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entation.xml" ContentType="application/vnd.openxmlformats-officedocument.presentationml.presentation.main+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slideMasters/slideMaster1.xml" ContentType="application/vnd.openxmlformats-officedocument.presentationml.slideMaster+xml"/>
  <Override PartName="/ppt/notesSlides/notesSlide4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3.xml" ContentType="application/vnd.openxmlformats-officedocument.presentationml.notesSlide+xml"/>
  <Override PartName="/ppt/slideLayouts/slideLayout9.xml" ContentType="application/vnd.openxmlformats-officedocument.presentationml.slideLayout+xml"/>
  <Override PartName="/ppt/notesSlides/notesSlide12.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1.xml" ContentType="application/vnd.openxmlformats-officedocument.presentationml.notes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1pPr>
    <a:lvl2pPr marL="0" marR="0" indent="2286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2pPr>
    <a:lvl3pPr marL="0" marR="0" indent="4572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3pPr>
    <a:lvl4pPr marL="0" marR="0" indent="6858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4pPr>
    <a:lvl5pPr marL="0" marR="0" indent="9144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5pPr>
    <a:lvl6pPr marL="0" marR="0" indent="11430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6pPr>
    <a:lvl7pPr marL="0" marR="0" indent="13716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7pPr>
    <a:lvl8pPr marL="0" marR="0" indent="16002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8pPr>
    <a:lvl9pPr marL="0" marR="0" indent="18288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6D6A67"/>
      </a:tcTxStyle>
      <a:tcStyle>
        <a:tcBdr>
          <a:left>
            <a:ln w="12700" cap="flat">
              <a:solidFill>
                <a:srgbClr val="7695B6"/>
              </a:solidFill>
              <a:prstDash val="solid"/>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Palatino"/>
          <a:ea typeface="Palatino"/>
          <a:cs typeface="Palatino"/>
        </a:font>
        <a:srgbClr val="F6F4EF"/>
      </a:tcTxStyle>
      <a:tcStyle>
        <a:tcBdr>
          <a:left>
            <a:ln w="12700" cap="flat">
              <a:solidFill>
                <a:srgbClr val="7695B6"/>
              </a:solidFill>
              <a:prstDash val="solid"/>
              <a:miter lim="400000"/>
            </a:ln>
          </a:left>
          <a:right>
            <a:ln w="12700" cap="flat">
              <a:noFill/>
              <a:miter lim="400000"/>
            </a:ln>
          </a:right>
          <a:top>
            <a:ln w="12700" cap="flat">
              <a:solidFill>
                <a:srgbClr val="D6D3CB">
                  <a:alpha val="85000"/>
                </a:srgbClr>
              </a:solidFill>
              <a:prstDash val="solid"/>
              <a:miter lim="400000"/>
            </a:ln>
          </a:top>
          <a:bottom>
            <a:ln w="12700" cap="flat">
              <a:solidFill>
                <a:srgbClr val="D6D3CB">
                  <a:alpha val="85000"/>
                </a:srgbClr>
              </a:solidFill>
              <a:prstDash val="solid"/>
              <a:miter lim="400000"/>
            </a:ln>
          </a:bottom>
          <a:insideH>
            <a:ln w="12700" cap="flat">
              <a:solidFill>
                <a:srgbClr val="D6D3CB">
                  <a:alpha val="85000"/>
                </a:srgbClr>
              </a:solidFill>
              <a:prstDash val="solid"/>
              <a:miter lim="400000"/>
            </a:ln>
          </a:insideH>
          <a:insideV>
            <a:ln w="12700" cap="flat">
              <a:solidFill>
                <a:srgbClr val="7695B6"/>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solidFill>
                <a:srgbClr val="7695B6"/>
              </a:solidFill>
              <a:prstDash val="solid"/>
              <a:miter lim="400000"/>
            </a:ln>
          </a:top>
          <a:bottom>
            <a:ln w="0" cap="flat">
              <a:noFill/>
              <a:miter lim="400000"/>
            </a:ln>
          </a:bottom>
          <a:insideH>
            <a:ln w="12700" cap="flat">
              <a:solidFill>
                <a:srgbClr val="7695B6"/>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Palatino"/>
          <a:ea typeface="Palatino"/>
          <a:cs typeface="Palatino"/>
        </a:font>
        <a:srgbClr val="6D6A67"/>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5D5D5D"/>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noFill/>
        </a:fill>
      </a:tcStyle>
    </a:wholeTbl>
    <a:band2H>
      <a:tcTxStyle/>
      <a:tcStyle>
        <a:tcBdr/>
        <a:fill>
          <a:solidFill>
            <a:srgbClr val="DBD8CD">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solidFill>
            <a:srgbClr val="EEEBE2">
              <a:alpha val="85000"/>
            </a:srgbClr>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Palatino"/>
          <a:ea typeface="Palatino"/>
          <a:cs typeface="Palatino"/>
        </a:font>
        <a:srgbClr val="6D6A67"/>
      </a:tcTxStyle>
      <a:tcStyle>
        <a:tcBdr>
          <a:left>
            <a:ln w="12700" cap="flat">
              <a:solidFill>
                <a:srgbClr val="A8A49D"/>
              </a:solidFill>
              <a:prstDash val="solid"/>
              <a:miter lim="400000"/>
            </a:ln>
          </a:left>
          <a:right>
            <a:ln w="12700" cap="flat">
              <a:solidFill>
                <a:srgbClr val="A8A49D"/>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A8A49D"/>
              </a:solidFill>
              <a:prstDash val="solid"/>
              <a:miter lim="400000"/>
            </a:ln>
          </a:insideV>
        </a:tcBdr>
        <a:fill>
          <a:noFill/>
        </a:fill>
      </a:tcStyle>
    </a:wholeTbl>
    <a:band2H>
      <a:tcTxStyle/>
      <a:tcStyle>
        <a:tcBdr/>
        <a:fill>
          <a:solidFill>
            <a:srgbClr val="C4C1BA">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3F1DF"/>
              </a:solidFill>
              <a:prstDash val="solid"/>
              <a:miter lim="400000"/>
            </a:ln>
          </a:insideV>
        </a:tcBdr>
        <a:fill>
          <a:no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12700" cap="flat">
              <a:noFill/>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3CB"/>
              </a:solidFill>
              <a:prstDash val="solid"/>
              <a:miter lim="400000"/>
            </a:ln>
          </a:insideV>
        </a:tcBdr>
        <a:fill>
          <a:solidFill>
            <a:srgbClr val="8C8982"/>
          </a:solid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firstRow>
  </a:tblStyle>
  <a:tblStyle styleId="{2708684C-4D16-4618-839F-0558EEFCDFE6}" styleName="">
    <a:tblBg/>
    <a:wholeTbl>
      <a:tcTxStyle b="off" i="off">
        <a:font>
          <a:latin typeface="Palatino"/>
          <a:ea typeface="Palatino"/>
          <a:cs typeface="Palatino"/>
        </a:font>
        <a:srgbClr val="6D6A67"/>
      </a:tcTxStyle>
      <a:tcStyle>
        <a:tcBdr>
          <a:left>
            <a:ln w="25400" cap="flat">
              <a:solidFill>
                <a:srgbClr val="D6D3CB"/>
              </a:solidFill>
              <a:custDash>
                <a:ds d="200000" sp="200000"/>
              </a:custDash>
              <a:miter lim="400000"/>
            </a:ln>
          </a:left>
          <a:right>
            <a:ln w="25400" cap="flat">
              <a:solidFill>
                <a:srgbClr val="D6D3CB"/>
              </a:solidFill>
              <a:custDash>
                <a:ds d="200000" sp="200000"/>
              </a:custDash>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custDash>
                <a:ds d="200000" sp="200000"/>
              </a:custDash>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25400" cap="flat">
              <a:solidFill>
                <a:srgbClr val="D6D3CB"/>
              </a:solidFill>
              <a:prstDash val="solid"/>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prstDash val="solid"/>
              <a:miter lim="400000"/>
            </a:ln>
          </a:top>
          <a:bottom>
            <a:ln w="12700" cap="flat">
              <a:noFill/>
              <a:miter lim="400000"/>
            </a:ln>
          </a:bottom>
          <a:insideH>
            <a:ln w="25400" cap="flat">
              <a:solidFill>
                <a:srgbClr val="D6D3CB"/>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noFill/>
              <a:miter lim="400000"/>
            </a:ln>
          </a:top>
          <a:bottom>
            <a:ln w="25400" cap="flat">
              <a:solidFill>
                <a:srgbClr val="D6D3CB"/>
              </a:solidFill>
              <a:prstDash val="solid"/>
              <a:miter lim="400000"/>
            </a:ln>
          </a:bottom>
          <a:insideH>
            <a:ln w="25400" cap="flat">
              <a:solidFill>
                <a:srgbClr val="D6D3CB"/>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58"/>
  </p:normalViewPr>
  <p:slideViewPr>
    <p:cSldViewPr snapToGrid="0">
      <p:cViewPr varScale="1">
        <p:scale>
          <a:sx n="81" d="100"/>
          <a:sy n="81" d="100"/>
        </p:scale>
        <p:origin x="168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78"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ustomXml" Target="../customXml/item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143000" y="685800"/>
            <a:ext cx="4572000" cy="3429000"/>
          </a:xfrm>
          <a:prstGeom prst="rect">
            <a:avLst/>
          </a:prstGeom>
        </p:spPr>
        <p:txBody>
          <a:bodyPr/>
          <a:lstStyle/>
          <a:p>
            <a:endParaRPr/>
          </a:p>
        </p:txBody>
      </p:sp>
      <p:sp>
        <p:nvSpPr>
          <p:cNvPr id="131" name="Shape 13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prstGeom prst="rect">
            <a:avLst/>
          </a:prstGeom>
        </p:spPr>
        <p:txBody>
          <a:bodyPr/>
          <a:lstStyle/>
          <a:p>
            <a:endParaRPr/>
          </a:p>
        </p:txBody>
      </p:sp>
      <p:sp>
        <p:nvSpPr>
          <p:cNvPr id="152" name="Shape 152"/>
          <p:cNvSpPr>
            <a:spLocks noGrp="1"/>
          </p:cNvSpPr>
          <p:nvPr>
            <p:ph type="body" sz="quarter" idx="1"/>
          </p:nvPr>
        </p:nvSpPr>
        <p:spPr>
          <a:prstGeom prst="rect">
            <a:avLst/>
          </a:prstGeom>
        </p:spPr>
        <p:txBody>
          <a:bodyPr/>
          <a:lstStyle/>
          <a:p>
            <a:r>
              <a:t>Who am I?</a:t>
            </a:r>
          </a:p>
          <a:p>
            <a:r>
              <a:t>I’ve been on a long road to where I’m at.</a:t>
            </a:r>
          </a:p>
          <a:p>
            <a:r>
              <a:t>Child of 3, Hawaii, puppeteer, school counselor, author.</a:t>
            </a:r>
          </a:p>
          <a:p>
            <a:endParaRPr/>
          </a:p>
          <a:p>
            <a:r>
              <a:t>After my career as profession puppeteer, I got my master in school counseling and doctorate in educational leadership. I have worked in Metro Nashville, Currey Ingram Academy, Maury County public school central office, and The Covenant school.</a:t>
            </a:r>
          </a:p>
          <a:p>
            <a:r>
              <a:t>Myself and my son were present during the tragic school shooting and had the privilege of walking with students and faculty through the recovery process.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noRot="1" noChangeAspect="1"/>
          </p:cNvSpPr>
          <p:nvPr>
            <p:ph type="sldImg"/>
          </p:nvPr>
        </p:nvSpPr>
        <p:spPr>
          <a:prstGeom prst="rect">
            <a:avLst/>
          </a:prstGeom>
        </p:spPr>
        <p:txBody>
          <a:bodyPr/>
          <a:lstStyle/>
          <a:p>
            <a:endParaRPr/>
          </a:p>
        </p:txBody>
      </p:sp>
      <p:sp>
        <p:nvSpPr>
          <p:cNvPr id="322" name="Shape 322"/>
          <p:cNvSpPr>
            <a:spLocks noGrp="1"/>
          </p:cNvSpPr>
          <p:nvPr>
            <p:ph type="body" sz="quarter" idx="1"/>
          </p:nvPr>
        </p:nvSpPr>
        <p:spPr>
          <a:prstGeom prst="rect">
            <a:avLst/>
          </a:prstGeom>
        </p:spPr>
        <p:txBody>
          <a:bodyPr/>
          <a:lstStyle/>
          <a:p>
            <a:r>
              <a:t>Ideal standard, hard to convince admin sometimes with demands they have and staffing.  Advocate to stay out of rotation if at all possible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noRot="1" noChangeAspect="1"/>
          </p:cNvSpPr>
          <p:nvPr>
            <p:ph type="sldImg"/>
          </p:nvPr>
        </p:nvSpPr>
        <p:spPr>
          <a:prstGeom prst="rect">
            <a:avLst/>
          </a:prstGeom>
        </p:spPr>
        <p:txBody>
          <a:bodyPr/>
          <a:lstStyle/>
          <a:p>
            <a:endParaRPr/>
          </a:p>
        </p:txBody>
      </p:sp>
      <p:sp>
        <p:nvSpPr>
          <p:cNvPr id="331" name="Shape 331"/>
          <p:cNvSpPr>
            <a:spLocks noGrp="1"/>
          </p:cNvSpPr>
          <p:nvPr>
            <p:ph type="body" sz="quarter" idx="1"/>
          </p:nvPr>
        </p:nvSpPr>
        <p:spPr>
          <a:prstGeom prst="rect">
            <a:avLst/>
          </a:prstGeom>
        </p:spPr>
        <p:txBody>
          <a:bodyPr/>
          <a:lstStyle/>
          <a:p>
            <a:r>
              <a:t>Perception: The job is easy</a:t>
            </a:r>
          </a:p>
          <a:p>
            <a:r>
              <a:t>Either doing nothing or just playing with kids  (EXAMPLE of middle school internship-mentor)</a:t>
            </a:r>
          </a:p>
          <a:p>
            <a:endParaRPr/>
          </a:p>
          <a:p>
            <a:r>
              <a:t>***We need to constantly explain, justify and advocate for our position.</a:t>
            </a:r>
          </a:p>
          <a:p>
            <a:r>
              <a:t>Schools run on data… We need to use data as well. You can get it in many areas.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a:spLocks noGrp="1" noRot="1" noChangeAspect="1"/>
          </p:cNvSpPr>
          <p:nvPr>
            <p:ph type="sldImg"/>
          </p:nvPr>
        </p:nvSpPr>
        <p:spPr>
          <a:prstGeom prst="rect">
            <a:avLst/>
          </a:prstGeom>
        </p:spPr>
        <p:txBody>
          <a:bodyPr/>
          <a:lstStyle/>
          <a:p>
            <a:endParaRPr/>
          </a:p>
        </p:txBody>
      </p:sp>
      <p:sp>
        <p:nvSpPr>
          <p:cNvPr id="339" name="Shape 339"/>
          <p:cNvSpPr>
            <a:spLocks noGrp="1"/>
          </p:cNvSpPr>
          <p:nvPr>
            <p:ph type="body" sz="quarter" idx="1"/>
          </p:nvPr>
        </p:nvSpPr>
        <p:spPr>
          <a:prstGeom prst="rect">
            <a:avLst/>
          </a:prstGeom>
        </p:spPr>
        <p:txBody>
          <a:bodyPr/>
          <a:lstStyle/>
          <a:p>
            <a:r>
              <a:t>DATA,DATA, DATA give us credibility and accountability</a:t>
            </a:r>
          </a:p>
          <a:p>
            <a:r>
              <a:t>Can’t argue with the numbers, but you need to GET the numbers</a:t>
            </a:r>
          </a:p>
          <a:p>
            <a:r>
              <a:t>I’ve got a few tips to Help you with data</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a:spLocks noGrp="1" noRot="1" noChangeAspect="1"/>
          </p:cNvSpPr>
          <p:nvPr>
            <p:ph type="sldImg"/>
          </p:nvPr>
        </p:nvSpPr>
        <p:spPr>
          <a:prstGeom prst="rect">
            <a:avLst/>
          </a:prstGeom>
        </p:spPr>
        <p:txBody>
          <a:bodyPr/>
          <a:lstStyle/>
          <a:p>
            <a:endParaRPr/>
          </a:p>
        </p:txBody>
      </p:sp>
      <p:sp>
        <p:nvSpPr>
          <p:cNvPr id="347" name="Shape 347"/>
          <p:cNvSpPr>
            <a:spLocks noGrp="1"/>
          </p:cNvSpPr>
          <p:nvPr>
            <p:ph type="body" sz="quarter" idx="1"/>
          </p:nvPr>
        </p:nvSpPr>
        <p:spPr>
          <a:prstGeom prst="rect">
            <a:avLst/>
          </a:prstGeom>
        </p:spPr>
        <p:txBody>
          <a:bodyPr/>
          <a:lstStyle/>
          <a:p>
            <a:r>
              <a:t>First of all… time</a:t>
            </a:r>
          </a:p>
          <a:p>
            <a:r>
              <a:t>You just saw the 80-20 recommendation. It’s one thing to say, “I spend too much time covering classes when we don’t have subs,” but it’s another to be able to show the specific numbers and time.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a:spLocks noGrp="1" noRot="1" noChangeAspect="1"/>
          </p:cNvSpPr>
          <p:nvPr>
            <p:ph type="sldImg"/>
          </p:nvPr>
        </p:nvSpPr>
        <p:spPr>
          <a:prstGeom prst="rect">
            <a:avLst/>
          </a:prstGeom>
        </p:spPr>
        <p:txBody>
          <a:bodyPr/>
          <a:lstStyle/>
          <a:p>
            <a:endParaRPr/>
          </a:p>
        </p:txBody>
      </p:sp>
      <p:sp>
        <p:nvSpPr>
          <p:cNvPr id="355" name="Shape 355"/>
          <p:cNvSpPr>
            <a:spLocks noGrp="1"/>
          </p:cNvSpPr>
          <p:nvPr>
            <p:ph type="body" sz="quarter" idx="1"/>
          </p:nvPr>
        </p:nvSpPr>
        <p:spPr>
          <a:prstGeom prst="rect">
            <a:avLst/>
          </a:prstGeom>
        </p:spPr>
        <p:txBody>
          <a:bodyPr/>
          <a:lstStyle/>
          <a:p>
            <a:r>
              <a:t>I developed this for myself and my counselors. There are paid version out there. SCUTA maybe $200/year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Shape 369"/>
          <p:cNvSpPr>
            <a:spLocks noGrp="1" noRot="1" noChangeAspect="1"/>
          </p:cNvSpPr>
          <p:nvPr>
            <p:ph type="sldImg"/>
          </p:nvPr>
        </p:nvSpPr>
        <p:spPr>
          <a:prstGeom prst="rect">
            <a:avLst/>
          </a:prstGeom>
        </p:spPr>
        <p:txBody>
          <a:bodyPr/>
          <a:lstStyle/>
          <a:p>
            <a:endParaRPr/>
          </a:p>
        </p:txBody>
      </p:sp>
      <p:sp>
        <p:nvSpPr>
          <p:cNvPr id="370" name="Shape 370"/>
          <p:cNvSpPr>
            <a:spLocks noGrp="1"/>
          </p:cNvSpPr>
          <p:nvPr>
            <p:ph type="body" sz="quarter" idx="1"/>
          </p:nvPr>
        </p:nvSpPr>
        <p:spPr>
          <a:prstGeom prst="rect">
            <a:avLst/>
          </a:prstGeom>
        </p:spPr>
        <p:txBody>
          <a:bodyPr/>
          <a:lstStyle/>
          <a:p>
            <a:r>
              <a:t>Gather data from RTI-B behavior supports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a:spLocks noGrp="1" noRot="1" noChangeAspect="1"/>
          </p:cNvSpPr>
          <p:nvPr>
            <p:ph type="sldImg"/>
          </p:nvPr>
        </p:nvSpPr>
        <p:spPr>
          <a:prstGeom prst="rect">
            <a:avLst/>
          </a:prstGeom>
        </p:spPr>
        <p:txBody>
          <a:bodyPr/>
          <a:lstStyle/>
          <a:p>
            <a:endParaRPr/>
          </a:p>
        </p:txBody>
      </p:sp>
      <p:sp>
        <p:nvSpPr>
          <p:cNvPr id="379" name="Shape 379"/>
          <p:cNvSpPr>
            <a:spLocks noGrp="1"/>
          </p:cNvSpPr>
          <p:nvPr>
            <p:ph type="body" sz="quarter" idx="1"/>
          </p:nvPr>
        </p:nvSpPr>
        <p:spPr>
          <a:prstGeom prst="rect">
            <a:avLst/>
          </a:prstGeom>
        </p:spPr>
        <p:txBody>
          <a:bodyPr/>
          <a:lstStyle/>
          <a:p>
            <a:r>
              <a:t>This one is from ASCA and is free also…regardless keep track of time. It is crucial data.</a:t>
            </a:r>
          </a:p>
          <a:p>
            <a:endParaRPr/>
          </a:p>
          <a:p>
            <a:r>
              <a:t>***I love to streamline the little time we have to accomplish all that is expected of us. Flow charts help to with standardization and gray areas and saves TIME, clarifies, standardizes.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a:endParaRPr/>
          </a:p>
        </p:txBody>
      </p:sp>
      <p:sp>
        <p:nvSpPr>
          <p:cNvPr id="387" name="Shape 387"/>
          <p:cNvSpPr>
            <a:spLocks noGrp="1"/>
          </p:cNvSpPr>
          <p:nvPr>
            <p:ph type="body" sz="quarter" idx="1"/>
          </p:nvPr>
        </p:nvSpPr>
        <p:spPr>
          <a:prstGeom prst="rect">
            <a:avLst/>
          </a:prstGeom>
        </p:spPr>
        <p:txBody>
          <a:bodyPr/>
          <a:lstStyle/>
          <a:p>
            <a:r>
              <a:t>Having consistency and standardization</a:t>
            </a:r>
          </a:p>
          <a:p>
            <a:r>
              <a:t>Run by admin prior to implementation. Make sure it aligns with district/school procedures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p>
            <a:r>
              <a:t>The reasons we do s-teams and 504/sped is for a variety of reasons. </a:t>
            </a:r>
          </a:p>
          <a:p>
            <a:endParaRPr/>
          </a:p>
          <a:p>
            <a:r>
              <a:t>Now I’m going to shift gears a little and talk about some key underlying issues that you will no doubt encounter as an elementary school counselor. </a:t>
            </a:r>
          </a:p>
          <a:p>
            <a:r>
              <a:t>Some of those reasons stem from adverse childhood experiences. Things we cannot control in the school. They just come to us that way. However, we can help to shore up these individuals and help them have a better chance at a health life.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prstGeom prst="rect">
            <a:avLst/>
          </a:prstGeom>
        </p:spPr>
        <p:txBody>
          <a:bodyPr/>
          <a:lstStyle/>
          <a:p>
            <a:endParaRPr/>
          </a:p>
        </p:txBody>
      </p:sp>
      <p:sp>
        <p:nvSpPr>
          <p:cNvPr id="410" name="Shape 410"/>
          <p:cNvSpPr>
            <a:spLocks noGrp="1"/>
          </p:cNvSpPr>
          <p:nvPr>
            <p:ph type="body" sz="quarter" idx="1"/>
          </p:nvPr>
        </p:nvSpPr>
        <p:spPr>
          <a:prstGeom prst="rect">
            <a:avLst/>
          </a:prstGeom>
        </p:spPr>
        <p:txBody>
          <a:bodyPr/>
          <a:lstStyle/>
          <a:p>
            <a:r>
              <a:t>From 1995-1997 Kaiser Permanente collected survey data and compared to health records of over 17,000 patients.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r>
              <a:t>I am first and foremost a school counselor…. Not a guidance counselor</a:t>
            </a:r>
          </a:p>
          <a:p>
            <a:pPr marL="294105" indent="-294105">
              <a:buSzPct val="45000"/>
              <a:buBlip>
                <a:blip r:embed="rId3"/>
              </a:buBlip>
            </a:pPr>
            <a:r>
              <a:t>First things first, in 1990, ASCA issued an official statement calling on the profession to change the title to “school counselor” rather than the previous title of “guidance counselor.” </a:t>
            </a:r>
          </a:p>
          <a:p>
            <a:pPr marL="294105" indent="-294105">
              <a:buSzPct val="45000"/>
              <a:buBlip>
                <a:blip r:embed="rId3"/>
              </a:buBlip>
            </a:pPr>
            <a:r>
              <a:t>WHY  The title “guidance counselor” no longer encompassed the broad scope of work that was done by the professionals in the school Advocate to ensure the use of the title “school counselor” in all areas of your work by all educational stakeholders.</a:t>
            </a:r>
          </a:p>
          <a:p>
            <a:pPr marL="367631" indent="-367631">
              <a:buSzPct val="100000"/>
              <a:buAutoNum type="arabicParenR"/>
            </a:pPr>
            <a:r>
              <a:t>Use your title as a form of social capital to advance the recognition and legitimacy of the profession.</a:t>
            </a:r>
          </a:p>
          <a:p>
            <a:pPr marL="367631" indent="-367631">
              <a:buSzPct val="100000"/>
              <a:buAutoNum type="arabicParenR"/>
            </a:pPr>
            <a:r>
              <a:t>Adopt the title “school counselor” on all communication media, including business cards, door plaques, and digital communication such as email signatures, social media and websites.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prstGeom prst="rect">
            <a:avLst/>
          </a:prstGeom>
        </p:spPr>
        <p:txBody>
          <a:bodyPr/>
          <a:lstStyle/>
          <a:p>
            <a:endParaRPr/>
          </a:p>
        </p:txBody>
      </p:sp>
      <p:sp>
        <p:nvSpPr>
          <p:cNvPr id="451" name="Shape 451"/>
          <p:cNvSpPr>
            <a:spLocks noGrp="1"/>
          </p:cNvSpPr>
          <p:nvPr>
            <p:ph type="body" sz="quarter" idx="1"/>
          </p:nvPr>
        </p:nvSpPr>
        <p:spPr>
          <a:prstGeom prst="rect">
            <a:avLst/>
          </a:prstGeom>
        </p:spPr>
        <p:txBody>
          <a:bodyPr/>
          <a:lstStyle/>
          <a:p>
            <a:r>
              <a:t>About 75% white, 75% some college, and 85%, over 40 years, 46% over the age of 60 years</a:t>
            </a:r>
          </a:p>
          <a:p>
            <a:r>
              <a:t>Despite skewed demographics it has opened out some great research on correlations with certain traumatic events experienced before the age of 18.</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Shape 460"/>
          <p:cNvSpPr>
            <a:spLocks noGrp="1" noRot="1" noChangeAspect="1"/>
          </p:cNvSpPr>
          <p:nvPr>
            <p:ph type="sldImg"/>
          </p:nvPr>
        </p:nvSpPr>
        <p:spPr>
          <a:prstGeom prst="rect">
            <a:avLst/>
          </a:prstGeom>
        </p:spPr>
        <p:txBody>
          <a:bodyPr/>
          <a:lstStyle/>
          <a:p>
            <a:endParaRPr/>
          </a:p>
        </p:txBody>
      </p:sp>
      <p:sp>
        <p:nvSpPr>
          <p:cNvPr id="461" name="Shape 461"/>
          <p:cNvSpPr>
            <a:spLocks noGrp="1"/>
          </p:cNvSpPr>
          <p:nvPr>
            <p:ph type="body" sz="quarter" idx="1"/>
          </p:nvPr>
        </p:nvSpPr>
        <p:spPr>
          <a:prstGeom prst="rect">
            <a:avLst/>
          </a:prstGeom>
        </p:spPr>
        <p:txBody>
          <a:bodyPr/>
          <a:lstStyle/>
          <a:p>
            <a:r>
              <a:t>Spent many years in the remodeling world. In our work of repairing and fixing things, you could tell which houses were built solidly from the foundation up and which were patched together. It doesn’t take a structural engineer to know the difference. The early years of life matter because early experiences affect the architecture of the maturing brain.  It is a crucial time for laying the foundation of future development. As it emerges, the quality of that architecture establishes either a sturdy or a fragile foundation for all of the development and behavior that follows --- </a:t>
            </a:r>
          </a:p>
          <a:p>
            <a:r>
              <a:t>and getting things right the first time is easier than trying to fix them later.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Shape 472"/>
          <p:cNvSpPr>
            <a:spLocks noGrp="1" noRot="1" noChangeAspect="1"/>
          </p:cNvSpPr>
          <p:nvPr>
            <p:ph type="sldImg"/>
          </p:nvPr>
        </p:nvSpPr>
        <p:spPr>
          <a:prstGeom prst="rect">
            <a:avLst/>
          </a:prstGeom>
        </p:spPr>
        <p:txBody>
          <a:bodyPr/>
          <a:lstStyle/>
          <a:p>
            <a:endParaRPr/>
          </a:p>
        </p:txBody>
      </p:sp>
      <p:sp>
        <p:nvSpPr>
          <p:cNvPr id="473" name="Shape 473"/>
          <p:cNvSpPr>
            <a:spLocks noGrp="1"/>
          </p:cNvSpPr>
          <p:nvPr>
            <p:ph type="body" sz="quarter" idx="1"/>
          </p:nvPr>
        </p:nvSpPr>
        <p:spPr>
          <a:prstGeom prst="rect">
            <a:avLst/>
          </a:prstGeom>
        </p:spPr>
        <p:txBody>
          <a:bodyPr/>
          <a:lstStyle/>
          <a:p>
            <a:r>
              <a:t>Ongoing/repeated stress hormones damage developing structures in a child’s brain.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Shape 482"/>
          <p:cNvSpPr>
            <a:spLocks noGrp="1" noRot="1" noChangeAspect="1"/>
          </p:cNvSpPr>
          <p:nvPr>
            <p:ph type="sldImg"/>
          </p:nvPr>
        </p:nvSpPr>
        <p:spPr>
          <a:prstGeom prst="rect">
            <a:avLst/>
          </a:prstGeom>
        </p:spPr>
        <p:txBody>
          <a:bodyPr/>
          <a:lstStyle/>
          <a:p>
            <a:endParaRPr/>
          </a:p>
        </p:txBody>
      </p:sp>
      <p:sp>
        <p:nvSpPr>
          <p:cNvPr id="483" name="Shape 483"/>
          <p:cNvSpPr>
            <a:spLocks noGrp="1"/>
          </p:cNvSpPr>
          <p:nvPr>
            <p:ph type="body" sz="quarter" idx="1"/>
          </p:nvPr>
        </p:nvSpPr>
        <p:spPr>
          <a:prstGeom prst="rect">
            <a:avLst/>
          </a:prstGeom>
        </p:spPr>
        <p:txBody>
          <a:bodyPr/>
          <a:lstStyle>
            <a:lvl1pPr defTabSz="924916">
              <a:lnSpc>
                <a:spcPct val="100000"/>
              </a:lnSpc>
              <a:defRPr sz="1600">
                <a:latin typeface="Calibri"/>
                <a:ea typeface="Calibri"/>
                <a:cs typeface="Calibri"/>
                <a:sym typeface="Calibri"/>
              </a:defRPr>
            </a:lvl1pPr>
          </a:lstStyle>
          <a:p>
            <a:r>
              <a:t>PET scans of healthy vs. abused child brain.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Shape 491"/>
          <p:cNvSpPr>
            <a:spLocks noGrp="1" noRot="1" noChangeAspect="1"/>
          </p:cNvSpPr>
          <p:nvPr>
            <p:ph type="sldImg"/>
          </p:nvPr>
        </p:nvSpPr>
        <p:spPr>
          <a:prstGeom prst="rect">
            <a:avLst/>
          </a:prstGeom>
        </p:spPr>
        <p:txBody>
          <a:bodyPr/>
          <a:lstStyle/>
          <a:p>
            <a:endParaRPr/>
          </a:p>
        </p:txBody>
      </p:sp>
      <p:sp>
        <p:nvSpPr>
          <p:cNvPr id="492" name="Shape 492"/>
          <p:cNvSpPr>
            <a:spLocks noGrp="1"/>
          </p:cNvSpPr>
          <p:nvPr>
            <p:ph type="body" sz="quarter" idx="1"/>
          </p:nvPr>
        </p:nvSpPr>
        <p:spPr>
          <a:prstGeom prst="rect">
            <a:avLst/>
          </a:prstGeom>
        </p:spPr>
        <p:txBody>
          <a:bodyPr/>
          <a:lstStyle/>
          <a:p>
            <a:r>
              <a:t>ABUSE: physical, emotional, sexual</a:t>
            </a:r>
          </a:p>
          <a:p>
            <a:r>
              <a:t>NEGLECT: physical and emotional</a:t>
            </a:r>
          </a:p>
          <a:p>
            <a:r>
              <a:t>HOUSEHOLD DYSFUNCTION: mental illness, incarceration of family member, violence against mother, substance abuse, divorce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Shape 509"/>
          <p:cNvSpPr>
            <a:spLocks noGrp="1" noRot="1" noChangeAspect="1"/>
          </p:cNvSpPr>
          <p:nvPr>
            <p:ph type="sldImg"/>
          </p:nvPr>
        </p:nvSpPr>
        <p:spPr>
          <a:prstGeom prst="rect">
            <a:avLst/>
          </a:prstGeom>
        </p:spPr>
        <p:txBody>
          <a:bodyPr/>
          <a:lstStyle/>
          <a:p>
            <a:endParaRPr/>
          </a:p>
        </p:txBody>
      </p:sp>
      <p:sp>
        <p:nvSpPr>
          <p:cNvPr id="510" name="Shape 510"/>
          <p:cNvSpPr>
            <a:spLocks noGrp="1"/>
          </p:cNvSpPr>
          <p:nvPr>
            <p:ph type="body" sz="quarter" idx="1"/>
          </p:nvPr>
        </p:nvSpPr>
        <p:spPr>
          <a:prstGeom prst="rect">
            <a:avLst/>
          </a:prstGeom>
        </p:spPr>
        <p:txBody>
          <a:bodyPr/>
          <a:lstStyle/>
          <a:p>
            <a:r>
              <a:t>The higher the score: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 name="Shape 693"/>
          <p:cNvSpPr>
            <a:spLocks noGrp="1" noRot="1" noChangeAspect="1"/>
          </p:cNvSpPr>
          <p:nvPr>
            <p:ph type="sldImg"/>
          </p:nvPr>
        </p:nvSpPr>
        <p:spPr>
          <a:prstGeom prst="rect">
            <a:avLst/>
          </a:prstGeom>
        </p:spPr>
        <p:txBody>
          <a:bodyPr/>
          <a:lstStyle/>
          <a:p>
            <a:endParaRPr/>
          </a:p>
        </p:txBody>
      </p:sp>
      <p:sp>
        <p:nvSpPr>
          <p:cNvPr id="694" name="Shape 694"/>
          <p:cNvSpPr>
            <a:spLocks noGrp="1"/>
          </p:cNvSpPr>
          <p:nvPr>
            <p:ph type="body" sz="quarter" idx="1"/>
          </p:nvPr>
        </p:nvSpPr>
        <p:spPr>
          <a:prstGeom prst="rect">
            <a:avLst/>
          </a:prstGeom>
        </p:spPr>
        <p:txBody>
          <a:bodyPr/>
          <a:lstStyle/>
          <a:p>
            <a:r>
              <a:t>Stats from a few years ago. The higher the score:</a:t>
            </a:r>
          </a:p>
          <a:p>
            <a:r>
              <a:t>Not only are there more health risks, it is also an economic strain on communities, highlighting the fact that this is a problem that affects all of us.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Shape 705"/>
          <p:cNvSpPr>
            <a:spLocks noGrp="1" noRot="1" noChangeAspect="1"/>
          </p:cNvSpPr>
          <p:nvPr>
            <p:ph type="sldImg"/>
          </p:nvPr>
        </p:nvSpPr>
        <p:spPr>
          <a:prstGeom prst="rect">
            <a:avLst/>
          </a:prstGeom>
        </p:spPr>
        <p:txBody>
          <a:bodyPr/>
          <a:lstStyle/>
          <a:p>
            <a:endParaRPr/>
          </a:p>
        </p:txBody>
      </p:sp>
      <p:sp>
        <p:nvSpPr>
          <p:cNvPr id="706" name="Shape 706"/>
          <p:cNvSpPr>
            <a:spLocks noGrp="1"/>
          </p:cNvSpPr>
          <p:nvPr>
            <p:ph type="body" sz="quarter" idx="1"/>
          </p:nvPr>
        </p:nvSpPr>
        <p:spPr>
          <a:prstGeom prst="rect">
            <a:avLst/>
          </a:prstGeom>
        </p:spPr>
        <p:txBody>
          <a:bodyPr/>
          <a:lstStyle/>
          <a:p>
            <a:r>
              <a:t>Some sobering correlations have stated:</a:t>
            </a:r>
          </a:p>
          <a:p>
            <a:r>
              <a:t>Have 4 or more ACEs: Results in 5 - 10 years earlier death</a:t>
            </a:r>
          </a:p>
          <a:p>
            <a:r>
              <a:t>Have 6 or more ACEs: Results in 20 years earlier death</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Shape 719"/>
          <p:cNvSpPr>
            <a:spLocks noGrp="1" noRot="1" noChangeAspect="1"/>
          </p:cNvSpPr>
          <p:nvPr>
            <p:ph type="sldImg"/>
          </p:nvPr>
        </p:nvSpPr>
        <p:spPr>
          <a:prstGeom prst="rect">
            <a:avLst/>
          </a:prstGeom>
        </p:spPr>
        <p:txBody>
          <a:bodyPr/>
          <a:lstStyle/>
          <a:p>
            <a:endParaRPr/>
          </a:p>
        </p:txBody>
      </p:sp>
      <p:sp>
        <p:nvSpPr>
          <p:cNvPr id="720" name="Shape 720"/>
          <p:cNvSpPr>
            <a:spLocks noGrp="1"/>
          </p:cNvSpPr>
          <p:nvPr>
            <p:ph type="body" sz="quarter" idx="1"/>
          </p:nvPr>
        </p:nvSpPr>
        <p:spPr>
          <a:prstGeom prst="rect">
            <a:avLst/>
          </a:prstGeom>
        </p:spPr>
        <p:txBody>
          <a:bodyPr/>
          <a:lstStyle/>
          <a:p>
            <a:r>
              <a:t>Researchers exposed male mice to the smell of cherry blossom scent, and simultaneously delivered a mild electrical shock to their feet.</a:t>
            </a:r>
          </a:p>
          <a:p>
            <a:r>
              <a:t>Learned behavior: Over time, the mice associated the cherry blossom smell with the painful shock and began to display a fear response whenever the odor was present, even without the shock.</a:t>
            </a:r>
          </a:p>
          <a:p>
            <a:endParaRPr/>
          </a:p>
          <a:p>
            <a:r>
              <a:t>When the conditioned male mice were bred with naive female mice, their offspring showed a significantly greater fear response to the scent than control mice.</a:t>
            </a:r>
          </a:p>
          <a:p>
            <a:endParaRPr/>
          </a:p>
          <a:p>
            <a:r>
              <a:t>These pups were also born with more scent receptors for cherry blossom and a larger part of their brain dedicated to processing that smell.</a:t>
            </a:r>
          </a:p>
          <a:p>
            <a:endParaRPr/>
          </a:p>
          <a:p>
            <a:r>
              <a:t>This inherited fear response extended to a second generation (the grandchildren of the original conditioned mice).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Shape 742"/>
          <p:cNvSpPr>
            <a:spLocks noGrp="1" noRot="1" noChangeAspect="1"/>
          </p:cNvSpPr>
          <p:nvPr>
            <p:ph type="sldImg"/>
          </p:nvPr>
        </p:nvSpPr>
        <p:spPr>
          <a:prstGeom prst="rect">
            <a:avLst/>
          </a:prstGeom>
        </p:spPr>
        <p:txBody>
          <a:bodyPr/>
          <a:lstStyle/>
          <a:p>
            <a:endParaRPr/>
          </a:p>
        </p:txBody>
      </p:sp>
      <p:sp>
        <p:nvSpPr>
          <p:cNvPr id="743" name="Shape 743"/>
          <p:cNvSpPr>
            <a:spLocks noGrp="1"/>
          </p:cNvSpPr>
          <p:nvPr>
            <p:ph type="body" sz="quarter" idx="1"/>
          </p:nvPr>
        </p:nvSpPr>
        <p:spPr>
          <a:prstGeom prst="rect">
            <a:avLst/>
          </a:prstGeom>
        </p:spPr>
        <p:txBody>
          <a:bodyPr/>
          <a:lstStyle/>
          <a:p>
            <a:r>
              <a:t>Bring in backpack loaded with heavy things that represent worries and stresses that others may be carrying (helps with empathy). If you had to carry that around all day, you would be exhausted and unable to add more to your bag.</a:t>
            </a:r>
          </a:p>
          <a:p>
            <a:r>
              <a:t>Some of the baggage is hidden internally</a:t>
            </a:r>
          </a:p>
          <a:p>
            <a:r>
              <a:t>These activities can be for FACULTY and STUDENTS both</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r>
              <a:t>More than just school counselors…</a:t>
            </a:r>
          </a:p>
          <a:p>
            <a:r>
              <a:t>We are ELEMENTARY School counselors. You can always spot an elementary counselor at a convention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Shape 759"/>
          <p:cNvSpPr>
            <a:spLocks noGrp="1" noRot="1" noChangeAspect="1"/>
          </p:cNvSpPr>
          <p:nvPr>
            <p:ph type="sldImg"/>
          </p:nvPr>
        </p:nvSpPr>
        <p:spPr>
          <a:prstGeom prst="rect">
            <a:avLst/>
          </a:prstGeom>
        </p:spPr>
        <p:txBody>
          <a:bodyPr/>
          <a:lstStyle/>
          <a:p>
            <a:endParaRPr/>
          </a:p>
        </p:txBody>
      </p:sp>
      <p:sp>
        <p:nvSpPr>
          <p:cNvPr id="760" name="Shape 760"/>
          <p:cNvSpPr>
            <a:spLocks noGrp="1"/>
          </p:cNvSpPr>
          <p:nvPr>
            <p:ph type="body" sz="quarter" idx="1"/>
          </p:nvPr>
        </p:nvSpPr>
        <p:spPr>
          <a:prstGeom prst="rect">
            <a:avLst/>
          </a:prstGeom>
        </p:spPr>
        <p:txBody>
          <a:bodyPr/>
          <a:lstStyle/>
          <a:p>
            <a:r>
              <a:t>Sheet of paper and something to write/draw with</a:t>
            </a:r>
          </a:p>
          <a:p>
            <a:r>
              <a:t>Draw a big circle,</a:t>
            </a:r>
          </a:p>
          <a:p>
            <a:r>
              <a:t>Draw 2 triangles</a:t>
            </a:r>
          </a:p>
          <a:p>
            <a:r>
              <a:t>Put a line through the circle</a:t>
            </a:r>
          </a:p>
          <a:p>
            <a:r>
              <a:t>Draw s diamond on its side</a:t>
            </a:r>
          </a:p>
          <a:p>
            <a:r>
              <a:t>* We all heard the same instructions, but why did all the papers look different?</a:t>
            </a:r>
          </a:p>
          <a:p>
            <a:r>
              <a:t>* How does our background and experiences influence how we interpret new material?</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Shape 774"/>
          <p:cNvSpPr>
            <a:spLocks noGrp="1" noRot="1" noChangeAspect="1"/>
          </p:cNvSpPr>
          <p:nvPr>
            <p:ph type="sldImg"/>
          </p:nvPr>
        </p:nvSpPr>
        <p:spPr>
          <a:prstGeom prst="rect">
            <a:avLst/>
          </a:prstGeom>
        </p:spPr>
        <p:txBody>
          <a:bodyPr/>
          <a:lstStyle/>
          <a:p>
            <a:endParaRPr/>
          </a:p>
        </p:txBody>
      </p:sp>
      <p:sp>
        <p:nvSpPr>
          <p:cNvPr id="775" name="Shape 775"/>
          <p:cNvSpPr>
            <a:spLocks noGrp="1"/>
          </p:cNvSpPr>
          <p:nvPr>
            <p:ph type="body" sz="quarter" idx="1"/>
          </p:nvPr>
        </p:nvSpPr>
        <p:spPr>
          <a:prstGeom prst="rect">
            <a:avLst/>
          </a:prstGeom>
        </p:spPr>
        <p:txBody>
          <a:bodyPr/>
          <a:lstStyle/>
          <a:p>
            <a:r>
              <a:t>Build empathy and understanding of how much unseen weight some people bring in.</a:t>
            </a:r>
          </a:p>
          <a:p>
            <a:r>
              <a:t>Show activities for students such as the straws, paperclips, pipe cleaners, weights., etc.</a:t>
            </a:r>
          </a:p>
          <a:p>
            <a:r>
              <a:t>Using all your materials (and nothing else), construct the tallest free-standing structure.</a:t>
            </a:r>
          </a:p>
          <a:p>
            <a:r>
              <a:t>It’s NOT FAIR, some were given stronger building materials and their towers could only go so high. Others had more weights to support.</a:t>
            </a:r>
          </a:p>
          <a:p>
            <a:r>
              <a:t>We can’t always see it, but know that we all have our unique set of building blocks and weights.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Shape 783"/>
          <p:cNvSpPr>
            <a:spLocks noGrp="1" noRot="1" noChangeAspect="1"/>
          </p:cNvSpPr>
          <p:nvPr>
            <p:ph type="sldImg"/>
          </p:nvPr>
        </p:nvSpPr>
        <p:spPr>
          <a:prstGeom prst="rect">
            <a:avLst/>
          </a:prstGeom>
        </p:spPr>
        <p:txBody>
          <a:bodyPr/>
          <a:lstStyle/>
          <a:p>
            <a:endParaRPr/>
          </a:p>
        </p:txBody>
      </p:sp>
      <p:sp>
        <p:nvSpPr>
          <p:cNvPr id="784" name="Shape 784"/>
          <p:cNvSpPr>
            <a:spLocks noGrp="1"/>
          </p:cNvSpPr>
          <p:nvPr>
            <p:ph type="body" sz="quarter" idx="1"/>
          </p:nvPr>
        </p:nvSpPr>
        <p:spPr>
          <a:prstGeom prst="rect">
            <a:avLst/>
          </a:prstGeom>
        </p:spPr>
        <p:txBody>
          <a:bodyPr/>
          <a:lstStyle/>
          <a:p>
            <a:r>
              <a:t>Another key aspect of school counseling and although we like to think it doesn’t trickle down to elementary, it is certainly becoming more and more prevalent.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 name="Shape 792"/>
          <p:cNvSpPr>
            <a:spLocks noGrp="1" noRot="1" noChangeAspect="1"/>
          </p:cNvSpPr>
          <p:nvPr>
            <p:ph type="sldImg"/>
          </p:nvPr>
        </p:nvSpPr>
        <p:spPr>
          <a:prstGeom prst="rect">
            <a:avLst/>
          </a:prstGeom>
        </p:spPr>
        <p:txBody>
          <a:bodyPr/>
          <a:lstStyle/>
          <a:p>
            <a:endParaRPr/>
          </a:p>
        </p:txBody>
      </p:sp>
      <p:sp>
        <p:nvSpPr>
          <p:cNvPr id="793" name="Shape 793"/>
          <p:cNvSpPr>
            <a:spLocks noGrp="1"/>
          </p:cNvSpPr>
          <p:nvPr>
            <p:ph type="body" sz="quarter" idx="1"/>
          </p:nvPr>
        </p:nvSpPr>
        <p:spPr>
          <a:prstGeom prst="rect">
            <a:avLst/>
          </a:prstGeom>
        </p:spPr>
        <p:txBody>
          <a:bodyPr/>
          <a:lstStyle/>
          <a:p>
            <a:pPr defTabSz="914400">
              <a:defRPr sz="2000"/>
            </a:pPr>
            <a:r>
              <a:t>I don’t have to tell you that the prevalence of mental health concerns has risen over the past few decades.</a:t>
            </a:r>
          </a:p>
          <a:p>
            <a:pPr defTabSz="914400">
              <a:defRPr sz="2000"/>
            </a:pPr>
            <a:r>
              <a:t>I saw that first-hand as I served on the Governor’s advisory council for suicide prevention.</a:t>
            </a:r>
          </a:p>
          <a:p>
            <a:pPr defTabSz="914400">
              <a:defRPr sz="2000"/>
            </a:pPr>
            <a:r>
              <a:t>I developed a standardized triage procedure checklist </a:t>
            </a:r>
          </a:p>
          <a:p>
            <a:pPr defTabSz="914400">
              <a:defRPr sz="2000"/>
            </a:pPr>
            <a:r>
              <a:t>* Idea began as starting new job and counselors all using proff. judgement (which can vary)</a:t>
            </a:r>
          </a:p>
          <a:p>
            <a:pPr defTabSz="914400">
              <a:defRPr sz="2000"/>
            </a:pPr>
            <a:r>
              <a:t>* Browsed many other documents and decided to compile our own.</a:t>
            </a:r>
          </a:p>
          <a:p>
            <a:pPr defTabSz="914400">
              <a:defRPr sz="2000"/>
            </a:pPr>
            <a:r>
              <a:t>This policy is not to be misconstrued as something coming from TN BOE, but MCPS developed with guidance from TSPN</a:t>
            </a:r>
          </a:p>
          <a:p>
            <a:pPr defTabSz="914400">
              <a:defRPr sz="2000"/>
            </a:pPr>
            <a:r>
              <a:t>*** Don’t know about you, but when I’m in the crisis mode, the less I have to think about the better. Following a precise process that is standardized is so important. And you are speaking the same language as the mobile crisis counselors.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 name="Shape 807"/>
          <p:cNvSpPr>
            <a:spLocks noGrp="1" noRot="1" noChangeAspect="1"/>
          </p:cNvSpPr>
          <p:nvPr>
            <p:ph type="sldImg"/>
          </p:nvPr>
        </p:nvSpPr>
        <p:spPr>
          <a:prstGeom prst="rect">
            <a:avLst/>
          </a:prstGeom>
        </p:spPr>
        <p:txBody>
          <a:bodyPr/>
          <a:lstStyle/>
          <a:p>
            <a:endParaRPr/>
          </a:p>
        </p:txBody>
      </p:sp>
      <p:sp>
        <p:nvSpPr>
          <p:cNvPr id="808" name="Shape 808"/>
          <p:cNvSpPr>
            <a:spLocks noGrp="1"/>
          </p:cNvSpPr>
          <p:nvPr>
            <p:ph type="body" sz="quarter" idx="1"/>
          </p:nvPr>
        </p:nvSpPr>
        <p:spPr>
          <a:prstGeom prst="rect">
            <a:avLst/>
          </a:prstGeom>
        </p:spPr>
        <p:txBody>
          <a:bodyPr/>
          <a:lstStyle>
            <a:lvl1pPr defTabSz="914400">
              <a:defRPr sz="1600"/>
            </a:lvl1pPr>
          </a:lstStyle>
          <a:p>
            <a:r>
              <a:t>NOW we get into the actual checklist.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 name="Shape 823"/>
          <p:cNvSpPr>
            <a:spLocks noGrp="1" noRot="1" noChangeAspect="1"/>
          </p:cNvSpPr>
          <p:nvPr>
            <p:ph type="sldImg"/>
          </p:nvPr>
        </p:nvSpPr>
        <p:spPr>
          <a:prstGeom prst="rect">
            <a:avLst/>
          </a:prstGeom>
        </p:spPr>
        <p:txBody>
          <a:bodyPr/>
          <a:lstStyle/>
          <a:p>
            <a:endParaRPr/>
          </a:p>
        </p:txBody>
      </p:sp>
      <p:sp>
        <p:nvSpPr>
          <p:cNvPr id="824" name="Shape 824"/>
          <p:cNvSpPr>
            <a:spLocks noGrp="1"/>
          </p:cNvSpPr>
          <p:nvPr>
            <p:ph type="body" sz="quarter" idx="1"/>
          </p:nvPr>
        </p:nvSpPr>
        <p:spPr>
          <a:prstGeom prst="rect">
            <a:avLst/>
          </a:prstGeom>
        </p:spPr>
        <p:txBody>
          <a:bodyPr/>
          <a:lstStyle>
            <a:lvl1pPr defTabSz="914400">
              <a:defRPr sz="1600"/>
            </a:lvl1pPr>
          </a:lstStyle>
          <a:p>
            <a:r>
              <a:t>There are two forms. We will just look at the screener which is what Mobile Crisis uses and we use. The full version is more clinical.</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 name="Shape 888"/>
          <p:cNvSpPr>
            <a:spLocks noGrp="1" noRot="1" noChangeAspect="1"/>
          </p:cNvSpPr>
          <p:nvPr>
            <p:ph type="sldImg"/>
          </p:nvPr>
        </p:nvSpPr>
        <p:spPr>
          <a:prstGeom prst="rect">
            <a:avLst/>
          </a:prstGeom>
        </p:spPr>
        <p:txBody>
          <a:bodyPr/>
          <a:lstStyle/>
          <a:p>
            <a:endParaRPr/>
          </a:p>
        </p:txBody>
      </p:sp>
      <p:sp>
        <p:nvSpPr>
          <p:cNvPr id="889" name="Shape 889"/>
          <p:cNvSpPr>
            <a:spLocks noGrp="1"/>
          </p:cNvSpPr>
          <p:nvPr>
            <p:ph type="body" sz="quarter" idx="1"/>
          </p:nvPr>
        </p:nvSpPr>
        <p:spPr>
          <a:prstGeom prst="rect">
            <a:avLst/>
          </a:prstGeom>
        </p:spPr>
        <p:txBody>
          <a:bodyPr/>
          <a:lstStyle>
            <a:lvl1pPr defTabSz="914400">
              <a:defRPr sz="1600"/>
            </a:lvl1pPr>
          </a:lstStyle>
          <a:p>
            <a:r>
              <a:t>Parents may bring in information, but many times the student just shows up. But you can ask for permission.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Shape 897"/>
          <p:cNvSpPr>
            <a:spLocks noGrp="1" noRot="1" noChangeAspect="1"/>
          </p:cNvSpPr>
          <p:nvPr>
            <p:ph type="sldImg"/>
          </p:nvPr>
        </p:nvSpPr>
        <p:spPr>
          <a:prstGeom prst="rect">
            <a:avLst/>
          </a:prstGeom>
        </p:spPr>
        <p:txBody>
          <a:bodyPr/>
          <a:lstStyle/>
          <a:p>
            <a:endParaRPr/>
          </a:p>
        </p:txBody>
      </p:sp>
      <p:sp>
        <p:nvSpPr>
          <p:cNvPr id="898" name="Shape 898"/>
          <p:cNvSpPr>
            <a:spLocks noGrp="1"/>
          </p:cNvSpPr>
          <p:nvPr>
            <p:ph type="body" sz="quarter" idx="1"/>
          </p:nvPr>
        </p:nvSpPr>
        <p:spPr>
          <a:prstGeom prst="rect">
            <a:avLst/>
          </a:prstGeom>
        </p:spPr>
        <p:txBody>
          <a:bodyPr/>
          <a:lstStyle/>
          <a:p>
            <a:pPr defTabSz="914400">
              <a:defRPr sz="1600"/>
            </a:pPr>
            <a:r>
              <a:t>We EVEN HAVE sample letters/announcements in our crisis plan.</a:t>
            </a:r>
          </a:p>
          <a:p>
            <a:pPr defTabSz="914400">
              <a:defRPr sz="1600"/>
            </a:pPr>
            <a:endParaRPr/>
          </a:p>
          <a:p>
            <a:pPr defTabSz="914400">
              <a:defRPr sz="1600"/>
            </a:pPr>
            <a:r>
              <a:t>***So far we talked about Branding your program, Counselor accountability, time tracking, flow chart assistance, ACES, and Suicide prevention. </a:t>
            </a:r>
          </a:p>
          <a:p>
            <a:pPr defTabSz="914400">
              <a:defRPr sz="1600"/>
            </a:pPr>
            <a:r>
              <a:t>Now, I’d like to land on one of the biggest areas for elementary school counseling and that is executive functioning. Obviously, all the students in your school are still in the developmental stages of their EF and therefore, providing skills and activities to help them is crucial.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 name="Shape 914"/>
          <p:cNvSpPr>
            <a:spLocks noGrp="1" noRot="1" noChangeAspect="1"/>
          </p:cNvSpPr>
          <p:nvPr>
            <p:ph type="sldImg"/>
          </p:nvPr>
        </p:nvSpPr>
        <p:spPr>
          <a:prstGeom prst="rect">
            <a:avLst/>
          </a:prstGeom>
        </p:spPr>
        <p:txBody>
          <a:bodyPr/>
          <a:lstStyle/>
          <a:p>
            <a:endParaRPr/>
          </a:p>
        </p:txBody>
      </p:sp>
      <p:sp>
        <p:nvSpPr>
          <p:cNvPr id="915" name="Shape 915"/>
          <p:cNvSpPr>
            <a:spLocks noGrp="1"/>
          </p:cNvSpPr>
          <p:nvPr>
            <p:ph type="body" sz="quarter" idx="1"/>
          </p:nvPr>
        </p:nvSpPr>
        <p:spPr>
          <a:prstGeom prst="rect">
            <a:avLst/>
          </a:prstGeom>
        </p:spPr>
        <p:txBody>
          <a:bodyPr/>
          <a:lstStyle/>
          <a:p>
            <a:r>
              <a:t>Executive functioning is group of skills that help us to focus on multiple streams of information at the same time</a:t>
            </a:r>
          </a:p>
          <a:p>
            <a:r>
              <a:t>We can set goals and make plans, make decisions in light of available information, revise plans, and resist hasty actions.  We can also weigh the risk/reward cost in our heads. </a:t>
            </a:r>
          </a:p>
          <a:p>
            <a:r>
              <a:t>EF is the foundation of school readiness as well as outcomes in health and employability.</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 name="Shape 925"/>
          <p:cNvSpPr>
            <a:spLocks noGrp="1" noRot="1" noChangeAspect="1"/>
          </p:cNvSpPr>
          <p:nvPr>
            <p:ph type="sldImg"/>
          </p:nvPr>
        </p:nvSpPr>
        <p:spPr>
          <a:prstGeom prst="rect">
            <a:avLst/>
          </a:prstGeom>
        </p:spPr>
        <p:txBody>
          <a:bodyPr/>
          <a:lstStyle/>
          <a:p>
            <a:endParaRPr/>
          </a:p>
        </p:txBody>
      </p:sp>
      <p:sp>
        <p:nvSpPr>
          <p:cNvPr id="926" name="Shape 926"/>
          <p:cNvSpPr>
            <a:spLocks noGrp="1"/>
          </p:cNvSpPr>
          <p:nvPr>
            <p:ph type="body" sz="quarter" idx="1"/>
          </p:nvPr>
        </p:nvSpPr>
        <p:spPr>
          <a:prstGeom prst="rect">
            <a:avLst/>
          </a:prstGeom>
        </p:spPr>
        <p:txBody>
          <a:bodyPr/>
          <a:lstStyle/>
          <a:p>
            <a:r>
              <a:t>Work at CIA, lots of EF issues. We would have to break down social interactions </a:t>
            </a:r>
          </a:p>
          <a:p>
            <a:endParaRPr/>
          </a:p>
          <a:p>
            <a:r>
              <a:t>A physical autopsy diagnoses a human or animal after it has passed away to examine what led to its death. Social autopsies do a similar thing with social interactions. This works great with students on the autism spectrum.</a:t>
            </a:r>
          </a:p>
          <a:p>
            <a:endParaRPr/>
          </a:p>
          <a:p>
            <a:r>
              <a:t>Don’t do in the heat of the moment, but when things are calm again.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t>Recommended 250:1</a:t>
            </a:r>
          </a:p>
          <a:p>
            <a:r>
              <a:t>Trending in the right direction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 name="Shape 946"/>
          <p:cNvSpPr>
            <a:spLocks noGrp="1" noRot="1" noChangeAspect="1"/>
          </p:cNvSpPr>
          <p:nvPr>
            <p:ph type="sldImg"/>
          </p:nvPr>
        </p:nvSpPr>
        <p:spPr>
          <a:prstGeom prst="rect">
            <a:avLst/>
          </a:prstGeom>
        </p:spPr>
        <p:txBody>
          <a:bodyPr/>
          <a:lstStyle/>
          <a:p>
            <a:endParaRPr/>
          </a:p>
        </p:txBody>
      </p:sp>
      <p:sp>
        <p:nvSpPr>
          <p:cNvPr id="947" name="Shape 947"/>
          <p:cNvSpPr>
            <a:spLocks noGrp="1"/>
          </p:cNvSpPr>
          <p:nvPr>
            <p:ph type="body" sz="quarter" idx="1"/>
          </p:nvPr>
        </p:nvSpPr>
        <p:spPr>
          <a:prstGeom prst="rect">
            <a:avLst/>
          </a:prstGeom>
        </p:spPr>
        <p:txBody>
          <a:bodyPr/>
          <a:lstStyle/>
          <a:p>
            <a:r>
              <a:t>Get permission of families, but works best in small groups. No animation. Watch with sound off first. All you have is body language and context. The cheesier the better.</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 name="Shape 965"/>
          <p:cNvSpPr>
            <a:spLocks noGrp="1" noRot="1" noChangeAspect="1"/>
          </p:cNvSpPr>
          <p:nvPr>
            <p:ph type="sldImg"/>
          </p:nvPr>
        </p:nvSpPr>
        <p:spPr>
          <a:prstGeom prst="rect">
            <a:avLst/>
          </a:prstGeom>
        </p:spPr>
        <p:txBody>
          <a:bodyPr/>
          <a:lstStyle/>
          <a:p>
            <a:endParaRPr/>
          </a:p>
        </p:txBody>
      </p:sp>
      <p:sp>
        <p:nvSpPr>
          <p:cNvPr id="966" name="Shape 966"/>
          <p:cNvSpPr>
            <a:spLocks noGrp="1"/>
          </p:cNvSpPr>
          <p:nvPr>
            <p:ph type="body" sz="quarter" idx="1"/>
          </p:nvPr>
        </p:nvSpPr>
        <p:spPr>
          <a:prstGeom prst="rect">
            <a:avLst/>
          </a:prstGeom>
        </p:spPr>
        <p:txBody>
          <a:bodyPr/>
          <a:lstStyle/>
          <a:p>
            <a:r>
              <a:t>Get at root of problem by working in reverse. What happened just before that? Example of CIA bully situation.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 name="Shape 983"/>
          <p:cNvSpPr>
            <a:spLocks noGrp="1" noRot="1" noChangeAspect="1"/>
          </p:cNvSpPr>
          <p:nvPr>
            <p:ph type="sldImg"/>
          </p:nvPr>
        </p:nvSpPr>
        <p:spPr>
          <a:prstGeom prst="rect">
            <a:avLst/>
          </a:prstGeom>
        </p:spPr>
        <p:txBody>
          <a:bodyPr/>
          <a:lstStyle/>
          <a:p>
            <a:endParaRPr/>
          </a:p>
        </p:txBody>
      </p:sp>
      <p:sp>
        <p:nvSpPr>
          <p:cNvPr id="984" name="Shape 984"/>
          <p:cNvSpPr>
            <a:spLocks noGrp="1"/>
          </p:cNvSpPr>
          <p:nvPr>
            <p:ph type="body" sz="quarter" idx="1"/>
          </p:nvPr>
        </p:nvSpPr>
        <p:spPr>
          <a:prstGeom prst="rect">
            <a:avLst/>
          </a:prstGeom>
        </p:spPr>
        <p:txBody>
          <a:bodyPr/>
          <a:lstStyle/>
          <a:p>
            <a:r>
              <a:t>Ask them to notice how much slower someone talks when having to think that hard before speaking. Also good for EMPATHY toward those with processing differences.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Shape 1019"/>
          <p:cNvSpPr>
            <a:spLocks noGrp="1" noRot="1" noChangeAspect="1"/>
          </p:cNvSpPr>
          <p:nvPr>
            <p:ph type="sldImg"/>
          </p:nvPr>
        </p:nvSpPr>
        <p:spPr>
          <a:prstGeom prst="rect">
            <a:avLst/>
          </a:prstGeom>
        </p:spPr>
        <p:txBody>
          <a:bodyPr/>
          <a:lstStyle/>
          <a:p>
            <a:endParaRPr/>
          </a:p>
        </p:txBody>
      </p:sp>
      <p:sp>
        <p:nvSpPr>
          <p:cNvPr id="1020" name="Shape 1020"/>
          <p:cNvSpPr>
            <a:spLocks noGrp="1"/>
          </p:cNvSpPr>
          <p:nvPr>
            <p:ph type="body" sz="quarter" idx="1"/>
          </p:nvPr>
        </p:nvSpPr>
        <p:spPr>
          <a:prstGeom prst="rect">
            <a:avLst/>
          </a:prstGeom>
        </p:spPr>
        <p:txBody>
          <a:bodyPr/>
          <a:lstStyle/>
          <a:p>
            <a:r>
              <a:t>Using this for almost 20 years.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r>
              <a:t>TN not the worst, but not the best either. Arizona 645</a:t>
            </a:r>
          </a:p>
          <a:p>
            <a:r>
              <a:t>Let’s talk about making your program unique.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prstGeom prst="rect">
            <a:avLst/>
          </a:prstGeom>
        </p:spPr>
        <p:txBody>
          <a:bodyPr/>
          <a:lstStyle/>
          <a:p>
            <a:endParaRPr/>
          </a:p>
        </p:txBody>
      </p:sp>
      <p:sp>
        <p:nvSpPr>
          <p:cNvPr id="210" name="Shape 210"/>
          <p:cNvSpPr>
            <a:spLocks noGrp="1"/>
          </p:cNvSpPr>
          <p:nvPr>
            <p:ph type="body" sz="quarter" idx="1"/>
          </p:nvPr>
        </p:nvSpPr>
        <p:spPr>
          <a:prstGeom prst="rect">
            <a:avLst/>
          </a:prstGeom>
        </p:spPr>
        <p:txBody>
          <a:bodyPr/>
          <a:lstStyle/>
          <a:p>
            <a:r>
              <a:t>First of all, we are not good at promoting ourselves, but we can certainly need to do that for our program. </a:t>
            </a:r>
          </a:p>
          <a:p>
            <a:r>
              <a:t>If we are going to advocate for it, people need to know about it. It comes back to the timeless concept of advertising which starts with branding.</a:t>
            </a:r>
          </a:p>
          <a:p>
            <a:r>
              <a:t>You are a school counselor, but you are also unique in your counseling program approach.</a:t>
            </a:r>
          </a:p>
          <a:p>
            <a:r>
              <a:t>Brand it, make it yours.</a:t>
            </a:r>
          </a:p>
          <a:p>
            <a:r>
              <a:t>No one else will promote it as well as you. Don’t be shy to get it out there.</a:t>
            </a:r>
          </a:p>
          <a:p>
            <a:r>
              <a:t>What makes your program unique. Is it your style, your hidden talent, you name, favorite color?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p>
            <a:r>
              <a:t>Examples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prstGeom prst="rect">
            <a:avLst/>
          </a:prstGeom>
        </p:spPr>
        <p:txBody>
          <a:bodyPr/>
          <a:lstStyle/>
          <a:p>
            <a:endParaRPr/>
          </a:p>
        </p:txBody>
      </p:sp>
      <p:sp>
        <p:nvSpPr>
          <p:cNvPr id="274" name="Shape 274"/>
          <p:cNvSpPr>
            <a:spLocks noGrp="1"/>
          </p:cNvSpPr>
          <p:nvPr>
            <p:ph type="body" sz="quarter" idx="1"/>
          </p:nvPr>
        </p:nvSpPr>
        <p:spPr>
          <a:prstGeom prst="rect">
            <a:avLst/>
          </a:prstGeom>
        </p:spPr>
        <p:txBody>
          <a:bodyPr/>
          <a:lstStyle/>
          <a:p>
            <a:r>
              <a:t>Expectations Signage</a:t>
            </a:r>
          </a:p>
          <a:p>
            <a:r>
              <a:t>Special guests</a:t>
            </a:r>
          </a:p>
          <a:p>
            <a:r>
              <a:t>Invite media for campaigns</a:t>
            </a:r>
          </a:p>
          <a:p>
            <a:r>
              <a:t>Ask for space on sign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r>
              <a:t>Let’s go back to the big Why</a:t>
            </a:r>
          </a:p>
          <a:p>
            <a:r>
              <a:t>Why are we here?</a:t>
            </a:r>
          </a:p>
          <a:p>
            <a:r>
              <a:t>Why are we needed?</a:t>
            </a:r>
          </a:p>
          <a:p>
            <a:r>
              <a:t>Why do we do what we do each day in the schools?</a:t>
            </a:r>
          </a:p>
          <a:p>
            <a:r>
              <a:t>Speaking of research and data… This is all found on the ASCA website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3" name="Line"/>
          <p:cNvSpPr/>
          <p:nvPr/>
        </p:nvSpPr>
        <p:spPr>
          <a:xfrm>
            <a:off x="406400" y="86233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4" name="Line"/>
          <p:cNvSpPr/>
          <p:nvPr/>
        </p:nvSpPr>
        <p:spPr>
          <a:xfrm>
            <a:off x="406400" y="867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5" name="Date"/>
          <p:cNvSpPr txBox="1">
            <a:spLocks noGrp="1"/>
          </p:cNvSpPr>
          <p:nvPr>
            <p:ph type="body" sz="quarter" idx="21"/>
          </p:nvPr>
        </p:nvSpPr>
        <p:spPr>
          <a:xfrm>
            <a:off x="369422" y="8807450"/>
            <a:ext cx="12255501" cy="406400"/>
          </a:xfrm>
          <a:prstGeom prst="rect">
            <a:avLst/>
          </a:prstGeom>
        </p:spPr>
        <p:txBody>
          <a:bodyPr>
            <a:spAutoFit/>
          </a:bodyPr>
          <a:lstStyle>
            <a:lvl1pPr marL="0" indent="0">
              <a:spcBef>
                <a:spcPts val="0"/>
              </a:spcBef>
              <a:buClrTx/>
              <a:buSzTx/>
              <a:buFontTx/>
              <a:buNone/>
              <a:defRPr sz="1800" i="1">
                <a:solidFill>
                  <a:srgbClr val="5C86B9"/>
                </a:solidFill>
              </a:defRPr>
            </a:lvl1pPr>
          </a:lstStyle>
          <a:p>
            <a:r>
              <a:t>Date</a:t>
            </a:r>
          </a:p>
        </p:txBody>
      </p:sp>
      <p:sp>
        <p:nvSpPr>
          <p:cNvPr id="16" name="Title Text"/>
          <p:cNvSpPr txBox="1">
            <a:spLocks noGrp="1"/>
          </p:cNvSpPr>
          <p:nvPr>
            <p:ph type="title"/>
          </p:nvPr>
        </p:nvSpPr>
        <p:spPr>
          <a:xfrm>
            <a:off x="355600" y="5905500"/>
            <a:ext cx="12293600" cy="2108200"/>
          </a:xfrm>
          <a:prstGeom prst="rect">
            <a:avLst/>
          </a:prstGeom>
        </p:spPr>
        <p:txBody>
          <a:bodyPr anchor="b"/>
          <a:lstStyle/>
          <a:p>
            <a:r>
              <a:t>Title Text</a:t>
            </a:r>
          </a:p>
        </p:txBody>
      </p:sp>
      <p:sp>
        <p:nvSpPr>
          <p:cNvPr id="17" name="Body Level One…"/>
          <p:cNvSpPr txBox="1">
            <a:spLocks noGrp="1"/>
          </p:cNvSpPr>
          <p:nvPr>
            <p:ph type="body" sz="quarter" idx="1"/>
          </p:nvPr>
        </p:nvSpPr>
        <p:spPr>
          <a:xfrm>
            <a:off x="355600" y="8001000"/>
            <a:ext cx="12293600" cy="508000"/>
          </a:xfrm>
          <a:prstGeom prst="rect">
            <a:avLst/>
          </a:prstGeom>
        </p:spPr>
        <p:txBody>
          <a:bodyPr anchor="t"/>
          <a:lstStyle>
            <a:lvl1pPr marL="0" indent="0">
              <a:spcBef>
                <a:spcPts val="1000"/>
              </a:spcBef>
              <a:buClrTx/>
              <a:buSzTx/>
              <a:buFontTx/>
              <a:buNone/>
              <a:defRPr sz="2400">
                <a:solidFill>
                  <a:srgbClr val="5C86B9"/>
                </a:solidFill>
              </a:defRPr>
            </a:lvl1pPr>
            <a:lvl2pPr marL="0" indent="228600">
              <a:spcBef>
                <a:spcPts val="1000"/>
              </a:spcBef>
              <a:buClrTx/>
              <a:buSzTx/>
              <a:buFontTx/>
              <a:buNone/>
              <a:defRPr sz="2400">
                <a:solidFill>
                  <a:srgbClr val="5C86B9"/>
                </a:solidFill>
              </a:defRPr>
            </a:lvl2pPr>
            <a:lvl3pPr marL="0" indent="457200">
              <a:spcBef>
                <a:spcPts val="1000"/>
              </a:spcBef>
              <a:buClrTx/>
              <a:buSzTx/>
              <a:buFontTx/>
              <a:buNone/>
              <a:defRPr sz="2400">
                <a:solidFill>
                  <a:srgbClr val="5C86B9"/>
                </a:solidFill>
              </a:defRPr>
            </a:lvl3pPr>
            <a:lvl4pPr marL="0" indent="685800">
              <a:spcBef>
                <a:spcPts val="1000"/>
              </a:spcBef>
              <a:buClrTx/>
              <a:buSzTx/>
              <a:buFontTx/>
              <a:buNone/>
              <a:defRPr sz="2400">
                <a:solidFill>
                  <a:srgbClr val="5C86B9"/>
                </a:solidFill>
              </a:defRPr>
            </a:lvl4pPr>
            <a:lvl5pPr marL="0" indent="914400">
              <a:spcBef>
                <a:spcPts val="1000"/>
              </a:spcBef>
              <a:buClrTx/>
              <a:buSzTx/>
              <a:buFontTx/>
              <a:buNone/>
              <a:defRPr sz="2400">
                <a:solidFill>
                  <a:srgbClr val="5C86B9"/>
                </a:solidFill>
              </a:defRPr>
            </a:lvl5pPr>
          </a:lstStyle>
          <a:p>
            <a:r>
              <a:t>Body Level One</a:t>
            </a:r>
          </a:p>
          <a:p>
            <a:pPr lvl="1"/>
            <a:r>
              <a:t>Body Level Two</a:t>
            </a:r>
          </a:p>
          <a:p>
            <a:pPr lvl="2"/>
            <a:r>
              <a:t>Body Level Three</a:t>
            </a:r>
          </a:p>
          <a:p>
            <a:pPr lvl="3"/>
            <a:r>
              <a:t>Body Level Four</a:t>
            </a:r>
          </a:p>
          <a:p>
            <a:pPr lvl="4"/>
            <a:r>
              <a:t>Body Level Five</a:t>
            </a:r>
          </a:p>
        </p:txBody>
      </p:sp>
      <p:sp>
        <p:nvSpPr>
          <p:cNvPr id="18" name="Slide Numb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7" name="“Type a quote here.”"/>
          <p:cNvSpPr txBox="1">
            <a:spLocks noGrp="1"/>
          </p:cNvSpPr>
          <p:nvPr>
            <p:ph type="body" sz="quarter" idx="21"/>
          </p:nvPr>
        </p:nvSpPr>
        <p:spPr>
          <a:xfrm>
            <a:off x="1270000" y="4305300"/>
            <a:ext cx="10464800" cy="609600"/>
          </a:xfrm>
          <a:prstGeom prst="rect">
            <a:avLst/>
          </a:prstGeom>
        </p:spPr>
        <p:txBody>
          <a:bodyPr>
            <a:spAutoFit/>
          </a:bodyPr>
          <a:lstStyle>
            <a:lvl1pPr marL="0" indent="0" algn="ctr">
              <a:buClrTx/>
              <a:buSzTx/>
              <a:buFontTx/>
              <a:buNone/>
              <a:defRPr sz="3000"/>
            </a:lvl1pPr>
          </a:lstStyle>
          <a:p>
            <a:r>
              <a:t>“Type a quote here.” </a:t>
            </a:r>
          </a:p>
        </p:txBody>
      </p:sp>
      <p:sp>
        <p:nvSpPr>
          <p:cNvPr id="108" name="–Johnny Appleseed"/>
          <p:cNvSpPr txBox="1">
            <a:spLocks noGrp="1"/>
          </p:cNvSpPr>
          <p:nvPr>
            <p:ph type="body" sz="quarter" idx="22"/>
          </p:nvPr>
        </p:nvSpPr>
        <p:spPr>
          <a:xfrm>
            <a:off x="1270000" y="6362700"/>
            <a:ext cx="10464800" cy="609600"/>
          </a:xfrm>
          <a:prstGeom prst="rect">
            <a:avLst/>
          </a:prstGeom>
        </p:spPr>
        <p:txBody>
          <a:bodyPr anchor="t">
            <a:spAutoFit/>
          </a:bodyPr>
          <a:lstStyle>
            <a:lvl1pPr marL="0" indent="0" algn="ctr">
              <a:spcBef>
                <a:spcPts val="1200"/>
              </a:spcBef>
              <a:buClrTx/>
              <a:buSzTx/>
              <a:buFontTx/>
              <a:buNone/>
              <a:defRPr sz="3000" i="1">
                <a:solidFill>
                  <a:srgbClr val="5C86B9"/>
                </a:solidFill>
              </a:defRPr>
            </a:lvl1pPr>
          </a:lstStyle>
          <a:p>
            <a:r>
              <a:t>–Johnny Appleseed</a:t>
            </a:r>
          </a:p>
        </p:txBody>
      </p:sp>
      <p:sp>
        <p:nvSpPr>
          <p:cNvPr id="109" name="Slide Numb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6" name="Image"/>
          <p:cNvSpPr>
            <a:spLocks noGrp="1"/>
          </p:cNvSpPr>
          <p:nvPr>
            <p:ph type="pic" idx="21"/>
          </p:nvPr>
        </p:nvSpPr>
        <p:spPr>
          <a:xfrm>
            <a:off x="-342900" y="0"/>
            <a:ext cx="13655989" cy="9753600"/>
          </a:xfrm>
          <a:prstGeom prst="rect">
            <a:avLst/>
          </a:prstGeom>
        </p:spPr>
        <p:txBody>
          <a:bodyPr lIns="91439" tIns="45719" rIns="91439" bIns="45719" anchor="t">
            <a:noAutofit/>
          </a:bodyPr>
          <a:lstStyle/>
          <a:p>
            <a:endParaRPr/>
          </a:p>
        </p:txBody>
      </p:sp>
      <p:sp>
        <p:nvSpPr>
          <p:cNvPr id="117" name="Slide Number"/>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4" name="Slide Numb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5" name="Line"/>
          <p:cNvSpPr/>
          <p:nvPr/>
        </p:nvSpPr>
        <p:spPr>
          <a:xfrm>
            <a:off x="406400" y="86233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6" name="Line"/>
          <p:cNvSpPr/>
          <p:nvPr/>
        </p:nvSpPr>
        <p:spPr>
          <a:xfrm>
            <a:off x="406400" y="867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7" name="Date"/>
          <p:cNvSpPr txBox="1">
            <a:spLocks noGrp="1"/>
          </p:cNvSpPr>
          <p:nvPr>
            <p:ph type="body" sz="quarter" idx="21"/>
          </p:nvPr>
        </p:nvSpPr>
        <p:spPr>
          <a:xfrm>
            <a:off x="369422" y="8807450"/>
            <a:ext cx="12255501" cy="406400"/>
          </a:xfrm>
          <a:prstGeom prst="rect">
            <a:avLst/>
          </a:prstGeom>
        </p:spPr>
        <p:txBody>
          <a:bodyPr>
            <a:spAutoFit/>
          </a:bodyPr>
          <a:lstStyle>
            <a:lvl1pPr marL="0" indent="0">
              <a:spcBef>
                <a:spcPts val="0"/>
              </a:spcBef>
              <a:buClrTx/>
              <a:buSzTx/>
              <a:buFontTx/>
              <a:buNone/>
              <a:defRPr sz="1800" i="1">
                <a:solidFill>
                  <a:srgbClr val="5C86B9"/>
                </a:solidFill>
              </a:defRPr>
            </a:lvl1pPr>
          </a:lstStyle>
          <a:p>
            <a:r>
              <a:t>Date</a:t>
            </a:r>
          </a:p>
        </p:txBody>
      </p:sp>
      <p:sp>
        <p:nvSpPr>
          <p:cNvPr id="28" name="Image"/>
          <p:cNvSpPr>
            <a:spLocks noGrp="1"/>
          </p:cNvSpPr>
          <p:nvPr>
            <p:ph type="pic" idx="22"/>
          </p:nvPr>
        </p:nvSpPr>
        <p:spPr>
          <a:xfrm>
            <a:off x="368300" y="-406400"/>
            <a:ext cx="12269052" cy="8763000"/>
          </a:xfrm>
          <a:prstGeom prst="rect">
            <a:avLst/>
          </a:prstGeom>
        </p:spPr>
        <p:txBody>
          <a:bodyPr lIns="91439" tIns="45719" rIns="91439" bIns="45719" anchor="t">
            <a:noAutofit/>
          </a:bodyPr>
          <a:lstStyle/>
          <a:p>
            <a:endParaRPr/>
          </a:p>
        </p:txBody>
      </p:sp>
      <p:sp>
        <p:nvSpPr>
          <p:cNvPr id="29" name="Title Text"/>
          <p:cNvSpPr txBox="1">
            <a:spLocks noGrp="1"/>
          </p:cNvSpPr>
          <p:nvPr>
            <p:ph type="title"/>
          </p:nvPr>
        </p:nvSpPr>
        <p:spPr>
          <a:xfrm>
            <a:off x="355600" y="6908800"/>
            <a:ext cx="12293600" cy="1104900"/>
          </a:xfrm>
          <a:prstGeom prst="rect">
            <a:avLst/>
          </a:prstGeom>
        </p:spPr>
        <p:txBody>
          <a:bodyPr anchor="b"/>
          <a:lstStyle/>
          <a:p>
            <a:r>
              <a:t>Title Text</a:t>
            </a:r>
          </a:p>
        </p:txBody>
      </p:sp>
      <p:sp>
        <p:nvSpPr>
          <p:cNvPr id="30" name="Body Level One…"/>
          <p:cNvSpPr txBox="1">
            <a:spLocks noGrp="1"/>
          </p:cNvSpPr>
          <p:nvPr>
            <p:ph type="body" sz="quarter" idx="1"/>
          </p:nvPr>
        </p:nvSpPr>
        <p:spPr>
          <a:xfrm>
            <a:off x="355600" y="8001000"/>
            <a:ext cx="12293600" cy="508000"/>
          </a:xfrm>
          <a:prstGeom prst="rect">
            <a:avLst/>
          </a:prstGeom>
        </p:spPr>
        <p:txBody>
          <a:bodyPr anchor="t"/>
          <a:lstStyle>
            <a:lvl1pPr marL="0" indent="0">
              <a:spcBef>
                <a:spcPts val="1000"/>
              </a:spcBef>
              <a:buClrTx/>
              <a:buSzTx/>
              <a:buFontTx/>
              <a:buNone/>
              <a:defRPr sz="2400">
                <a:solidFill>
                  <a:srgbClr val="5C86B9"/>
                </a:solidFill>
              </a:defRPr>
            </a:lvl1pPr>
            <a:lvl2pPr marL="0" indent="228600">
              <a:spcBef>
                <a:spcPts val="1000"/>
              </a:spcBef>
              <a:buClrTx/>
              <a:buSzTx/>
              <a:buFontTx/>
              <a:buNone/>
              <a:defRPr sz="2400">
                <a:solidFill>
                  <a:srgbClr val="5C86B9"/>
                </a:solidFill>
              </a:defRPr>
            </a:lvl2pPr>
            <a:lvl3pPr marL="0" indent="457200">
              <a:spcBef>
                <a:spcPts val="1000"/>
              </a:spcBef>
              <a:buClrTx/>
              <a:buSzTx/>
              <a:buFontTx/>
              <a:buNone/>
              <a:defRPr sz="2400">
                <a:solidFill>
                  <a:srgbClr val="5C86B9"/>
                </a:solidFill>
              </a:defRPr>
            </a:lvl3pPr>
            <a:lvl4pPr marL="0" indent="685800">
              <a:spcBef>
                <a:spcPts val="1000"/>
              </a:spcBef>
              <a:buClrTx/>
              <a:buSzTx/>
              <a:buFontTx/>
              <a:buNone/>
              <a:defRPr sz="2400">
                <a:solidFill>
                  <a:srgbClr val="5C86B9"/>
                </a:solidFill>
              </a:defRPr>
            </a:lvl4pPr>
            <a:lvl5pPr marL="0" indent="914400">
              <a:spcBef>
                <a:spcPts val="1000"/>
              </a:spcBef>
              <a:buClrTx/>
              <a:buSzTx/>
              <a:buFontTx/>
              <a:buNone/>
              <a:defRPr sz="2400">
                <a:solidFill>
                  <a:srgbClr val="5C86B9"/>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8" name="Line"/>
          <p:cNvSpPr/>
          <p:nvPr/>
        </p:nvSpPr>
        <p:spPr>
          <a:xfrm>
            <a:off x="406400" y="486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9" name="Line"/>
          <p:cNvSpPr/>
          <p:nvPr/>
        </p:nvSpPr>
        <p:spPr>
          <a:xfrm>
            <a:off x="406400" y="49149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0" name="Title Text"/>
          <p:cNvSpPr txBox="1">
            <a:spLocks noGrp="1"/>
          </p:cNvSpPr>
          <p:nvPr>
            <p:ph type="title"/>
          </p:nvPr>
        </p:nvSpPr>
        <p:spPr>
          <a:xfrm>
            <a:off x="355600" y="2628900"/>
            <a:ext cx="12293600" cy="2108200"/>
          </a:xfrm>
          <a:prstGeom prst="rect">
            <a:avLst/>
          </a:prstGeom>
        </p:spPr>
        <p:txBody>
          <a:bodyPr anchor="b"/>
          <a:lstStyle/>
          <a:p>
            <a:r>
              <a:t>Title Text</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8" name="Line"/>
          <p:cNvSpPr/>
          <p:nvPr/>
        </p:nvSpPr>
        <p:spPr>
          <a:xfrm>
            <a:off x="406400" y="52705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9" name="Line"/>
          <p:cNvSpPr/>
          <p:nvPr/>
        </p:nvSpPr>
        <p:spPr>
          <a:xfrm>
            <a:off x="406400" y="53213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0" name="Image"/>
          <p:cNvSpPr>
            <a:spLocks noGrp="1"/>
          </p:cNvSpPr>
          <p:nvPr>
            <p:ph type="pic" idx="21"/>
          </p:nvPr>
        </p:nvSpPr>
        <p:spPr>
          <a:xfrm>
            <a:off x="3987800" y="0"/>
            <a:ext cx="11523699" cy="9753600"/>
          </a:xfrm>
          <a:prstGeom prst="rect">
            <a:avLst/>
          </a:prstGeom>
        </p:spPr>
        <p:txBody>
          <a:bodyPr lIns="91439" tIns="45719" rIns="91439" bIns="45719" anchor="t">
            <a:noAutofit/>
          </a:bodyPr>
          <a:lstStyle/>
          <a:p>
            <a:endParaRPr/>
          </a:p>
        </p:txBody>
      </p:sp>
      <p:sp>
        <p:nvSpPr>
          <p:cNvPr id="51" name="Title Text"/>
          <p:cNvSpPr txBox="1">
            <a:spLocks noGrp="1"/>
          </p:cNvSpPr>
          <p:nvPr>
            <p:ph type="title"/>
          </p:nvPr>
        </p:nvSpPr>
        <p:spPr>
          <a:xfrm>
            <a:off x="355600" y="1930400"/>
            <a:ext cx="5816600" cy="3238500"/>
          </a:xfrm>
          <a:prstGeom prst="rect">
            <a:avLst/>
          </a:prstGeom>
        </p:spPr>
        <p:txBody>
          <a:bodyPr anchor="b"/>
          <a:lstStyle/>
          <a:p>
            <a:r>
              <a:t>Title Text</a:t>
            </a:r>
          </a:p>
        </p:txBody>
      </p:sp>
      <p:sp>
        <p:nvSpPr>
          <p:cNvPr id="52" name="Body Level One…"/>
          <p:cNvSpPr txBox="1">
            <a:spLocks noGrp="1"/>
          </p:cNvSpPr>
          <p:nvPr>
            <p:ph type="body" sz="quarter" idx="1"/>
          </p:nvPr>
        </p:nvSpPr>
        <p:spPr>
          <a:xfrm>
            <a:off x="355600" y="5410200"/>
            <a:ext cx="5816600" cy="3365500"/>
          </a:xfrm>
          <a:prstGeom prst="rect">
            <a:avLst/>
          </a:prstGeom>
        </p:spPr>
        <p:txBody>
          <a:bodyPr anchor="t"/>
          <a:lstStyle>
            <a:lvl1pPr marL="0" indent="0">
              <a:spcBef>
                <a:spcPts val="1000"/>
              </a:spcBef>
              <a:buClrTx/>
              <a:buSzTx/>
              <a:buFontTx/>
              <a:buNone/>
              <a:defRPr sz="2400">
                <a:solidFill>
                  <a:srgbClr val="5C86B9"/>
                </a:solidFill>
              </a:defRPr>
            </a:lvl1pPr>
            <a:lvl2pPr marL="0" indent="228600">
              <a:spcBef>
                <a:spcPts val="1000"/>
              </a:spcBef>
              <a:buClrTx/>
              <a:buSzTx/>
              <a:buFontTx/>
              <a:buNone/>
              <a:defRPr sz="2400">
                <a:solidFill>
                  <a:srgbClr val="5C86B9"/>
                </a:solidFill>
              </a:defRPr>
            </a:lvl2pPr>
            <a:lvl3pPr marL="0" indent="457200">
              <a:spcBef>
                <a:spcPts val="1000"/>
              </a:spcBef>
              <a:buClrTx/>
              <a:buSzTx/>
              <a:buFontTx/>
              <a:buNone/>
              <a:defRPr sz="2400">
                <a:solidFill>
                  <a:srgbClr val="5C86B9"/>
                </a:solidFill>
              </a:defRPr>
            </a:lvl3pPr>
            <a:lvl4pPr marL="0" indent="685800">
              <a:spcBef>
                <a:spcPts val="1000"/>
              </a:spcBef>
              <a:buClrTx/>
              <a:buSzTx/>
              <a:buFontTx/>
              <a:buNone/>
              <a:defRPr sz="2400">
                <a:solidFill>
                  <a:srgbClr val="5C86B9"/>
                </a:solidFill>
              </a:defRPr>
            </a:lvl4pPr>
            <a:lvl5pPr marL="0" indent="914400">
              <a:spcBef>
                <a:spcPts val="1000"/>
              </a:spcBef>
              <a:buClrTx/>
              <a:buSzTx/>
              <a:buFontTx/>
              <a:buNone/>
              <a:defRPr sz="2400">
                <a:solidFill>
                  <a:srgbClr val="5C86B9"/>
                </a:solidFill>
              </a:defRPr>
            </a:lvl5pPr>
          </a:lstStyle>
          <a:p>
            <a:r>
              <a:t>Body Level One</a:t>
            </a:r>
          </a:p>
          <a:p>
            <a:pPr lvl="1"/>
            <a:r>
              <a:t>Body Level Two</a:t>
            </a:r>
          </a:p>
          <a:p>
            <a:pPr lvl="2"/>
            <a:r>
              <a:t>Body Level Three</a:t>
            </a:r>
          </a:p>
          <a:p>
            <a:pPr lvl="3"/>
            <a:r>
              <a:t>Body Level Four</a:t>
            </a:r>
          </a:p>
          <a:p>
            <a:pPr lvl="4"/>
            <a:r>
              <a:t>Body Level Five</a:t>
            </a:r>
          </a:p>
        </p:txBody>
      </p:sp>
      <p:sp>
        <p:nvSpPr>
          <p:cNvPr id="53" name="Slide Number"/>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8" name="Title Text"/>
          <p:cNvSpPr txBox="1">
            <a:spLocks noGrp="1"/>
          </p:cNvSpPr>
          <p:nvPr>
            <p:ph type="title"/>
          </p:nvPr>
        </p:nvSpPr>
        <p:spPr>
          <a:prstGeom prst="rect">
            <a:avLst/>
          </a:prstGeom>
        </p:spPr>
        <p:txBody>
          <a:bodyPr/>
          <a:lstStyle/>
          <a:p>
            <a:r>
              <a:t>Title Text</a:t>
            </a:r>
          </a:p>
        </p:txBody>
      </p:sp>
      <p:sp>
        <p:nvSpPr>
          <p:cNvPr id="69" name="Body Level One…"/>
          <p:cNvSpPr txBox="1">
            <a:spLocks noGrp="1"/>
          </p:cNvSpPr>
          <p:nvPr>
            <p:ph type="body" idx="1"/>
          </p:nvPr>
        </p:nvSpPr>
        <p:spPr>
          <a:prstGeom prst="rect">
            <a:avLst/>
          </a:prstGeom>
        </p:spPr>
        <p:txBody>
          <a:bodyPr/>
          <a:lstStyle>
            <a:lvl1pPr>
              <a:spcBef>
                <a:spcPts val="4200"/>
              </a:spcBef>
            </a:lvl1pPr>
            <a:lvl2pPr>
              <a:spcBef>
                <a:spcPts val="4200"/>
              </a:spcBef>
            </a:lvl2pPr>
            <a:lvl3pPr>
              <a:spcBef>
                <a:spcPts val="4200"/>
              </a:spcBef>
            </a:lvl3pPr>
            <a:lvl4pPr>
              <a:spcBef>
                <a:spcPts val="4200"/>
              </a:spcBef>
            </a:lvl4pPr>
            <a:lvl5pPr>
              <a:spcBef>
                <a:spcPts val="4200"/>
              </a:spcBef>
            </a:lvl5pPr>
          </a:lstStyle>
          <a:p>
            <a:r>
              <a:t>Body Level One</a:t>
            </a:r>
          </a:p>
          <a:p>
            <a:pPr lvl="1"/>
            <a:r>
              <a:t>Body Level Two</a:t>
            </a:r>
          </a:p>
          <a:p>
            <a:pPr lvl="2"/>
            <a:r>
              <a:t>Body Level Three</a:t>
            </a:r>
          </a:p>
          <a:p>
            <a:pPr lvl="3"/>
            <a:r>
              <a:t>Body Level Four</a:t>
            </a:r>
          </a:p>
          <a:p>
            <a:pPr lvl="4"/>
            <a:r>
              <a:t>Body Level Five</a:t>
            </a:r>
          </a:p>
        </p:txBody>
      </p:sp>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7" name="Line"/>
          <p:cNvSpPr/>
          <p:nvPr/>
        </p:nvSpPr>
        <p:spPr>
          <a:xfrm>
            <a:off x="406400" y="25654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78" name="Line"/>
          <p:cNvSpPr/>
          <p:nvPr/>
        </p:nvSpPr>
        <p:spPr>
          <a:xfrm>
            <a:off x="406400" y="26162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79" name="Image"/>
          <p:cNvSpPr>
            <a:spLocks noGrp="1"/>
          </p:cNvSpPr>
          <p:nvPr>
            <p:ph type="pic" idx="21"/>
          </p:nvPr>
        </p:nvSpPr>
        <p:spPr>
          <a:xfrm>
            <a:off x="3035300" y="0"/>
            <a:ext cx="13004800" cy="9753600"/>
          </a:xfrm>
          <a:prstGeom prst="rect">
            <a:avLst/>
          </a:prstGeom>
        </p:spPr>
        <p:txBody>
          <a:bodyPr lIns="91439" tIns="45719" rIns="91439" bIns="45719" anchor="t">
            <a:noAutofit/>
          </a:bodyPr>
          <a:lstStyle/>
          <a:p>
            <a:endParaRPr/>
          </a:p>
        </p:txBody>
      </p:sp>
      <p:sp>
        <p:nvSpPr>
          <p:cNvPr id="80" name="Title Text"/>
          <p:cNvSpPr txBox="1">
            <a:spLocks noGrp="1"/>
          </p:cNvSpPr>
          <p:nvPr>
            <p:ph type="title"/>
          </p:nvPr>
        </p:nvSpPr>
        <p:spPr>
          <a:xfrm>
            <a:off x="355600" y="444500"/>
            <a:ext cx="5816600" cy="2044700"/>
          </a:xfrm>
          <a:prstGeom prst="rect">
            <a:avLst/>
          </a:prstGeom>
        </p:spPr>
        <p:txBody>
          <a:bodyPr/>
          <a:lstStyle/>
          <a:p>
            <a:r>
              <a:t>Title Text</a:t>
            </a:r>
          </a:p>
        </p:txBody>
      </p:sp>
      <p:sp>
        <p:nvSpPr>
          <p:cNvPr id="81" name="Body Level One…"/>
          <p:cNvSpPr txBox="1">
            <a:spLocks noGrp="1"/>
          </p:cNvSpPr>
          <p:nvPr>
            <p:ph type="body" sz="half" idx="1"/>
          </p:nvPr>
        </p:nvSpPr>
        <p:spPr>
          <a:xfrm>
            <a:off x="355600" y="2984500"/>
            <a:ext cx="5816600" cy="6324600"/>
          </a:xfrm>
          <a:prstGeom prst="rect">
            <a:avLst/>
          </a:prstGeom>
        </p:spPr>
        <p:txBody>
          <a:bodyPr/>
          <a:lstStyle>
            <a:lvl1pPr marL="381000" indent="-381000">
              <a:defRPr sz="3000"/>
            </a:lvl1pPr>
            <a:lvl2pPr marL="762000" indent="-381000">
              <a:defRPr sz="3000"/>
            </a:lvl2pPr>
            <a:lvl3pPr marL="1143000" indent="-381000">
              <a:defRPr sz="3000"/>
            </a:lvl3pPr>
            <a:lvl4pPr marL="1524000" indent="-381000">
              <a:defRPr sz="3000"/>
            </a:lvl4pPr>
            <a:lvl5pPr marL="1905000" indent="-381000">
              <a:defRPr sz="3000"/>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9" name="Body Level One…"/>
          <p:cNvSpPr txBox="1">
            <a:spLocks noGrp="1"/>
          </p:cNvSpPr>
          <p:nvPr>
            <p:ph type="body" idx="1"/>
          </p:nvPr>
        </p:nvSpPr>
        <p:spPr>
          <a:xfrm>
            <a:off x="355600" y="444500"/>
            <a:ext cx="12293600" cy="8864600"/>
          </a:xfrm>
          <a:prstGeom prst="rect">
            <a:avLst/>
          </a:prstGeom>
        </p:spPr>
        <p:txBody>
          <a:bodyPr/>
          <a:lstStyle>
            <a:lvl1pPr>
              <a:spcBef>
                <a:spcPts val="4200"/>
              </a:spcBef>
            </a:lvl1pPr>
            <a:lvl2pPr>
              <a:spcBef>
                <a:spcPts val="4200"/>
              </a:spcBef>
            </a:lvl2pPr>
            <a:lvl3pPr>
              <a:spcBef>
                <a:spcPts val="4200"/>
              </a:spcBef>
            </a:lvl3pPr>
            <a:lvl4pPr>
              <a:spcBef>
                <a:spcPts val="4200"/>
              </a:spcBef>
            </a:lvl4pPr>
            <a:lvl5pPr>
              <a:spcBef>
                <a:spcPts val="4200"/>
              </a:spcBef>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97" name="Image"/>
          <p:cNvSpPr>
            <a:spLocks noGrp="1"/>
          </p:cNvSpPr>
          <p:nvPr>
            <p:ph type="pic" sz="half" idx="21"/>
          </p:nvPr>
        </p:nvSpPr>
        <p:spPr>
          <a:xfrm>
            <a:off x="6502400" y="4406900"/>
            <a:ext cx="6121401" cy="5176888"/>
          </a:xfrm>
          <a:prstGeom prst="rect">
            <a:avLst/>
          </a:prstGeom>
        </p:spPr>
        <p:txBody>
          <a:bodyPr lIns="91439" tIns="45719" rIns="91439" bIns="45719" anchor="t">
            <a:noAutofit/>
          </a:bodyPr>
          <a:lstStyle/>
          <a:p>
            <a:endParaRPr/>
          </a:p>
        </p:txBody>
      </p:sp>
      <p:sp>
        <p:nvSpPr>
          <p:cNvPr id="98" name="Image"/>
          <p:cNvSpPr>
            <a:spLocks noGrp="1"/>
          </p:cNvSpPr>
          <p:nvPr>
            <p:ph type="pic" sz="half" idx="22"/>
          </p:nvPr>
        </p:nvSpPr>
        <p:spPr>
          <a:xfrm>
            <a:off x="6502400" y="431762"/>
            <a:ext cx="6121401" cy="4368801"/>
          </a:xfrm>
          <a:prstGeom prst="rect">
            <a:avLst/>
          </a:prstGeom>
        </p:spPr>
        <p:txBody>
          <a:bodyPr lIns="91439" tIns="45719" rIns="91439" bIns="45719" anchor="t">
            <a:noAutofit/>
          </a:bodyPr>
          <a:lstStyle/>
          <a:p>
            <a:endParaRPr/>
          </a:p>
        </p:txBody>
      </p:sp>
      <p:sp>
        <p:nvSpPr>
          <p:cNvPr id="99" name="Image"/>
          <p:cNvSpPr>
            <a:spLocks noGrp="1"/>
          </p:cNvSpPr>
          <p:nvPr>
            <p:ph type="pic" idx="23"/>
          </p:nvPr>
        </p:nvSpPr>
        <p:spPr>
          <a:xfrm>
            <a:off x="-3187700" y="444500"/>
            <a:ext cx="11633200" cy="8724900"/>
          </a:xfrm>
          <a:prstGeom prst="rect">
            <a:avLst/>
          </a:prstGeom>
        </p:spPr>
        <p:txBody>
          <a:bodyPr lIns="91439" tIns="45719" rIns="91439" bIns="45719" anchor="t">
            <a:noAutofit/>
          </a:bodyPr>
          <a:lstStyle/>
          <a:p>
            <a:endParaRPr/>
          </a:p>
        </p:txBody>
      </p:sp>
      <p:sp>
        <p:nvSpPr>
          <p:cNvPr id="100" name="Slide Numb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Line"/>
          <p:cNvSpPr/>
          <p:nvPr/>
        </p:nvSpPr>
        <p:spPr>
          <a:xfrm>
            <a:off x="406400" y="25654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 name="Line"/>
          <p:cNvSpPr/>
          <p:nvPr/>
        </p:nvSpPr>
        <p:spPr>
          <a:xfrm>
            <a:off x="406400" y="26162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 name="Title Text"/>
          <p:cNvSpPr txBox="1">
            <a:spLocks noGrp="1"/>
          </p:cNvSpPr>
          <p:nvPr>
            <p:ph type="title"/>
          </p:nvPr>
        </p:nvSpPr>
        <p:spPr>
          <a:xfrm>
            <a:off x="355600" y="444500"/>
            <a:ext cx="12293600" cy="2044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5" name="Body Level One…"/>
          <p:cNvSpPr txBox="1">
            <a:spLocks noGrp="1"/>
          </p:cNvSpPr>
          <p:nvPr>
            <p:ph type="body" idx="1"/>
          </p:nvPr>
        </p:nvSpPr>
        <p:spPr>
          <a:xfrm>
            <a:off x="355600" y="2984500"/>
            <a:ext cx="12293600" cy="632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2331700" y="9220199"/>
            <a:ext cx="317500" cy="355601"/>
          </a:xfrm>
          <a:prstGeom prst="rect">
            <a:avLst/>
          </a:prstGeom>
          <a:ln w="12700">
            <a:miter lim="400000"/>
          </a:ln>
        </p:spPr>
        <p:txBody>
          <a:bodyPr wrap="none" lIns="50800" tIns="50800" rIns="50800" bIns="50800" anchor="ctr">
            <a:spAutoFit/>
          </a:bodyPr>
          <a:lstStyle>
            <a:lvl1pPr>
              <a:defRPr sz="1600">
                <a:solidFill>
                  <a:schemeClr val="accent1">
                    <a:hueOff val="54750"/>
                    <a:satOff val="-1697"/>
                    <a:lumOff val="-18038"/>
                  </a:scheme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584200" rtl="0" latinLnBrk="0">
        <a:lnSpc>
          <a:spcPct val="100000"/>
        </a:lnSpc>
        <a:spcBef>
          <a:spcPts val="0"/>
        </a:spcBef>
        <a:spcAft>
          <a:spcPts val="0"/>
        </a:spcAft>
        <a:buClrTx/>
        <a:buSzTx/>
        <a:buFontTx/>
        <a:buNone/>
        <a:tabLst/>
        <a:defRPr sz="6400" b="0" i="0" u="none" strike="noStrike" cap="none" spc="-128" baseline="0">
          <a:solidFill>
            <a:schemeClr val="accent1">
              <a:hueOff val="54750"/>
              <a:satOff val="-1697"/>
              <a:lumOff val="-18038"/>
            </a:schemeClr>
          </a:solidFill>
          <a:uFillTx/>
          <a:latin typeface="+mn-lt"/>
          <a:ea typeface="+mn-ea"/>
          <a:cs typeface="+mn-cs"/>
          <a:sym typeface="Didot"/>
        </a:defRPr>
      </a:lvl1pPr>
      <a:lvl2pPr marL="0" marR="0" indent="228600" algn="l" defTabSz="584200" rtl="0" latinLnBrk="0">
        <a:lnSpc>
          <a:spcPct val="100000"/>
        </a:lnSpc>
        <a:spcBef>
          <a:spcPts val="0"/>
        </a:spcBef>
        <a:spcAft>
          <a:spcPts val="0"/>
        </a:spcAft>
        <a:buClrTx/>
        <a:buSzTx/>
        <a:buFontTx/>
        <a:buNone/>
        <a:tabLst/>
        <a:defRPr sz="6400" b="0" i="0" u="none" strike="noStrike" cap="none" spc="-128" baseline="0">
          <a:solidFill>
            <a:schemeClr val="accent1">
              <a:hueOff val="54750"/>
              <a:satOff val="-1697"/>
              <a:lumOff val="-18038"/>
            </a:schemeClr>
          </a:solidFill>
          <a:uFillTx/>
          <a:latin typeface="+mn-lt"/>
          <a:ea typeface="+mn-ea"/>
          <a:cs typeface="+mn-cs"/>
          <a:sym typeface="Didot"/>
        </a:defRPr>
      </a:lvl2pPr>
      <a:lvl3pPr marL="0" marR="0" indent="457200" algn="l" defTabSz="584200" rtl="0" latinLnBrk="0">
        <a:lnSpc>
          <a:spcPct val="100000"/>
        </a:lnSpc>
        <a:spcBef>
          <a:spcPts val="0"/>
        </a:spcBef>
        <a:spcAft>
          <a:spcPts val="0"/>
        </a:spcAft>
        <a:buClrTx/>
        <a:buSzTx/>
        <a:buFontTx/>
        <a:buNone/>
        <a:tabLst/>
        <a:defRPr sz="6400" b="0" i="0" u="none" strike="noStrike" cap="none" spc="-128" baseline="0">
          <a:solidFill>
            <a:schemeClr val="accent1">
              <a:hueOff val="54750"/>
              <a:satOff val="-1697"/>
              <a:lumOff val="-18038"/>
            </a:schemeClr>
          </a:solidFill>
          <a:uFillTx/>
          <a:latin typeface="+mn-lt"/>
          <a:ea typeface="+mn-ea"/>
          <a:cs typeface="+mn-cs"/>
          <a:sym typeface="Didot"/>
        </a:defRPr>
      </a:lvl3pPr>
      <a:lvl4pPr marL="0" marR="0" indent="685800" algn="l" defTabSz="584200" rtl="0" latinLnBrk="0">
        <a:lnSpc>
          <a:spcPct val="100000"/>
        </a:lnSpc>
        <a:spcBef>
          <a:spcPts val="0"/>
        </a:spcBef>
        <a:spcAft>
          <a:spcPts val="0"/>
        </a:spcAft>
        <a:buClrTx/>
        <a:buSzTx/>
        <a:buFontTx/>
        <a:buNone/>
        <a:tabLst/>
        <a:defRPr sz="6400" b="0" i="0" u="none" strike="noStrike" cap="none" spc="-128" baseline="0">
          <a:solidFill>
            <a:schemeClr val="accent1">
              <a:hueOff val="54750"/>
              <a:satOff val="-1697"/>
              <a:lumOff val="-18038"/>
            </a:schemeClr>
          </a:solidFill>
          <a:uFillTx/>
          <a:latin typeface="+mn-lt"/>
          <a:ea typeface="+mn-ea"/>
          <a:cs typeface="+mn-cs"/>
          <a:sym typeface="Didot"/>
        </a:defRPr>
      </a:lvl4pPr>
      <a:lvl5pPr marL="0" marR="0" indent="914400" algn="l" defTabSz="584200" rtl="0" latinLnBrk="0">
        <a:lnSpc>
          <a:spcPct val="100000"/>
        </a:lnSpc>
        <a:spcBef>
          <a:spcPts val="0"/>
        </a:spcBef>
        <a:spcAft>
          <a:spcPts val="0"/>
        </a:spcAft>
        <a:buClrTx/>
        <a:buSzTx/>
        <a:buFontTx/>
        <a:buNone/>
        <a:tabLst/>
        <a:defRPr sz="6400" b="0" i="0" u="none" strike="noStrike" cap="none" spc="-128" baseline="0">
          <a:solidFill>
            <a:schemeClr val="accent1">
              <a:hueOff val="54750"/>
              <a:satOff val="-1697"/>
              <a:lumOff val="-18038"/>
            </a:schemeClr>
          </a:solidFill>
          <a:uFillTx/>
          <a:latin typeface="+mn-lt"/>
          <a:ea typeface="+mn-ea"/>
          <a:cs typeface="+mn-cs"/>
          <a:sym typeface="Didot"/>
        </a:defRPr>
      </a:lvl5pPr>
      <a:lvl6pPr marL="0" marR="0" indent="1143000" algn="l" defTabSz="584200" rtl="0" latinLnBrk="0">
        <a:lnSpc>
          <a:spcPct val="100000"/>
        </a:lnSpc>
        <a:spcBef>
          <a:spcPts val="0"/>
        </a:spcBef>
        <a:spcAft>
          <a:spcPts val="0"/>
        </a:spcAft>
        <a:buClrTx/>
        <a:buSzTx/>
        <a:buFontTx/>
        <a:buNone/>
        <a:tabLst/>
        <a:defRPr sz="6400" b="0" i="0" u="none" strike="noStrike" cap="none" spc="-128" baseline="0">
          <a:solidFill>
            <a:schemeClr val="accent1">
              <a:hueOff val="54750"/>
              <a:satOff val="-1697"/>
              <a:lumOff val="-18038"/>
            </a:schemeClr>
          </a:solidFill>
          <a:uFillTx/>
          <a:latin typeface="+mn-lt"/>
          <a:ea typeface="+mn-ea"/>
          <a:cs typeface="+mn-cs"/>
          <a:sym typeface="Didot"/>
        </a:defRPr>
      </a:lvl6pPr>
      <a:lvl7pPr marL="0" marR="0" indent="1371600" algn="l" defTabSz="584200" rtl="0" latinLnBrk="0">
        <a:lnSpc>
          <a:spcPct val="100000"/>
        </a:lnSpc>
        <a:spcBef>
          <a:spcPts val="0"/>
        </a:spcBef>
        <a:spcAft>
          <a:spcPts val="0"/>
        </a:spcAft>
        <a:buClrTx/>
        <a:buSzTx/>
        <a:buFontTx/>
        <a:buNone/>
        <a:tabLst/>
        <a:defRPr sz="6400" b="0" i="0" u="none" strike="noStrike" cap="none" spc="-128" baseline="0">
          <a:solidFill>
            <a:schemeClr val="accent1">
              <a:hueOff val="54750"/>
              <a:satOff val="-1697"/>
              <a:lumOff val="-18038"/>
            </a:schemeClr>
          </a:solidFill>
          <a:uFillTx/>
          <a:latin typeface="+mn-lt"/>
          <a:ea typeface="+mn-ea"/>
          <a:cs typeface="+mn-cs"/>
          <a:sym typeface="Didot"/>
        </a:defRPr>
      </a:lvl7pPr>
      <a:lvl8pPr marL="0" marR="0" indent="1600200" algn="l" defTabSz="584200" rtl="0" latinLnBrk="0">
        <a:lnSpc>
          <a:spcPct val="100000"/>
        </a:lnSpc>
        <a:spcBef>
          <a:spcPts val="0"/>
        </a:spcBef>
        <a:spcAft>
          <a:spcPts val="0"/>
        </a:spcAft>
        <a:buClrTx/>
        <a:buSzTx/>
        <a:buFontTx/>
        <a:buNone/>
        <a:tabLst/>
        <a:defRPr sz="6400" b="0" i="0" u="none" strike="noStrike" cap="none" spc="-128" baseline="0">
          <a:solidFill>
            <a:schemeClr val="accent1">
              <a:hueOff val="54750"/>
              <a:satOff val="-1697"/>
              <a:lumOff val="-18038"/>
            </a:schemeClr>
          </a:solidFill>
          <a:uFillTx/>
          <a:latin typeface="+mn-lt"/>
          <a:ea typeface="+mn-ea"/>
          <a:cs typeface="+mn-cs"/>
          <a:sym typeface="Didot"/>
        </a:defRPr>
      </a:lvl8pPr>
      <a:lvl9pPr marL="0" marR="0" indent="1828800" algn="l" defTabSz="584200" rtl="0" latinLnBrk="0">
        <a:lnSpc>
          <a:spcPct val="100000"/>
        </a:lnSpc>
        <a:spcBef>
          <a:spcPts val="0"/>
        </a:spcBef>
        <a:spcAft>
          <a:spcPts val="0"/>
        </a:spcAft>
        <a:buClrTx/>
        <a:buSzTx/>
        <a:buFontTx/>
        <a:buNone/>
        <a:tabLst/>
        <a:defRPr sz="6400" b="0" i="0" u="none" strike="noStrike" cap="none" spc="-128" baseline="0">
          <a:solidFill>
            <a:schemeClr val="accent1">
              <a:hueOff val="54750"/>
              <a:satOff val="-1697"/>
              <a:lumOff val="-18038"/>
            </a:schemeClr>
          </a:solidFill>
          <a:uFillTx/>
          <a:latin typeface="+mn-lt"/>
          <a:ea typeface="+mn-ea"/>
          <a:cs typeface="+mn-cs"/>
          <a:sym typeface="Didot"/>
        </a:defRPr>
      </a:lvl9pPr>
    </p:titleStyle>
    <p:bodyStyle>
      <a:lvl1pPr marL="508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1pPr>
      <a:lvl2pPr marL="1016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2pPr>
      <a:lvl3pPr marL="1524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3pPr>
      <a:lvl4pPr marL="2032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4pPr>
      <a:lvl5pPr marL="2540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5pPr>
      <a:lvl6pPr marL="3048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6pPr>
      <a:lvl7pPr marL="3556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7pPr>
      <a:lvl8pPr marL="4064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8pPr>
      <a:lvl9pPr marL="4572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killencreations.com" TargetMode="External"/><Relationship Id="rId2" Type="http://schemas.openxmlformats.org/officeDocument/2006/relationships/hyperlink" Target="mailto:robbkillen@gmail.com" TargetMode="Externa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hyperlink" Target="https://schoolcounselor.org/getmedia/7d00dcff-40a6-4316-ab6c-8f3ffd7941c2/Effectiveness.pdf?utm_source=chatgpt.com"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hyperlink" Target="https://schoolcounselor.org/getmedia/097ddd89-fa7f-4c28-b8a4-0c219d24aaf7/asca-national-model-fifth-edition.pdf?utm_source=chatgpt.com"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cdc.gov/ace/about.htm"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hyperlink" Target="https://ncjfcj.org/wp-content/uploads/2006/10/Finding-Your-Ace-Score.pdf" TargetMode="External"/><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hyperlink" Target="https://ncjfcj.org/wp-content/uploads/2006/10/Finding-Your-Ace-Score.pd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png"/><Relationship Id="rId7"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hyperlink" Target="https://www.freevector.com/old-television"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95.png"/></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hyperlink" Target="mailto:robbkillen@gmail.com" TargetMode="External"/><Relationship Id="rId7" Type="http://schemas.openxmlformats.org/officeDocument/2006/relationships/image" Target="../media/image98.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7.png"/><Relationship Id="rId5" Type="http://schemas.openxmlformats.org/officeDocument/2006/relationships/image" Target="../media/image11.png"/><Relationship Id="rId4" Type="http://schemas.openxmlformats.org/officeDocument/2006/relationships/hyperlink" Target="http://www.killencreations.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hyperlink" Target="https://www.etsy.com/listing/1327176725/a-z-alphabet-branding-irons-34-tall-26?ls=r&amp;external=1&amp;rec_type=ss&amp;ref=landingpage_similar_listing_top-1&amp;content_source=128f8ded3e8a78019d80c93f0559926d%253ALTd873bee520d9b98e0a3665bfa668e32ca0c5b8d5&amp;logging_key=128f8ded3e8a78019d80c93f0559926d%3ALTd873bee520d9b98e0a3665bfa668e32ca0c5b8d5" TargetMode="Externa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Rectangle 4"/>
          <p:cNvSpPr txBox="1">
            <a:spLocks noGrp="1"/>
          </p:cNvSpPr>
          <p:nvPr>
            <p:ph type="title"/>
          </p:nvPr>
        </p:nvSpPr>
        <p:spPr>
          <a:xfrm>
            <a:off x="301368" y="3232742"/>
            <a:ext cx="12402064" cy="2795191"/>
          </a:xfrm>
          <a:prstGeom prst="rect">
            <a:avLst/>
          </a:prstGeom>
        </p:spPr>
        <p:txBody>
          <a:bodyPr/>
          <a:lstStyle/>
          <a:p>
            <a:pPr algn="ctr" defTabSz="543305">
              <a:defRPr sz="7161" spc="-143">
                <a:solidFill>
                  <a:srgbClr val="000000"/>
                </a:solidFill>
              </a:defRPr>
            </a:pPr>
            <a:r>
              <a:t>Practical Tools for </a:t>
            </a:r>
          </a:p>
          <a:p>
            <a:pPr algn="ctr" defTabSz="543305">
              <a:defRPr sz="7161" spc="-143">
                <a:solidFill>
                  <a:srgbClr val="000000"/>
                </a:solidFill>
              </a:defRPr>
            </a:pPr>
            <a:r>
              <a:t>Elementary School Counselors</a:t>
            </a:r>
          </a:p>
        </p:txBody>
      </p:sp>
      <p:sp>
        <p:nvSpPr>
          <p:cNvPr id="134" name="Rectangle 1"/>
          <p:cNvSpPr txBox="1"/>
          <p:nvPr/>
        </p:nvSpPr>
        <p:spPr>
          <a:xfrm>
            <a:off x="13329919" y="-585471"/>
            <a:ext cx="11704322" cy="52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u="sng">
                <a:solidFill>
                  <a:srgbClr val="222222"/>
                </a:solidFill>
                <a:latin typeface="Tw Cen MT"/>
                <a:ea typeface="Tw Cen MT"/>
                <a:cs typeface="Tw Cen MT"/>
                <a:sym typeface="Tw Cen MT"/>
              </a:defRPr>
            </a:lvl1pPr>
          </a:lstStyle>
          <a:p>
            <a:r>
              <a:t> </a:t>
            </a:r>
          </a:p>
        </p:txBody>
      </p:sp>
      <p:sp>
        <p:nvSpPr>
          <p:cNvPr id="135" name="Dr. Robb Killen…"/>
          <p:cNvSpPr txBox="1"/>
          <p:nvPr/>
        </p:nvSpPr>
        <p:spPr>
          <a:xfrm>
            <a:off x="3909373" y="6685076"/>
            <a:ext cx="5186054" cy="24306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indent="119062">
              <a:lnSpc>
                <a:spcPct val="10000"/>
              </a:lnSpc>
              <a:spcBef>
                <a:spcPts val="4200"/>
              </a:spcBef>
              <a:buClr>
                <a:srgbClr val="5C86B9"/>
              </a:buClr>
              <a:buFont typeface="Zapf Dingbats"/>
              <a:defRPr sz="3800">
                <a:solidFill>
                  <a:srgbClr val="000000"/>
                </a:solidFill>
                <a:latin typeface="Gill Sans"/>
                <a:ea typeface="Gill Sans"/>
                <a:cs typeface="Gill Sans"/>
                <a:sym typeface="Gill Sans"/>
              </a:defRPr>
            </a:pPr>
            <a:r>
              <a:t>Dr. Robb Killen</a:t>
            </a:r>
          </a:p>
          <a:p>
            <a:pPr indent="119062">
              <a:lnSpc>
                <a:spcPct val="10000"/>
              </a:lnSpc>
              <a:spcBef>
                <a:spcPts val="4200"/>
              </a:spcBef>
              <a:buClr>
                <a:srgbClr val="5C86B9"/>
              </a:buClr>
              <a:buFont typeface="Zapf Dingbats"/>
              <a:defRPr sz="3800">
                <a:solidFill>
                  <a:srgbClr val="000000"/>
                </a:solidFill>
                <a:latin typeface="Gill Sans"/>
                <a:ea typeface="Gill Sans"/>
                <a:cs typeface="Gill Sans"/>
                <a:sym typeface="Gill Sans"/>
              </a:defRPr>
            </a:pPr>
            <a:endParaRPr/>
          </a:p>
          <a:p>
            <a:pPr indent="119062">
              <a:spcBef>
                <a:spcPts val="900"/>
              </a:spcBef>
              <a:buClr>
                <a:srgbClr val="5C86B9"/>
              </a:buClr>
              <a:buFont typeface="Zapf Dingbats"/>
              <a:defRPr>
                <a:solidFill>
                  <a:srgbClr val="000000"/>
                </a:solidFill>
                <a:latin typeface="Gill Sans"/>
                <a:ea typeface="Gill Sans"/>
                <a:cs typeface="Gill Sans"/>
                <a:sym typeface="Gill Sans"/>
              </a:defRPr>
            </a:pPr>
            <a:r>
              <a:rPr u="sng">
                <a:hlinkClick r:id="rId2"/>
              </a:rPr>
              <a:t>robbkillen@gmail.com</a:t>
            </a:r>
          </a:p>
          <a:p>
            <a:pPr indent="119062">
              <a:spcBef>
                <a:spcPts val="900"/>
              </a:spcBef>
              <a:buClr>
                <a:srgbClr val="5C86B9"/>
              </a:buClr>
              <a:buFont typeface="Zapf Dingbats"/>
              <a:defRPr>
                <a:solidFill>
                  <a:srgbClr val="000000"/>
                </a:solidFill>
                <a:latin typeface="Gill Sans"/>
                <a:ea typeface="Gill Sans"/>
                <a:cs typeface="Gill Sans"/>
                <a:sym typeface="Gill Sans"/>
              </a:defRPr>
            </a:pPr>
            <a:r>
              <a:rPr u="sng">
                <a:hlinkClick r:id="rId3"/>
              </a:rPr>
              <a:t>www.killencreations.com</a:t>
            </a:r>
          </a:p>
          <a:p>
            <a:pPr indent="119062">
              <a:spcBef>
                <a:spcPts val="900"/>
              </a:spcBef>
              <a:buClr>
                <a:srgbClr val="5C86B9"/>
              </a:buClr>
              <a:buFont typeface="Zapf Dingbats"/>
              <a:defRPr>
                <a:solidFill>
                  <a:srgbClr val="000000"/>
                </a:solidFill>
                <a:latin typeface="Gill Sans"/>
                <a:ea typeface="Gill Sans"/>
                <a:cs typeface="Gill Sans"/>
                <a:sym typeface="Gill Sans"/>
              </a:defRPr>
            </a:pPr>
            <a:r>
              <a:t>X / </a:t>
            </a:r>
            <a:r>
              <a:rPr>
                <a:latin typeface="American Typewriter"/>
                <a:ea typeface="American Typewriter"/>
                <a:cs typeface="American Typewriter"/>
                <a:sym typeface="American Typewriter"/>
              </a:rPr>
              <a:t>I</a:t>
            </a:r>
            <a:r>
              <a:t>nstagram: @Killencreations</a:t>
            </a:r>
          </a:p>
        </p:txBody>
      </p:sp>
      <p:grpSp>
        <p:nvGrpSpPr>
          <p:cNvPr id="138" name="mental health banner3-small.jpg"/>
          <p:cNvGrpSpPr/>
          <p:nvPr/>
        </p:nvGrpSpPr>
        <p:grpSpPr>
          <a:xfrm>
            <a:off x="-3771" y="-48412"/>
            <a:ext cx="13012344" cy="3042262"/>
            <a:chOff x="0" y="0"/>
            <a:chExt cx="13012343" cy="3042261"/>
          </a:xfrm>
        </p:grpSpPr>
        <p:pic>
          <p:nvPicPr>
            <p:cNvPr id="137" name="mental health banner3-small.jpg" descr="mental health banner3-small.jpg"/>
            <p:cNvPicPr>
              <a:picLocks noChangeAspect="1"/>
            </p:cNvPicPr>
            <p:nvPr/>
          </p:nvPicPr>
          <p:blipFill>
            <a:blip r:embed="rId4"/>
            <a:srcRect l="36529" t="37882" r="719" b="44991"/>
            <a:stretch>
              <a:fillRect/>
            </a:stretch>
          </p:blipFill>
          <p:spPr>
            <a:xfrm>
              <a:off x="101600" y="101600"/>
              <a:ext cx="12796444" cy="2699362"/>
            </a:xfrm>
            <a:prstGeom prst="rect">
              <a:avLst/>
            </a:prstGeom>
            <a:ln>
              <a:noFill/>
            </a:ln>
            <a:effectLst/>
          </p:spPr>
        </p:pic>
        <p:pic>
          <p:nvPicPr>
            <p:cNvPr id="136" name="mental health banner3-small.jpg" descr="mental health banner3-small.jpg"/>
            <p:cNvPicPr>
              <a:picLocks/>
            </p:cNvPicPr>
            <p:nvPr/>
          </p:nvPicPr>
          <p:blipFill>
            <a:blip r:embed="rId5"/>
            <a:stretch>
              <a:fillRect/>
            </a:stretch>
          </p:blipFill>
          <p:spPr>
            <a:xfrm>
              <a:off x="0" y="0"/>
              <a:ext cx="13012344" cy="3042262"/>
            </a:xfrm>
            <a:prstGeom prst="rect">
              <a:avLst/>
            </a:prstGeom>
            <a:effectLst/>
          </p:spPr>
        </p:pic>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 name="Rectangle"/>
          <p:cNvGrpSpPr/>
          <p:nvPr/>
        </p:nvGrpSpPr>
        <p:grpSpPr>
          <a:xfrm>
            <a:off x="-445286" y="-265884"/>
            <a:ext cx="13895372" cy="1730176"/>
            <a:chOff x="0" y="0"/>
            <a:chExt cx="13895370" cy="1730174"/>
          </a:xfrm>
        </p:grpSpPr>
        <p:sp>
          <p:nvSpPr>
            <p:cNvPr id="248"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247" name="Rectangle Rectangle" descr="Rectangle Rectangle"/>
            <p:cNvPicPr>
              <a:picLocks/>
            </p:cNvPicPr>
            <p:nvPr/>
          </p:nvPicPr>
          <p:blipFill>
            <a:blip r:embed="rId2"/>
            <a:stretch>
              <a:fillRect/>
            </a:stretch>
          </p:blipFill>
          <p:spPr>
            <a:xfrm>
              <a:off x="0" y="0"/>
              <a:ext cx="13895371" cy="1730175"/>
            </a:xfrm>
            <a:prstGeom prst="rect">
              <a:avLst/>
            </a:prstGeom>
            <a:effectLst/>
          </p:spPr>
        </p:pic>
      </p:grpSp>
      <p:sp>
        <p:nvSpPr>
          <p:cNvPr id="250" name="Branding"/>
          <p:cNvSpPr txBox="1">
            <a:spLocks noGrp="1"/>
          </p:cNvSpPr>
          <p:nvPr>
            <p:ph type="title" idx="4294967295"/>
          </p:nvPr>
        </p:nvSpPr>
        <p:spPr>
          <a:xfrm>
            <a:off x="4532416" y="-176264"/>
            <a:ext cx="3939968" cy="2044701"/>
          </a:xfrm>
          <a:prstGeom prst="rect">
            <a:avLst/>
          </a:prstGeom>
        </p:spPr>
        <p:txBody>
          <a:bodyPr/>
          <a:lstStyle>
            <a:lvl1pPr>
              <a:defRPr>
                <a:solidFill>
                  <a:srgbClr val="FFFFFF"/>
                </a:solidFill>
              </a:defRPr>
            </a:lvl1pPr>
          </a:lstStyle>
          <a:p>
            <a:r>
              <a:t>Branding</a:t>
            </a:r>
          </a:p>
        </p:txBody>
      </p:sp>
      <p:pic>
        <p:nvPicPr>
          <p:cNvPr id="251" name="Screenshot 2025-10-27 at 4.36.39 PM.png" descr="Screenshot 2025-10-27 at 4.36.39 PM.png"/>
          <p:cNvPicPr>
            <a:picLocks noChangeAspect="1"/>
          </p:cNvPicPr>
          <p:nvPr/>
        </p:nvPicPr>
        <p:blipFill>
          <a:blip r:embed="rId3"/>
          <a:srcRect l="5846" t="2164" r="478" b="3016"/>
          <a:stretch>
            <a:fillRect/>
          </a:stretch>
        </p:blipFill>
        <p:spPr>
          <a:xfrm>
            <a:off x="6385517" y="2579105"/>
            <a:ext cx="6375717" cy="7101696"/>
          </a:xfrm>
          <a:custGeom>
            <a:avLst/>
            <a:gdLst/>
            <a:ahLst/>
            <a:cxnLst>
              <a:cxn ang="0">
                <a:pos x="wd2" y="hd2"/>
              </a:cxn>
              <a:cxn ang="5400000">
                <a:pos x="wd2" y="hd2"/>
              </a:cxn>
              <a:cxn ang="10800000">
                <a:pos x="wd2" y="hd2"/>
              </a:cxn>
              <a:cxn ang="16200000">
                <a:pos x="wd2" y="hd2"/>
              </a:cxn>
            </a:cxnLst>
            <a:rect l="0" t="0" r="r" b="b"/>
            <a:pathLst>
              <a:path w="21588" h="21594" extrusionOk="0">
                <a:moveTo>
                  <a:pt x="18235" y="0"/>
                </a:moveTo>
                <a:cubicBezTo>
                  <a:pt x="18120" y="-3"/>
                  <a:pt x="17948" y="4"/>
                  <a:pt x="17696" y="22"/>
                </a:cubicBezTo>
                <a:cubicBezTo>
                  <a:pt x="17322" y="49"/>
                  <a:pt x="16823" y="77"/>
                  <a:pt x="16589" y="84"/>
                </a:cubicBezTo>
                <a:cubicBezTo>
                  <a:pt x="16355" y="90"/>
                  <a:pt x="16132" y="123"/>
                  <a:pt x="16094" y="156"/>
                </a:cubicBezTo>
                <a:cubicBezTo>
                  <a:pt x="16049" y="197"/>
                  <a:pt x="16072" y="445"/>
                  <a:pt x="16163" y="904"/>
                </a:cubicBezTo>
                <a:cubicBezTo>
                  <a:pt x="16500" y="2608"/>
                  <a:pt x="16582" y="2997"/>
                  <a:pt x="16654" y="3237"/>
                </a:cubicBezTo>
                <a:cubicBezTo>
                  <a:pt x="16752" y="3570"/>
                  <a:pt x="16680" y="3648"/>
                  <a:pt x="16223" y="3694"/>
                </a:cubicBezTo>
                <a:cubicBezTo>
                  <a:pt x="15140" y="3805"/>
                  <a:pt x="14069" y="3930"/>
                  <a:pt x="13045" y="4065"/>
                </a:cubicBezTo>
                <a:cubicBezTo>
                  <a:pt x="12411" y="4148"/>
                  <a:pt x="11651" y="4245"/>
                  <a:pt x="11355" y="4280"/>
                </a:cubicBezTo>
                <a:cubicBezTo>
                  <a:pt x="10116" y="4424"/>
                  <a:pt x="6807" y="4830"/>
                  <a:pt x="6402" y="4887"/>
                </a:cubicBezTo>
                <a:cubicBezTo>
                  <a:pt x="5173" y="5060"/>
                  <a:pt x="3785" y="5227"/>
                  <a:pt x="2897" y="5309"/>
                </a:cubicBezTo>
                <a:cubicBezTo>
                  <a:pt x="2128" y="5380"/>
                  <a:pt x="52" y="5662"/>
                  <a:pt x="8" y="5702"/>
                </a:cubicBezTo>
                <a:cubicBezTo>
                  <a:pt x="-12" y="5720"/>
                  <a:pt x="7" y="5784"/>
                  <a:pt x="49" y="5845"/>
                </a:cubicBezTo>
                <a:cubicBezTo>
                  <a:pt x="92" y="5906"/>
                  <a:pt x="147" y="6075"/>
                  <a:pt x="172" y="6220"/>
                </a:cubicBezTo>
                <a:cubicBezTo>
                  <a:pt x="196" y="6365"/>
                  <a:pt x="225" y="6525"/>
                  <a:pt x="235" y="6575"/>
                </a:cubicBezTo>
                <a:cubicBezTo>
                  <a:pt x="245" y="6625"/>
                  <a:pt x="225" y="6695"/>
                  <a:pt x="193" y="6732"/>
                </a:cubicBezTo>
                <a:cubicBezTo>
                  <a:pt x="159" y="6770"/>
                  <a:pt x="164" y="6873"/>
                  <a:pt x="201" y="6973"/>
                </a:cubicBezTo>
                <a:cubicBezTo>
                  <a:pt x="262" y="7137"/>
                  <a:pt x="319" y="7408"/>
                  <a:pt x="332" y="7592"/>
                </a:cubicBezTo>
                <a:cubicBezTo>
                  <a:pt x="336" y="7654"/>
                  <a:pt x="414" y="7664"/>
                  <a:pt x="662" y="7633"/>
                </a:cubicBezTo>
                <a:cubicBezTo>
                  <a:pt x="1063" y="7584"/>
                  <a:pt x="1122" y="7636"/>
                  <a:pt x="1209" y="8121"/>
                </a:cubicBezTo>
                <a:cubicBezTo>
                  <a:pt x="1312" y="8688"/>
                  <a:pt x="1461" y="9396"/>
                  <a:pt x="1618" y="10048"/>
                </a:cubicBezTo>
                <a:cubicBezTo>
                  <a:pt x="1697" y="10380"/>
                  <a:pt x="1834" y="11005"/>
                  <a:pt x="1921" y="11437"/>
                </a:cubicBezTo>
                <a:cubicBezTo>
                  <a:pt x="2009" y="11869"/>
                  <a:pt x="2186" y="12739"/>
                  <a:pt x="2316" y="13370"/>
                </a:cubicBezTo>
                <a:cubicBezTo>
                  <a:pt x="2446" y="14001"/>
                  <a:pt x="2600" y="14776"/>
                  <a:pt x="2659" y="15092"/>
                </a:cubicBezTo>
                <a:cubicBezTo>
                  <a:pt x="2718" y="15408"/>
                  <a:pt x="2855" y="16127"/>
                  <a:pt x="2961" y="16692"/>
                </a:cubicBezTo>
                <a:cubicBezTo>
                  <a:pt x="3068" y="17257"/>
                  <a:pt x="3220" y="18086"/>
                  <a:pt x="3299" y="18535"/>
                </a:cubicBezTo>
                <a:cubicBezTo>
                  <a:pt x="3378" y="18983"/>
                  <a:pt x="3470" y="19486"/>
                  <a:pt x="3506" y="19652"/>
                </a:cubicBezTo>
                <a:cubicBezTo>
                  <a:pt x="3541" y="19818"/>
                  <a:pt x="3634" y="20267"/>
                  <a:pt x="3713" y="20648"/>
                </a:cubicBezTo>
                <a:cubicBezTo>
                  <a:pt x="3791" y="21029"/>
                  <a:pt x="3882" y="21403"/>
                  <a:pt x="3914" y="21479"/>
                </a:cubicBezTo>
                <a:cubicBezTo>
                  <a:pt x="3951" y="21566"/>
                  <a:pt x="3984" y="21597"/>
                  <a:pt x="4063" y="21593"/>
                </a:cubicBezTo>
                <a:cubicBezTo>
                  <a:pt x="4090" y="21591"/>
                  <a:pt x="4121" y="21586"/>
                  <a:pt x="4160" y="21577"/>
                </a:cubicBezTo>
                <a:cubicBezTo>
                  <a:pt x="4263" y="21554"/>
                  <a:pt x="4466" y="21480"/>
                  <a:pt x="4613" y="21412"/>
                </a:cubicBezTo>
                <a:cubicBezTo>
                  <a:pt x="4825" y="21313"/>
                  <a:pt x="5010" y="21288"/>
                  <a:pt x="5515" y="21286"/>
                </a:cubicBezTo>
                <a:cubicBezTo>
                  <a:pt x="6118" y="21284"/>
                  <a:pt x="6154" y="21277"/>
                  <a:pt x="6209" y="21143"/>
                </a:cubicBezTo>
                <a:cubicBezTo>
                  <a:pt x="6241" y="21065"/>
                  <a:pt x="6254" y="20982"/>
                  <a:pt x="6239" y="20959"/>
                </a:cubicBezTo>
                <a:cubicBezTo>
                  <a:pt x="6224" y="20937"/>
                  <a:pt x="6146" y="20553"/>
                  <a:pt x="6067" y="20105"/>
                </a:cubicBezTo>
                <a:cubicBezTo>
                  <a:pt x="5988" y="19657"/>
                  <a:pt x="5890" y="19187"/>
                  <a:pt x="5848" y="19061"/>
                </a:cubicBezTo>
                <a:cubicBezTo>
                  <a:pt x="5783" y="18865"/>
                  <a:pt x="5788" y="18817"/>
                  <a:pt x="5888" y="18729"/>
                </a:cubicBezTo>
                <a:cubicBezTo>
                  <a:pt x="5999" y="18632"/>
                  <a:pt x="6015" y="18635"/>
                  <a:pt x="6178" y="18804"/>
                </a:cubicBezTo>
                <a:lnTo>
                  <a:pt x="6352" y="18983"/>
                </a:lnTo>
                <a:lnTo>
                  <a:pt x="7270" y="18845"/>
                </a:lnTo>
                <a:cubicBezTo>
                  <a:pt x="7774" y="18769"/>
                  <a:pt x="8294" y="18682"/>
                  <a:pt x="8424" y="18652"/>
                </a:cubicBezTo>
                <a:cubicBezTo>
                  <a:pt x="8554" y="18622"/>
                  <a:pt x="9160" y="18514"/>
                  <a:pt x="9772" y="18412"/>
                </a:cubicBezTo>
                <a:cubicBezTo>
                  <a:pt x="10383" y="18310"/>
                  <a:pt x="11505" y="18121"/>
                  <a:pt x="12265" y="17991"/>
                </a:cubicBezTo>
                <a:cubicBezTo>
                  <a:pt x="13024" y="17860"/>
                  <a:pt x="13767" y="17737"/>
                  <a:pt x="13915" y="17718"/>
                </a:cubicBezTo>
                <a:cubicBezTo>
                  <a:pt x="14063" y="17699"/>
                  <a:pt x="14305" y="17659"/>
                  <a:pt x="14454" y="17629"/>
                </a:cubicBezTo>
                <a:cubicBezTo>
                  <a:pt x="14839" y="17550"/>
                  <a:pt x="16682" y="17228"/>
                  <a:pt x="17548" y="17088"/>
                </a:cubicBezTo>
                <a:cubicBezTo>
                  <a:pt x="17953" y="17023"/>
                  <a:pt x="18308" y="16934"/>
                  <a:pt x="18339" y="16891"/>
                </a:cubicBezTo>
                <a:cubicBezTo>
                  <a:pt x="18369" y="16848"/>
                  <a:pt x="18395" y="16713"/>
                  <a:pt x="18395" y="16590"/>
                </a:cubicBezTo>
                <a:cubicBezTo>
                  <a:pt x="18397" y="16087"/>
                  <a:pt x="18535" y="15739"/>
                  <a:pt x="18826" y="15500"/>
                </a:cubicBezTo>
                <a:cubicBezTo>
                  <a:pt x="19175" y="15214"/>
                  <a:pt x="19314" y="15173"/>
                  <a:pt x="19480" y="15307"/>
                </a:cubicBezTo>
                <a:cubicBezTo>
                  <a:pt x="19576" y="15385"/>
                  <a:pt x="19609" y="15493"/>
                  <a:pt x="19609" y="15726"/>
                </a:cubicBezTo>
                <a:cubicBezTo>
                  <a:pt x="19609" y="16067"/>
                  <a:pt x="19733" y="16345"/>
                  <a:pt x="19988" y="16573"/>
                </a:cubicBezTo>
                <a:cubicBezTo>
                  <a:pt x="20132" y="16703"/>
                  <a:pt x="20182" y="16713"/>
                  <a:pt x="20450" y="16668"/>
                </a:cubicBezTo>
                <a:cubicBezTo>
                  <a:pt x="20615" y="16640"/>
                  <a:pt x="20765" y="16632"/>
                  <a:pt x="20783" y="16648"/>
                </a:cubicBezTo>
                <a:cubicBezTo>
                  <a:pt x="20801" y="16663"/>
                  <a:pt x="20923" y="16617"/>
                  <a:pt x="21055" y="16544"/>
                </a:cubicBezTo>
                <a:cubicBezTo>
                  <a:pt x="21229" y="16447"/>
                  <a:pt x="21348" y="16422"/>
                  <a:pt x="21495" y="16451"/>
                </a:cubicBezTo>
                <a:lnTo>
                  <a:pt x="21588" y="16469"/>
                </a:lnTo>
                <a:lnTo>
                  <a:pt x="21588" y="15841"/>
                </a:lnTo>
                <a:cubicBezTo>
                  <a:pt x="21531" y="15638"/>
                  <a:pt x="21435" y="15217"/>
                  <a:pt x="21329" y="14668"/>
                </a:cubicBezTo>
                <a:cubicBezTo>
                  <a:pt x="21196" y="13987"/>
                  <a:pt x="21027" y="13146"/>
                  <a:pt x="20955" y="12797"/>
                </a:cubicBezTo>
                <a:cubicBezTo>
                  <a:pt x="20883" y="12448"/>
                  <a:pt x="20777" y="11891"/>
                  <a:pt x="20719" y="11559"/>
                </a:cubicBezTo>
                <a:cubicBezTo>
                  <a:pt x="20660" y="11226"/>
                  <a:pt x="20541" y="10614"/>
                  <a:pt x="20454" y="10199"/>
                </a:cubicBezTo>
                <a:cubicBezTo>
                  <a:pt x="20367" y="9783"/>
                  <a:pt x="20246" y="9159"/>
                  <a:pt x="20184" y="8810"/>
                </a:cubicBezTo>
                <a:cubicBezTo>
                  <a:pt x="20122" y="8461"/>
                  <a:pt x="20014" y="7916"/>
                  <a:pt x="19946" y="7601"/>
                </a:cubicBezTo>
                <a:cubicBezTo>
                  <a:pt x="19643" y="6202"/>
                  <a:pt x="19525" y="5427"/>
                  <a:pt x="19602" y="5344"/>
                </a:cubicBezTo>
                <a:cubicBezTo>
                  <a:pt x="19644" y="5299"/>
                  <a:pt x="19903" y="5229"/>
                  <a:pt x="20177" y="5189"/>
                </a:cubicBezTo>
                <a:cubicBezTo>
                  <a:pt x="20705" y="5113"/>
                  <a:pt x="20755" y="5077"/>
                  <a:pt x="20755" y="4755"/>
                </a:cubicBezTo>
                <a:cubicBezTo>
                  <a:pt x="20755" y="4656"/>
                  <a:pt x="20803" y="4492"/>
                  <a:pt x="20862" y="4389"/>
                </a:cubicBezTo>
                <a:cubicBezTo>
                  <a:pt x="20921" y="4287"/>
                  <a:pt x="21011" y="4076"/>
                  <a:pt x="21063" y="3920"/>
                </a:cubicBezTo>
                <a:cubicBezTo>
                  <a:pt x="21166" y="3608"/>
                  <a:pt x="21456" y="3313"/>
                  <a:pt x="21564" y="3410"/>
                </a:cubicBezTo>
                <a:cubicBezTo>
                  <a:pt x="21570" y="3415"/>
                  <a:pt x="21576" y="3445"/>
                  <a:pt x="21581" y="3487"/>
                </a:cubicBezTo>
                <a:cubicBezTo>
                  <a:pt x="21584" y="3485"/>
                  <a:pt x="21585" y="3484"/>
                  <a:pt x="21588" y="3482"/>
                </a:cubicBezTo>
                <a:lnTo>
                  <a:pt x="21588" y="2854"/>
                </a:lnTo>
                <a:cubicBezTo>
                  <a:pt x="21584" y="2868"/>
                  <a:pt x="21581" y="2898"/>
                  <a:pt x="21577" y="2902"/>
                </a:cubicBezTo>
                <a:cubicBezTo>
                  <a:pt x="21551" y="2925"/>
                  <a:pt x="21019" y="3019"/>
                  <a:pt x="20396" y="3108"/>
                </a:cubicBezTo>
                <a:cubicBezTo>
                  <a:pt x="19429" y="3246"/>
                  <a:pt x="19250" y="3257"/>
                  <a:pt x="19170" y="3185"/>
                </a:cubicBezTo>
                <a:cubicBezTo>
                  <a:pt x="19120" y="3139"/>
                  <a:pt x="19001" y="2706"/>
                  <a:pt x="18906" y="2225"/>
                </a:cubicBezTo>
                <a:cubicBezTo>
                  <a:pt x="18606" y="701"/>
                  <a:pt x="18477" y="118"/>
                  <a:pt x="18426" y="44"/>
                </a:cubicBezTo>
                <a:cubicBezTo>
                  <a:pt x="18408" y="17"/>
                  <a:pt x="18350" y="4"/>
                  <a:pt x="18235" y="0"/>
                </a:cubicBezTo>
                <a:close/>
              </a:path>
            </a:pathLst>
          </a:custGeom>
          <a:ln w="12700">
            <a:miter lim="400000"/>
          </a:ln>
        </p:spPr>
      </p:pic>
      <p:sp>
        <p:nvSpPr>
          <p:cNvPr id="252" name="P  O  D"/>
          <p:cNvSpPr txBox="1"/>
          <p:nvPr/>
        </p:nvSpPr>
        <p:spPr>
          <a:xfrm>
            <a:off x="798837" y="2640098"/>
            <a:ext cx="908274" cy="5560145"/>
          </a:xfrm>
          <a:prstGeom prst="rect">
            <a:avLst/>
          </a:prstGeom>
          <a:ln w="12700">
            <a:miter lim="400000"/>
          </a:ln>
          <a:effectLst>
            <a:outerShdw blurRad="63500" dist="90381" dir="4187739" rotWithShape="0">
              <a:srgbClr val="000000">
                <a:alpha val="7443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2300">
                <a:solidFill>
                  <a:srgbClr val="D40621"/>
                </a:solidFill>
                <a:latin typeface="Super Funtime"/>
                <a:ea typeface="Super Funtime"/>
                <a:cs typeface="Super Funtime"/>
                <a:sym typeface="Super Funtime"/>
              </a:defRPr>
            </a:lvl1pPr>
          </a:lstStyle>
          <a:p>
            <a:r>
              <a:t>P  O  D  </a:t>
            </a:r>
          </a:p>
        </p:txBody>
      </p:sp>
      <p:sp>
        <p:nvSpPr>
          <p:cNvPr id="253" name="EOPLE"/>
          <p:cNvSpPr txBox="1"/>
          <p:nvPr/>
        </p:nvSpPr>
        <p:spPr>
          <a:xfrm>
            <a:off x="1633982" y="3338899"/>
            <a:ext cx="2365326"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500"/>
            </a:lvl1pPr>
          </a:lstStyle>
          <a:p>
            <a:r>
              <a:t>EOPLE</a:t>
            </a:r>
          </a:p>
        </p:txBody>
      </p:sp>
      <p:sp>
        <p:nvSpPr>
          <p:cNvPr id="254" name="F"/>
          <p:cNvSpPr txBox="1"/>
          <p:nvPr/>
        </p:nvSpPr>
        <p:spPr>
          <a:xfrm>
            <a:off x="1782117" y="5026470"/>
            <a:ext cx="502774"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500"/>
            </a:lvl1pPr>
          </a:lstStyle>
          <a:p>
            <a:r>
              <a:t>F</a:t>
            </a:r>
          </a:p>
        </p:txBody>
      </p:sp>
      <p:sp>
        <p:nvSpPr>
          <p:cNvPr id="255" name="IGNITY"/>
          <p:cNvSpPr txBox="1"/>
          <p:nvPr/>
        </p:nvSpPr>
        <p:spPr>
          <a:xfrm>
            <a:off x="1772414" y="6966730"/>
            <a:ext cx="2592475"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500"/>
            </a:lvl1pPr>
          </a:lstStyle>
          <a:p>
            <a:r>
              <a:t>IGNITY</a:t>
            </a:r>
          </a:p>
        </p:txBody>
      </p:sp>
      <p:pic>
        <p:nvPicPr>
          <p:cNvPr id="256" name="Button redesign2 jpeg.jpg" descr="Button redesign2 jpeg.jpg"/>
          <p:cNvPicPr>
            <a:picLocks/>
          </p:cNvPicPr>
          <p:nvPr/>
        </p:nvPicPr>
        <p:blipFill>
          <a:blip r:embed="rId4"/>
          <a:stretch>
            <a:fillRect/>
          </a:stretch>
        </p:blipFill>
        <p:spPr>
          <a:xfrm rot="8708">
            <a:off x="4439037" y="1600771"/>
            <a:ext cx="2599445" cy="2685275"/>
          </a:xfrm>
          <a:prstGeom prst="rect">
            <a:avLst/>
          </a:prstGeom>
          <a:effectLst>
            <a:outerShdw blurRad="63500" dist="90381" dir="4187739" rotWithShape="0">
              <a:srgbClr val="000000">
                <a:alpha val="74436"/>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52"/>
                                        </p:tgtEl>
                                        <p:attrNameLst>
                                          <p:attrName>style.visibility</p:attrName>
                                        </p:attrNameLst>
                                      </p:cBhvr>
                                      <p:to>
                                        <p:strVal val="visible"/>
                                      </p:to>
                                    </p:set>
                                    <p:animEffect transition="in" filter="fade">
                                      <p:cBhvr>
                                        <p:cTn id="7" dur="1000"/>
                                        <p:tgtEl>
                                          <p:spTgt spid="252"/>
                                        </p:tgtEl>
                                      </p:cBhvr>
                                    </p:animEffect>
                                  </p:childTnLst>
                                </p:cTn>
                              </p:par>
                            </p:childTnLst>
                          </p:cTn>
                        </p:par>
                        <p:par>
                          <p:cTn id="8" fill="hold">
                            <p:stCondLst>
                              <p:cond delay="1000"/>
                            </p:stCondLst>
                            <p:childTnLst>
                              <p:par>
                                <p:cTn id="9" presetID="10" presetClass="entr" fill="hold" grpId="2" nodeType="afterEffect">
                                  <p:stCondLst>
                                    <p:cond delay="100"/>
                                  </p:stCondLst>
                                  <p:iterate>
                                    <p:tmAbs val="0"/>
                                  </p:iterate>
                                  <p:childTnLst>
                                    <p:set>
                                      <p:cBhvr>
                                        <p:cTn id="10" fill="hold"/>
                                        <p:tgtEl>
                                          <p:spTgt spid="253"/>
                                        </p:tgtEl>
                                        <p:attrNameLst>
                                          <p:attrName>style.visibility</p:attrName>
                                        </p:attrNameLst>
                                      </p:cBhvr>
                                      <p:to>
                                        <p:strVal val="visible"/>
                                      </p:to>
                                    </p:set>
                                    <p:animEffect transition="in" filter="fade">
                                      <p:cBhvr>
                                        <p:cTn id="11" dur="1000"/>
                                        <p:tgtEl>
                                          <p:spTgt spid="253"/>
                                        </p:tgtEl>
                                      </p:cBhvr>
                                    </p:animEffect>
                                  </p:childTnLst>
                                </p:cTn>
                              </p:par>
                            </p:childTnLst>
                          </p:cTn>
                        </p:par>
                        <p:par>
                          <p:cTn id="12" fill="hold">
                            <p:stCondLst>
                              <p:cond delay="2100"/>
                            </p:stCondLst>
                            <p:childTnLst>
                              <p:par>
                                <p:cTn id="13" presetID="10" presetClass="entr" fill="hold" grpId="3" nodeType="afterEffect">
                                  <p:stCondLst>
                                    <p:cond delay="0"/>
                                  </p:stCondLst>
                                  <p:iterate>
                                    <p:tmAbs val="0"/>
                                  </p:iterate>
                                  <p:childTnLst>
                                    <p:set>
                                      <p:cBhvr>
                                        <p:cTn id="14" fill="hold"/>
                                        <p:tgtEl>
                                          <p:spTgt spid="254"/>
                                        </p:tgtEl>
                                        <p:attrNameLst>
                                          <p:attrName>style.visibility</p:attrName>
                                        </p:attrNameLst>
                                      </p:cBhvr>
                                      <p:to>
                                        <p:strVal val="visible"/>
                                      </p:to>
                                    </p:set>
                                    <p:animEffect transition="in" filter="fade">
                                      <p:cBhvr>
                                        <p:cTn id="15" dur="1000"/>
                                        <p:tgtEl>
                                          <p:spTgt spid="254"/>
                                        </p:tgtEl>
                                      </p:cBhvr>
                                    </p:animEffect>
                                  </p:childTnLst>
                                </p:cTn>
                              </p:par>
                            </p:childTnLst>
                          </p:cTn>
                        </p:par>
                        <p:par>
                          <p:cTn id="16" fill="hold">
                            <p:stCondLst>
                              <p:cond delay="3100"/>
                            </p:stCondLst>
                            <p:childTnLst>
                              <p:par>
                                <p:cTn id="17" presetID="10" presetClass="entr" fill="hold" grpId="4" nodeType="afterEffect">
                                  <p:stCondLst>
                                    <p:cond delay="0"/>
                                  </p:stCondLst>
                                  <p:iterate>
                                    <p:tmAbs val="0"/>
                                  </p:iterate>
                                  <p:childTnLst>
                                    <p:set>
                                      <p:cBhvr>
                                        <p:cTn id="18" fill="hold"/>
                                        <p:tgtEl>
                                          <p:spTgt spid="255"/>
                                        </p:tgtEl>
                                        <p:attrNameLst>
                                          <p:attrName>style.visibility</p:attrName>
                                        </p:attrNameLst>
                                      </p:cBhvr>
                                      <p:to>
                                        <p:strVal val="visible"/>
                                      </p:to>
                                    </p:set>
                                    <p:animEffect transition="in" filter="fade">
                                      <p:cBhvr>
                                        <p:cTn id="19" dur="1000"/>
                                        <p:tgtEl>
                                          <p:spTgt spid="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1" animBg="1" advAuto="0"/>
      <p:bldP spid="253" grpId="2" animBg="1" advAuto="0"/>
      <p:bldP spid="254" grpId="3" animBg="1" advAuto="0"/>
      <p:bldP spid="255" grpId="4"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0" name="Rectangle"/>
          <p:cNvGrpSpPr/>
          <p:nvPr/>
        </p:nvGrpSpPr>
        <p:grpSpPr>
          <a:xfrm>
            <a:off x="-445286" y="-265884"/>
            <a:ext cx="13895372" cy="1730176"/>
            <a:chOff x="0" y="0"/>
            <a:chExt cx="13895370" cy="1730174"/>
          </a:xfrm>
        </p:grpSpPr>
        <p:sp>
          <p:nvSpPr>
            <p:cNvPr id="259"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258"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261" name="Branding"/>
          <p:cNvSpPr txBox="1">
            <a:spLocks noGrp="1"/>
          </p:cNvSpPr>
          <p:nvPr>
            <p:ph type="title" idx="4294967295"/>
          </p:nvPr>
        </p:nvSpPr>
        <p:spPr>
          <a:xfrm>
            <a:off x="4532416" y="-176264"/>
            <a:ext cx="3939968" cy="2044701"/>
          </a:xfrm>
          <a:prstGeom prst="rect">
            <a:avLst/>
          </a:prstGeom>
        </p:spPr>
        <p:txBody>
          <a:bodyPr/>
          <a:lstStyle>
            <a:lvl1pPr>
              <a:defRPr>
                <a:solidFill>
                  <a:srgbClr val="FFFFFF"/>
                </a:solidFill>
              </a:defRPr>
            </a:lvl1pPr>
          </a:lstStyle>
          <a:p>
            <a:r>
              <a:t>Branding</a:t>
            </a:r>
          </a:p>
        </p:txBody>
      </p:sp>
      <p:pic>
        <p:nvPicPr>
          <p:cNvPr id="262" name="IMG_1146.jpg" descr="IMG_1146.jpg"/>
          <p:cNvPicPr>
            <a:picLocks/>
          </p:cNvPicPr>
          <p:nvPr/>
        </p:nvPicPr>
        <p:blipFill>
          <a:blip r:embed="rId4"/>
          <a:stretch>
            <a:fillRect/>
          </a:stretch>
        </p:blipFill>
        <p:spPr>
          <a:xfrm>
            <a:off x="2369912" y="4493741"/>
            <a:ext cx="3723943" cy="2032001"/>
          </a:xfrm>
          <a:prstGeom prst="rect">
            <a:avLst/>
          </a:prstGeom>
          <a:effectLst>
            <a:outerShdw blurRad="63500" dist="90381" dir="4187739" rotWithShape="0">
              <a:srgbClr val="000000">
                <a:alpha val="74436"/>
              </a:srgbClr>
            </a:outerShdw>
          </a:effectLst>
        </p:spPr>
      </p:pic>
      <p:pic>
        <p:nvPicPr>
          <p:cNvPr id="263" name="August.pdf" descr="August.pdf"/>
          <p:cNvPicPr>
            <a:picLocks/>
          </p:cNvPicPr>
          <p:nvPr/>
        </p:nvPicPr>
        <p:blipFill>
          <a:blip r:embed="rId5"/>
          <a:stretch>
            <a:fillRect/>
          </a:stretch>
        </p:blipFill>
        <p:spPr>
          <a:xfrm>
            <a:off x="651952" y="1672296"/>
            <a:ext cx="3321535" cy="2548168"/>
          </a:xfrm>
          <a:prstGeom prst="rect">
            <a:avLst/>
          </a:prstGeom>
          <a:effectLst>
            <a:outerShdw blurRad="63500" dist="90381" dir="4187739" rotWithShape="0">
              <a:srgbClr val="000000">
                <a:alpha val="74436"/>
              </a:srgbClr>
            </a:outerShdw>
          </a:effectLst>
        </p:spPr>
      </p:pic>
      <p:pic>
        <p:nvPicPr>
          <p:cNvPr id="264" name="Button redesign2 jpeg.jpg" descr="Button redesign2 jpeg.jpg"/>
          <p:cNvPicPr>
            <a:picLocks/>
          </p:cNvPicPr>
          <p:nvPr/>
        </p:nvPicPr>
        <p:blipFill>
          <a:blip r:embed="rId6"/>
          <a:stretch>
            <a:fillRect/>
          </a:stretch>
        </p:blipFill>
        <p:spPr>
          <a:xfrm rot="8708">
            <a:off x="7109182" y="4458000"/>
            <a:ext cx="1106075" cy="3258359"/>
          </a:xfrm>
          <a:prstGeom prst="rect">
            <a:avLst/>
          </a:prstGeom>
          <a:effectLst>
            <a:outerShdw blurRad="63500" dist="90381" dir="4187739" rotWithShape="0">
              <a:srgbClr val="000000">
                <a:alpha val="74436"/>
              </a:srgbClr>
            </a:outerShdw>
          </a:effectLst>
        </p:spPr>
      </p:pic>
      <p:pic>
        <p:nvPicPr>
          <p:cNvPr id="265" name="POD Squad newspaper.jpg" descr="POD Squad newspaper.jpg"/>
          <p:cNvPicPr>
            <a:picLocks/>
          </p:cNvPicPr>
          <p:nvPr/>
        </p:nvPicPr>
        <p:blipFill>
          <a:blip r:embed="rId7"/>
          <a:stretch>
            <a:fillRect/>
          </a:stretch>
        </p:blipFill>
        <p:spPr>
          <a:xfrm rot="5400000">
            <a:off x="9514139" y="1189470"/>
            <a:ext cx="2603944" cy="3569597"/>
          </a:xfrm>
          <a:prstGeom prst="rect">
            <a:avLst/>
          </a:prstGeom>
          <a:effectLst>
            <a:outerShdw blurRad="63500" dist="90381" dir="4187739" rotWithShape="0">
              <a:srgbClr val="000000">
                <a:alpha val="74436"/>
              </a:srgbClr>
            </a:outerShdw>
          </a:effectLst>
        </p:spPr>
      </p:pic>
      <p:pic>
        <p:nvPicPr>
          <p:cNvPr id="266" name="rands.jpg" descr="rands.jpg"/>
          <p:cNvPicPr>
            <a:picLocks/>
          </p:cNvPicPr>
          <p:nvPr/>
        </p:nvPicPr>
        <p:blipFill>
          <a:blip r:embed="rId8"/>
          <a:stretch>
            <a:fillRect/>
          </a:stretch>
        </p:blipFill>
        <p:spPr>
          <a:xfrm>
            <a:off x="4757314" y="1672296"/>
            <a:ext cx="3152240" cy="2108201"/>
          </a:xfrm>
          <a:prstGeom prst="rect">
            <a:avLst/>
          </a:prstGeom>
          <a:effectLst>
            <a:outerShdw blurRad="63500" dist="90381" dir="4187739" rotWithShape="0">
              <a:srgbClr val="000000">
                <a:alpha val="74436"/>
              </a:srgbClr>
            </a:outerShdw>
          </a:effectLst>
        </p:spPr>
      </p:pic>
      <p:sp>
        <p:nvSpPr>
          <p:cNvPr id="267" name="You don’t have to use puppets..."/>
          <p:cNvSpPr/>
          <p:nvPr/>
        </p:nvSpPr>
        <p:spPr>
          <a:xfrm>
            <a:off x="5397485" y="8958482"/>
            <a:ext cx="7736840" cy="68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rgbClr val="000000"/>
                </a:solidFill>
                <a:latin typeface="American Typewriter"/>
                <a:ea typeface="American Typewriter"/>
                <a:cs typeface="American Typewriter"/>
                <a:sym typeface="American Typewriter"/>
              </a:defRPr>
            </a:lvl1pPr>
          </a:lstStyle>
          <a:p>
            <a:r>
              <a:t>You don’t have to use puppets...</a:t>
            </a:r>
          </a:p>
        </p:txBody>
      </p:sp>
      <p:pic>
        <p:nvPicPr>
          <p:cNvPr id="268" name="Screenshot 2025-10-27 at 4.36.39 PM.png" descr="Screenshot 2025-10-27 at 4.36.39 PM.png"/>
          <p:cNvPicPr>
            <a:picLocks noChangeAspect="1"/>
          </p:cNvPicPr>
          <p:nvPr/>
        </p:nvPicPr>
        <p:blipFill>
          <a:blip r:embed="rId9"/>
          <a:srcRect l="5849" t="2159" r="135" b="3019"/>
          <a:stretch>
            <a:fillRect/>
          </a:stretch>
        </p:blipFill>
        <p:spPr>
          <a:xfrm rot="600000">
            <a:off x="8614860" y="4462224"/>
            <a:ext cx="3962649" cy="4397979"/>
          </a:xfrm>
          <a:custGeom>
            <a:avLst/>
            <a:gdLst/>
            <a:ahLst/>
            <a:cxnLst>
              <a:cxn ang="0">
                <a:pos x="wd2" y="hd2"/>
              </a:cxn>
              <a:cxn ang="5400000">
                <a:pos x="wd2" y="hd2"/>
              </a:cxn>
              <a:cxn ang="10800000">
                <a:pos x="wd2" y="hd2"/>
              </a:cxn>
              <a:cxn ang="16200000">
                <a:pos x="wd2" y="hd2"/>
              </a:cxn>
            </a:cxnLst>
            <a:rect l="0" t="0" r="r" b="b"/>
            <a:pathLst>
              <a:path w="21588" h="21579" extrusionOk="0">
                <a:moveTo>
                  <a:pt x="18170" y="0"/>
                </a:moveTo>
                <a:cubicBezTo>
                  <a:pt x="18055" y="-3"/>
                  <a:pt x="17882" y="6"/>
                  <a:pt x="17631" y="24"/>
                </a:cubicBezTo>
                <a:cubicBezTo>
                  <a:pt x="17258" y="51"/>
                  <a:pt x="16762" y="78"/>
                  <a:pt x="16529" y="84"/>
                </a:cubicBezTo>
                <a:cubicBezTo>
                  <a:pt x="16295" y="91"/>
                  <a:pt x="16073" y="125"/>
                  <a:pt x="16036" y="158"/>
                </a:cubicBezTo>
                <a:cubicBezTo>
                  <a:pt x="15991" y="199"/>
                  <a:pt x="16014" y="445"/>
                  <a:pt x="16105" y="904"/>
                </a:cubicBezTo>
                <a:cubicBezTo>
                  <a:pt x="16441" y="2607"/>
                  <a:pt x="16520" y="2995"/>
                  <a:pt x="16591" y="3235"/>
                </a:cubicBezTo>
                <a:cubicBezTo>
                  <a:pt x="16690" y="3568"/>
                  <a:pt x="16618" y="3646"/>
                  <a:pt x="16163" y="3693"/>
                </a:cubicBezTo>
                <a:cubicBezTo>
                  <a:pt x="15084" y="3803"/>
                  <a:pt x="14017" y="3928"/>
                  <a:pt x="12998" y="4063"/>
                </a:cubicBezTo>
                <a:cubicBezTo>
                  <a:pt x="12366" y="4146"/>
                  <a:pt x="11609" y="4244"/>
                  <a:pt x="11313" y="4279"/>
                </a:cubicBezTo>
                <a:cubicBezTo>
                  <a:pt x="10079" y="4423"/>
                  <a:pt x="6781" y="4827"/>
                  <a:pt x="6377" y="4884"/>
                </a:cubicBezTo>
                <a:cubicBezTo>
                  <a:pt x="5153" y="5057"/>
                  <a:pt x="3770" y="5225"/>
                  <a:pt x="2885" y="5307"/>
                </a:cubicBezTo>
                <a:cubicBezTo>
                  <a:pt x="2120" y="5377"/>
                  <a:pt x="52" y="5660"/>
                  <a:pt x="8" y="5700"/>
                </a:cubicBezTo>
                <a:cubicBezTo>
                  <a:pt x="-12" y="5718"/>
                  <a:pt x="6" y="5781"/>
                  <a:pt x="49" y="5842"/>
                </a:cubicBezTo>
                <a:cubicBezTo>
                  <a:pt x="91" y="5903"/>
                  <a:pt x="145" y="6071"/>
                  <a:pt x="170" y="6216"/>
                </a:cubicBezTo>
                <a:cubicBezTo>
                  <a:pt x="195" y="6361"/>
                  <a:pt x="223" y="6521"/>
                  <a:pt x="232" y="6571"/>
                </a:cubicBezTo>
                <a:cubicBezTo>
                  <a:pt x="242" y="6620"/>
                  <a:pt x="224" y="6692"/>
                  <a:pt x="191" y="6728"/>
                </a:cubicBezTo>
                <a:cubicBezTo>
                  <a:pt x="158" y="6766"/>
                  <a:pt x="163" y="6870"/>
                  <a:pt x="200" y="6970"/>
                </a:cubicBezTo>
                <a:cubicBezTo>
                  <a:pt x="261" y="7134"/>
                  <a:pt x="317" y="7403"/>
                  <a:pt x="330" y="7587"/>
                </a:cubicBezTo>
                <a:cubicBezTo>
                  <a:pt x="334" y="7649"/>
                  <a:pt x="411" y="7659"/>
                  <a:pt x="658" y="7628"/>
                </a:cubicBezTo>
                <a:cubicBezTo>
                  <a:pt x="1058" y="7579"/>
                  <a:pt x="1116" y="7633"/>
                  <a:pt x="1203" y="8117"/>
                </a:cubicBezTo>
                <a:cubicBezTo>
                  <a:pt x="1305" y="8684"/>
                  <a:pt x="1456" y="9391"/>
                  <a:pt x="1612" y="10043"/>
                </a:cubicBezTo>
                <a:cubicBezTo>
                  <a:pt x="1691" y="10375"/>
                  <a:pt x="1825" y="10999"/>
                  <a:pt x="1912" y="11431"/>
                </a:cubicBezTo>
                <a:cubicBezTo>
                  <a:pt x="2000" y="11863"/>
                  <a:pt x="2179" y="12732"/>
                  <a:pt x="2308" y="13363"/>
                </a:cubicBezTo>
                <a:cubicBezTo>
                  <a:pt x="2437" y="13994"/>
                  <a:pt x="2591" y="14767"/>
                  <a:pt x="2650" y="15082"/>
                </a:cubicBezTo>
                <a:cubicBezTo>
                  <a:pt x="2709" y="15398"/>
                  <a:pt x="2844" y="16118"/>
                  <a:pt x="2950" y="16683"/>
                </a:cubicBezTo>
                <a:cubicBezTo>
                  <a:pt x="3056" y="17247"/>
                  <a:pt x="3207" y="18075"/>
                  <a:pt x="3285" y="18523"/>
                </a:cubicBezTo>
                <a:cubicBezTo>
                  <a:pt x="3364" y="18971"/>
                  <a:pt x="3458" y="19475"/>
                  <a:pt x="3493" y="19641"/>
                </a:cubicBezTo>
                <a:cubicBezTo>
                  <a:pt x="3528" y="19807"/>
                  <a:pt x="3620" y="20253"/>
                  <a:pt x="3698" y="20634"/>
                </a:cubicBezTo>
                <a:cubicBezTo>
                  <a:pt x="3777" y="21015"/>
                  <a:pt x="3867" y="21389"/>
                  <a:pt x="3899" y="21465"/>
                </a:cubicBezTo>
                <a:cubicBezTo>
                  <a:pt x="3948" y="21581"/>
                  <a:pt x="3990" y="21597"/>
                  <a:pt x="4144" y="21563"/>
                </a:cubicBezTo>
                <a:cubicBezTo>
                  <a:pt x="4246" y="21540"/>
                  <a:pt x="4449" y="21467"/>
                  <a:pt x="4596" y="21399"/>
                </a:cubicBezTo>
                <a:cubicBezTo>
                  <a:pt x="4807" y="21301"/>
                  <a:pt x="4992" y="21275"/>
                  <a:pt x="5495" y="21273"/>
                </a:cubicBezTo>
                <a:cubicBezTo>
                  <a:pt x="6096" y="21270"/>
                  <a:pt x="6130" y="21263"/>
                  <a:pt x="6185" y="21129"/>
                </a:cubicBezTo>
                <a:cubicBezTo>
                  <a:pt x="6217" y="21051"/>
                  <a:pt x="6230" y="20968"/>
                  <a:pt x="6215" y="20946"/>
                </a:cubicBezTo>
                <a:cubicBezTo>
                  <a:pt x="6200" y="20923"/>
                  <a:pt x="6123" y="20538"/>
                  <a:pt x="6044" y="20091"/>
                </a:cubicBezTo>
                <a:cubicBezTo>
                  <a:pt x="5965" y="19643"/>
                  <a:pt x="5867" y="19175"/>
                  <a:pt x="5826" y="19049"/>
                </a:cubicBezTo>
                <a:cubicBezTo>
                  <a:pt x="5761" y="18853"/>
                  <a:pt x="5767" y="18806"/>
                  <a:pt x="5867" y="18718"/>
                </a:cubicBezTo>
                <a:cubicBezTo>
                  <a:pt x="5977" y="18620"/>
                  <a:pt x="5994" y="18623"/>
                  <a:pt x="6157" y="18792"/>
                </a:cubicBezTo>
                <a:lnTo>
                  <a:pt x="6328" y="18971"/>
                </a:lnTo>
                <a:lnTo>
                  <a:pt x="7242" y="18833"/>
                </a:lnTo>
                <a:cubicBezTo>
                  <a:pt x="7745" y="18757"/>
                  <a:pt x="8263" y="18670"/>
                  <a:pt x="8392" y="18640"/>
                </a:cubicBezTo>
                <a:cubicBezTo>
                  <a:pt x="8522" y="18610"/>
                  <a:pt x="9126" y="18502"/>
                  <a:pt x="9735" y="18400"/>
                </a:cubicBezTo>
                <a:cubicBezTo>
                  <a:pt x="10344" y="18299"/>
                  <a:pt x="11462" y="18108"/>
                  <a:pt x="12219" y="17978"/>
                </a:cubicBezTo>
                <a:cubicBezTo>
                  <a:pt x="12976" y="17848"/>
                  <a:pt x="13717" y="17726"/>
                  <a:pt x="13865" y="17707"/>
                </a:cubicBezTo>
                <a:cubicBezTo>
                  <a:pt x="14013" y="17688"/>
                  <a:pt x="14253" y="17648"/>
                  <a:pt x="14401" y="17618"/>
                </a:cubicBezTo>
                <a:cubicBezTo>
                  <a:pt x="14785" y="17539"/>
                  <a:pt x="16621" y="17218"/>
                  <a:pt x="17484" y="17078"/>
                </a:cubicBezTo>
                <a:cubicBezTo>
                  <a:pt x="17887" y="17013"/>
                  <a:pt x="18241" y="16925"/>
                  <a:pt x="18271" y="16882"/>
                </a:cubicBezTo>
                <a:cubicBezTo>
                  <a:pt x="18302" y="16838"/>
                  <a:pt x="18327" y="16703"/>
                  <a:pt x="18327" y="16580"/>
                </a:cubicBezTo>
                <a:cubicBezTo>
                  <a:pt x="18330" y="16078"/>
                  <a:pt x="18468" y="15730"/>
                  <a:pt x="18758" y="15491"/>
                </a:cubicBezTo>
                <a:cubicBezTo>
                  <a:pt x="19105" y="15206"/>
                  <a:pt x="19244" y="15164"/>
                  <a:pt x="19409" y="15298"/>
                </a:cubicBezTo>
                <a:cubicBezTo>
                  <a:pt x="19505" y="15377"/>
                  <a:pt x="19538" y="15484"/>
                  <a:pt x="19538" y="15717"/>
                </a:cubicBezTo>
                <a:cubicBezTo>
                  <a:pt x="19538" y="16058"/>
                  <a:pt x="19661" y="16335"/>
                  <a:pt x="19914" y="16562"/>
                </a:cubicBezTo>
                <a:cubicBezTo>
                  <a:pt x="20059" y="16692"/>
                  <a:pt x="20108" y="16702"/>
                  <a:pt x="20375" y="16658"/>
                </a:cubicBezTo>
                <a:cubicBezTo>
                  <a:pt x="20540" y="16630"/>
                  <a:pt x="20688" y="16620"/>
                  <a:pt x="20706" y="16636"/>
                </a:cubicBezTo>
                <a:cubicBezTo>
                  <a:pt x="20724" y="16652"/>
                  <a:pt x="20847" y="16606"/>
                  <a:pt x="20978" y="16533"/>
                </a:cubicBezTo>
                <a:cubicBezTo>
                  <a:pt x="21152" y="16436"/>
                  <a:pt x="21270" y="16410"/>
                  <a:pt x="21417" y="16439"/>
                </a:cubicBezTo>
                <a:lnTo>
                  <a:pt x="21588" y="16475"/>
                </a:lnTo>
                <a:cubicBezTo>
                  <a:pt x="21579" y="16215"/>
                  <a:pt x="21568" y="16022"/>
                  <a:pt x="21556" y="16001"/>
                </a:cubicBezTo>
                <a:cubicBezTo>
                  <a:pt x="21520" y="15944"/>
                  <a:pt x="21383" y="15340"/>
                  <a:pt x="21251" y="14660"/>
                </a:cubicBezTo>
                <a:cubicBezTo>
                  <a:pt x="21119" y="13979"/>
                  <a:pt x="20951" y="13137"/>
                  <a:pt x="20879" y="12788"/>
                </a:cubicBezTo>
                <a:cubicBezTo>
                  <a:pt x="20807" y="12440"/>
                  <a:pt x="20701" y="11884"/>
                  <a:pt x="20643" y="11552"/>
                </a:cubicBezTo>
                <a:cubicBezTo>
                  <a:pt x="20585" y="11220"/>
                  <a:pt x="20466" y="10608"/>
                  <a:pt x="20379" y="10193"/>
                </a:cubicBezTo>
                <a:cubicBezTo>
                  <a:pt x="20293" y="9778"/>
                  <a:pt x="20171" y="9153"/>
                  <a:pt x="20109" y="8804"/>
                </a:cubicBezTo>
                <a:cubicBezTo>
                  <a:pt x="20047" y="8456"/>
                  <a:pt x="19942" y="7912"/>
                  <a:pt x="19873" y="7597"/>
                </a:cubicBezTo>
                <a:cubicBezTo>
                  <a:pt x="19571" y="6199"/>
                  <a:pt x="19455" y="5425"/>
                  <a:pt x="19532" y="5342"/>
                </a:cubicBezTo>
                <a:cubicBezTo>
                  <a:pt x="19573" y="5297"/>
                  <a:pt x="19829" y="5228"/>
                  <a:pt x="20103" y="5188"/>
                </a:cubicBezTo>
                <a:cubicBezTo>
                  <a:pt x="20629" y="5112"/>
                  <a:pt x="20680" y="5073"/>
                  <a:pt x="20680" y="4752"/>
                </a:cubicBezTo>
                <a:cubicBezTo>
                  <a:pt x="20680" y="4653"/>
                  <a:pt x="20727" y="4490"/>
                  <a:pt x="20786" y="4388"/>
                </a:cubicBezTo>
                <a:cubicBezTo>
                  <a:pt x="20845" y="4286"/>
                  <a:pt x="20936" y="4074"/>
                  <a:pt x="20987" y="3918"/>
                </a:cubicBezTo>
                <a:cubicBezTo>
                  <a:pt x="21090" y="3607"/>
                  <a:pt x="21377" y="3312"/>
                  <a:pt x="21484" y="3408"/>
                </a:cubicBezTo>
                <a:cubicBezTo>
                  <a:pt x="21490" y="3414"/>
                  <a:pt x="21496" y="3444"/>
                  <a:pt x="21502" y="3486"/>
                </a:cubicBezTo>
                <a:cubicBezTo>
                  <a:pt x="21531" y="3464"/>
                  <a:pt x="21568" y="3438"/>
                  <a:pt x="21582" y="3426"/>
                </a:cubicBezTo>
                <a:cubicBezTo>
                  <a:pt x="21578" y="3032"/>
                  <a:pt x="21574" y="2502"/>
                  <a:pt x="21571" y="2501"/>
                </a:cubicBezTo>
                <a:cubicBezTo>
                  <a:pt x="21566" y="2503"/>
                  <a:pt x="21561" y="2501"/>
                  <a:pt x="21556" y="2505"/>
                </a:cubicBezTo>
                <a:cubicBezTo>
                  <a:pt x="21540" y="2709"/>
                  <a:pt x="21518" y="2883"/>
                  <a:pt x="21497" y="2902"/>
                </a:cubicBezTo>
                <a:cubicBezTo>
                  <a:pt x="21471" y="2926"/>
                  <a:pt x="20942" y="3017"/>
                  <a:pt x="20321" y="3106"/>
                </a:cubicBezTo>
                <a:cubicBezTo>
                  <a:pt x="19357" y="3245"/>
                  <a:pt x="19178" y="3256"/>
                  <a:pt x="19099" y="3184"/>
                </a:cubicBezTo>
                <a:cubicBezTo>
                  <a:pt x="19049" y="3138"/>
                  <a:pt x="18930" y="2706"/>
                  <a:pt x="18836" y="2224"/>
                </a:cubicBezTo>
                <a:cubicBezTo>
                  <a:pt x="18536" y="702"/>
                  <a:pt x="18408" y="119"/>
                  <a:pt x="18358" y="45"/>
                </a:cubicBezTo>
                <a:cubicBezTo>
                  <a:pt x="18340" y="19"/>
                  <a:pt x="18284" y="4"/>
                  <a:pt x="18170" y="0"/>
                </a:cubicBezTo>
                <a:close/>
              </a:path>
            </a:pathLst>
          </a:custGeom>
          <a:ln w="12700">
            <a:miter lim="400000"/>
          </a:ln>
        </p:spPr>
      </p:pic>
      <p:grpSp>
        <p:nvGrpSpPr>
          <p:cNvPr id="272" name="Group"/>
          <p:cNvGrpSpPr/>
          <p:nvPr/>
        </p:nvGrpSpPr>
        <p:grpSpPr>
          <a:xfrm>
            <a:off x="403056" y="6875218"/>
            <a:ext cx="4893867" cy="2565844"/>
            <a:chOff x="12700" y="25400"/>
            <a:chExt cx="4893865" cy="2565843"/>
          </a:xfrm>
        </p:grpSpPr>
        <p:pic>
          <p:nvPicPr>
            <p:cNvPr id="269" name="pasted-movie.png" descr="pasted-movie.png"/>
            <p:cNvPicPr>
              <a:picLocks/>
            </p:cNvPicPr>
            <p:nvPr/>
          </p:nvPicPr>
          <p:blipFill>
            <a:blip r:embed="rId10"/>
            <a:stretch>
              <a:fillRect/>
            </a:stretch>
          </p:blipFill>
          <p:spPr>
            <a:xfrm>
              <a:off x="12700" y="25400"/>
              <a:ext cx="4893866" cy="2565844"/>
            </a:xfrm>
            <a:prstGeom prst="rect">
              <a:avLst/>
            </a:prstGeom>
            <a:effectLst>
              <a:outerShdw blurRad="63500" dist="90381" dir="4187739" rotWithShape="0">
                <a:srgbClr val="000000">
                  <a:alpha val="74436"/>
                </a:srgbClr>
              </a:outerShdw>
            </a:effectLst>
          </p:spPr>
        </p:pic>
        <p:pic>
          <p:nvPicPr>
            <p:cNvPr id="270" name="pasted-movie.png" descr="pasted-movie.png"/>
            <p:cNvPicPr>
              <a:picLocks noChangeAspect="1"/>
            </p:cNvPicPr>
            <p:nvPr/>
          </p:nvPicPr>
          <p:blipFill>
            <a:blip r:embed="rId11"/>
            <a:srcRect l="18310" t="25326" r="18398" b="22543"/>
            <a:stretch>
              <a:fillRect/>
            </a:stretch>
          </p:blipFill>
          <p:spPr>
            <a:xfrm>
              <a:off x="410821" y="644940"/>
              <a:ext cx="3463529" cy="1426369"/>
            </a:xfrm>
            <a:custGeom>
              <a:avLst/>
              <a:gdLst/>
              <a:ahLst/>
              <a:cxnLst>
                <a:cxn ang="0">
                  <a:pos x="wd2" y="hd2"/>
                </a:cxn>
                <a:cxn ang="5400000">
                  <a:pos x="wd2" y="hd2"/>
                </a:cxn>
                <a:cxn ang="10800000">
                  <a:pos x="wd2" y="hd2"/>
                </a:cxn>
                <a:cxn ang="16200000">
                  <a:pos x="wd2" y="hd2"/>
                </a:cxn>
              </a:cxnLst>
              <a:rect l="0" t="0" r="r" b="b"/>
              <a:pathLst>
                <a:path w="21600" h="21600" extrusionOk="0">
                  <a:moveTo>
                    <a:pt x="163" y="0"/>
                  </a:moveTo>
                  <a:lnTo>
                    <a:pt x="158" y="9412"/>
                  </a:lnTo>
                  <a:cubicBezTo>
                    <a:pt x="156" y="14588"/>
                    <a:pt x="159" y="19178"/>
                    <a:pt x="163" y="19611"/>
                  </a:cubicBezTo>
                  <a:cubicBezTo>
                    <a:pt x="171" y="20351"/>
                    <a:pt x="119" y="20670"/>
                    <a:pt x="0" y="20686"/>
                  </a:cubicBezTo>
                  <a:cubicBezTo>
                    <a:pt x="9" y="21184"/>
                    <a:pt x="20" y="21502"/>
                    <a:pt x="37" y="21600"/>
                  </a:cubicBezTo>
                  <a:lnTo>
                    <a:pt x="21580" y="21600"/>
                  </a:lnTo>
                  <a:cubicBezTo>
                    <a:pt x="21589" y="21507"/>
                    <a:pt x="21594" y="21252"/>
                    <a:pt x="21600" y="21035"/>
                  </a:cubicBezTo>
                  <a:cubicBezTo>
                    <a:pt x="21569" y="20839"/>
                    <a:pt x="21534" y="20626"/>
                    <a:pt x="21511" y="20554"/>
                  </a:cubicBezTo>
                  <a:cubicBezTo>
                    <a:pt x="21482" y="20464"/>
                    <a:pt x="21464" y="19851"/>
                    <a:pt x="21471" y="19196"/>
                  </a:cubicBezTo>
                  <a:cubicBezTo>
                    <a:pt x="21479" y="18541"/>
                    <a:pt x="21479" y="13956"/>
                    <a:pt x="21474" y="9003"/>
                  </a:cubicBezTo>
                  <a:lnTo>
                    <a:pt x="21466" y="0"/>
                  </a:lnTo>
                  <a:lnTo>
                    <a:pt x="10816" y="0"/>
                  </a:lnTo>
                  <a:lnTo>
                    <a:pt x="163" y="0"/>
                  </a:lnTo>
                  <a:close/>
                </a:path>
              </a:pathLst>
            </a:custGeom>
            <a:ln w="12700" cap="flat">
              <a:noFill/>
              <a:miter lim="400000"/>
            </a:ln>
            <a:effectLst/>
          </p:spPr>
        </p:pic>
        <p:sp>
          <p:nvSpPr>
            <p:cNvPr id="271" name="This week’s word from…"/>
            <p:cNvSpPr txBox="1"/>
            <p:nvPr/>
          </p:nvSpPr>
          <p:spPr>
            <a:xfrm>
              <a:off x="548856" y="767574"/>
              <a:ext cx="3187459" cy="1130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1900">
                  <a:latin typeface="Arial Black"/>
                  <a:ea typeface="Arial Black"/>
                  <a:cs typeface="Arial Black"/>
                  <a:sym typeface="Arial Black"/>
                </a:defRPr>
              </a:pPr>
              <a:r>
                <a:t>This week’s word from </a:t>
              </a:r>
            </a:p>
            <a:p>
              <a:pPr>
                <a:defRPr sz="1900">
                  <a:latin typeface="Arial Black"/>
                  <a:ea typeface="Arial Black"/>
                  <a:cs typeface="Arial Black"/>
                  <a:sym typeface="Arial Black"/>
                </a:defRPr>
              </a:pPr>
              <a:r>
                <a:t>the POD Squad:</a:t>
              </a:r>
            </a:p>
            <a:p>
              <a:pPr>
                <a:defRPr sz="1900">
                  <a:latin typeface="Arial Black"/>
                  <a:ea typeface="Arial Black"/>
                  <a:cs typeface="Arial Black"/>
                  <a:sym typeface="Arial Black"/>
                </a:defRPr>
              </a:pPr>
              <a:r>
                <a:t>Responsibility </a:t>
              </a:r>
            </a:p>
          </p:txBody>
        </p:sp>
      </p:gr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67"/>
                                        </p:tgtEl>
                                        <p:attrNameLst>
                                          <p:attrName>style.visibility</p:attrName>
                                        </p:attrNameLst>
                                      </p:cBhvr>
                                      <p:to>
                                        <p:strVal val="visible"/>
                                      </p:to>
                                    </p:set>
                                    <p:animEffect transition="in" filter="fade">
                                      <p:cBhvr>
                                        <p:cTn id="7" dur="10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8" name="Rectangle"/>
          <p:cNvGrpSpPr/>
          <p:nvPr/>
        </p:nvGrpSpPr>
        <p:grpSpPr>
          <a:xfrm>
            <a:off x="-445286" y="-265884"/>
            <a:ext cx="13895372" cy="1730176"/>
            <a:chOff x="0" y="0"/>
            <a:chExt cx="13895370" cy="1730174"/>
          </a:xfrm>
        </p:grpSpPr>
        <p:sp>
          <p:nvSpPr>
            <p:cNvPr id="277"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276" name="Rectangle Rectangle" descr="Rectangle Rectangle"/>
            <p:cNvPicPr>
              <a:picLocks/>
            </p:cNvPicPr>
            <p:nvPr/>
          </p:nvPicPr>
          <p:blipFill>
            <a:blip r:embed="rId2"/>
            <a:stretch>
              <a:fillRect/>
            </a:stretch>
          </p:blipFill>
          <p:spPr>
            <a:xfrm>
              <a:off x="0" y="0"/>
              <a:ext cx="13895371" cy="1730175"/>
            </a:xfrm>
            <a:prstGeom prst="rect">
              <a:avLst/>
            </a:prstGeom>
            <a:effectLst/>
          </p:spPr>
        </p:pic>
      </p:grpSp>
      <p:sp>
        <p:nvSpPr>
          <p:cNvPr id="279" name="Branding"/>
          <p:cNvSpPr txBox="1">
            <a:spLocks noGrp="1"/>
          </p:cNvSpPr>
          <p:nvPr>
            <p:ph type="title" idx="4294967295"/>
          </p:nvPr>
        </p:nvSpPr>
        <p:spPr>
          <a:xfrm>
            <a:off x="4532416" y="-176264"/>
            <a:ext cx="3939968" cy="2044701"/>
          </a:xfrm>
          <a:prstGeom prst="rect">
            <a:avLst/>
          </a:prstGeom>
        </p:spPr>
        <p:txBody>
          <a:bodyPr/>
          <a:lstStyle>
            <a:lvl1pPr>
              <a:defRPr>
                <a:solidFill>
                  <a:srgbClr val="FFFFFF"/>
                </a:solidFill>
              </a:defRPr>
            </a:lvl1pPr>
          </a:lstStyle>
          <a:p>
            <a:r>
              <a:t>Branding</a:t>
            </a:r>
          </a:p>
        </p:txBody>
      </p:sp>
      <p:pic>
        <p:nvPicPr>
          <p:cNvPr id="280" name="pasted-movie.png" descr="pasted-movie.png"/>
          <p:cNvPicPr>
            <a:picLocks/>
          </p:cNvPicPr>
          <p:nvPr/>
        </p:nvPicPr>
        <p:blipFill>
          <a:blip r:embed="rId3"/>
          <a:stretch>
            <a:fillRect/>
          </a:stretch>
        </p:blipFill>
        <p:spPr>
          <a:xfrm>
            <a:off x="751018" y="1836170"/>
            <a:ext cx="11502764" cy="7188116"/>
          </a:xfrm>
          <a:prstGeom prst="rect">
            <a:avLst/>
          </a:prstGeom>
          <a:effectLst>
            <a:outerShdw blurRad="355600" rotWithShape="0">
              <a:srgbClr val="000000">
                <a:alpha val="75000"/>
              </a:srgbClr>
            </a:outerShdw>
          </a:effectLst>
        </p:spPr>
      </p:pic>
      <p:sp>
        <p:nvSpPr>
          <p:cNvPr id="281" name="*Retrieved on 10-29-25 from: https://www.socialchamp.com/blog/social-media-icons/"/>
          <p:cNvSpPr txBox="1"/>
          <p:nvPr/>
        </p:nvSpPr>
        <p:spPr>
          <a:xfrm>
            <a:off x="3230835" y="9377114"/>
            <a:ext cx="6035130"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200"/>
            </a:lvl1pPr>
          </a:lstStyle>
          <a:p>
            <a:r>
              <a:t>*Retrieved on 10-29-25 from: https://www.socialchamp.com/blog/social-media-icons/</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5" name="Rectangle"/>
          <p:cNvGrpSpPr/>
          <p:nvPr/>
        </p:nvGrpSpPr>
        <p:grpSpPr>
          <a:xfrm>
            <a:off x="-445286" y="-265884"/>
            <a:ext cx="13895372" cy="1730176"/>
            <a:chOff x="0" y="0"/>
            <a:chExt cx="13895370" cy="1730174"/>
          </a:xfrm>
        </p:grpSpPr>
        <p:sp>
          <p:nvSpPr>
            <p:cNvPr id="284"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283"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grpSp>
        <p:nvGrpSpPr>
          <p:cNvPr id="289" name="Group"/>
          <p:cNvGrpSpPr/>
          <p:nvPr/>
        </p:nvGrpSpPr>
        <p:grpSpPr>
          <a:xfrm>
            <a:off x="562177" y="7441369"/>
            <a:ext cx="11956645" cy="1390066"/>
            <a:chOff x="0" y="0"/>
            <a:chExt cx="11956644" cy="1390065"/>
          </a:xfrm>
        </p:grpSpPr>
        <p:sp>
          <p:nvSpPr>
            <p:cNvPr id="286" name="Rounded Rectangle"/>
            <p:cNvSpPr/>
            <p:nvPr/>
          </p:nvSpPr>
          <p:spPr>
            <a:xfrm>
              <a:off x="0" y="0"/>
              <a:ext cx="11956645" cy="947128"/>
            </a:xfrm>
            <a:prstGeom prst="roundRect">
              <a:avLst>
                <a:gd name="adj" fmla="val 20689"/>
              </a:avLst>
            </a:prstGeom>
            <a:solidFill>
              <a:srgbClr val="D6D3CB"/>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287" name="Wilkerson, K., Perusse, R., &amp; Hughes, A. (2013). Comprehensive school counseling programs and student achievement outcomes: A comparative analysis of RAMP versus non-RAMP schools. Professional School Counseling, 16 (3), 172-184. doi: 10.1177/2156759X1701"/>
            <p:cNvSpPr txBox="1"/>
            <p:nvPr/>
          </p:nvSpPr>
          <p:spPr>
            <a:xfrm>
              <a:off x="115409" y="932865"/>
              <a:ext cx="11663723" cy="457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1100"/>
              </a:lvl1pPr>
            </a:lstStyle>
            <a:p>
              <a:r>
                <a:t>Wilkerson, K., Perusse, R., &amp; Hughes, A. (2013). Comprehensive school counseling programs and student achievement outcomes: A comparative analysis of RAMP versus non-RAMP schools. Professional School Counseling, 16 (3), 172-184. doi: 10.1177/2156759X1701600302</a:t>
              </a:r>
            </a:p>
          </p:txBody>
        </p:sp>
        <p:sp>
          <p:nvSpPr>
            <p:cNvPr id="288" name="There is strong evidence that elementary schools with comprehensive data-driven school counseling programs display higher academic outcomes compared to schools without such programs."/>
            <p:cNvSpPr txBox="1"/>
            <p:nvPr/>
          </p:nvSpPr>
          <p:spPr>
            <a:xfrm>
              <a:off x="0" y="67164"/>
              <a:ext cx="11956645" cy="812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100"/>
              </a:lvl1pPr>
            </a:lstStyle>
            <a:p>
              <a:r>
                <a:t>There is strong evidence that elementary schools with comprehensive data-driven school counseling programs display higher academic outcomes compared to schools without such programs.</a:t>
              </a:r>
            </a:p>
          </p:txBody>
        </p:sp>
      </p:grpSp>
      <p:grpSp>
        <p:nvGrpSpPr>
          <p:cNvPr id="293" name="Group"/>
          <p:cNvGrpSpPr/>
          <p:nvPr/>
        </p:nvGrpSpPr>
        <p:grpSpPr>
          <a:xfrm>
            <a:off x="531125" y="1921138"/>
            <a:ext cx="11956646" cy="1714950"/>
            <a:chOff x="0" y="0"/>
            <a:chExt cx="11956644" cy="1714948"/>
          </a:xfrm>
        </p:grpSpPr>
        <p:sp>
          <p:nvSpPr>
            <p:cNvPr id="290" name="Rounded Rectangle"/>
            <p:cNvSpPr/>
            <p:nvPr/>
          </p:nvSpPr>
          <p:spPr>
            <a:xfrm>
              <a:off x="0" y="0"/>
              <a:ext cx="11956645" cy="1307269"/>
            </a:xfrm>
            <a:prstGeom prst="roundRect">
              <a:avLst>
                <a:gd name="adj" fmla="val 14989"/>
              </a:avLst>
            </a:prstGeom>
            <a:solidFill>
              <a:srgbClr val="D6D3CB"/>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291" name="Lapan, R. T., Gysbers, N. C., Bragg, S., &amp; Pierce, M. E. (2012). Missouri professional school counselors: Ratios matter, especially in high-poverty schools. Professional School Counseling, 16 (2), 108-116. doi: 10.1177/2156759X0001600207"/>
            <p:cNvSpPr txBox="1"/>
            <p:nvPr/>
          </p:nvSpPr>
          <p:spPr>
            <a:xfrm>
              <a:off x="194275" y="1257748"/>
              <a:ext cx="11505991" cy="457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1100"/>
              </a:lvl1pPr>
            </a:lstStyle>
            <a:p>
              <a:r>
                <a:t>Lapan, R. T., Gysbers, N. C., Bragg, S., &amp; Pierce, M. E. (2012). Missouri professional school counselors: Ratios matter, especially in high-poverty schools. Professional School Counseling, 16 (2), 108-116. doi: 10.1177/2156759X0001600207</a:t>
              </a:r>
            </a:p>
          </p:txBody>
        </p:sp>
        <p:sp>
          <p:nvSpPr>
            <p:cNvPr id="292" name="Students who have greater access to school counselors and comprehensive school counseling programs are more likely to succeed academically and behaviorally in school; this is particular true for students in high-poverty schools."/>
            <p:cNvSpPr txBox="1"/>
            <p:nvPr/>
          </p:nvSpPr>
          <p:spPr>
            <a:xfrm>
              <a:off x="146461" y="69982"/>
              <a:ext cx="11663722" cy="12065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200"/>
              </a:lvl1pPr>
            </a:lstStyle>
            <a:p>
              <a:r>
                <a:t>Students who have greater access to school counselors and comprehensive school counseling programs are more likely to succeed academically and behaviorally in school; this is particular true for students in high-poverty schools.</a:t>
              </a:r>
            </a:p>
          </p:txBody>
        </p:sp>
      </p:grpSp>
      <p:grpSp>
        <p:nvGrpSpPr>
          <p:cNvPr id="297" name="Group"/>
          <p:cNvGrpSpPr/>
          <p:nvPr/>
        </p:nvGrpSpPr>
        <p:grpSpPr>
          <a:xfrm>
            <a:off x="468375" y="3971204"/>
            <a:ext cx="12082145" cy="1282889"/>
            <a:chOff x="0" y="0"/>
            <a:chExt cx="12082144" cy="1282887"/>
          </a:xfrm>
        </p:grpSpPr>
        <p:sp>
          <p:nvSpPr>
            <p:cNvPr id="294" name="Rounded Rectangle"/>
            <p:cNvSpPr/>
            <p:nvPr/>
          </p:nvSpPr>
          <p:spPr>
            <a:xfrm>
              <a:off x="0" y="0"/>
              <a:ext cx="11956645" cy="863600"/>
            </a:xfrm>
            <a:prstGeom prst="roundRect">
              <a:avLst>
                <a:gd name="adj" fmla="val 22690"/>
              </a:avLst>
            </a:prstGeom>
            <a:solidFill>
              <a:srgbClr val="D6D3CB"/>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295" name="Kayler, H., &amp; Sherman, J. (2009). At-risk ninth-grade students: A psychoeducational group approach to increase study skills and grade point averages. Professional School Counseling, 12 (6), 434- 439. doi: 10.1177/2156759X0901200608"/>
            <p:cNvSpPr txBox="1"/>
            <p:nvPr/>
          </p:nvSpPr>
          <p:spPr>
            <a:xfrm>
              <a:off x="306238" y="825687"/>
              <a:ext cx="11624107" cy="457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1100"/>
              </a:lvl1pPr>
            </a:lstStyle>
            <a:p>
              <a:r>
                <a:t>Kayler, H., &amp; Sherman, J. (2009). At-risk ninth-grade students: A psychoeducational group approach to increase study skills and grade point averages. Professional School Counseling, 12 (6), 434- 439. doi: 10.1177/2156759X0901200608</a:t>
              </a:r>
            </a:p>
          </p:txBody>
        </p:sp>
        <p:sp>
          <p:nvSpPr>
            <p:cNvPr id="296" name="Targeted efforts by school counselors can improve students’ learning behaviors, including study skills, time usage and persistence."/>
            <p:cNvSpPr txBox="1"/>
            <p:nvPr/>
          </p:nvSpPr>
          <p:spPr>
            <a:xfrm>
              <a:off x="278647" y="12699"/>
              <a:ext cx="11803498" cy="838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200"/>
              </a:lvl1pPr>
            </a:lstStyle>
            <a:p>
              <a:r>
                <a:t>Targeted efforts by school counselors can improve students’ learning behaviors, including study skills, time usage and persistence.</a:t>
              </a:r>
            </a:p>
          </p:txBody>
        </p:sp>
      </p:grpSp>
      <p:grpSp>
        <p:nvGrpSpPr>
          <p:cNvPr id="301" name="Group"/>
          <p:cNvGrpSpPr/>
          <p:nvPr/>
        </p:nvGrpSpPr>
        <p:grpSpPr>
          <a:xfrm>
            <a:off x="562177" y="5830337"/>
            <a:ext cx="11956645" cy="1126600"/>
            <a:chOff x="0" y="0"/>
            <a:chExt cx="11956644" cy="1126599"/>
          </a:xfrm>
        </p:grpSpPr>
        <p:sp>
          <p:nvSpPr>
            <p:cNvPr id="298" name="Rounded Rectangle"/>
            <p:cNvSpPr/>
            <p:nvPr/>
          </p:nvSpPr>
          <p:spPr>
            <a:xfrm>
              <a:off x="0" y="0"/>
              <a:ext cx="11956645" cy="850796"/>
            </a:xfrm>
            <a:prstGeom prst="roundRect">
              <a:avLst>
                <a:gd name="adj" fmla="val 23031"/>
              </a:avLst>
            </a:prstGeom>
            <a:solidFill>
              <a:srgbClr val="D6D3CB"/>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299" name="Stronger presence of school counselors in elementary schools reduces misbehavior and significantly improves boys’ academic achievement."/>
            <p:cNvSpPr txBox="1"/>
            <p:nvPr/>
          </p:nvSpPr>
          <p:spPr>
            <a:xfrm>
              <a:off x="166269" y="-1"/>
              <a:ext cx="11624106" cy="838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200"/>
              </a:lvl1pPr>
            </a:lstStyle>
            <a:p>
              <a:r>
                <a:t>Stronger presence of school counselors in elementary schools reduces misbehavior and significantly improves boys’ academic achievement.</a:t>
              </a:r>
            </a:p>
          </p:txBody>
        </p:sp>
        <p:sp>
          <p:nvSpPr>
            <p:cNvPr id="300" name="Carrell, S. E., &amp; Hoekstra, M. (2014). Are school counselors an effective educational input? Economic Letters, 125, 66-69. doi: 10.1016/j.econlet.2014.07.020"/>
            <p:cNvSpPr txBox="1"/>
            <p:nvPr/>
          </p:nvSpPr>
          <p:spPr>
            <a:xfrm>
              <a:off x="172820" y="847199"/>
              <a:ext cx="11458818"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1100"/>
              </a:lvl1pPr>
            </a:lstStyle>
            <a:p>
              <a:r>
                <a:t>Carrell, S. E., &amp; Hoekstra, M. (2014). Are school counselors an effective educational input? Economic Letters, 125, 66-69. doi: 10.1016/j.econlet.2014.07.020</a:t>
              </a:r>
            </a:p>
          </p:txBody>
        </p:sp>
      </p:grpSp>
      <p:sp>
        <p:nvSpPr>
          <p:cNvPr id="302" name="*American School Counselor Association. (2015). Empirical research studies supporting the value of school counseling. Retrieved from https://schoolcounselor.org/getmedia/7d00dcff-40a6-4316-ab6c-8f3ffd7941c2/Effectiveness.pdf"/>
          <p:cNvSpPr txBox="1"/>
          <p:nvPr/>
        </p:nvSpPr>
        <p:spPr>
          <a:xfrm>
            <a:off x="506672" y="9151186"/>
            <a:ext cx="12067655"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1200">
                <a:solidFill>
                  <a:srgbClr val="000000"/>
                </a:solidFill>
                <a:latin typeface="Times Roman"/>
                <a:ea typeface="Times Roman"/>
                <a:cs typeface="Times Roman"/>
                <a:sym typeface="Times Roman"/>
              </a:defRPr>
            </a:pPr>
            <a:r>
              <a:t>*American School Counselor Association. (2015). </a:t>
            </a:r>
            <a:r>
              <a:rPr i="1"/>
              <a:t>Empirical research studies supporting the value of school counseling</a:t>
            </a:r>
            <a:r>
              <a:t>. Retrieved from </a:t>
            </a:r>
            <a:r>
              <a:rPr u="sng">
                <a:solidFill>
                  <a:srgbClr val="0000EE"/>
                </a:solidFill>
                <a:hlinkClick r:id="rId4"/>
              </a:rPr>
              <a:t>https://schoolcounselor.org/getmedia/7d00dcff-40a6-4316-ab6c-8f3ffd7941c2/Effectiveness.pdf</a:t>
            </a:r>
          </a:p>
        </p:txBody>
      </p:sp>
      <p:sp>
        <p:nvSpPr>
          <p:cNvPr id="303" name="Why We Are Here"/>
          <p:cNvSpPr txBox="1">
            <a:spLocks noGrp="1"/>
          </p:cNvSpPr>
          <p:nvPr>
            <p:ph type="title" idx="4294967295"/>
          </p:nvPr>
        </p:nvSpPr>
        <p:spPr>
          <a:xfrm>
            <a:off x="3028589" y="-260773"/>
            <a:ext cx="7749756" cy="2044701"/>
          </a:xfrm>
          <a:prstGeom prst="rect">
            <a:avLst/>
          </a:prstGeom>
        </p:spPr>
        <p:txBody>
          <a:bodyPr/>
          <a:lstStyle>
            <a:lvl1pPr>
              <a:defRPr>
                <a:solidFill>
                  <a:srgbClr val="FFFFFF"/>
                </a:solidFill>
              </a:defRPr>
            </a:lvl1pPr>
          </a:lstStyle>
          <a:p>
            <a:r>
              <a:t>Why We Are Here</a:t>
            </a:r>
          </a:p>
        </p:txBody>
      </p:sp>
      <p:sp>
        <p:nvSpPr>
          <p:cNvPr id="304" name="Line"/>
          <p:cNvSpPr/>
          <p:nvPr/>
        </p:nvSpPr>
        <p:spPr>
          <a:xfrm>
            <a:off x="8810791" y="7927061"/>
            <a:ext cx="1504314" cy="1"/>
          </a:xfrm>
          <a:prstGeom prst="line">
            <a:avLst/>
          </a:prstGeom>
          <a:ln w="63500">
            <a:solidFill>
              <a:srgbClr val="B61C15"/>
            </a:solidFill>
            <a:miter lim="400000"/>
          </a:ln>
        </p:spPr>
        <p:txBody>
          <a:bodyPr lIns="50800" tIns="50800" rIns="50800" bIns="50800" anchor="ctr"/>
          <a:lstStyle/>
          <a:p>
            <a:pPr>
              <a:defRPr>
                <a:solidFill>
                  <a:srgbClr val="202020"/>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93"/>
                                        </p:tgtEl>
                                        <p:attrNameLst>
                                          <p:attrName>style.visibility</p:attrName>
                                        </p:attrNameLst>
                                      </p:cBhvr>
                                      <p:to>
                                        <p:strVal val="visible"/>
                                      </p:to>
                                    </p:set>
                                    <p:animEffect transition="in" filter="fade">
                                      <p:cBhvr>
                                        <p:cTn id="7" dur="1000"/>
                                        <p:tgtEl>
                                          <p:spTgt spid="2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97"/>
                                        </p:tgtEl>
                                        <p:attrNameLst>
                                          <p:attrName>style.visibility</p:attrName>
                                        </p:attrNameLst>
                                      </p:cBhvr>
                                      <p:to>
                                        <p:strVal val="visible"/>
                                      </p:to>
                                    </p:set>
                                    <p:animEffect transition="in" filter="fade">
                                      <p:cBhvr>
                                        <p:cTn id="12" dur="1000"/>
                                        <p:tgtEl>
                                          <p:spTgt spid="2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301"/>
                                        </p:tgtEl>
                                        <p:attrNameLst>
                                          <p:attrName>style.visibility</p:attrName>
                                        </p:attrNameLst>
                                      </p:cBhvr>
                                      <p:to>
                                        <p:strVal val="visible"/>
                                      </p:to>
                                    </p:set>
                                    <p:animEffect transition="in" filter="fade">
                                      <p:cBhvr>
                                        <p:cTn id="17" dur="1000"/>
                                        <p:tgtEl>
                                          <p:spTgt spid="30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4" nodeType="clickEffect">
                                  <p:stCondLst>
                                    <p:cond delay="0"/>
                                  </p:stCondLst>
                                  <p:iterate>
                                    <p:tmAbs val="0"/>
                                  </p:iterate>
                                  <p:childTnLst>
                                    <p:set>
                                      <p:cBhvr>
                                        <p:cTn id="21" fill="hold"/>
                                        <p:tgtEl>
                                          <p:spTgt spid="289"/>
                                        </p:tgtEl>
                                        <p:attrNameLst>
                                          <p:attrName>style.visibility</p:attrName>
                                        </p:attrNameLst>
                                      </p:cBhvr>
                                      <p:to>
                                        <p:strVal val="visible"/>
                                      </p:to>
                                    </p:set>
                                    <p:animEffect transition="in" filter="fade">
                                      <p:cBhvr>
                                        <p:cTn id="22" dur="1000"/>
                                        <p:tgtEl>
                                          <p:spTgt spid="289"/>
                                        </p:tgtEl>
                                      </p:cBhvr>
                                    </p:animEffect>
                                  </p:childTnLst>
                                </p:cTn>
                              </p:par>
                            </p:childTnLst>
                          </p:cTn>
                        </p:par>
                        <p:par>
                          <p:cTn id="23" fill="hold">
                            <p:stCondLst>
                              <p:cond delay="1000"/>
                            </p:stCondLst>
                            <p:childTnLst>
                              <p:par>
                                <p:cTn id="24" presetID="10" presetClass="entr" fill="hold" grpId="5" nodeType="afterEffect">
                                  <p:stCondLst>
                                    <p:cond delay="0"/>
                                  </p:stCondLst>
                                  <p:iterate>
                                    <p:tmAbs val="0"/>
                                  </p:iterate>
                                  <p:childTnLst>
                                    <p:set>
                                      <p:cBhvr>
                                        <p:cTn id="25" fill="hold"/>
                                        <p:tgtEl>
                                          <p:spTgt spid="302"/>
                                        </p:tgtEl>
                                        <p:attrNameLst>
                                          <p:attrName>style.visibility</p:attrName>
                                        </p:attrNameLst>
                                      </p:cBhvr>
                                      <p:to>
                                        <p:strVal val="visible"/>
                                      </p:to>
                                    </p:set>
                                    <p:animEffect transition="in" filter="fade">
                                      <p:cBhvr>
                                        <p:cTn id="26" dur="1000"/>
                                        <p:tgtEl>
                                          <p:spTgt spid="302"/>
                                        </p:tgtEl>
                                      </p:cBhvr>
                                    </p:animEffect>
                                  </p:childTnLst>
                                </p:cTn>
                              </p:par>
                            </p:childTnLst>
                          </p:cTn>
                        </p:par>
                        <p:par>
                          <p:cTn id="27" fill="hold">
                            <p:stCondLst>
                              <p:cond delay="2000"/>
                            </p:stCondLst>
                            <p:childTnLst>
                              <p:par>
                                <p:cTn id="28" presetID="10" presetClass="entr" fill="hold" grpId="6" nodeType="afterEffect">
                                  <p:stCondLst>
                                    <p:cond delay="5000"/>
                                  </p:stCondLst>
                                  <p:iterate>
                                    <p:tmAbs val="0"/>
                                  </p:iterate>
                                  <p:childTnLst>
                                    <p:set>
                                      <p:cBhvr>
                                        <p:cTn id="29" fill="hold"/>
                                        <p:tgtEl>
                                          <p:spTgt spid="304"/>
                                        </p:tgtEl>
                                        <p:attrNameLst>
                                          <p:attrName>style.visibility</p:attrName>
                                        </p:attrNameLst>
                                      </p:cBhvr>
                                      <p:to>
                                        <p:strVal val="visible"/>
                                      </p:to>
                                    </p:set>
                                    <p:animEffect transition="in" filter="fade">
                                      <p:cBhvr>
                                        <p:cTn id="30" dur="10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 grpId="4" animBg="1" advAuto="0"/>
      <p:bldP spid="293" grpId="1" animBg="1" advAuto="0"/>
      <p:bldP spid="297" grpId="2" animBg="1" advAuto="0"/>
      <p:bldP spid="301" grpId="3" animBg="1" advAuto="0"/>
      <p:bldP spid="302" grpId="5" animBg="1" advAuto="0"/>
      <p:bldP spid="304" grpId="6"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0" name="Rectangle"/>
          <p:cNvGrpSpPr/>
          <p:nvPr/>
        </p:nvGrpSpPr>
        <p:grpSpPr>
          <a:xfrm>
            <a:off x="-445286" y="-265884"/>
            <a:ext cx="13895372" cy="1730176"/>
            <a:chOff x="0" y="0"/>
            <a:chExt cx="13895370" cy="1730174"/>
          </a:xfrm>
        </p:grpSpPr>
        <p:sp>
          <p:nvSpPr>
            <p:cNvPr id="309"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308"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311" name="How Do We Get There?"/>
          <p:cNvSpPr txBox="1">
            <a:spLocks noGrp="1"/>
          </p:cNvSpPr>
          <p:nvPr>
            <p:ph type="title" idx="4294967295"/>
          </p:nvPr>
        </p:nvSpPr>
        <p:spPr>
          <a:xfrm>
            <a:off x="2292674" y="-209973"/>
            <a:ext cx="9196529" cy="2044701"/>
          </a:xfrm>
          <a:prstGeom prst="rect">
            <a:avLst/>
          </a:prstGeom>
        </p:spPr>
        <p:txBody>
          <a:bodyPr/>
          <a:lstStyle>
            <a:lvl1pPr>
              <a:defRPr>
                <a:solidFill>
                  <a:srgbClr val="FFFFFF"/>
                </a:solidFill>
              </a:defRPr>
            </a:lvl1pPr>
          </a:lstStyle>
          <a:p>
            <a:r>
              <a:t>How Do We Get There?</a:t>
            </a:r>
          </a:p>
        </p:txBody>
      </p:sp>
      <p:pic>
        <p:nvPicPr>
          <p:cNvPr id="312" name="Screenshot 2025-10-27 at 11.04.46 AM.png" descr="Screenshot 2025-10-27 at 11.04.46 AM.png"/>
          <p:cNvPicPr>
            <a:picLocks noChangeAspect="1"/>
          </p:cNvPicPr>
          <p:nvPr/>
        </p:nvPicPr>
        <p:blipFill>
          <a:blip r:embed="rId4"/>
          <a:srcRect l="3489" t="5181" r="2370" b="5440"/>
          <a:stretch>
            <a:fillRect/>
          </a:stretch>
        </p:blipFill>
        <p:spPr>
          <a:xfrm>
            <a:off x="5093217" y="6275096"/>
            <a:ext cx="7674900" cy="2754943"/>
          </a:xfrm>
          <a:custGeom>
            <a:avLst/>
            <a:gdLst/>
            <a:ahLst/>
            <a:cxnLst>
              <a:cxn ang="0">
                <a:pos x="wd2" y="hd2"/>
              </a:cxn>
              <a:cxn ang="5400000">
                <a:pos x="wd2" y="hd2"/>
              </a:cxn>
              <a:cxn ang="10800000">
                <a:pos x="wd2" y="hd2"/>
              </a:cxn>
              <a:cxn ang="16200000">
                <a:pos x="wd2" y="hd2"/>
              </a:cxn>
            </a:cxnLst>
            <a:rect l="0" t="0" r="r" b="b"/>
            <a:pathLst>
              <a:path w="21594" h="21493" extrusionOk="0">
                <a:moveTo>
                  <a:pt x="17911" y="0"/>
                </a:moveTo>
                <a:lnTo>
                  <a:pt x="17900" y="5214"/>
                </a:lnTo>
                <a:lnTo>
                  <a:pt x="17889" y="10428"/>
                </a:lnTo>
                <a:lnTo>
                  <a:pt x="17700" y="10428"/>
                </a:lnTo>
                <a:lnTo>
                  <a:pt x="17513" y="10428"/>
                </a:lnTo>
                <a:lnTo>
                  <a:pt x="17504" y="5548"/>
                </a:lnTo>
                <a:cubicBezTo>
                  <a:pt x="17499" y="2865"/>
                  <a:pt x="17495" y="521"/>
                  <a:pt x="17494" y="337"/>
                </a:cubicBezTo>
                <a:lnTo>
                  <a:pt x="17491" y="6"/>
                </a:lnTo>
                <a:lnTo>
                  <a:pt x="17216" y="87"/>
                </a:lnTo>
                <a:cubicBezTo>
                  <a:pt x="16567" y="279"/>
                  <a:pt x="15888" y="1054"/>
                  <a:pt x="15313" y="2257"/>
                </a:cubicBezTo>
                <a:cubicBezTo>
                  <a:pt x="14530" y="3894"/>
                  <a:pt x="14033" y="6264"/>
                  <a:pt x="13855" y="9202"/>
                </a:cubicBezTo>
                <a:lnTo>
                  <a:pt x="13780" y="10428"/>
                </a:lnTo>
                <a:lnTo>
                  <a:pt x="6947" y="10487"/>
                </a:lnTo>
                <a:cubicBezTo>
                  <a:pt x="194" y="10544"/>
                  <a:pt x="113" y="10547"/>
                  <a:pt x="53" y="10775"/>
                </a:cubicBezTo>
                <a:cubicBezTo>
                  <a:pt x="2" y="10969"/>
                  <a:pt x="-6" y="11773"/>
                  <a:pt x="4" y="15924"/>
                </a:cubicBezTo>
                <a:cubicBezTo>
                  <a:pt x="15" y="20640"/>
                  <a:pt x="20" y="20853"/>
                  <a:pt x="98" y="21011"/>
                </a:cubicBezTo>
                <a:cubicBezTo>
                  <a:pt x="167" y="21152"/>
                  <a:pt x="1371" y="21175"/>
                  <a:pt x="8405" y="21181"/>
                </a:cubicBezTo>
                <a:cubicBezTo>
                  <a:pt x="15286" y="21187"/>
                  <a:pt x="16678" y="21216"/>
                  <a:pt x="16905" y="21352"/>
                </a:cubicBezTo>
                <a:cubicBezTo>
                  <a:pt x="17321" y="21600"/>
                  <a:pt x="18388" y="21505"/>
                  <a:pt x="18767" y="21188"/>
                </a:cubicBezTo>
                <a:cubicBezTo>
                  <a:pt x="19582" y="20504"/>
                  <a:pt x="20307" y="19156"/>
                  <a:pt x="20786" y="17429"/>
                </a:cubicBezTo>
                <a:cubicBezTo>
                  <a:pt x="20946" y="16849"/>
                  <a:pt x="20967" y="16715"/>
                  <a:pt x="20918" y="16587"/>
                </a:cubicBezTo>
                <a:cubicBezTo>
                  <a:pt x="20887" y="16503"/>
                  <a:pt x="20348" y="15618"/>
                  <a:pt x="19720" y="14620"/>
                </a:cubicBezTo>
                <a:cubicBezTo>
                  <a:pt x="18149" y="12121"/>
                  <a:pt x="18307" y="12430"/>
                  <a:pt x="18322" y="11914"/>
                </a:cubicBezTo>
                <a:cubicBezTo>
                  <a:pt x="18329" y="11673"/>
                  <a:pt x="18351" y="11429"/>
                  <a:pt x="18369" y="11376"/>
                </a:cubicBezTo>
                <a:cubicBezTo>
                  <a:pt x="18388" y="11322"/>
                  <a:pt x="19027" y="12273"/>
                  <a:pt x="19790" y="13490"/>
                </a:cubicBezTo>
                <a:lnTo>
                  <a:pt x="21175" y="15704"/>
                </a:lnTo>
                <a:lnTo>
                  <a:pt x="21253" y="15274"/>
                </a:lnTo>
                <a:cubicBezTo>
                  <a:pt x="21473" y="14057"/>
                  <a:pt x="21594" y="12462"/>
                  <a:pt x="21594" y="10766"/>
                </a:cubicBezTo>
                <a:cubicBezTo>
                  <a:pt x="21594" y="5907"/>
                  <a:pt x="20483" y="1787"/>
                  <a:pt x="18811" y="443"/>
                </a:cubicBezTo>
                <a:cubicBezTo>
                  <a:pt x="18614" y="284"/>
                  <a:pt x="18330" y="120"/>
                  <a:pt x="18182" y="77"/>
                </a:cubicBezTo>
                <a:lnTo>
                  <a:pt x="17911" y="0"/>
                </a:lnTo>
                <a:close/>
              </a:path>
            </a:pathLst>
          </a:custGeom>
          <a:ln w="12700">
            <a:miter lim="400000"/>
          </a:ln>
        </p:spPr>
      </p:pic>
      <p:pic>
        <p:nvPicPr>
          <p:cNvPr id="313" name="Screenshot 2025-10-27 at 11.05.04 AM.png" descr="Screenshot 2025-10-27 at 11.05.04 AM.png"/>
          <p:cNvPicPr>
            <a:picLocks noChangeAspect="1"/>
          </p:cNvPicPr>
          <p:nvPr/>
        </p:nvPicPr>
        <p:blipFill>
          <a:blip r:embed="rId5"/>
          <a:srcRect l="4360" t="11262" r="55154" b="9960"/>
          <a:stretch>
            <a:fillRect/>
          </a:stretch>
        </p:blipFill>
        <p:spPr>
          <a:xfrm>
            <a:off x="1461549" y="309852"/>
            <a:ext cx="3584259" cy="4044059"/>
          </a:xfrm>
          <a:custGeom>
            <a:avLst/>
            <a:gdLst/>
            <a:ahLst/>
            <a:cxnLst>
              <a:cxn ang="0">
                <a:pos x="wd2" y="hd2"/>
              </a:cxn>
              <a:cxn ang="5400000">
                <a:pos x="wd2" y="hd2"/>
              </a:cxn>
              <a:cxn ang="10800000">
                <a:pos x="wd2" y="hd2"/>
              </a:cxn>
              <a:cxn ang="16200000">
                <a:pos x="wd2" y="hd2"/>
              </a:cxn>
            </a:cxnLst>
            <a:rect l="0" t="0" r="r" b="b"/>
            <a:pathLst>
              <a:path w="20157" h="21561" extrusionOk="0">
                <a:moveTo>
                  <a:pt x="10123" y="0"/>
                </a:moveTo>
                <a:cubicBezTo>
                  <a:pt x="9228" y="0"/>
                  <a:pt x="9130" y="17"/>
                  <a:pt x="8579" y="264"/>
                </a:cubicBezTo>
                <a:cubicBezTo>
                  <a:pt x="7587" y="709"/>
                  <a:pt x="6796" y="1652"/>
                  <a:pt x="6639" y="2577"/>
                </a:cubicBezTo>
                <a:cubicBezTo>
                  <a:pt x="6570" y="2986"/>
                  <a:pt x="6557" y="2997"/>
                  <a:pt x="5592" y="3445"/>
                </a:cubicBezTo>
                <a:cubicBezTo>
                  <a:pt x="653" y="5740"/>
                  <a:pt x="-1400" y="11459"/>
                  <a:pt x="1008" y="16210"/>
                </a:cubicBezTo>
                <a:cubicBezTo>
                  <a:pt x="2434" y="19023"/>
                  <a:pt x="5340" y="21026"/>
                  <a:pt x="8661" y="21486"/>
                </a:cubicBezTo>
                <a:cubicBezTo>
                  <a:pt x="9489" y="21600"/>
                  <a:pt x="10848" y="21582"/>
                  <a:pt x="11728" y="21447"/>
                </a:cubicBezTo>
                <a:cubicBezTo>
                  <a:pt x="15931" y="20803"/>
                  <a:pt x="19225" y="17751"/>
                  <a:pt x="20026" y="13758"/>
                </a:cubicBezTo>
                <a:cubicBezTo>
                  <a:pt x="20199" y="12895"/>
                  <a:pt x="20200" y="11112"/>
                  <a:pt x="20028" y="10256"/>
                </a:cubicBezTo>
                <a:cubicBezTo>
                  <a:pt x="19448" y="7361"/>
                  <a:pt x="17680" y="5065"/>
                  <a:pt x="14870" y="3559"/>
                </a:cubicBezTo>
                <a:cubicBezTo>
                  <a:pt x="14508" y="3365"/>
                  <a:pt x="14310" y="3258"/>
                  <a:pt x="14185" y="3157"/>
                </a:cubicBezTo>
                <a:cubicBezTo>
                  <a:pt x="13982" y="3256"/>
                  <a:pt x="13643" y="3037"/>
                  <a:pt x="13641" y="2772"/>
                </a:cubicBezTo>
                <a:cubicBezTo>
                  <a:pt x="13638" y="2499"/>
                  <a:pt x="13306" y="1718"/>
                  <a:pt x="13047" y="1373"/>
                </a:cubicBezTo>
                <a:cubicBezTo>
                  <a:pt x="13004" y="1316"/>
                  <a:pt x="12978" y="1269"/>
                  <a:pt x="12958" y="1227"/>
                </a:cubicBezTo>
                <a:cubicBezTo>
                  <a:pt x="12533" y="781"/>
                  <a:pt x="12107" y="459"/>
                  <a:pt x="11654" y="256"/>
                </a:cubicBezTo>
                <a:cubicBezTo>
                  <a:pt x="11119" y="16"/>
                  <a:pt x="11014" y="0"/>
                  <a:pt x="10123" y="0"/>
                </a:cubicBezTo>
                <a:close/>
              </a:path>
            </a:pathLst>
          </a:custGeom>
          <a:ln w="12700">
            <a:miter lim="400000"/>
          </a:ln>
        </p:spPr>
      </p:pic>
      <p:grpSp>
        <p:nvGrpSpPr>
          <p:cNvPr id="316" name="Group"/>
          <p:cNvGrpSpPr/>
          <p:nvPr/>
        </p:nvGrpSpPr>
        <p:grpSpPr>
          <a:xfrm>
            <a:off x="2484845" y="4653535"/>
            <a:ext cx="7674702" cy="2739207"/>
            <a:chOff x="0" y="74943"/>
            <a:chExt cx="7674701" cy="2739205"/>
          </a:xfrm>
        </p:grpSpPr>
        <p:pic>
          <p:nvPicPr>
            <p:cNvPr id="314" name="Screenshot 2025-10-27 at 11.04.39 AM.png" descr="Screenshot 2025-10-27 at 11.04.39 AM.png"/>
            <p:cNvPicPr>
              <a:picLocks noChangeAspect="1"/>
            </p:cNvPicPr>
            <p:nvPr/>
          </p:nvPicPr>
          <p:blipFill>
            <a:blip r:embed="rId6"/>
            <a:srcRect l="4643" t="15064" r="3038" b="3824"/>
            <a:stretch>
              <a:fillRect/>
            </a:stretch>
          </p:blipFill>
          <p:spPr>
            <a:xfrm>
              <a:off x="0" y="228972"/>
              <a:ext cx="7674702" cy="2585153"/>
            </a:xfrm>
            <a:custGeom>
              <a:avLst/>
              <a:gdLst/>
              <a:ahLst/>
              <a:cxnLst>
                <a:cxn ang="0">
                  <a:pos x="wd2" y="hd2"/>
                </a:cxn>
                <a:cxn ang="5400000">
                  <a:pos x="wd2" y="hd2"/>
                </a:cxn>
                <a:cxn ang="10800000">
                  <a:pos x="wd2" y="hd2"/>
                </a:cxn>
                <a:cxn ang="16200000">
                  <a:pos x="wd2" y="hd2"/>
                </a:cxn>
              </a:cxnLst>
              <a:rect l="0" t="0" r="r" b="b"/>
              <a:pathLst>
                <a:path w="21484" h="21485" extrusionOk="0">
                  <a:moveTo>
                    <a:pt x="15821" y="0"/>
                  </a:moveTo>
                  <a:cubicBezTo>
                    <a:pt x="15375" y="694"/>
                    <a:pt x="14966" y="1618"/>
                    <a:pt x="14675" y="2655"/>
                  </a:cubicBezTo>
                  <a:cubicBezTo>
                    <a:pt x="14239" y="4207"/>
                    <a:pt x="13937" y="6140"/>
                    <a:pt x="13822" y="8101"/>
                  </a:cubicBezTo>
                  <a:cubicBezTo>
                    <a:pt x="13790" y="8647"/>
                    <a:pt x="13747" y="9142"/>
                    <a:pt x="13726" y="9202"/>
                  </a:cubicBezTo>
                  <a:cubicBezTo>
                    <a:pt x="13705" y="9265"/>
                    <a:pt x="10791" y="9326"/>
                    <a:pt x="6924" y="9344"/>
                  </a:cubicBezTo>
                  <a:lnTo>
                    <a:pt x="159" y="9377"/>
                  </a:lnTo>
                  <a:lnTo>
                    <a:pt x="80" y="9668"/>
                  </a:lnTo>
                  <a:cubicBezTo>
                    <a:pt x="5" y="9943"/>
                    <a:pt x="0" y="10221"/>
                    <a:pt x="0" y="15064"/>
                  </a:cubicBezTo>
                  <a:lnTo>
                    <a:pt x="0" y="20169"/>
                  </a:lnTo>
                  <a:lnTo>
                    <a:pt x="102" y="20470"/>
                  </a:lnTo>
                  <a:lnTo>
                    <a:pt x="203" y="20773"/>
                  </a:lnTo>
                  <a:lnTo>
                    <a:pt x="8200" y="20773"/>
                  </a:lnTo>
                  <a:cubicBezTo>
                    <a:pt x="15384" y="20773"/>
                    <a:pt x="16215" y="20793"/>
                    <a:pt x="16378" y="20968"/>
                  </a:cubicBezTo>
                  <a:cubicBezTo>
                    <a:pt x="16478" y="21075"/>
                    <a:pt x="16672" y="21239"/>
                    <a:pt x="16809" y="21334"/>
                  </a:cubicBezTo>
                  <a:cubicBezTo>
                    <a:pt x="17195" y="21600"/>
                    <a:pt x="18301" y="21497"/>
                    <a:pt x="18678" y="21159"/>
                  </a:cubicBezTo>
                  <a:cubicBezTo>
                    <a:pt x="19494" y="20427"/>
                    <a:pt x="20238" y="18938"/>
                    <a:pt x="20683" y="17148"/>
                  </a:cubicBezTo>
                  <a:cubicBezTo>
                    <a:pt x="20831" y="16554"/>
                    <a:pt x="20855" y="16391"/>
                    <a:pt x="20811" y="16264"/>
                  </a:cubicBezTo>
                  <a:cubicBezTo>
                    <a:pt x="20782" y="16179"/>
                    <a:pt x="20346" y="15405"/>
                    <a:pt x="19843" y="14546"/>
                  </a:cubicBezTo>
                  <a:cubicBezTo>
                    <a:pt x="18174" y="11692"/>
                    <a:pt x="18147" y="11645"/>
                    <a:pt x="18197" y="11498"/>
                  </a:cubicBezTo>
                  <a:cubicBezTo>
                    <a:pt x="18222" y="11423"/>
                    <a:pt x="18244" y="11238"/>
                    <a:pt x="18244" y="11086"/>
                  </a:cubicBezTo>
                  <a:cubicBezTo>
                    <a:pt x="18244" y="10934"/>
                    <a:pt x="18262" y="10775"/>
                    <a:pt x="18285" y="10733"/>
                  </a:cubicBezTo>
                  <a:cubicBezTo>
                    <a:pt x="18308" y="10691"/>
                    <a:pt x="18874" y="11592"/>
                    <a:pt x="19542" y="12738"/>
                  </a:cubicBezTo>
                  <a:cubicBezTo>
                    <a:pt x="20848" y="14978"/>
                    <a:pt x="21002" y="15229"/>
                    <a:pt x="21064" y="15229"/>
                  </a:cubicBezTo>
                  <a:cubicBezTo>
                    <a:pt x="21087" y="15229"/>
                    <a:pt x="21161" y="14799"/>
                    <a:pt x="21230" y="14272"/>
                  </a:cubicBezTo>
                  <a:cubicBezTo>
                    <a:pt x="21600" y="11427"/>
                    <a:pt x="21564" y="8063"/>
                    <a:pt x="21136" y="5314"/>
                  </a:cubicBezTo>
                  <a:cubicBezTo>
                    <a:pt x="20771" y="2978"/>
                    <a:pt x="20181" y="1153"/>
                    <a:pt x="19443" y="0"/>
                  </a:cubicBezTo>
                  <a:lnTo>
                    <a:pt x="17827" y="0"/>
                  </a:lnTo>
                  <a:lnTo>
                    <a:pt x="17818" y="4047"/>
                  </a:lnTo>
                  <a:lnTo>
                    <a:pt x="17807" y="9377"/>
                  </a:lnTo>
                  <a:lnTo>
                    <a:pt x="17640" y="9377"/>
                  </a:lnTo>
                  <a:lnTo>
                    <a:pt x="17475" y="9377"/>
                  </a:lnTo>
                  <a:lnTo>
                    <a:pt x="17453" y="4080"/>
                  </a:lnTo>
                  <a:cubicBezTo>
                    <a:pt x="17443" y="1857"/>
                    <a:pt x="17435" y="800"/>
                    <a:pt x="17428" y="0"/>
                  </a:cubicBezTo>
                  <a:lnTo>
                    <a:pt x="15821" y="0"/>
                  </a:lnTo>
                  <a:close/>
                </a:path>
              </a:pathLst>
            </a:custGeom>
            <a:ln w="12700" cap="flat">
              <a:noFill/>
              <a:miter lim="400000"/>
            </a:ln>
            <a:effectLst/>
          </p:spPr>
        </p:pic>
        <p:pic>
          <p:nvPicPr>
            <p:cNvPr id="315" name="Screenshot 2025-10-27 at 11.04.39 AM.png" descr="Screenshot 2025-10-27 at 11.04.39 AM.png"/>
            <p:cNvPicPr>
              <a:picLocks noChangeAspect="1"/>
            </p:cNvPicPr>
            <p:nvPr/>
          </p:nvPicPr>
          <p:blipFill>
            <a:blip r:embed="rId6"/>
            <a:srcRect l="63028" t="10231" r="3039" b="3823"/>
            <a:stretch>
              <a:fillRect/>
            </a:stretch>
          </p:blipFill>
          <p:spPr>
            <a:xfrm>
              <a:off x="4853755" y="74943"/>
              <a:ext cx="2820921" cy="2739207"/>
            </a:xfrm>
            <a:custGeom>
              <a:avLst/>
              <a:gdLst/>
              <a:ahLst/>
              <a:cxnLst>
                <a:cxn ang="0">
                  <a:pos x="wd2" y="hd2"/>
                </a:cxn>
                <a:cxn ang="5400000">
                  <a:pos x="wd2" y="hd2"/>
                </a:cxn>
                <a:cxn ang="10800000">
                  <a:pos x="wd2" y="hd2"/>
                </a:cxn>
                <a:cxn ang="16200000">
                  <a:pos x="wd2" y="hd2"/>
                </a:cxn>
              </a:cxnLst>
              <a:rect l="0" t="0" r="r" b="b"/>
              <a:pathLst>
                <a:path w="21288" h="21479" extrusionOk="0">
                  <a:moveTo>
                    <a:pt x="11435" y="1"/>
                  </a:moveTo>
                  <a:lnTo>
                    <a:pt x="11405" y="5027"/>
                  </a:lnTo>
                  <a:lnTo>
                    <a:pt x="11375" y="10056"/>
                  </a:lnTo>
                  <a:lnTo>
                    <a:pt x="10926" y="10056"/>
                  </a:lnTo>
                  <a:lnTo>
                    <a:pt x="10479" y="10056"/>
                  </a:lnTo>
                  <a:lnTo>
                    <a:pt x="10420" y="5058"/>
                  </a:lnTo>
                  <a:cubicBezTo>
                    <a:pt x="10386" y="2309"/>
                    <a:pt x="10348" y="38"/>
                    <a:pt x="10336" y="13"/>
                  </a:cubicBezTo>
                  <a:cubicBezTo>
                    <a:pt x="10323" y="-12"/>
                    <a:pt x="9970" y="1"/>
                    <a:pt x="9554" y="41"/>
                  </a:cubicBezTo>
                  <a:cubicBezTo>
                    <a:pt x="7224" y="268"/>
                    <a:pt x="4470" y="1796"/>
                    <a:pt x="2932" y="3713"/>
                  </a:cubicBezTo>
                  <a:cubicBezTo>
                    <a:pt x="1758" y="5178"/>
                    <a:pt x="941" y="7002"/>
                    <a:pt x="632" y="8851"/>
                  </a:cubicBezTo>
                  <a:cubicBezTo>
                    <a:pt x="546" y="9367"/>
                    <a:pt x="429" y="9834"/>
                    <a:pt x="374" y="9891"/>
                  </a:cubicBezTo>
                  <a:cubicBezTo>
                    <a:pt x="372" y="9893"/>
                    <a:pt x="21" y="9895"/>
                    <a:pt x="0" y="9897"/>
                  </a:cubicBezTo>
                  <a:lnTo>
                    <a:pt x="0" y="20833"/>
                  </a:lnTo>
                  <a:cubicBezTo>
                    <a:pt x="4855" y="20854"/>
                    <a:pt x="7262" y="20893"/>
                    <a:pt x="7526" y="20991"/>
                  </a:cubicBezTo>
                  <a:cubicBezTo>
                    <a:pt x="7796" y="21092"/>
                    <a:pt x="8316" y="21248"/>
                    <a:pt x="8685" y="21337"/>
                  </a:cubicBezTo>
                  <a:cubicBezTo>
                    <a:pt x="9725" y="21588"/>
                    <a:pt x="12707" y="21491"/>
                    <a:pt x="13723" y="21172"/>
                  </a:cubicBezTo>
                  <a:cubicBezTo>
                    <a:pt x="15922" y="20481"/>
                    <a:pt x="17929" y="19076"/>
                    <a:pt x="19129" y="17388"/>
                  </a:cubicBezTo>
                  <a:cubicBezTo>
                    <a:pt x="19527" y="16827"/>
                    <a:pt x="19591" y="16673"/>
                    <a:pt x="19473" y="16554"/>
                  </a:cubicBezTo>
                  <a:cubicBezTo>
                    <a:pt x="19394" y="16473"/>
                    <a:pt x="18220" y="15743"/>
                    <a:pt x="16865" y="14932"/>
                  </a:cubicBezTo>
                  <a:cubicBezTo>
                    <a:pt x="12365" y="12240"/>
                    <a:pt x="12293" y="12195"/>
                    <a:pt x="12426" y="12057"/>
                  </a:cubicBezTo>
                  <a:cubicBezTo>
                    <a:pt x="12494" y="11986"/>
                    <a:pt x="12552" y="11811"/>
                    <a:pt x="12552" y="11668"/>
                  </a:cubicBezTo>
                  <a:cubicBezTo>
                    <a:pt x="12552" y="11524"/>
                    <a:pt x="12601" y="11371"/>
                    <a:pt x="12663" y="11332"/>
                  </a:cubicBezTo>
                  <a:cubicBezTo>
                    <a:pt x="12725" y="11292"/>
                    <a:pt x="14251" y="12146"/>
                    <a:pt x="16053" y="13227"/>
                  </a:cubicBezTo>
                  <a:cubicBezTo>
                    <a:pt x="19574" y="15340"/>
                    <a:pt x="19988" y="15576"/>
                    <a:pt x="20156" y="15576"/>
                  </a:cubicBezTo>
                  <a:cubicBezTo>
                    <a:pt x="20216" y="15576"/>
                    <a:pt x="20418" y="15171"/>
                    <a:pt x="20602" y="14674"/>
                  </a:cubicBezTo>
                  <a:cubicBezTo>
                    <a:pt x="21600" y="11990"/>
                    <a:pt x="21503" y="8816"/>
                    <a:pt x="20348" y="6222"/>
                  </a:cubicBezTo>
                  <a:cubicBezTo>
                    <a:pt x="18986" y="3164"/>
                    <a:pt x="16466" y="1019"/>
                    <a:pt x="13313" y="234"/>
                  </a:cubicBezTo>
                  <a:cubicBezTo>
                    <a:pt x="12802" y="107"/>
                    <a:pt x="12169" y="1"/>
                    <a:pt x="11908" y="1"/>
                  </a:cubicBezTo>
                  <a:lnTo>
                    <a:pt x="11435" y="1"/>
                  </a:lnTo>
                  <a:close/>
                </a:path>
              </a:pathLst>
            </a:custGeom>
            <a:ln w="12700" cap="flat">
              <a:noFill/>
              <a:miter lim="400000"/>
            </a:ln>
            <a:effectLst/>
          </p:spPr>
        </p:pic>
      </p:grpSp>
      <p:pic>
        <p:nvPicPr>
          <p:cNvPr id="317" name="Screenshot 2025-10-27 at 11.05.04 AM.png" descr="Screenshot 2025-10-27 at 11.05.04 AM.png"/>
          <p:cNvPicPr>
            <a:picLocks noChangeAspect="1"/>
          </p:cNvPicPr>
          <p:nvPr/>
        </p:nvPicPr>
        <p:blipFill>
          <a:blip r:embed="rId5"/>
          <a:srcRect l="53776" t="10950" r="5756" b="10035"/>
          <a:stretch>
            <a:fillRect/>
          </a:stretch>
        </p:blipFill>
        <p:spPr>
          <a:xfrm>
            <a:off x="5667838" y="1518478"/>
            <a:ext cx="1805843" cy="2044543"/>
          </a:xfrm>
          <a:custGeom>
            <a:avLst/>
            <a:gdLst/>
            <a:ahLst/>
            <a:cxnLst>
              <a:cxn ang="0">
                <a:pos x="wd2" y="hd2"/>
              </a:cxn>
              <a:cxn ang="5400000">
                <a:pos x="wd2" y="hd2"/>
              </a:cxn>
              <a:cxn ang="10800000">
                <a:pos x="wd2" y="hd2"/>
              </a:cxn>
              <a:cxn ang="16200000">
                <a:pos x="wd2" y="hd2"/>
              </a:cxn>
            </a:cxnLst>
            <a:rect l="0" t="0" r="r" b="b"/>
            <a:pathLst>
              <a:path w="21242" h="21524" extrusionOk="0">
                <a:moveTo>
                  <a:pt x="10673" y="1"/>
                </a:moveTo>
                <a:cubicBezTo>
                  <a:pt x="9690" y="-16"/>
                  <a:pt x="8694" y="304"/>
                  <a:pt x="7937" y="962"/>
                </a:cubicBezTo>
                <a:cubicBezTo>
                  <a:pt x="7449" y="1386"/>
                  <a:pt x="6990" y="2163"/>
                  <a:pt x="6896" y="2721"/>
                </a:cubicBezTo>
                <a:cubicBezTo>
                  <a:pt x="6837" y="3074"/>
                  <a:pt x="6831" y="3076"/>
                  <a:pt x="6000" y="3448"/>
                </a:cubicBezTo>
                <a:cubicBezTo>
                  <a:pt x="4365" y="4179"/>
                  <a:pt x="3196" y="5010"/>
                  <a:pt x="2246" y="6117"/>
                </a:cubicBezTo>
                <a:cubicBezTo>
                  <a:pt x="1168" y="7375"/>
                  <a:pt x="528" y="8633"/>
                  <a:pt x="164" y="10208"/>
                </a:cubicBezTo>
                <a:cubicBezTo>
                  <a:pt x="1" y="10917"/>
                  <a:pt x="-21" y="11241"/>
                  <a:pt x="15" y="12313"/>
                </a:cubicBezTo>
                <a:cubicBezTo>
                  <a:pt x="63" y="13743"/>
                  <a:pt x="281" y="14673"/>
                  <a:pt x="846" y="15840"/>
                </a:cubicBezTo>
                <a:cubicBezTo>
                  <a:pt x="2267" y="18774"/>
                  <a:pt x="5272" y="20874"/>
                  <a:pt x="8866" y="21443"/>
                </a:cubicBezTo>
                <a:cubicBezTo>
                  <a:pt x="9761" y="21584"/>
                  <a:pt x="11972" y="21533"/>
                  <a:pt x="12904" y="21351"/>
                </a:cubicBezTo>
                <a:cubicBezTo>
                  <a:pt x="16206" y="20705"/>
                  <a:pt x="19134" y="18529"/>
                  <a:pt x="20425" y="15760"/>
                </a:cubicBezTo>
                <a:cubicBezTo>
                  <a:pt x="21579" y="13285"/>
                  <a:pt x="21506" y="10319"/>
                  <a:pt x="20234" y="7939"/>
                </a:cubicBezTo>
                <a:cubicBezTo>
                  <a:pt x="19199" y="6004"/>
                  <a:pt x="17680" y="4613"/>
                  <a:pt x="15411" y="3523"/>
                </a:cubicBezTo>
                <a:cubicBezTo>
                  <a:pt x="15169" y="3406"/>
                  <a:pt x="15014" y="3321"/>
                  <a:pt x="14902" y="3247"/>
                </a:cubicBezTo>
                <a:cubicBezTo>
                  <a:pt x="14713" y="3270"/>
                  <a:pt x="14371" y="3084"/>
                  <a:pt x="14426" y="2955"/>
                </a:cubicBezTo>
                <a:cubicBezTo>
                  <a:pt x="14453" y="2892"/>
                  <a:pt x="14429" y="2817"/>
                  <a:pt x="14375" y="2788"/>
                </a:cubicBezTo>
                <a:cubicBezTo>
                  <a:pt x="14321" y="2758"/>
                  <a:pt x="14277" y="2668"/>
                  <a:pt x="14277" y="2587"/>
                </a:cubicBezTo>
                <a:cubicBezTo>
                  <a:pt x="14277" y="2506"/>
                  <a:pt x="14127" y="2172"/>
                  <a:pt x="13945" y="1847"/>
                </a:cubicBezTo>
                <a:cubicBezTo>
                  <a:pt x="13874" y="1720"/>
                  <a:pt x="13828" y="1615"/>
                  <a:pt x="13787" y="1522"/>
                </a:cubicBezTo>
                <a:cubicBezTo>
                  <a:pt x="13648" y="1376"/>
                  <a:pt x="13507" y="1232"/>
                  <a:pt x="13324" y="1054"/>
                </a:cubicBezTo>
                <a:cubicBezTo>
                  <a:pt x="12624" y="371"/>
                  <a:pt x="11655" y="18"/>
                  <a:pt x="10673" y="1"/>
                </a:cubicBezTo>
                <a:close/>
              </a:path>
            </a:pathLst>
          </a:custGeom>
          <a:ln w="12700">
            <a:miter lim="400000"/>
          </a:ln>
        </p:spPr>
      </p:pic>
      <p:sp>
        <p:nvSpPr>
          <p:cNvPr id="318" name="American School Counselor Association. (2025). The ASCA National Model®: A Framework for School Counseling Programs (5th ed.). https://schoolcounselor.org/getmedia/097ddd89-fa7f-4c28-b8a4-0c219d24aaf7/asca-national-model-fifth-edition.pdf"/>
          <p:cNvSpPr txBox="1"/>
          <p:nvPr/>
        </p:nvSpPr>
        <p:spPr>
          <a:xfrm>
            <a:off x="462470" y="9270999"/>
            <a:ext cx="12079859"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1200">
                <a:solidFill>
                  <a:srgbClr val="000000"/>
                </a:solidFill>
                <a:latin typeface="Times Roman"/>
                <a:ea typeface="Times Roman"/>
                <a:cs typeface="Times Roman"/>
                <a:sym typeface="Times Roman"/>
              </a:defRPr>
            </a:pPr>
            <a:r>
              <a:t>American School Counselor Association. (2025). </a:t>
            </a:r>
            <a:r>
              <a:rPr i="1"/>
              <a:t>The ASCA National Model®: A Framework for School Counseling Programs (5th ed.)</a:t>
            </a:r>
            <a:r>
              <a:t>. </a:t>
            </a:r>
            <a:r>
              <a:rPr u="sng">
                <a:solidFill>
                  <a:srgbClr val="0000EE"/>
                </a:solidFill>
                <a:hlinkClick r:id="rId7"/>
              </a:rPr>
              <a:t>https://schoolcounselor.org/getmedia/097ddd89-fa7f-4c28-b8a4-0c219d24aaf7/asca-national-model-fifth-edition.pdf</a:t>
            </a:r>
          </a:p>
        </p:txBody>
      </p:sp>
      <p:sp>
        <p:nvSpPr>
          <p:cNvPr id="319" name="Triangle"/>
          <p:cNvSpPr/>
          <p:nvPr/>
        </p:nvSpPr>
        <p:spPr>
          <a:xfrm>
            <a:off x="4292600" y="4461933"/>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blipFill>
            <a:blip r:embed="rId8"/>
          </a:blipFill>
          <a:ln w="12700">
            <a:miter lim="400000"/>
          </a:ln>
        </p:spPr>
        <p:txBody>
          <a:bodyPr lIns="50800" tIns="50800" rIns="50800" bIns="50800" anchor="ctr"/>
          <a:lstStyle/>
          <a:p>
            <a:pPr>
              <a:defRPr>
                <a:solidFill>
                  <a:srgbClr val="FFFFFF"/>
                </a:solidFill>
              </a:defRPr>
            </a:pPr>
            <a:endParaRPr/>
          </a:p>
        </p:txBody>
      </p:sp>
      <p:sp>
        <p:nvSpPr>
          <p:cNvPr id="320" name="Rectangle"/>
          <p:cNvSpPr/>
          <p:nvPr/>
        </p:nvSpPr>
        <p:spPr>
          <a:xfrm>
            <a:off x="1931623" y="4377266"/>
            <a:ext cx="5991954" cy="101771"/>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13"/>
                                        </p:tgtEl>
                                        <p:attrNameLst>
                                          <p:attrName>style.visibility</p:attrName>
                                        </p:attrNameLst>
                                      </p:cBhvr>
                                      <p:to>
                                        <p:strVal val="visible"/>
                                      </p:to>
                                    </p:set>
                                    <p:animEffect transition="in" filter="fade">
                                      <p:cBhvr>
                                        <p:cTn id="7" dur="1000"/>
                                        <p:tgtEl>
                                          <p:spTgt spid="313"/>
                                        </p:tgtEl>
                                      </p:cBhvr>
                                    </p:animEffect>
                                  </p:childTnLst>
                                </p:cTn>
                              </p:par>
                            </p:childTnLst>
                          </p:cTn>
                        </p:par>
                        <p:par>
                          <p:cTn id="8" fill="hold">
                            <p:stCondLst>
                              <p:cond delay="1000"/>
                            </p:stCondLst>
                            <p:childTnLst>
                              <p:par>
                                <p:cTn id="9" presetID="10" presetClass="entr" fill="hold" grpId="2" nodeType="afterEffect">
                                  <p:stCondLst>
                                    <p:cond delay="0"/>
                                  </p:stCondLst>
                                  <p:iterate>
                                    <p:tmAbs val="0"/>
                                  </p:iterate>
                                  <p:childTnLst>
                                    <p:set>
                                      <p:cBhvr>
                                        <p:cTn id="10" fill="hold"/>
                                        <p:tgtEl>
                                          <p:spTgt spid="319"/>
                                        </p:tgtEl>
                                        <p:attrNameLst>
                                          <p:attrName>style.visibility</p:attrName>
                                        </p:attrNameLst>
                                      </p:cBhvr>
                                      <p:to>
                                        <p:strVal val="visible"/>
                                      </p:to>
                                    </p:set>
                                    <p:animEffect transition="in" filter="fade">
                                      <p:cBhvr>
                                        <p:cTn id="11" dur="1000"/>
                                        <p:tgtEl>
                                          <p:spTgt spid="319"/>
                                        </p:tgtEl>
                                      </p:cBhvr>
                                    </p:animEffect>
                                  </p:childTnLst>
                                </p:cTn>
                              </p:par>
                            </p:childTnLst>
                          </p:cTn>
                        </p:par>
                        <p:par>
                          <p:cTn id="12" fill="hold">
                            <p:stCondLst>
                              <p:cond delay="2000"/>
                            </p:stCondLst>
                            <p:childTnLst>
                              <p:par>
                                <p:cTn id="13" presetID="10" presetClass="entr" fill="hold" grpId="3" nodeType="afterEffect">
                                  <p:stCondLst>
                                    <p:cond delay="0"/>
                                  </p:stCondLst>
                                  <p:iterate>
                                    <p:tmAbs val="0"/>
                                  </p:iterate>
                                  <p:childTnLst>
                                    <p:set>
                                      <p:cBhvr>
                                        <p:cTn id="14" fill="hold"/>
                                        <p:tgtEl>
                                          <p:spTgt spid="320"/>
                                        </p:tgtEl>
                                        <p:attrNameLst>
                                          <p:attrName>style.visibility</p:attrName>
                                        </p:attrNameLst>
                                      </p:cBhvr>
                                      <p:to>
                                        <p:strVal val="visible"/>
                                      </p:to>
                                    </p:set>
                                    <p:animEffect transition="in" filter="fade">
                                      <p:cBhvr>
                                        <p:cTn id="15" dur="1000"/>
                                        <p:tgtEl>
                                          <p:spTgt spid="320"/>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mph" presetSubtype="0" accel="50000" decel="50000" fill="hold" grpId="4" nodeType="clickEffect">
                                  <p:stCondLst>
                                    <p:cond delay="0"/>
                                  </p:stCondLst>
                                  <p:childTnLst>
                                    <p:animRot by="-1440000">
                                      <p:cBhvr>
                                        <p:cTn id="19" dur="1000" fill="hold"/>
                                        <p:tgtEl>
                                          <p:spTgt spid="320"/>
                                        </p:tgtEl>
                                        <p:attrNameLst>
                                          <p:attrName>r</p:attrName>
                                        </p:attrNameLst>
                                      </p:cBhvr>
                                    </p:animRot>
                                  </p:childTnLst>
                                </p:cTn>
                              </p:par>
                            </p:childTnLst>
                          </p:cTn>
                        </p:par>
                        <p:par>
                          <p:cTn id="20" fill="hold">
                            <p:stCondLst>
                              <p:cond delay="0"/>
                            </p:stCondLst>
                            <p:childTnLst>
                              <p:par>
                                <p:cTn id="21" presetID="-1" presetClass="path" presetSubtype="0" accel="50000" decel="50000" fill="hold" nodeType="withEffect">
                                  <p:stCondLst>
                                    <p:cond delay="0"/>
                                  </p:stCondLst>
                                  <p:childTnLst>
                                    <p:animMotion origin="layout" path="M 0.000000 0.000000 L -0.049632 0.092636" pathEditMode="relative">
                                      <p:cBhvr>
                                        <p:cTn id="22" dur="1000" fill="hold"/>
                                        <p:tgtEl>
                                          <p:spTgt spid="313"/>
                                        </p:tgtEl>
                                        <p:attrNameLst>
                                          <p:attrName>ppt_x</p:attrName>
                                          <p:attrName>ppt_y</p:attrName>
                                        </p:attrNameLst>
                                      </p:cBhvr>
                                    </p:animMotion>
                                  </p:childTnLst>
                                </p:cTn>
                              </p:par>
                            </p:childTnLst>
                          </p:cTn>
                        </p:par>
                        <p:par>
                          <p:cTn id="23" fill="hold">
                            <p:stCondLst>
                              <p:cond delay="1000"/>
                            </p:stCondLst>
                            <p:childTnLst>
                              <p:par>
                                <p:cTn id="24" presetID="10" presetClass="entr" fill="hold" grpId="6" nodeType="afterEffect">
                                  <p:stCondLst>
                                    <p:cond delay="600"/>
                                  </p:stCondLst>
                                  <p:iterate>
                                    <p:tmAbs val="0"/>
                                  </p:iterate>
                                  <p:childTnLst>
                                    <p:set>
                                      <p:cBhvr>
                                        <p:cTn id="25" fill="hold"/>
                                        <p:tgtEl>
                                          <p:spTgt spid="317"/>
                                        </p:tgtEl>
                                        <p:attrNameLst>
                                          <p:attrName>style.visibility</p:attrName>
                                        </p:attrNameLst>
                                      </p:cBhvr>
                                      <p:to>
                                        <p:strVal val="visible"/>
                                      </p:to>
                                    </p:set>
                                    <p:animEffect transition="in" filter="fade">
                                      <p:cBhvr>
                                        <p:cTn id="26" dur="1000"/>
                                        <p:tgtEl>
                                          <p:spTgt spid="3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fill="hold" grpId="7" nodeType="clickEffect">
                                  <p:stCondLst>
                                    <p:cond delay="0"/>
                                  </p:stCondLst>
                                  <p:iterate>
                                    <p:tmAbs val="0"/>
                                  </p:iterate>
                                  <p:childTnLst>
                                    <p:set>
                                      <p:cBhvr>
                                        <p:cTn id="30" fill="hold"/>
                                        <p:tgtEl>
                                          <p:spTgt spid="316"/>
                                        </p:tgtEl>
                                        <p:attrNameLst>
                                          <p:attrName>style.visibility</p:attrName>
                                        </p:attrNameLst>
                                      </p:cBhvr>
                                      <p:to>
                                        <p:strVal val="visible"/>
                                      </p:to>
                                    </p:set>
                                    <p:animEffect transition="in" filter="fade">
                                      <p:cBhvr>
                                        <p:cTn id="31" dur="1000"/>
                                        <p:tgtEl>
                                          <p:spTgt spid="3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fill="hold" grpId="8" nodeType="clickEffect">
                                  <p:stCondLst>
                                    <p:cond delay="0"/>
                                  </p:stCondLst>
                                  <p:iterate>
                                    <p:tmAbs val="0"/>
                                  </p:iterate>
                                  <p:childTnLst>
                                    <p:set>
                                      <p:cBhvr>
                                        <p:cTn id="35" fill="hold"/>
                                        <p:tgtEl>
                                          <p:spTgt spid="312"/>
                                        </p:tgtEl>
                                        <p:attrNameLst>
                                          <p:attrName>style.visibility</p:attrName>
                                        </p:attrNameLst>
                                      </p:cBhvr>
                                      <p:to>
                                        <p:strVal val="visible"/>
                                      </p:to>
                                    </p:set>
                                    <p:animEffect transition="in" filter="fade">
                                      <p:cBhvr>
                                        <p:cTn id="36" dur="1000"/>
                                        <p:tgtEl>
                                          <p:spTgt spid="312"/>
                                        </p:tgtEl>
                                      </p:cBhvr>
                                    </p:animEffect>
                                  </p:childTnLst>
                                </p:cTn>
                              </p:par>
                            </p:childTnLst>
                          </p:cTn>
                        </p:par>
                        <p:par>
                          <p:cTn id="37" fill="hold">
                            <p:stCondLst>
                              <p:cond delay="1000"/>
                            </p:stCondLst>
                            <p:childTnLst>
                              <p:par>
                                <p:cTn id="38" presetID="10" presetClass="entr" fill="hold" grpId="9" nodeType="afterEffect">
                                  <p:stCondLst>
                                    <p:cond delay="0"/>
                                  </p:stCondLst>
                                  <p:iterate>
                                    <p:tmAbs val="0"/>
                                  </p:iterate>
                                  <p:childTnLst>
                                    <p:set>
                                      <p:cBhvr>
                                        <p:cTn id="39" fill="hold"/>
                                        <p:tgtEl>
                                          <p:spTgt spid="318"/>
                                        </p:tgtEl>
                                        <p:attrNameLst>
                                          <p:attrName>style.visibility</p:attrName>
                                        </p:attrNameLst>
                                      </p:cBhvr>
                                      <p:to>
                                        <p:strVal val="visible"/>
                                      </p:to>
                                    </p:set>
                                    <p:animEffect transition="in" filter="fade">
                                      <p:cBhvr>
                                        <p:cTn id="40" dur="10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 grpId="8" animBg="1" advAuto="0"/>
      <p:bldP spid="313" grpId="1" animBg="1" advAuto="0"/>
      <p:bldP spid="316" grpId="7" animBg="1" advAuto="0"/>
      <p:bldP spid="317" grpId="6" animBg="1" advAuto="0"/>
      <p:bldP spid="318" grpId="9" animBg="1" advAuto="0"/>
      <p:bldP spid="319" grpId="2" animBg="1" advAuto="0"/>
      <p:bldP spid="320" grpId="3" animBg="1" advAuto="0"/>
      <p:bldP spid="320" grpId="4"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6" name="Rectangle"/>
          <p:cNvGrpSpPr/>
          <p:nvPr/>
        </p:nvGrpSpPr>
        <p:grpSpPr>
          <a:xfrm>
            <a:off x="-445286" y="-265884"/>
            <a:ext cx="13895372" cy="1730176"/>
            <a:chOff x="0" y="0"/>
            <a:chExt cx="13895370" cy="1730174"/>
          </a:xfrm>
        </p:grpSpPr>
        <p:sp>
          <p:nvSpPr>
            <p:cNvPr id="325"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324"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327" name="Perception"/>
          <p:cNvSpPr txBox="1">
            <a:spLocks noGrp="1"/>
          </p:cNvSpPr>
          <p:nvPr>
            <p:ph type="title" idx="4294967295"/>
          </p:nvPr>
        </p:nvSpPr>
        <p:spPr>
          <a:xfrm>
            <a:off x="4440237" y="-219993"/>
            <a:ext cx="4124326" cy="2044701"/>
          </a:xfrm>
          <a:prstGeom prst="rect">
            <a:avLst/>
          </a:prstGeom>
        </p:spPr>
        <p:txBody>
          <a:bodyPr/>
          <a:lstStyle>
            <a:lvl1pPr>
              <a:defRPr>
                <a:solidFill>
                  <a:srgbClr val="FFFFFF"/>
                </a:solidFill>
              </a:defRPr>
            </a:lvl1pPr>
          </a:lstStyle>
          <a:p>
            <a:r>
              <a:t>Perception</a:t>
            </a:r>
          </a:p>
        </p:txBody>
      </p:sp>
      <p:pic>
        <p:nvPicPr>
          <p:cNvPr id="328" name="ChatGPT Image Oct 27, 2025, 11_34_19 AM.png" descr="ChatGPT Image Oct 27, 2025, 11_34_19 AM.png"/>
          <p:cNvPicPr>
            <a:picLocks/>
          </p:cNvPicPr>
          <p:nvPr/>
        </p:nvPicPr>
        <p:blipFill>
          <a:blip r:embed="rId4"/>
          <a:stretch>
            <a:fillRect/>
          </a:stretch>
        </p:blipFill>
        <p:spPr>
          <a:xfrm>
            <a:off x="384368" y="2824050"/>
            <a:ext cx="6189999" cy="4105500"/>
          </a:xfrm>
          <a:prstGeom prst="rect">
            <a:avLst/>
          </a:prstGeom>
          <a:effectLst>
            <a:outerShdw blurRad="63500" dist="90381" dir="4187739" rotWithShape="0">
              <a:srgbClr val="000000">
                <a:alpha val="74436"/>
              </a:srgbClr>
            </a:outerShdw>
          </a:effectLst>
        </p:spPr>
      </p:pic>
      <p:pic>
        <p:nvPicPr>
          <p:cNvPr id="329" name="ChatGPT Image Oct 27, 2025, 11_38_13 AM.png" descr="ChatGPT Image Oct 27, 2025, 11_38_13 AM.png"/>
          <p:cNvPicPr>
            <a:picLocks/>
          </p:cNvPicPr>
          <p:nvPr/>
        </p:nvPicPr>
        <p:blipFill>
          <a:blip r:embed="rId5"/>
          <a:stretch>
            <a:fillRect/>
          </a:stretch>
        </p:blipFill>
        <p:spPr>
          <a:xfrm>
            <a:off x="6988347" y="4621415"/>
            <a:ext cx="5583330" cy="3701054"/>
          </a:xfrm>
          <a:prstGeom prst="rect">
            <a:avLst/>
          </a:prstGeom>
          <a:effectLst>
            <a:outerShdw blurRad="63500" dist="90381" dir="4187739" rotWithShape="0">
              <a:srgbClr val="000000">
                <a:alpha val="74436"/>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29"/>
                                        </p:tgtEl>
                                        <p:attrNameLst>
                                          <p:attrName>style.visibility</p:attrName>
                                        </p:attrNameLst>
                                      </p:cBhvr>
                                      <p:to>
                                        <p:strVal val="visible"/>
                                      </p:to>
                                    </p:set>
                                    <p:animEffect transition="in" filter="fade">
                                      <p:cBhvr>
                                        <p:cTn id="7" dur="1000"/>
                                        <p:tgtEl>
                                          <p:spTgt spid="329"/>
                                        </p:tgtEl>
                                      </p:cBhvr>
                                    </p:animEffect>
                                  </p:childTnLst>
                                </p:cTn>
                              </p:par>
                            </p:childTnLst>
                          </p:cTn>
                        </p:par>
                        <p:par>
                          <p:cTn id="8" fill="hold">
                            <p:stCondLst>
                              <p:cond delay="1000"/>
                            </p:stCondLst>
                            <p:childTnLst>
                              <p:par>
                                <p:cTn id="9" presetID="10" presetClass="entr" fill="hold" grpId="2" nodeType="afterEffect">
                                  <p:stCondLst>
                                    <p:cond delay="1000"/>
                                  </p:stCondLst>
                                  <p:iterate>
                                    <p:tmAbs val="0"/>
                                  </p:iterate>
                                  <p:childTnLst>
                                    <p:set>
                                      <p:cBhvr>
                                        <p:cTn id="10" fill="hold"/>
                                        <p:tgtEl>
                                          <p:spTgt spid="328"/>
                                        </p:tgtEl>
                                        <p:attrNameLst>
                                          <p:attrName>style.visibility</p:attrName>
                                        </p:attrNameLst>
                                      </p:cBhvr>
                                      <p:to>
                                        <p:strVal val="visible"/>
                                      </p:to>
                                    </p:set>
                                    <p:animEffect transition="in" filter="fade">
                                      <p:cBhvr>
                                        <p:cTn id="11" dur="10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2" animBg="1" advAuto="0"/>
      <p:bldP spid="329"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5" name="Rectangle"/>
          <p:cNvGrpSpPr/>
          <p:nvPr/>
        </p:nvGrpSpPr>
        <p:grpSpPr>
          <a:xfrm>
            <a:off x="-445286" y="-265884"/>
            <a:ext cx="13895372" cy="1730176"/>
            <a:chOff x="0" y="0"/>
            <a:chExt cx="13895370" cy="1730174"/>
          </a:xfrm>
        </p:grpSpPr>
        <p:sp>
          <p:nvSpPr>
            <p:cNvPr id="334"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333"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336" name="Accountability"/>
          <p:cNvSpPr txBox="1">
            <a:spLocks noGrp="1"/>
          </p:cNvSpPr>
          <p:nvPr>
            <p:ph type="title" idx="4294967295"/>
          </p:nvPr>
        </p:nvSpPr>
        <p:spPr>
          <a:xfrm>
            <a:off x="3779837" y="-203059"/>
            <a:ext cx="5445126" cy="2044701"/>
          </a:xfrm>
          <a:prstGeom prst="rect">
            <a:avLst/>
          </a:prstGeom>
        </p:spPr>
        <p:txBody>
          <a:bodyPr/>
          <a:lstStyle>
            <a:lvl1pPr>
              <a:defRPr>
                <a:solidFill>
                  <a:srgbClr val="FFFFFF"/>
                </a:solidFill>
              </a:defRPr>
            </a:lvl1pPr>
          </a:lstStyle>
          <a:p>
            <a:r>
              <a:t>Accountability</a:t>
            </a:r>
          </a:p>
        </p:txBody>
      </p:sp>
      <p:pic>
        <p:nvPicPr>
          <p:cNvPr id="337" name="pasted-movie.png" descr="pasted-movie.png"/>
          <p:cNvPicPr>
            <a:picLocks noChangeAspect="1"/>
          </p:cNvPicPr>
          <p:nvPr/>
        </p:nvPicPr>
        <p:blipFill>
          <a:blip r:embed="rId4"/>
          <a:stretch>
            <a:fillRect/>
          </a:stretch>
        </p:blipFill>
        <p:spPr>
          <a:xfrm>
            <a:off x="342900" y="1830555"/>
            <a:ext cx="12319000" cy="7175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3" name="Rectangle"/>
          <p:cNvGrpSpPr/>
          <p:nvPr/>
        </p:nvGrpSpPr>
        <p:grpSpPr>
          <a:xfrm>
            <a:off x="-445286" y="-265884"/>
            <a:ext cx="13895372" cy="1730176"/>
            <a:chOff x="0" y="0"/>
            <a:chExt cx="13895370" cy="1730174"/>
          </a:xfrm>
        </p:grpSpPr>
        <p:sp>
          <p:nvSpPr>
            <p:cNvPr id="342"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341"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344" name="Accountability"/>
          <p:cNvSpPr txBox="1">
            <a:spLocks noGrp="1"/>
          </p:cNvSpPr>
          <p:nvPr>
            <p:ph type="title" idx="4294967295"/>
          </p:nvPr>
        </p:nvSpPr>
        <p:spPr>
          <a:xfrm>
            <a:off x="3779837" y="-203059"/>
            <a:ext cx="5445126" cy="2044701"/>
          </a:xfrm>
          <a:prstGeom prst="rect">
            <a:avLst/>
          </a:prstGeom>
        </p:spPr>
        <p:txBody>
          <a:bodyPr/>
          <a:lstStyle>
            <a:lvl1pPr>
              <a:defRPr>
                <a:solidFill>
                  <a:srgbClr val="FFFFFF"/>
                </a:solidFill>
              </a:defRPr>
            </a:lvl1pPr>
          </a:lstStyle>
          <a:p>
            <a:r>
              <a:t>Accountability</a:t>
            </a:r>
          </a:p>
        </p:txBody>
      </p:sp>
      <p:pic>
        <p:nvPicPr>
          <p:cNvPr id="345" name="pasted-movie.png" descr="pasted-movie.png"/>
          <p:cNvPicPr>
            <a:picLocks noChangeAspect="1"/>
          </p:cNvPicPr>
          <p:nvPr/>
        </p:nvPicPr>
        <p:blipFill>
          <a:blip r:embed="rId4"/>
          <a:srcRect l="23928" t="4802" r="23583" b="9420"/>
          <a:stretch>
            <a:fillRect/>
          </a:stretch>
        </p:blipFill>
        <p:spPr>
          <a:xfrm>
            <a:off x="3779861" y="1993517"/>
            <a:ext cx="5445078" cy="6670251"/>
          </a:xfrm>
          <a:custGeom>
            <a:avLst/>
            <a:gdLst/>
            <a:ahLst/>
            <a:cxnLst>
              <a:cxn ang="0">
                <a:pos x="wd2" y="hd2"/>
              </a:cxn>
              <a:cxn ang="5400000">
                <a:pos x="wd2" y="hd2"/>
              </a:cxn>
              <a:cxn ang="10800000">
                <a:pos x="wd2" y="hd2"/>
              </a:cxn>
              <a:cxn ang="16200000">
                <a:pos x="wd2" y="hd2"/>
              </a:cxn>
            </a:cxnLst>
            <a:rect l="0" t="0" r="r" b="b"/>
            <a:pathLst>
              <a:path w="21569" h="21516" extrusionOk="0">
                <a:moveTo>
                  <a:pt x="11070" y="4"/>
                </a:moveTo>
                <a:cubicBezTo>
                  <a:pt x="10936" y="-2"/>
                  <a:pt x="10798" y="0"/>
                  <a:pt x="10655" y="7"/>
                </a:cubicBezTo>
                <a:cubicBezTo>
                  <a:pt x="9562" y="62"/>
                  <a:pt x="8748" y="559"/>
                  <a:pt x="8187" y="1515"/>
                </a:cubicBezTo>
                <a:cubicBezTo>
                  <a:pt x="7928" y="1957"/>
                  <a:pt x="7917" y="1999"/>
                  <a:pt x="7912" y="2530"/>
                </a:cubicBezTo>
                <a:cubicBezTo>
                  <a:pt x="7907" y="3061"/>
                  <a:pt x="7915" y="3093"/>
                  <a:pt x="8107" y="3315"/>
                </a:cubicBezTo>
                <a:cubicBezTo>
                  <a:pt x="8217" y="3442"/>
                  <a:pt x="8399" y="3589"/>
                  <a:pt x="8511" y="3640"/>
                </a:cubicBezTo>
                <a:cubicBezTo>
                  <a:pt x="8733" y="3741"/>
                  <a:pt x="9499" y="3910"/>
                  <a:pt x="9732" y="3910"/>
                </a:cubicBezTo>
                <a:cubicBezTo>
                  <a:pt x="9832" y="3910"/>
                  <a:pt x="9879" y="3943"/>
                  <a:pt x="9879" y="4014"/>
                </a:cubicBezTo>
                <a:cubicBezTo>
                  <a:pt x="9879" y="4130"/>
                  <a:pt x="9816" y="4146"/>
                  <a:pt x="8982" y="4235"/>
                </a:cubicBezTo>
                <a:cubicBezTo>
                  <a:pt x="8692" y="4267"/>
                  <a:pt x="8286" y="4330"/>
                  <a:pt x="8080" y="4374"/>
                </a:cubicBezTo>
                <a:cubicBezTo>
                  <a:pt x="3938" y="5258"/>
                  <a:pt x="682" y="8152"/>
                  <a:pt x="183" y="11391"/>
                </a:cubicBezTo>
                <a:cubicBezTo>
                  <a:pt x="-20" y="12711"/>
                  <a:pt x="-31" y="12882"/>
                  <a:pt x="37" y="13547"/>
                </a:cubicBezTo>
                <a:cubicBezTo>
                  <a:pt x="177" y="14909"/>
                  <a:pt x="574" y="15931"/>
                  <a:pt x="1488" y="17269"/>
                </a:cubicBezTo>
                <a:cubicBezTo>
                  <a:pt x="1869" y="17827"/>
                  <a:pt x="2887" y="18829"/>
                  <a:pt x="3526" y="19276"/>
                </a:cubicBezTo>
                <a:cubicBezTo>
                  <a:pt x="3615" y="19339"/>
                  <a:pt x="3812" y="19479"/>
                  <a:pt x="3961" y="19586"/>
                </a:cubicBezTo>
                <a:cubicBezTo>
                  <a:pt x="4110" y="19693"/>
                  <a:pt x="4457" y="19901"/>
                  <a:pt x="4733" y="20049"/>
                </a:cubicBezTo>
                <a:cubicBezTo>
                  <a:pt x="6306" y="20897"/>
                  <a:pt x="7888" y="21340"/>
                  <a:pt x="9861" y="21483"/>
                </a:cubicBezTo>
                <a:cubicBezTo>
                  <a:pt x="11447" y="21598"/>
                  <a:pt x="13214" y="21410"/>
                  <a:pt x="14656" y="20968"/>
                </a:cubicBezTo>
                <a:cubicBezTo>
                  <a:pt x="15851" y="20603"/>
                  <a:pt x="17459" y="19755"/>
                  <a:pt x="18393" y="19002"/>
                </a:cubicBezTo>
                <a:cubicBezTo>
                  <a:pt x="18879" y="18611"/>
                  <a:pt x="19766" y="17724"/>
                  <a:pt x="19962" y="17430"/>
                </a:cubicBezTo>
                <a:cubicBezTo>
                  <a:pt x="20042" y="17311"/>
                  <a:pt x="20194" y="17092"/>
                  <a:pt x="20302" y="16942"/>
                </a:cubicBezTo>
                <a:cubicBezTo>
                  <a:pt x="20576" y="16561"/>
                  <a:pt x="21009" y="15708"/>
                  <a:pt x="21165" y="15241"/>
                </a:cubicBezTo>
                <a:cubicBezTo>
                  <a:pt x="21237" y="15024"/>
                  <a:pt x="21312" y="14826"/>
                  <a:pt x="21333" y="14798"/>
                </a:cubicBezTo>
                <a:cubicBezTo>
                  <a:pt x="21431" y="14669"/>
                  <a:pt x="21569" y="13553"/>
                  <a:pt x="21569" y="12888"/>
                </a:cubicBezTo>
                <a:cubicBezTo>
                  <a:pt x="21569" y="12128"/>
                  <a:pt x="21437" y="11005"/>
                  <a:pt x="21319" y="10767"/>
                </a:cubicBezTo>
                <a:cubicBezTo>
                  <a:pt x="21282" y="10692"/>
                  <a:pt x="21199" y="10471"/>
                  <a:pt x="21135" y="10276"/>
                </a:cubicBezTo>
                <a:cubicBezTo>
                  <a:pt x="20972" y="9781"/>
                  <a:pt x="20738" y="9288"/>
                  <a:pt x="20424" y="8780"/>
                </a:cubicBezTo>
                <a:cubicBezTo>
                  <a:pt x="19682" y="7577"/>
                  <a:pt x="18654" y="6565"/>
                  <a:pt x="17439" y="5843"/>
                </a:cubicBezTo>
                <a:cubicBezTo>
                  <a:pt x="16896" y="5521"/>
                  <a:pt x="16893" y="5519"/>
                  <a:pt x="17058" y="5449"/>
                </a:cubicBezTo>
                <a:cubicBezTo>
                  <a:pt x="17259" y="5363"/>
                  <a:pt x="17895" y="4507"/>
                  <a:pt x="17945" y="4255"/>
                </a:cubicBezTo>
                <a:cubicBezTo>
                  <a:pt x="17976" y="4099"/>
                  <a:pt x="17948" y="4050"/>
                  <a:pt x="17731" y="3888"/>
                </a:cubicBezTo>
                <a:cubicBezTo>
                  <a:pt x="17384" y="3629"/>
                  <a:pt x="16753" y="3366"/>
                  <a:pt x="16478" y="3366"/>
                </a:cubicBezTo>
                <a:cubicBezTo>
                  <a:pt x="16324" y="3366"/>
                  <a:pt x="16205" y="3407"/>
                  <a:pt x="16115" y="3489"/>
                </a:cubicBezTo>
                <a:cubicBezTo>
                  <a:pt x="15914" y="3674"/>
                  <a:pt x="15290" y="4552"/>
                  <a:pt x="15290" y="4651"/>
                </a:cubicBezTo>
                <a:cubicBezTo>
                  <a:pt x="15290" y="4758"/>
                  <a:pt x="15191" y="4743"/>
                  <a:pt x="14422" y="4514"/>
                </a:cubicBezTo>
                <a:cubicBezTo>
                  <a:pt x="13836" y="4340"/>
                  <a:pt x="12600" y="4132"/>
                  <a:pt x="12120" y="4125"/>
                </a:cubicBezTo>
                <a:cubicBezTo>
                  <a:pt x="11971" y="4123"/>
                  <a:pt x="11788" y="4101"/>
                  <a:pt x="11715" y="4077"/>
                </a:cubicBezTo>
                <a:cubicBezTo>
                  <a:pt x="11604" y="4040"/>
                  <a:pt x="11628" y="4025"/>
                  <a:pt x="11850" y="3993"/>
                </a:cubicBezTo>
                <a:cubicBezTo>
                  <a:pt x="12943" y="3837"/>
                  <a:pt x="13482" y="3555"/>
                  <a:pt x="13622" y="3064"/>
                </a:cubicBezTo>
                <a:cubicBezTo>
                  <a:pt x="13764" y="2566"/>
                  <a:pt x="13643" y="1665"/>
                  <a:pt x="13397" y="1407"/>
                </a:cubicBezTo>
                <a:cubicBezTo>
                  <a:pt x="13354" y="1363"/>
                  <a:pt x="13259" y="1241"/>
                  <a:pt x="13189" y="1136"/>
                </a:cubicBezTo>
                <a:cubicBezTo>
                  <a:pt x="12717" y="429"/>
                  <a:pt x="12008" y="49"/>
                  <a:pt x="11070" y="4"/>
                </a:cubicBezTo>
                <a:close/>
                <a:moveTo>
                  <a:pt x="10784" y="609"/>
                </a:moveTo>
                <a:cubicBezTo>
                  <a:pt x="11399" y="609"/>
                  <a:pt x="11778" y="758"/>
                  <a:pt x="12251" y="1186"/>
                </a:cubicBezTo>
                <a:cubicBezTo>
                  <a:pt x="12859" y="1737"/>
                  <a:pt x="13135" y="2715"/>
                  <a:pt x="12781" y="3065"/>
                </a:cubicBezTo>
                <a:cubicBezTo>
                  <a:pt x="12585" y="3259"/>
                  <a:pt x="12078" y="3389"/>
                  <a:pt x="11985" y="3268"/>
                </a:cubicBezTo>
                <a:cubicBezTo>
                  <a:pt x="11949" y="3221"/>
                  <a:pt x="11930" y="2817"/>
                  <a:pt x="11943" y="2370"/>
                </a:cubicBezTo>
                <a:cubicBezTo>
                  <a:pt x="11968" y="1445"/>
                  <a:pt x="11981" y="1460"/>
                  <a:pt x="11158" y="1333"/>
                </a:cubicBezTo>
                <a:cubicBezTo>
                  <a:pt x="10647" y="1254"/>
                  <a:pt x="9904" y="1351"/>
                  <a:pt x="9690" y="1525"/>
                </a:cubicBezTo>
                <a:cubicBezTo>
                  <a:pt x="9589" y="1607"/>
                  <a:pt x="9560" y="1808"/>
                  <a:pt x="9567" y="2382"/>
                </a:cubicBezTo>
                <a:cubicBezTo>
                  <a:pt x="9573" y="2794"/>
                  <a:pt x="9550" y="3168"/>
                  <a:pt x="9517" y="3211"/>
                </a:cubicBezTo>
                <a:cubicBezTo>
                  <a:pt x="9413" y="3349"/>
                  <a:pt x="9197" y="3298"/>
                  <a:pt x="8918" y="3070"/>
                </a:cubicBezTo>
                <a:cubicBezTo>
                  <a:pt x="8662" y="2862"/>
                  <a:pt x="8651" y="2830"/>
                  <a:pt x="8709" y="2449"/>
                </a:cubicBezTo>
                <a:cubicBezTo>
                  <a:pt x="8872" y="1384"/>
                  <a:pt x="9747" y="609"/>
                  <a:pt x="10784" y="609"/>
                </a:cubicBezTo>
                <a:close/>
              </a:path>
            </a:pathLst>
          </a:cu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1" name="Rectangle"/>
          <p:cNvGrpSpPr/>
          <p:nvPr/>
        </p:nvGrpSpPr>
        <p:grpSpPr>
          <a:xfrm>
            <a:off x="-445286" y="-265884"/>
            <a:ext cx="13895372" cy="1730176"/>
            <a:chOff x="0" y="0"/>
            <a:chExt cx="13895370" cy="1730174"/>
          </a:xfrm>
        </p:grpSpPr>
        <p:sp>
          <p:nvSpPr>
            <p:cNvPr id="350"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349"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352" name="Accountability"/>
          <p:cNvSpPr txBox="1">
            <a:spLocks noGrp="1"/>
          </p:cNvSpPr>
          <p:nvPr>
            <p:ph type="title" idx="4294967295"/>
          </p:nvPr>
        </p:nvSpPr>
        <p:spPr>
          <a:xfrm>
            <a:off x="3779837" y="-203059"/>
            <a:ext cx="5445126" cy="2044701"/>
          </a:xfrm>
          <a:prstGeom prst="rect">
            <a:avLst/>
          </a:prstGeom>
        </p:spPr>
        <p:txBody>
          <a:bodyPr/>
          <a:lstStyle>
            <a:lvl1pPr>
              <a:defRPr>
                <a:solidFill>
                  <a:srgbClr val="FFFFFF"/>
                </a:solidFill>
              </a:defRPr>
            </a:lvl1pPr>
          </a:lstStyle>
          <a:p>
            <a:r>
              <a:t>Accountability</a:t>
            </a:r>
          </a:p>
        </p:txBody>
      </p:sp>
      <p:pic>
        <p:nvPicPr>
          <p:cNvPr id="353" name="Screenshot 2025-10-22 at 3.00.54 PM.png" descr="Screenshot 2025-10-22 at 3.00.54 PM.png"/>
          <p:cNvPicPr>
            <a:picLocks noChangeAspect="1"/>
          </p:cNvPicPr>
          <p:nvPr/>
        </p:nvPicPr>
        <p:blipFill>
          <a:blip r:embed="rId4"/>
          <a:srcRect r="19786"/>
          <a:stretch>
            <a:fillRect/>
          </a:stretch>
        </p:blipFill>
        <p:spPr>
          <a:xfrm>
            <a:off x="214114" y="1469653"/>
            <a:ext cx="12576448" cy="821267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9" name="Rectangle"/>
          <p:cNvGrpSpPr/>
          <p:nvPr/>
        </p:nvGrpSpPr>
        <p:grpSpPr>
          <a:xfrm>
            <a:off x="-445286" y="-265884"/>
            <a:ext cx="13895372" cy="1730176"/>
            <a:chOff x="0" y="0"/>
            <a:chExt cx="13895370" cy="1730174"/>
          </a:xfrm>
        </p:grpSpPr>
        <p:sp>
          <p:nvSpPr>
            <p:cNvPr id="358"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357" name="Rectangle Rectangle" descr="Rectangle Rectangle"/>
            <p:cNvPicPr>
              <a:picLocks/>
            </p:cNvPicPr>
            <p:nvPr/>
          </p:nvPicPr>
          <p:blipFill>
            <a:blip r:embed="rId2"/>
            <a:stretch>
              <a:fillRect/>
            </a:stretch>
          </p:blipFill>
          <p:spPr>
            <a:xfrm>
              <a:off x="0" y="0"/>
              <a:ext cx="13895371" cy="1730175"/>
            </a:xfrm>
            <a:prstGeom prst="rect">
              <a:avLst/>
            </a:prstGeom>
            <a:effectLst/>
          </p:spPr>
        </p:pic>
      </p:grpSp>
      <p:sp>
        <p:nvSpPr>
          <p:cNvPr id="360" name="Accountability"/>
          <p:cNvSpPr txBox="1">
            <a:spLocks noGrp="1"/>
          </p:cNvSpPr>
          <p:nvPr>
            <p:ph type="title" idx="4294967295"/>
          </p:nvPr>
        </p:nvSpPr>
        <p:spPr>
          <a:xfrm>
            <a:off x="3779837" y="-203059"/>
            <a:ext cx="5445126" cy="2044701"/>
          </a:xfrm>
          <a:prstGeom prst="rect">
            <a:avLst/>
          </a:prstGeom>
        </p:spPr>
        <p:txBody>
          <a:bodyPr/>
          <a:lstStyle>
            <a:lvl1pPr>
              <a:defRPr>
                <a:solidFill>
                  <a:srgbClr val="FFFFFF"/>
                </a:solidFill>
              </a:defRPr>
            </a:lvl1pPr>
          </a:lstStyle>
          <a:p>
            <a:r>
              <a:t>Accountability</a:t>
            </a:r>
          </a:p>
        </p:txBody>
      </p:sp>
      <p:pic>
        <p:nvPicPr>
          <p:cNvPr id="361" name="Screenshot 2025-10-22 at 4.05.40 PM.png" descr="Screenshot 2025-10-22 at 4.05.40 PM.png"/>
          <p:cNvPicPr>
            <a:picLocks noChangeAspect="1"/>
          </p:cNvPicPr>
          <p:nvPr/>
        </p:nvPicPr>
        <p:blipFill>
          <a:blip r:embed="rId3"/>
          <a:stretch>
            <a:fillRect/>
          </a:stretch>
        </p:blipFill>
        <p:spPr>
          <a:xfrm>
            <a:off x="808303" y="1640742"/>
            <a:ext cx="11388194" cy="795397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 name="Rectangle"/>
          <p:cNvGrpSpPr/>
          <p:nvPr/>
        </p:nvGrpSpPr>
        <p:grpSpPr>
          <a:xfrm>
            <a:off x="-445286" y="-265884"/>
            <a:ext cx="13895372" cy="1730176"/>
            <a:chOff x="0" y="0"/>
            <a:chExt cx="13895370" cy="1730174"/>
          </a:xfrm>
        </p:grpSpPr>
        <p:sp>
          <p:nvSpPr>
            <p:cNvPr id="141"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140"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143" name="Who am I?"/>
          <p:cNvSpPr txBox="1">
            <a:spLocks noGrp="1"/>
          </p:cNvSpPr>
          <p:nvPr>
            <p:ph type="title" idx="4294967295"/>
          </p:nvPr>
        </p:nvSpPr>
        <p:spPr>
          <a:xfrm>
            <a:off x="4396135" y="-176264"/>
            <a:ext cx="4212530" cy="2044701"/>
          </a:xfrm>
          <a:prstGeom prst="rect">
            <a:avLst/>
          </a:prstGeom>
        </p:spPr>
        <p:txBody>
          <a:bodyPr/>
          <a:lstStyle>
            <a:lvl1pPr>
              <a:defRPr>
                <a:solidFill>
                  <a:srgbClr val="FFFFFF"/>
                </a:solidFill>
              </a:defRPr>
            </a:lvl1pPr>
          </a:lstStyle>
          <a:p>
            <a:r>
              <a:t>Who am I?</a:t>
            </a:r>
          </a:p>
        </p:txBody>
      </p:sp>
      <p:pic>
        <p:nvPicPr>
          <p:cNvPr id="144" name="IMG_2159.jpg" descr="IMG_2159.jpg"/>
          <p:cNvPicPr>
            <a:picLocks noChangeAspect="1"/>
          </p:cNvPicPr>
          <p:nvPr/>
        </p:nvPicPr>
        <p:blipFill>
          <a:blip r:embed="rId4"/>
          <a:srcRect l="28937" t="14107" r="17920" b="64"/>
          <a:stretch>
            <a:fillRect/>
          </a:stretch>
        </p:blipFill>
        <p:spPr>
          <a:xfrm>
            <a:off x="8431225" y="4107351"/>
            <a:ext cx="4701859" cy="5695425"/>
          </a:xfrm>
          <a:custGeom>
            <a:avLst/>
            <a:gdLst/>
            <a:ahLst/>
            <a:cxnLst>
              <a:cxn ang="0">
                <a:pos x="wd2" y="hd2"/>
              </a:cxn>
              <a:cxn ang="5400000">
                <a:pos x="wd2" y="hd2"/>
              </a:cxn>
              <a:cxn ang="10800000">
                <a:pos x="wd2" y="hd2"/>
              </a:cxn>
              <a:cxn ang="16200000">
                <a:pos x="wd2" y="hd2"/>
              </a:cxn>
            </a:cxnLst>
            <a:rect l="0" t="0" r="r" b="b"/>
            <a:pathLst>
              <a:path w="21558" h="21598" extrusionOk="0">
                <a:moveTo>
                  <a:pt x="18223" y="1"/>
                </a:moveTo>
                <a:cubicBezTo>
                  <a:pt x="18219" y="5"/>
                  <a:pt x="18215" y="15"/>
                  <a:pt x="18214" y="35"/>
                </a:cubicBezTo>
                <a:cubicBezTo>
                  <a:pt x="18212" y="69"/>
                  <a:pt x="18221" y="89"/>
                  <a:pt x="18234" y="78"/>
                </a:cubicBezTo>
                <a:cubicBezTo>
                  <a:pt x="18247" y="67"/>
                  <a:pt x="18249" y="40"/>
                  <a:pt x="18238" y="16"/>
                </a:cubicBezTo>
                <a:cubicBezTo>
                  <a:pt x="18231" y="3"/>
                  <a:pt x="18227" y="-2"/>
                  <a:pt x="18223" y="1"/>
                </a:cubicBezTo>
                <a:close/>
                <a:moveTo>
                  <a:pt x="9279" y="495"/>
                </a:moveTo>
                <a:cubicBezTo>
                  <a:pt x="9204" y="493"/>
                  <a:pt x="9121" y="501"/>
                  <a:pt x="9059" y="522"/>
                </a:cubicBezTo>
                <a:cubicBezTo>
                  <a:pt x="9021" y="535"/>
                  <a:pt x="8986" y="539"/>
                  <a:pt x="8952" y="542"/>
                </a:cubicBezTo>
                <a:cubicBezTo>
                  <a:pt x="8937" y="550"/>
                  <a:pt x="8922" y="553"/>
                  <a:pt x="8908" y="563"/>
                </a:cubicBezTo>
                <a:cubicBezTo>
                  <a:pt x="8843" y="608"/>
                  <a:pt x="8769" y="644"/>
                  <a:pt x="8742" y="644"/>
                </a:cubicBezTo>
                <a:cubicBezTo>
                  <a:pt x="8694" y="644"/>
                  <a:pt x="8425" y="866"/>
                  <a:pt x="8298" y="1010"/>
                </a:cubicBezTo>
                <a:lnTo>
                  <a:pt x="8229" y="1087"/>
                </a:lnTo>
                <a:lnTo>
                  <a:pt x="8206" y="1062"/>
                </a:lnTo>
                <a:cubicBezTo>
                  <a:pt x="8203" y="1063"/>
                  <a:pt x="8203" y="1064"/>
                  <a:pt x="8200" y="1064"/>
                </a:cubicBezTo>
                <a:cubicBezTo>
                  <a:pt x="8132" y="1072"/>
                  <a:pt x="8092" y="1043"/>
                  <a:pt x="8022" y="933"/>
                </a:cubicBezTo>
                <a:cubicBezTo>
                  <a:pt x="7972" y="855"/>
                  <a:pt x="7930" y="776"/>
                  <a:pt x="7927" y="758"/>
                </a:cubicBezTo>
                <a:cubicBezTo>
                  <a:pt x="7926" y="749"/>
                  <a:pt x="7917" y="731"/>
                  <a:pt x="7911" y="715"/>
                </a:cubicBezTo>
                <a:cubicBezTo>
                  <a:pt x="7891" y="696"/>
                  <a:pt x="7872" y="679"/>
                  <a:pt x="7851" y="661"/>
                </a:cubicBezTo>
                <a:cubicBezTo>
                  <a:pt x="7688" y="522"/>
                  <a:pt x="7668" y="513"/>
                  <a:pt x="7456" y="513"/>
                </a:cubicBezTo>
                <a:cubicBezTo>
                  <a:pt x="7366" y="513"/>
                  <a:pt x="7310" y="517"/>
                  <a:pt x="7265" y="528"/>
                </a:cubicBezTo>
                <a:cubicBezTo>
                  <a:pt x="7239" y="538"/>
                  <a:pt x="7212" y="551"/>
                  <a:pt x="7185" y="563"/>
                </a:cubicBezTo>
                <a:cubicBezTo>
                  <a:pt x="7171" y="572"/>
                  <a:pt x="7156" y="583"/>
                  <a:pt x="7141" y="596"/>
                </a:cubicBezTo>
                <a:cubicBezTo>
                  <a:pt x="7091" y="641"/>
                  <a:pt x="7035" y="677"/>
                  <a:pt x="7017" y="677"/>
                </a:cubicBezTo>
                <a:cubicBezTo>
                  <a:pt x="7000" y="677"/>
                  <a:pt x="6955" y="701"/>
                  <a:pt x="6917" y="730"/>
                </a:cubicBezTo>
                <a:cubicBezTo>
                  <a:pt x="6861" y="772"/>
                  <a:pt x="6831" y="774"/>
                  <a:pt x="6759" y="742"/>
                </a:cubicBezTo>
                <a:cubicBezTo>
                  <a:pt x="6745" y="736"/>
                  <a:pt x="6727" y="734"/>
                  <a:pt x="6712" y="730"/>
                </a:cubicBezTo>
                <a:cubicBezTo>
                  <a:pt x="6680" y="731"/>
                  <a:pt x="6664" y="736"/>
                  <a:pt x="6622" y="736"/>
                </a:cubicBezTo>
                <a:cubicBezTo>
                  <a:pt x="6556" y="736"/>
                  <a:pt x="6489" y="741"/>
                  <a:pt x="6426" y="746"/>
                </a:cubicBezTo>
                <a:cubicBezTo>
                  <a:pt x="6354" y="768"/>
                  <a:pt x="6282" y="796"/>
                  <a:pt x="6228" y="840"/>
                </a:cubicBezTo>
                <a:cubicBezTo>
                  <a:pt x="6112" y="932"/>
                  <a:pt x="6090" y="939"/>
                  <a:pt x="5986" y="906"/>
                </a:cubicBezTo>
                <a:cubicBezTo>
                  <a:pt x="5922" y="886"/>
                  <a:pt x="5844" y="852"/>
                  <a:pt x="5811" y="829"/>
                </a:cubicBezTo>
                <a:cubicBezTo>
                  <a:pt x="5778" y="807"/>
                  <a:pt x="5680" y="765"/>
                  <a:pt x="5591" y="737"/>
                </a:cubicBezTo>
                <a:cubicBezTo>
                  <a:pt x="5572" y="732"/>
                  <a:pt x="5556" y="730"/>
                  <a:pt x="5538" y="725"/>
                </a:cubicBezTo>
                <a:cubicBezTo>
                  <a:pt x="5464" y="725"/>
                  <a:pt x="5348" y="729"/>
                  <a:pt x="5179" y="737"/>
                </a:cubicBezTo>
                <a:cubicBezTo>
                  <a:pt x="5142" y="753"/>
                  <a:pt x="5107" y="771"/>
                  <a:pt x="5079" y="796"/>
                </a:cubicBezTo>
                <a:cubicBezTo>
                  <a:pt x="5084" y="839"/>
                  <a:pt x="5044" y="903"/>
                  <a:pt x="5001" y="922"/>
                </a:cubicBezTo>
                <a:cubicBezTo>
                  <a:pt x="4990" y="958"/>
                  <a:pt x="4983" y="996"/>
                  <a:pt x="4985" y="1038"/>
                </a:cubicBezTo>
                <a:cubicBezTo>
                  <a:pt x="4987" y="1092"/>
                  <a:pt x="4986" y="1131"/>
                  <a:pt x="4985" y="1163"/>
                </a:cubicBezTo>
                <a:cubicBezTo>
                  <a:pt x="5004" y="1185"/>
                  <a:pt x="5019" y="1207"/>
                  <a:pt x="5019" y="1220"/>
                </a:cubicBezTo>
                <a:cubicBezTo>
                  <a:pt x="5019" y="1258"/>
                  <a:pt x="4884" y="1325"/>
                  <a:pt x="4775" y="1351"/>
                </a:cubicBezTo>
                <a:cubicBezTo>
                  <a:pt x="4563" y="1443"/>
                  <a:pt x="4463" y="1530"/>
                  <a:pt x="4450" y="1634"/>
                </a:cubicBezTo>
                <a:cubicBezTo>
                  <a:pt x="4430" y="1788"/>
                  <a:pt x="4395" y="1794"/>
                  <a:pt x="4157" y="1692"/>
                </a:cubicBezTo>
                <a:cubicBezTo>
                  <a:pt x="3972" y="1612"/>
                  <a:pt x="3882" y="1595"/>
                  <a:pt x="3664" y="1595"/>
                </a:cubicBezTo>
                <a:cubicBezTo>
                  <a:pt x="3438" y="1595"/>
                  <a:pt x="3384" y="1607"/>
                  <a:pt x="3312" y="1669"/>
                </a:cubicBezTo>
                <a:cubicBezTo>
                  <a:pt x="3207" y="1761"/>
                  <a:pt x="3156" y="1866"/>
                  <a:pt x="3156" y="1993"/>
                </a:cubicBezTo>
                <a:cubicBezTo>
                  <a:pt x="3156" y="2053"/>
                  <a:pt x="3110" y="2139"/>
                  <a:pt x="3034" y="2217"/>
                </a:cubicBezTo>
                <a:cubicBezTo>
                  <a:pt x="2945" y="2308"/>
                  <a:pt x="2920" y="2362"/>
                  <a:pt x="2939" y="2412"/>
                </a:cubicBezTo>
                <a:cubicBezTo>
                  <a:pt x="2974" y="2503"/>
                  <a:pt x="2906" y="2568"/>
                  <a:pt x="2748" y="2595"/>
                </a:cubicBezTo>
                <a:cubicBezTo>
                  <a:pt x="2464" y="2642"/>
                  <a:pt x="2118" y="2755"/>
                  <a:pt x="2064" y="2819"/>
                </a:cubicBezTo>
                <a:cubicBezTo>
                  <a:pt x="2033" y="2856"/>
                  <a:pt x="2008" y="2939"/>
                  <a:pt x="2008" y="3004"/>
                </a:cubicBezTo>
                <a:cubicBezTo>
                  <a:pt x="2008" y="3096"/>
                  <a:pt x="1977" y="3147"/>
                  <a:pt x="1866" y="3236"/>
                </a:cubicBezTo>
                <a:cubicBezTo>
                  <a:pt x="1640" y="3415"/>
                  <a:pt x="1610" y="3485"/>
                  <a:pt x="1626" y="3821"/>
                </a:cubicBezTo>
                <a:cubicBezTo>
                  <a:pt x="1633" y="3985"/>
                  <a:pt x="1625" y="4127"/>
                  <a:pt x="1606" y="4137"/>
                </a:cubicBezTo>
                <a:cubicBezTo>
                  <a:pt x="1587" y="4147"/>
                  <a:pt x="1527" y="4225"/>
                  <a:pt x="1475" y="4312"/>
                </a:cubicBezTo>
                <a:cubicBezTo>
                  <a:pt x="1370" y="4482"/>
                  <a:pt x="1375" y="4571"/>
                  <a:pt x="1498" y="4703"/>
                </a:cubicBezTo>
                <a:cubicBezTo>
                  <a:pt x="1598" y="4810"/>
                  <a:pt x="1592" y="4893"/>
                  <a:pt x="1476" y="4956"/>
                </a:cubicBezTo>
                <a:cubicBezTo>
                  <a:pt x="1339" y="5030"/>
                  <a:pt x="1203" y="5272"/>
                  <a:pt x="1234" y="5389"/>
                </a:cubicBezTo>
                <a:cubicBezTo>
                  <a:pt x="1262" y="5495"/>
                  <a:pt x="1512" y="5711"/>
                  <a:pt x="1627" y="5728"/>
                </a:cubicBezTo>
                <a:cubicBezTo>
                  <a:pt x="1669" y="5734"/>
                  <a:pt x="1711" y="5758"/>
                  <a:pt x="1720" y="5781"/>
                </a:cubicBezTo>
                <a:cubicBezTo>
                  <a:pt x="1745" y="5843"/>
                  <a:pt x="1511" y="6018"/>
                  <a:pt x="1402" y="6018"/>
                </a:cubicBezTo>
                <a:cubicBezTo>
                  <a:pt x="1149" y="6018"/>
                  <a:pt x="602" y="6245"/>
                  <a:pt x="416" y="6428"/>
                </a:cubicBezTo>
                <a:cubicBezTo>
                  <a:pt x="276" y="6564"/>
                  <a:pt x="29" y="7016"/>
                  <a:pt x="53" y="7091"/>
                </a:cubicBezTo>
                <a:cubicBezTo>
                  <a:pt x="66" y="7132"/>
                  <a:pt x="57" y="7183"/>
                  <a:pt x="35" y="7206"/>
                </a:cubicBezTo>
                <a:cubicBezTo>
                  <a:pt x="-34" y="7275"/>
                  <a:pt x="5" y="7662"/>
                  <a:pt x="103" y="7879"/>
                </a:cubicBezTo>
                <a:cubicBezTo>
                  <a:pt x="234" y="8169"/>
                  <a:pt x="635" y="8498"/>
                  <a:pt x="1136" y="8726"/>
                </a:cubicBezTo>
                <a:cubicBezTo>
                  <a:pt x="1333" y="8815"/>
                  <a:pt x="1671" y="8883"/>
                  <a:pt x="1760" y="8851"/>
                </a:cubicBezTo>
                <a:cubicBezTo>
                  <a:pt x="1866" y="8812"/>
                  <a:pt x="1983" y="8812"/>
                  <a:pt x="2044" y="8851"/>
                </a:cubicBezTo>
                <a:cubicBezTo>
                  <a:pt x="2075" y="8870"/>
                  <a:pt x="2108" y="8878"/>
                  <a:pt x="2119" y="8869"/>
                </a:cubicBezTo>
                <a:cubicBezTo>
                  <a:pt x="2129" y="8860"/>
                  <a:pt x="2152" y="8885"/>
                  <a:pt x="2170" y="8925"/>
                </a:cubicBezTo>
                <a:cubicBezTo>
                  <a:pt x="2189" y="8968"/>
                  <a:pt x="2187" y="9005"/>
                  <a:pt x="2162" y="9018"/>
                </a:cubicBezTo>
                <a:cubicBezTo>
                  <a:pt x="2137" y="9031"/>
                  <a:pt x="2145" y="9060"/>
                  <a:pt x="2184" y="9096"/>
                </a:cubicBezTo>
                <a:cubicBezTo>
                  <a:pt x="2218" y="9127"/>
                  <a:pt x="2244" y="9188"/>
                  <a:pt x="2242" y="9232"/>
                </a:cubicBezTo>
                <a:cubicBezTo>
                  <a:pt x="2237" y="9428"/>
                  <a:pt x="2318" y="9736"/>
                  <a:pt x="2424" y="9933"/>
                </a:cubicBezTo>
                <a:cubicBezTo>
                  <a:pt x="2510" y="10092"/>
                  <a:pt x="2968" y="10572"/>
                  <a:pt x="3034" y="10572"/>
                </a:cubicBezTo>
                <a:cubicBezTo>
                  <a:pt x="3052" y="10572"/>
                  <a:pt x="3186" y="10639"/>
                  <a:pt x="3332" y="10720"/>
                </a:cubicBezTo>
                <a:cubicBezTo>
                  <a:pt x="3479" y="10801"/>
                  <a:pt x="3608" y="10867"/>
                  <a:pt x="3620" y="10867"/>
                </a:cubicBezTo>
                <a:cubicBezTo>
                  <a:pt x="3631" y="10867"/>
                  <a:pt x="3711" y="10914"/>
                  <a:pt x="3796" y="10970"/>
                </a:cubicBezTo>
                <a:cubicBezTo>
                  <a:pt x="3882" y="11026"/>
                  <a:pt x="4045" y="11109"/>
                  <a:pt x="4159" y="11155"/>
                </a:cubicBezTo>
                <a:cubicBezTo>
                  <a:pt x="4272" y="11201"/>
                  <a:pt x="4392" y="11257"/>
                  <a:pt x="4424" y="11278"/>
                </a:cubicBezTo>
                <a:cubicBezTo>
                  <a:pt x="4457" y="11300"/>
                  <a:pt x="4590" y="11365"/>
                  <a:pt x="4721" y="11423"/>
                </a:cubicBezTo>
                <a:cubicBezTo>
                  <a:pt x="4852" y="11481"/>
                  <a:pt x="5120" y="11654"/>
                  <a:pt x="5316" y="11807"/>
                </a:cubicBezTo>
                <a:cubicBezTo>
                  <a:pt x="5723" y="12124"/>
                  <a:pt x="5774" y="12160"/>
                  <a:pt x="5887" y="12210"/>
                </a:cubicBezTo>
                <a:cubicBezTo>
                  <a:pt x="5993" y="12257"/>
                  <a:pt x="5990" y="12296"/>
                  <a:pt x="5873" y="12424"/>
                </a:cubicBezTo>
                <a:cubicBezTo>
                  <a:pt x="5616" y="12702"/>
                  <a:pt x="5510" y="12994"/>
                  <a:pt x="5480" y="13489"/>
                </a:cubicBezTo>
                <a:cubicBezTo>
                  <a:pt x="5468" y="13682"/>
                  <a:pt x="5427" y="13881"/>
                  <a:pt x="5374" y="14013"/>
                </a:cubicBezTo>
                <a:cubicBezTo>
                  <a:pt x="5327" y="14130"/>
                  <a:pt x="5286" y="14249"/>
                  <a:pt x="5281" y="14276"/>
                </a:cubicBezTo>
                <a:cubicBezTo>
                  <a:pt x="5277" y="14304"/>
                  <a:pt x="5258" y="14344"/>
                  <a:pt x="5241" y="14367"/>
                </a:cubicBezTo>
                <a:cubicBezTo>
                  <a:pt x="5185" y="14442"/>
                  <a:pt x="4880" y="15399"/>
                  <a:pt x="4837" y="15635"/>
                </a:cubicBezTo>
                <a:cubicBezTo>
                  <a:pt x="4824" y="15707"/>
                  <a:pt x="4808" y="15810"/>
                  <a:pt x="4799" y="15862"/>
                </a:cubicBezTo>
                <a:cubicBezTo>
                  <a:pt x="4778" y="15985"/>
                  <a:pt x="4671" y="16117"/>
                  <a:pt x="4610" y="16100"/>
                </a:cubicBezTo>
                <a:cubicBezTo>
                  <a:pt x="4584" y="16093"/>
                  <a:pt x="4547" y="16045"/>
                  <a:pt x="4528" y="15992"/>
                </a:cubicBezTo>
                <a:cubicBezTo>
                  <a:pt x="4484" y="15868"/>
                  <a:pt x="4479" y="15860"/>
                  <a:pt x="4257" y="15593"/>
                </a:cubicBezTo>
                <a:cubicBezTo>
                  <a:pt x="4153" y="15469"/>
                  <a:pt x="4068" y="15352"/>
                  <a:pt x="4068" y="15333"/>
                </a:cubicBezTo>
                <a:cubicBezTo>
                  <a:pt x="4068" y="15288"/>
                  <a:pt x="3671" y="15127"/>
                  <a:pt x="3562" y="15127"/>
                </a:cubicBezTo>
                <a:cubicBezTo>
                  <a:pt x="3516" y="15127"/>
                  <a:pt x="3468" y="15142"/>
                  <a:pt x="3454" y="15160"/>
                </a:cubicBezTo>
                <a:cubicBezTo>
                  <a:pt x="3441" y="15178"/>
                  <a:pt x="3371" y="15193"/>
                  <a:pt x="3300" y="15193"/>
                </a:cubicBezTo>
                <a:cubicBezTo>
                  <a:pt x="3215" y="15193"/>
                  <a:pt x="3141" y="15219"/>
                  <a:pt x="3083" y="15270"/>
                </a:cubicBezTo>
                <a:cubicBezTo>
                  <a:pt x="2980" y="15360"/>
                  <a:pt x="2833" y="15663"/>
                  <a:pt x="2861" y="15724"/>
                </a:cubicBezTo>
                <a:cubicBezTo>
                  <a:pt x="2872" y="15747"/>
                  <a:pt x="2866" y="15835"/>
                  <a:pt x="2847" y="15920"/>
                </a:cubicBezTo>
                <a:cubicBezTo>
                  <a:pt x="2828" y="16004"/>
                  <a:pt x="2824" y="16084"/>
                  <a:pt x="2839" y="16099"/>
                </a:cubicBezTo>
                <a:cubicBezTo>
                  <a:pt x="2855" y="16113"/>
                  <a:pt x="2896" y="16251"/>
                  <a:pt x="2932" y="16404"/>
                </a:cubicBezTo>
                <a:cubicBezTo>
                  <a:pt x="2968" y="16557"/>
                  <a:pt x="3008" y="16716"/>
                  <a:pt x="3021" y="16755"/>
                </a:cubicBezTo>
                <a:cubicBezTo>
                  <a:pt x="3040" y="16812"/>
                  <a:pt x="3014" y="16842"/>
                  <a:pt x="2888" y="16907"/>
                </a:cubicBezTo>
                <a:cubicBezTo>
                  <a:pt x="2664" y="17024"/>
                  <a:pt x="2546" y="17259"/>
                  <a:pt x="2541" y="17592"/>
                </a:cubicBezTo>
                <a:cubicBezTo>
                  <a:pt x="2537" y="17812"/>
                  <a:pt x="2523" y="17858"/>
                  <a:pt x="2441" y="17930"/>
                </a:cubicBezTo>
                <a:cubicBezTo>
                  <a:pt x="2278" y="18074"/>
                  <a:pt x="2259" y="18155"/>
                  <a:pt x="2312" y="18454"/>
                </a:cubicBezTo>
                <a:cubicBezTo>
                  <a:pt x="2338" y="18603"/>
                  <a:pt x="2391" y="18765"/>
                  <a:pt x="2428" y="18812"/>
                </a:cubicBezTo>
                <a:cubicBezTo>
                  <a:pt x="2494" y="18895"/>
                  <a:pt x="2491" y="18904"/>
                  <a:pt x="2406" y="19029"/>
                </a:cubicBezTo>
                <a:cubicBezTo>
                  <a:pt x="2332" y="19138"/>
                  <a:pt x="2321" y="19193"/>
                  <a:pt x="2339" y="19363"/>
                </a:cubicBezTo>
                <a:cubicBezTo>
                  <a:pt x="2389" y="19849"/>
                  <a:pt x="2419" y="19915"/>
                  <a:pt x="2668" y="20122"/>
                </a:cubicBezTo>
                <a:cubicBezTo>
                  <a:pt x="2880" y="20296"/>
                  <a:pt x="3098" y="20347"/>
                  <a:pt x="3691" y="20355"/>
                </a:cubicBezTo>
                <a:lnTo>
                  <a:pt x="4206" y="20362"/>
                </a:lnTo>
                <a:lnTo>
                  <a:pt x="4206" y="20587"/>
                </a:lnTo>
                <a:cubicBezTo>
                  <a:pt x="4206" y="20795"/>
                  <a:pt x="4200" y="20812"/>
                  <a:pt x="4117" y="20821"/>
                </a:cubicBezTo>
                <a:cubicBezTo>
                  <a:pt x="4059" y="20828"/>
                  <a:pt x="4038" y="20846"/>
                  <a:pt x="4057" y="20871"/>
                </a:cubicBezTo>
                <a:cubicBezTo>
                  <a:pt x="4105" y="20935"/>
                  <a:pt x="4114" y="21061"/>
                  <a:pt x="4073" y="21101"/>
                </a:cubicBezTo>
                <a:cubicBezTo>
                  <a:pt x="4038" y="21137"/>
                  <a:pt x="4008" y="21328"/>
                  <a:pt x="4028" y="21401"/>
                </a:cubicBezTo>
                <a:cubicBezTo>
                  <a:pt x="4032" y="21419"/>
                  <a:pt x="4042" y="21449"/>
                  <a:pt x="4046" y="21467"/>
                </a:cubicBezTo>
                <a:cubicBezTo>
                  <a:pt x="4050" y="21485"/>
                  <a:pt x="4067" y="21526"/>
                  <a:pt x="4084" y="21557"/>
                </a:cubicBezTo>
                <a:cubicBezTo>
                  <a:pt x="4096" y="21578"/>
                  <a:pt x="4459" y="21590"/>
                  <a:pt x="5101" y="21598"/>
                </a:cubicBezTo>
                <a:lnTo>
                  <a:pt x="20074" y="21598"/>
                </a:lnTo>
                <a:cubicBezTo>
                  <a:pt x="20771" y="21594"/>
                  <a:pt x="21552" y="21590"/>
                  <a:pt x="21555" y="21586"/>
                </a:cubicBezTo>
                <a:cubicBezTo>
                  <a:pt x="21566" y="21571"/>
                  <a:pt x="21549" y="21491"/>
                  <a:pt x="21518" y="21407"/>
                </a:cubicBezTo>
                <a:cubicBezTo>
                  <a:pt x="21488" y="21323"/>
                  <a:pt x="21471" y="21253"/>
                  <a:pt x="21480" y="21253"/>
                </a:cubicBezTo>
                <a:cubicBezTo>
                  <a:pt x="21490" y="21253"/>
                  <a:pt x="21465" y="21205"/>
                  <a:pt x="21426" y="21147"/>
                </a:cubicBezTo>
                <a:cubicBezTo>
                  <a:pt x="21374" y="21070"/>
                  <a:pt x="21352" y="20963"/>
                  <a:pt x="21347" y="20763"/>
                </a:cubicBezTo>
                <a:cubicBezTo>
                  <a:pt x="21342" y="20501"/>
                  <a:pt x="21334" y="20387"/>
                  <a:pt x="21275" y="19780"/>
                </a:cubicBezTo>
                <a:cubicBezTo>
                  <a:pt x="21251" y="19537"/>
                  <a:pt x="21246" y="19381"/>
                  <a:pt x="21258" y="19222"/>
                </a:cubicBezTo>
                <a:cubicBezTo>
                  <a:pt x="21270" y="19069"/>
                  <a:pt x="21221" y="18125"/>
                  <a:pt x="21196" y="18010"/>
                </a:cubicBezTo>
                <a:cubicBezTo>
                  <a:pt x="21183" y="17947"/>
                  <a:pt x="21170" y="17739"/>
                  <a:pt x="21167" y="17547"/>
                </a:cubicBezTo>
                <a:cubicBezTo>
                  <a:pt x="21165" y="17354"/>
                  <a:pt x="21149" y="17185"/>
                  <a:pt x="21133" y="17172"/>
                </a:cubicBezTo>
                <a:cubicBezTo>
                  <a:pt x="21116" y="17158"/>
                  <a:pt x="21104" y="17041"/>
                  <a:pt x="21104" y="16910"/>
                </a:cubicBezTo>
                <a:cubicBezTo>
                  <a:pt x="21104" y="16779"/>
                  <a:pt x="21085" y="16661"/>
                  <a:pt x="21062" y="16650"/>
                </a:cubicBezTo>
                <a:cubicBezTo>
                  <a:pt x="21033" y="16635"/>
                  <a:pt x="21032" y="16616"/>
                  <a:pt x="21062" y="16586"/>
                </a:cubicBezTo>
                <a:cubicBezTo>
                  <a:pt x="21091" y="16557"/>
                  <a:pt x="21093" y="16516"/>
                  <a:pt x="21065" y="16455"/>
                </a:cubicBezTo>
                <a:cubicBezTo>
                  <a:pt x="21043" y="16407"/>
                  <a:pt x="21023" y="16311"/>
                  <a:pt x="21023" y="16243"/>
                </a:cubicBezTo>
                <a:cubicBezTo>
                  <a:pt x="21023" y="16175"/>
                  <a:pt x="21006" y="16032"/>
                  <a:pt x="20983" y="15926"/>
                </a:cubicBezTo>
                <a:cubicBezTo>
                  <a:pt x="20829" y="15202"/>
                  <a:pt x="20772" y="14972"/>
                  <a:pt x="20741" y="14914"/>
                </a:cubicBezTo>
                <a:cubicBezTo>
                  <a:pt x="20722" y="14878"/>
                  <a:pt x="20689" y="14767"/>
                  <a:pt x="20667" y="14668"/>
                </a:cubicBezTo>
                <a:cubicBezTo>
                  <a:pt x="20613" y="14425"/>
                  <a:pt x="20527" y="14220"/>
                  <a:pt x="20387" y="13993"/>
                </a:cubicBezTo>
                <a:cubicBezTo>
                  <a:pt x="20322" y="13890"/>
                  <a:pt x="20270" y="13791"/>
                  <a:pt x="20270" y="13775"/>
                </a:cubicBezTo>
                <a:cubicBezTo>
                  <a:pt x="20270" y="13759"/>
                  <a:pt x="20201" y="13677"/>
                  <a:pt x="20115" y="13593"/>
                </a:cubicBezTo>
                <a:cubicBezTo>
                  <a:pt x="20030" y="13509"/>
                  <a:pt x="19948" y="13396"/>
                  <a:pt x="19933" y="13342"/>
                </a:cubicBezTo>
                <a:cubicBezTo>
                  <a:pt x="19919" y="13288"/>
                  <a:pt x="19864" y="13164"/>
                  <a:pt x="19812" y="13069"/>
                </a:cubicBezTo>
                <a:cubicBezTo>
                  <a:pt x="19759" y="12974"/>
                  <a:pt x="19717" y="12885"/>
                  <a:pt x="19717" y="12871"/>
                </a:cubicBezTo>
                <a:cubicBezTo>
                  <a:pt x="19717" y="12856"/>
                  <a:pt x="19682" y="12788"/>
                  <a:pt x="19641" y="12717"/>
                </a:cubicBezTo>
                <a:cubicBezTo>
                  <a:pt x="19536" y="12540"/>
                  <a:pt x="19294" y="12360"/>
                  <a:pt x="19098" y="12314"/>
                </a:cubicBezTo>
                <a:cubicBezTo>
                  <a:pt x="18745" y="12231"/>
                  <a:pt x="18559" y="12282"/>
                  <a:pt x="18152" y="12571"/>
                </a:cubicBezTo>
                <a:cubicBezTo>
                  <a:pt x="17920" y="12736"/>
                  <a:pt x="17592" y="12899"/>
                  <a:pt x="17490" y="12899"/>
                </a:cubicBezTo>
                <a:cubicBezTo>
                  <a:pt x="17462" y="12899"/>
                  <a:pt x="17329" y="12957"/>
                  <a:pt x="17195" y="13027"/>
                </a:cubicBezTo>
                <a:lnTo>
                  <a:pt x="16951" y="13155"/>
                </a:lnTo>
                <a:lnTo>
                  <a:pt x="16835" y="13051"/>
                </a:lnTo>
                <a:cubicBezTo>
                  <a:pt x="16770" y="12994"/>
                  <a:pt x="16667" y="12888"/>
                  <a:pt x="16605" y="12816"/>
                </a:cubicBezTo>
                <a:cubicBezTo>
                  <a:pt x="16359" y="12529"/>
                  <a:pt x="15933" y="12216"/>
                  <a:pt x="15715" y="12162"/>
                </a:cubicBezTo>
                <a:cubicBezTo>
                  <a:pt x="15537" y="12117"/>
                  <a:pt x="15443" y="12052"/>
                  <a:pt x="15464" y="11986"/>
                </a:cubicBezTo>
                <a:cubicBezTo>
                  <a:pt x="15486" y="11916"/>
                  <a:pt x="15398" y="11754"/>
                  <a:pt x="15302" y="11688"/>
                </a:cubicBezTo>
                <a:cubicBezTo>
                  <a:pt x="15214" y="11627"/>
                  <a:pt x="15225" y="11457"/>
                  <a:pt x="15335" y="11185"/>
                </a:cubicBezTo>
                <a:cubicBezTo>
                  <a:pt x="15448" y="10905"/>
                  <a:pt x="15586" y="10345"/>
                  <a:pt x="15615" y="10049"/>
                </a:cubicBezTo>
                <a:cubicBezTo>
                  <a:pt x="15627" y="9932"/>
                  <a:pt x="15654" y="9761"/>
                  <a:pt x="15674" y="9671"/>
                </a:cubicBezTo>
                <a:cubicBezTo>
                  <a:pt x="15741" y="9364"/>
                  <a:pt x="15646" y="9103"/>
                  <a:pt x="15433" y="9007"/>
                </a:cubicBezTo>
                <a:cubicBezTo>
                  <a:pt x="15321" y="8957"/>
                  <a:pt x="15150" y="8854"/>
                  <a:pt x="14689" y="8566"/>
                </a:cubicBezTo>
                <a:cubicBezTo>
                  <a:pt x="14611" y="8518"/>
                  <a:pt x="14519" y="8477"/>
                  <a:pt x="14485" y="8476"/>
                </a:cubicBezTo>
                <a:cubicBezTo>
                  <a:pt x="14451" y="8475"/>
                  <a:pt x="14393" y="8456"/>
                  <a:pt x="14356" y="8434"/>
                </a:cubicBezTo>
                <a:cubicBezTo>
                  <a:pt x="14290" y="8394"/>
                  <a:pt x="14285" y="8367"/>
                  <a:pt x="14240" y="7805"/>
                </a:cubicBezTo>
                <a:lnTo>
                  <a:pt x="14232" y="7708"/>
                </a:lnTo>
                <a:cubicBezTo>
                  <a:pt x="14147" y="7696"/>
                  <a:pt x="14111" y="7680"/>
                  <a:pt x="14110" y="7624"/>
                </a:cubicBezTo>
                <a:cubicBezTo>
                  <a:pt x="14110" y="7543"/>
                  <a:pt x="14113" y="7542"/>
                  <a:pt x="14487" y="7540"/>
                </a:cubicBezTo>
                <a:cubicBezTo>
                  <a:pt x="14694" y="7539"/>
                  <a:pt x="14961" y="7517"/>
                  <a:pt x="15080" y="7493"/>
                </a:cubicBezTo>
                <a:cubicBezTo>
                  <a:pt x="15409" y="7427"/>
                  <a:pt x="15738" y="7230"/>
                  <a:pt x="16136" y="6858"/>
                </a:cubicBezTo>
                <a:cubicBezTo>
                  <a:pt x="16268" y="6734"/>
                  <a:pt x="16429" y="6318"/>
                  <a:pt x="16429" y="6095"/>
                </a:cubicBezTo>
                <a:cubicBezTo>
                  <a:pt x="16429" y="5968"/>
                  <a:pt x="16464" y="5918"/>
                  <a:pt x="16529" y="5939"/>
                </a:cubicBezTo>
                <a:cubicBezTo>
                  <a:pt x="16523" y="5914"/>
                  <a:pt x="16518" y="5883"/>
                  <a:pt x="16511" y="5877"/>
                </a:cubicBezTo>
                <a:cubicBezTo>
                  <a:pt x="16487" y="5857"/>
                  <a:pt x="16467" y="5793"/>
                  <a:pt x="16467" y="5734"/>
                </a:cubicBezTo>
                <a:cubicBezTo>
                  <a:pt x="16467" y="5655"/>
                  <a:pt x="16431" y="5596"/>
                  <a:pt x="16327" y="5510"/>
                </a:cubicBezTo>
                <a:cubicBezTo>
                  <a:pt x="16249" y="5445"/>
                  <a:pt x="16159" y="5341"/>
                  <a:pt x="16127" y="5276"/>
                </a:cubicBezTo>
                <a:cubicBezTo>
                  <a:pt x="16025" y="5075"/>
                  <a:pt x="15738" y="4854"/>
                  <a:pt x="15406" y="4723"/>
                </a:cubicBezTo>
                <a:cubicBezTo>
                  <a:pt x="15138" y="4616"/>
                  <a:pt x="15057" y="4601"/>
                  <a:pt x="14726" y="4587"/>
                </a:cubicBezTo>
                <a:cubicBezTo>
                  <a:pt x="14519" y="4579"/>
                  <a:pt x="14333" y="4560"/>
                  <a:pt x="14314" y="4545"/>
                </a:cubicBezTo>
                <a:cubicBezTo>
                  <a:pt x="14296" y="4530"/>
                  <a:pt x="14241" y="4421"/>
                  <a:pt x="14191" y="4301"/>
                </a:cubicBezTo>
                <a:lnTo>
                  <a:pt x="14098" y="4084"/>
                </a:lnTo>
                <a:lnTo>
                  <a:pt x="14289" y="3898"/>
                </a:lnTo>
                <a:cubicBezTo>
                  <a:pt x="14532" y="3662"/>
                  <a:pt x="14560" y="3555"/>
                  <a:pt x="14429" y="3340"/>
                </a:cubicBezTo>
                <a:cubicBezTo>
                  <a:pt x="14374" y="3250"/>
                  <a:pt x="14302" y="3158"/>
                  <a:pt x="14269" y="3135"/>
                </a:cubicBezTo>
                <a:cubicBezTo>
                  <a:pt x="14236" y="3112"/>
                  <a:pt x="14147" y="3008"/>
                  <a:pt x="14070" y="2905"/>
                </a:cubicBezTo>
                <a:cubicBezTo>
                  <a:pt x="13905" y="2679"/>
                  <a:pt x="13804" y="2650"/>
                  <a:pt x="13404" y="2719"/>
                </a:cubicBezTo>
                <a:cubicBezTo>
                  <a:pt x="13260" y="2745"/>
                  <a:pt x="13192" y="2752"/>
                  <a:pt x="13150" y="2745"/>
                </a:cubicBezTo>
                <a:cubicBezTo>
                  <a:pt x="13089" y="2779"/>
                  <a:pt x="12993" y="2783"/>
                  <a:pt x="12966" y="2747"/>
                </a:cubicBezTo>
                <a:cubicBezTo>
                  <a:pt x="12947" y="2722"/>
                  <a:pt x="12940" y="2604"/>
                  <a:pt x="12946" y="2430"/>
                </a:cubicBezTo>
                <a:cubicBezTo>
                  <a:pt x="12947" y="2394"/>
                  <a:pt x="12939" y="2298"/>
                  <a:pt x="12930" y="2217"/>
                </a:cubicBezTo>
                <a:cubicBezTo>
                  <a:pt x="12927" y="2195"/>
                  <a:pt x="12927" y="2186"/>
                  <a:pt x="12924" y="2164"/>
                </a:cubicBezTo>
                <a:cubicBezTo>
                  <a:pt x="12888" y="2119"/>
                  <a:pt x="12846" y="2073"/>
                  <a:pt x="12797" y="2026"/>
                </a:cubicBezTo>
                <a:cubicBezTo>
                  <a:pt x="12644" y="1882"/>
                  <a:pt x="12598" y="1858"/>
                  <a:pt x="12416" y="1835"/>
                </a:cubicBezTo>
                <a:cubicBezTo>
                  <a:pt x="12388" y="1831"/>
                  <a:pt x="12372" y="1827"/>
                  <a:pt x="12351" y="1824"/>
                </a:cubicBezTo>
                <a:cubicBezTo>
                  <a:pt x="12305" y="1866"/>
                  <a:pt x="12208" y="1867"/>
                  <a:pt x="12154" y="1813"/>
                </a:cubicBezTo>
                <a:cubicBezTo>
                  <a:pt x="12130" y="1789"/>
                  <a:pt x="12104" y="1722"/>
                  <a:pt x="12096" y="1666"/>
                </a:cubicBezTo>
                <a:cubicBezTo>
                  <a:pt x="12090" y="1625"/>
                  <a:pt x="12078" y="1592"/>
                  <a:pt x="12060" y="1559"/>
                </a:cubicBezTo>
                <a:cubicBezTo>
                  <a:pt x="12050" y="1544"/>
                  <a:pt x="12038" y="1527"/>
                  <a:pt x="12029" y="1514"/>
                </a:cubicBezTo>
                <a:cubicBezTo>
                  <a:pt x="11997" y="1474"/>
                  <a:pt x="11944" y="1427"/>
                  <a:pt x="11872" y="1369"/>
                </a:cubicBezTo>
                <a:cubicBezTo>
                  <a:pt x="11817" y="1340"/>
                  <a:pt x="11754" y="1322"/>
                  <a:pt x="11665" y="1312"/>
                </a:cubicBezTo>
                <a:cubicBezTo>
                  <a:pt x="11616" y="1307"/>
                  <a:pt x="11580" y="1301"/>
                  <a:pt x="11550" y="1294"/>
                </a:cubicBezTo>
                <a:cubicBezTo>
                  <a:pt x="11542" y="1299"/>
                  <a:pt x="11535" y="1301"/>
                  <a:pt x="11527" y="1306"/>
                </a:cubicBezTo>
                <a:cubicBezTo>
                  <a:pt x="11459" y="1352"/>
                  <a:pt x="11346" y="1274"/>
                  <a:pt x="11370" y="1198"/>
                </a:cubicBezTo>
                <a:cubicBezTo>
                  <a:pt x="11380" y="1166"/>
                  <a:pt x="11355" y="1114"/>
                  <a:pt x="11314" y="1084"/>
                </a:cubicBezTo>
                <a:cubicBezTo>
                  <a:pt x="11289" y="1065"/>
                  <a:pt x="11271" y="1040"/>
                  <a:pt x="11257" y="1016"/>
                </a:cubicBezTo>
                <a:cubicBezTo>
                  <a:pt x="11185" y="945"/>
                  <a:pt x="11106" y="890"/>
                  <a:pt x="11019" y="865"/>
                </a:cubicBezTo>
                <a:cubicBezTo>
                  <a:pt x="10985" y="863"/>
                  <a:pt x="10955" y="860"/>
                  <a:pt x="10910" y="859"/>
                </a:cubicBezTo>
                <a:cubicBezTo>
                  <a:pt x="10865" y="858"/>
                  <a:pt x="10834" y="854"/>
                  <a:pt x="10799" y="850"/>
                </a:cubicBezTo>
                <a:cubicBezTo>
                  <a:pt x="10732" y="858"/>
                  <a:pt x="10663" y="877"/>
                  <a:pt x="10589" y="906"/>
                </a:cubicBezTo>
                <a:cubicBezTo>
                  <a:pt x="10395" y="984"/>
                  <a:pt x="10326" y="967"/>
                  <a:pt x="10336" y="858"/>
                </a:cubicBezTo>
                <a:cubicBezTo>
                  <a:pt x="10327" y="851"/>
                  <a:pt x="10318" y="851"/>
                  <a:pt x="10307" y="841"/>
                </a:cubicBezTo>
                <a:cubicBezTo>
                  <a:pt x="10291" y="826"/>
                  <a:pt x="10266" y="815"/>
                  <a:pt x="10244" y="804"/>
                </a:cubicBezTo>
                <a:cubicBezTo>
                  <a:pt x="10235" y="803"/>
                  <a:pt x="10225" y="795"/>
                  <a:pt x="10216" y="789"/>
                </a:cubicBezTo>
                <a:cubicBezTo>
                  <a:pt x="10216" y="788"/>
                  <a:pt x="10215" y="787"/>
                  <a:pt x="10215" y="787"/>
                </a:cubicBezTo>
                <a:cubicBezTo>
                  <a:pt x="10108" y="746"/>
                  <a:pt x="9961" y="737"/>
                  <a:pt x="9851" y="775"/>
                </a:cubicBezTo>
                <a:cubicBezTo>
                  <a:pt x="9714" y="822"/>
                  <a:pt x="9620" y="779"/>
                  <a:pt x="9643" y="685"/>
                </a:cubicBezTo>
                <a:cubicBezTo>
                  <a:pt x="9627" y="667"/>
                  <a:pt x="9614" y="647"/>
                  <a:pt x="9614" y="631"/>
                </a:cubicBezTo>
                <a:cubicBezTo>
                  <a:pt x="9614" y="615"/>
                  <a:pt x="9598" y="600"/>
                  <a:pt x="9576" y="584"/>
                </a:cubicBezTo>
                <a:cubicBezTo>
                  <a:pt x="9537" y="571"/>
                  <a:pt x="9487" y="550"/>
                  <a:pt x="9459" y="533"/>
                </a:cubicBezTo>
                <a:cubicBezTo>
                  <a:pt x="9447" y="525"/>
                  <a:pt x="9428" y="520"/>
                  <a:pt x="9410" y="515"/>
                </a:cubicBezTo>
                <a:cubicBezTo>
                  <a:pt x="9397" y="511"/>
                  <a:pt x="9384" y="507"/>
                  <a:pt x="9370" y="504"/>
                </a:cubicBezTo>
                <a:cubicBezTo>
                  <a:pt x="9342" y="499"/>
                  <a:pt x="9312" y="496"/>
                  <a:pt x="9279" y="495"/>
                </a:cubicBezTo>
                <a:close/>
                <a:moveTo>
                  <a:pt x="16216" y="4124"/>
                </a:moveTo>
                <a:cubicBezTo>
                  <a:pt x="16213" y="4122"/>
                  <a:pt x="16181" y="4126"/>
                  <a:pt x="16116" y="4134"/>
                </a:cubicBezTo>
                <a:cubicBezTo>
                  <a:pt x="15972" y="4152"/>
                  <a:pt x="15874" y="4202"/>
                  <a:pt x="15874" y="4258"/>
                </a:cubicBezTo>
                <a:cubicBezTo>
                  <a:pt x="15874" y="4276"/>
                  <a:pt x="15907" y="4266"/>
                  <a:pt x="15948" y="4235"/>
                </a:cubicBezTo>
                <a:cubicBezTo>
                  <a:pt x="15990" y="4204"/>
                  <a:pt x="16075" y="4165"/>
                  <a:pt x="16138" y="4148"/>
                </a:cubicBezTo>
                <a:cubicBezTo>
                  <a:pt x="16192" y="4133"/>
                  <a:pt x="16219" y="4125"/>
                  <a:pt x="16216" y="4124"/>
                </a:cubicBezTo>
                <a:close/>
                <a:moveTo>
                  <a:pt x="13652" y="9522"/>
                </a:moveTo>
                <a:cubicBezTo>
                  <a:pt x="13683" y="9532"/>
                  <a:pt x="13709" y="9580"/>
                  <a:pt x="13732" y="9663"/>
                </a:cubicBezTo>
                <a:cubicBezTo>
                  <a:pt x="13771" y="9805"/>
                  <a:pt x="13716" y="9908"/>
                  <a:pt x="13632" y="9850"/>
                </a:cubicBezTo>
                <a:cubicBezTo>
                  <a:pt x="13586" y="9818"/>
                  <a:pt x="13575" y="9826"/>
                  <a:pt x="13575" y="9895"/>
                </a:cubicBezTo>
                <a:cubicBezTo>
                  <a:pt x="13575" y="9941"/>
                  <a:pt x="13558" y="9988"/>
                  <a:pt x="13535" y="9999"/>
                </a:cubicBezTo>
                <a:cubicBezTo>
                  <a:pt x="13513" y="10010"/>
                  <a:pt x="13503" y="10032"/>
                  <a:pt x="13514" y="10046"/>
                </a:cubicBezTo>
                <a:cubicBezTo>
                  <a:pt x="13515" y="10048"/>
                  <a:pt x="13513" y="10051"/>
                  <a:pt x="13514" y="10053"/>
                </a:cubicBezTo>
                <a:cubicBezTo>
                  <a:pt x="13538" y="9984"/>
                  <a:pt x="13678" y="9871"/>
                  <a:pt x="13732" y="9876"/>
                </a:cubicBezTo>
                <a:cubicBezTo>
                  <a:pt x="13741" y="9876"/>
                  <a:pt x="13745" y="9880"/>
                  <a:pt x="13748" y="9888"/>
                </a:cubicBezTo>
                <a:cubicBezTo>
                  <a:pt x="13810" y="10052"/>
                  <a:pt x="13972" y="10648"/>
                  <a:pt x="13992" y="10785"/>
                </a:cubicBezTo>
                <a:cubicBezTo>
                  <a:pt x="14036" y="11080"/>
                  <a:pt x="14035" y="11144"/>
                  <a:pt x="13983" y="11326"/>
                </a:cubicBezTo>
                <a:cubicBezTo>
                  <a:pt x="13955" y="11426"/>
                  <a:pt x="13923" y="11573"/>
                  <a:pt x="13912" y="11653"/>
                </a:cubicBezTo>
                <a:cubicBezTo>
                  <a:pt x="13901" y="11733"/>
                  <a:pt x="13879" y="11806"/>
                  <a:pt x="13863" y="11817"/>
                </a:cubicBezTo>
                <a:cubicBezTo>
                  <a:pt x="13847" y="11828"/>
                  <a:pt x="13708" y="11873"/>
                  <a:pt x="13555" y="11915"/>
                </a:cubicBezTo>
                <a:cubicBezTo>
                  <a:pt x="13403" y="11957"/>
                  <a:pt x="13165" y="12034"/>
                  <a:pt x="13026" y="12085"/>
                </a:cubicBezTo>
                <a:cubicBezTo>
                  <a:pt x="12887" y="12136"/>
                  <a:pt x="12759" y="12178"/>
                  <a:pt x="12742" y="12178"/>
                </a:cubicBezTo>
                <a:cubicBezTo>
                  <a:pt x="12725" y="12178"/>
                  <a:pt x="12659" y="12123"/>
                  <a:pt x="12595" y="12056"/>
                </a:cubicBezTo>
                <a:lnTo>
                  <a:pt x="12476" y="11934"/>
                </a:lnTo>
                <a:lnTo>
                  <a:pt x="12571" y="11713"/>
                </a:lnTo>
                <a:cubicBezTo>
                  <a:pt x="12648" y="11530"/>
                  <a:pt x="12662" y="11444"/>
                  <a:pt x="12649" y="11212"/>
                </a:cubicBezTo>
                <a:cubicBezTo>
                  <a:pt x="12640" y="11034"/>
                  <a:pt x="12643" y="10960"/>
                  <a:pt x="12673" y="10898"/>
                </a:cubicBezTo>
                <a:cubicBezTo>
                  <a:pt x="12639" y="10935"/>
                  <a:pt x="12602" y="10965"/>
                  <a:pt x="12584" y="10965"/>
                </a:cubicBezTo>
                <a:cubicBezTo>
                  <a:pt x="12508" y="10965"/>
                  <a:pt x="12475" y="10822"/>
                  <a:pt x="12529" y="10734"/>
                </a:cubicBezTo>
                <a:cubicBezTo>
                  <a:pt x="12594" y="10628"/>
                  <a:pt x="12884" y="10408"/>
                  <a:pt x="12959" y="10408"/>
                </a:cubicBezTo>
                <a:cubicBezTo>
                  <a:pt x="13011" y="10408"/>
                  <a:pt x="13348" y="9969"/>
                  <a:pt x="13437" y="9785"/>
                </a:cubicBezTo>
                <a:cubicBezTo>
                  <a:pt x="13532" y="9591"/>
                  <a:pt x="13599" y="9505"/>
                  <a:pt x="13652" y="9522"/>
                </a:cubicBezTo>
                <a:close/>
                <a:moveTo>
                  <a:pt x="14558" y="10058"/>
                </a:moveTo>
                <a:cubicBezTo>
                  <a:pt x="14569" y="10060"/>
                  <a:pt x="14580" y="10069"/>
                  <a:pt x="14589" y="10089"/>
                </a:cubicBezTo>
                <a:cubicBezTo>
                  <a:pt x="14627" y="10171"/>
                  <a:pt x="14564" y="11035"/>
                  <a:pt x="14507" y="11218"/>
                </a:cubicBezTo>
                <a:cubicBezTo>
                  <a:pt x="14492" y="11268"/>
                  <a:pt x="14473" y="11346"/>
                  <a:pt x="14465" y="11391"/>
                </a:cubicBezTo>
                <a:cubicBezTo>
                  <a:pt x="14458" y="11436"/>
                  <a:pt x="14429" y="11533"/>
                  <a:pt x="14400" y="11605"/>
                </a:cubicBezTo>
                <a:cubicBezTo>
                  <a:pt x="14346" y="11740"/>
                  <a:pt x="14228" y="11796"/>
                  <a:pt x="14187" y="11707"/>
                </a:cubicBezTo>
                <a:cubicBezTo>
                  <a:pt x="14153" y="11633"/>
                  <a:pt x="14191" y="11198"/>
                  <a:pt x="14245" y="11048"/>
                </a:cubicBezTo>
                <a:cubicBezTo>
                  <a:pt x="14317" y="10851"/>
                  <a:pt x="14438" y="10411"/>
                  <a:pt x="14467" y="10244"/>
                </a:cubicBezTo>
                <a:cubicBezTo>
                  <a:pt x="14489" y="10120"/>
                  <a:pt x="14525" y="10051"/>
                  <a:pt x="14558" y="10058"/>
                </a:cubicBezTo>
                <a:close/>
                <a:moveTo>
                  <a:pt x="13475" y="10169"/>
                </a:moveTo>
                <a:cubicBezTo>
                  <a:pt x="13456" y="10205"/>
                  <a:pt x="13420" y="10246"/>
                  <a:pt x="13383" y="10290"/>
                </a:cubicBezTo>
                <a:cubicBezTo>
                  <a:pt x="13418" y="10248"/>
                  <a:pt x="13452" y="10206"/>
                  <a:pt x="13475" y="10169"/>
                </a:cubicBezTo>
                <a:close/>
                <a:moveTo>
                  <a:pt x="13343" y="10339"/>
                </a:moveTo>
                <a:cubicBezTo>
                  <a:pt x="13323" y="10360"/>
                  <a:pt x="13299" y="10380"/>
                  <a:pt x="13277" y="10401"/>
                </a:cubicBezTo>
                <a:cubicBezTo>
                  <a:pt x="13299" y="10380"/>
                  <a:pt x="13321" y="10362"/>
                  <a:pt x="13343" y="10339"/>
                </a:cubicBezTo>
                <a:close/>
                <a:moveTo>
                  <a:pt x="13161" y="10503"/>
                </a:moveTo>
                <a:cubicBezTo>
                  <a:pt x="13118" y="10534"/>
                  <a:pt x="13079" y="10556"/>
                  <a:pt x="13051" y="10557"/>
                </a:cubicBezTo>
                <a:cubicBezTo>
                  <a:pt x="13008" y="10560"/>
                  <a:pt x="12953" y="10589"/>
                  <a:pt x="12931" y="10621"/>
                </a:cubicBezTo>
                <a:cubicBezTo>
                  <a:pt x="12913" y="10648"/>
                  <a:pt x="12875" y="10686"/>
                  <a:pt x="12842" y="10715"/>
                </a:cubicBezTo>
                <a:cubicBezTo>
                  <a:pt x="12876" y="10690"/>
                  <a:pt x="12913" y="10665"/>
                  <a:pt x="12944" y="10649"/>
                </a:cubicBezTo>
                <a:cubicBezTo>
                  <a:pt x="13015" y="10612"/>
                  <a:pt x="13089" y="10560"/>
                  <a:pt x="13161" y="10503"/>
                </a:cubicBezTo>
                <a:close/>
              </a:path>
            </a:pathLst>
          </a:custGeom>
          <a:ln w="12700">
            <a:miter lim="400000"/>
          </a:ln>
        </p:spPr>
      </p:pic>
      <p:pic>
        <p:nvPicPr>
          <p:cNvPr id="145" name="robb-child6.jpg" descr="robb-child6.jpg"/>
          <p:cNvPicPr>
            <a:picLocks/>
          </p:cNvPicPr>
          <p:nvPr/>
        </p:nvPicPr>
        <p:blipFill>
          <a:blip r:embed="rId5"/>
          <a:stretch>
            <a:fillRect/>
          </a:stretch>
        </p:blipFill>
        <p:spPr>
          <a:xfrm>
            <a:off x="4628310" y="6615827"/>
            <a:ext cx="2430321" cy="2933322"/>
          </a:xfrm>
          <a:prstGeom prst="rect">
            <a:avLst/>
          </a:prstGeom>
          <a:effectLst>
            <a:outerShdw blurRad="63500" dist="90381" dir="4187739" rotWithShape="0">
              <a:srgbClr val="000000">
                <a:alpha val="74436"/>
              </a:srgbClr>
            </a:outerShdw>
          </a:effectLst>
        </p:spPr>
      </p:pic>
      <p:pic>
        <p:nvPicPr>
          <p:cNvPr id="146" name="robb-oscar.jpg" descr="robb-oscar.jpg"/>
          <p:cNvPicPr>
            <a:picLocks/>
          </p:cNvPicPr>
          <p:nvPr/>
        </p:nvPicPr>
        <p:blipFill>
          <a:blip r:embed="rId6"/>
          <a:stretch>
            <a:fillRect/>
          </a:stretch>
        </p:blipFill>
        <p:spPr>
          <a:xfrm>
            <a:off x="268349" y="5611825"/>
            <a:ext cx="3403163" cy="2933321"/>
          </a:xfrm>
          <a:prstGeom prst="rect">
            <a:avLst/>
          </a:prstGeom>
          <a:effectLst>
            <a:outerShdw blurRad="63500" dist="90381" dir="4187739" rotWithShape="0">
              <a:srgbClr val="000000">
                <a:alpha val="74436"/>
              </a:srgbClr>
            </a:outerShdw>
          </a:effectLst>
        </p:spPr>
      </p:pic>
      <p:pic>
        <p:nvPicPr>
          <p:cNvPr id="147" name="225px-Oprylandlogo1.jpg" descr="225px-Oprylandlogo1.jpg"/>
          <p:cNvPicPr>
            <a:picLocks/>
          </p:cNvPicPr>
          <p:nvPr/>
        </p:nvPicPr>
        <p:blipFill>
          <a:blip r:embed="rId7"/>
          <a:stretch>
            <a:fillRect/>
          </a:stretch>
        </p:blipFill>
        <p:spPr>
          <a:xfrm>
            <a:off x="4141889" y="4130486"/>
            <a:ext cx="3403163" cy="2243502"/>
          </a:xfrm>
          <a:prstGeom prst="rect">
            <a:avLst/>
          </a:prstGeom>
          <a:effectLst>
            <a:outerShdw blurRad="63500" dist="90381" dir="4187739" rotWithShape="0">
              <a:srgbClr val="000000">
                <a:alpha val="74436"/>
              </a:srgbClr>
            </a:outerShdw>
          </a:effectLst>
        </p:spPr>
      </p:pic>
      <p:pic>
        <p:nvPicPr>
          <p:cNvPr id="148" name="IMG_2984.heic" descr="IMG_2984.heic"/>
          <p:cNvPicPr>
            <a:picLocks/>
          </p:cNvPicPr>
          <p:nvPr/>
        </p:nvPicPr>
        <p:blipFill>
          <a:blip r:embed="rId8"/>
          <a:stretch>
            <a:fillRect/>
          </a:stretch>
        </p:blipFill>
        <p:spPr>
          <a:xfrm>
            <a:off x="284132" y="1735469"/>
            <a:ext cx="3094685" cy="2933322"/>
          </a:xfrm>
          <a:prstGeom prst="rect">
            <a:avLst/>
          </a:prstGeom>
          <a:effectLst>
            <a:outerShdw blurRad="63500" dist="90381" dir="4187739" rotWithShape="0">
              <a:srgbClr val="000000">
                <a:alpha val="74436"/>
              </a:srgbClr>
            </a:outerShdw>
          </a:effectLst>
        </p:spPr>
      </p:pic>
      <p:pic>
        <p:nvPicPr>
          <p:cNvPr id="149" name="QR buisness card Shapes.png" descr="QR buisness card Shapes.png"/>
          <p:cNvPicPr>
            <a:picLocks noChangeAspect="1"/>
          </p:cNvPicPr>
          <p:nvPr/>
        </p:nvPicPr>
        <p:blipFill>
          <a:blip r:embed="rId9"/>
          <a:srcRect l="15135" t="80859" r="13354" b="3333"/>
          <a:stretch>
            <a:fillRect/>
          </a:stretch>
        </p:blipFill>
        <p:spPr>
          <a:xfrm>
            <a:off x="8652975" y="2013899"/>
            <a:ext cx="3990976" cy="1543845"/>
          </a:xfrm>
          <a:custGeom>
            <a:avLst/>
            <a:gdLst/>
            <a:ahLst/>
            <a:cxnLst>
              <a:cxn ang="0">
                <a:pos x="wd2" y="hd2"/>
              </a:cxn>
              <a:cxn ang="5400000">
                <a:pos x="wd2" y="hd2"/>
              </a:cxn>
              <a:cxn ang="10800000">
                <a:pos x="wd2" y="hd2"/>
              </a:cxn>
              <a:cxn ang="16200000">
                <a:pos x="wd2" y="hd2"/>
              </a:cxn>
            </a:cxnLst>
            <a:rect l="0" t="0" r="r" b="b"/>
            <a:pathLst>
              <a:path w="21600" h="21600" extrusionOk="0">
                <a:moveTo>
                  <a:pt x="16020" y="0"/>
                </a:moveTo>
                <a:cubicBezTo>
                  <a:pt x="16044" y="22"/>
                  <a:pt x="16095" y="47"/>
                  <a:pt x="16095" y="67"/>
                </a:cubicBezTo>
                <a:cubicBezTo>
                  <a:pt x="16095" y="147"/>
                  <a:pt x="13213" y="207"/>
                  <a:pt x="8102" y="228"/>
                </a:cubicBezTo>
                <a:lnTo>
                  <a:pt x="110" y="255"/>
                </a:lnTo>
                <a:lnTo>
                  <a:pt x="110" y="5836"/>
                </a:lnTo>
                <a:cubicBezTo>
                  <a:pt x="110" y="10145"/>
                  <a:pt x="119" y="11234"/>
                  <a:pt x="0" y="11627"/>
                </a:cubicBezTo>
                <a:lnTo>
                  <a:pt x="0" y="11822"/>
                </a:lnTo>
                <a:cubicBezTo>
                  <a:pt x="28" y="11781"/>
                  <a:pt x="61" y="11758"/>
                  <a:pt x="77" y="11799"/>
                </a:cubicBezTo>
                <a:cubicBezTo>
                  <a:pt x="96" y="11847"/>
                  <a:pt x="110" y="14069"/>
                  <a:pt x="110" y="16741"/>
                </a:cubicBezTo>
                <a:lnTo>
                  <a:pt x="110" y="21600"/>
                </a:lnTo>
                <a:lnTo>
                  <a:pt x="10858" y="21600"/>
                </a:lnTo>
                <a:lnTo>
                  <a:pt x="21600" y="21600"/>
                </a:lnTo>
                <a:lnTo>
                  <a:pt x="21600" y="0"/>
                </a:lnTo>
                <a:lnTo>
                  <a:pt x="16020" y="0"/>
                </a:lnTo>
                <a:close/>
              </a:path>
            </a:pathLst>
          </a:custGeom>
          <a:ln w="12700">
            <a:miter lim="400000"/>
          </a:ln>
          <a:effectLst>
            <a:outerShdw blurRad="63500" dist="90381" dir="4187739" rotWithShape="0">
              <a:srgbClr val="000000">
                <a:alpha val="74436"/>
              </a:srgbClr>
            </a:outerShdw>
          </a:effectLst>
        </p:spPr>
      </p:pic>
      <p:pic>
        <p:nvPicPr>
          <p:cNvPr id="150" name="pasted-movie.png" descr="pasted-movie.png"/>
          <p:cNvPicPr>
            <a:picLocks/>
          </p:cNvPicPr>
          <p:nvPr/>
        </p:nvPicPr>
        <p:blipFill>
          <a:blip r:embed="rId10"/>
          <a:stretch>
            <a:fillRect/>
          </a:stretch>
        </p:blipFill>
        <p:spPr>
          <a:xfrm>
            <a:off x="3946708" y="1872799"/>
            <a:ext cx="3793525" cy="1882278"/>
          </a:xfrm>
          <a:prstGeom prst="rect">
            <a:avLst/>
          </a:prstGeom>
          <a:effectLst>
            <a:outerShdw blurRad="63500" dist="90381" dir="4187739" rotWithShape="0">
              <a:srgbClr val="000000">
                <a:alpha val="74436"/>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45"/>
                                        </p:tgtEl>
                                        <p:attrNameLst>
                                          <p:attrName>style.visibility</p:attrName>
                                        </p:attrNameLst>
                                      </p:cBhvr>
                                      <p:to>
                                        <p:strVal val="visible"/>
                                      </p:to>
                                    </p:set>
                                    <p:animEffect transition="in" filter="fade">
                                      <p:cBhvr>
                                        <p:cTn id="7" dur="1000"/>
                                        <p:tgtEl>
                                          <p:spTgt spid="145"/>
                                        </p:tgtEl>
                                      </p:cBhvr>
                                    </p:animEffect>
                                  </p:childTnLst>
                                </p:cTn>
                              </p:par>
                            </p:childTnLst>
                          </p:cTn>
                        </p:par>
                        <p:par>
                          <p:cTn id="8" fill="hold">
                            <p:stCondLst>
                              <p:cond delay="1000"/>
                            </p:stCondLst>
                            <p:childTnLst>
                              <p:par>
                                <p:cTn id="9" presetID="10" presetClass="entr" fill="hold" grpId="2" nodeType="afterEffect">
                                  <p:stCondLst>
                                    <p:cond delay="1000"/>
                                  </p:stCondLst>
                                  <p:iterate>
                                    <p:tmAbs val="0"/>
                                  </p:iterate>
                                  <p:childTnLst>
                                    <p:set>
                                      <p:cBhvr>
                                        <p:cTn id="10" fill="hold"/>
                                        <p:tgtEl>
                                          <p:spTgt spid="150"/>
                                        </p:tgtEl>
                                        <p:attrNameLst>
                                          <p:attrName>style.visibility</p:attrName>
                                        </p:attrNameLst>
                                      </p:cBhvr>
                                      <p:to>
                                        <p:strVal val="visible"/>
                                      </p:to>
                                    </p:set>
                                    <p:animEffect transition="in" filter="fade">
                                      <p:cBhvr>
                                        <p:cTn id="11" dur="1000"/>
                                        <p:tgtEl>
                                          <p:spTgt spid="150"/>
                                        </p:tgtEl>
                                      </p:cBhvr>
                                    </p:animEffect>
                                  </p:childTnLst>
                                </p:cTn>
                              </p:par>
                            </p:childTnLst>
                          </p:cTn>
                        </p:par>
                        <p:par>
                          <p:cTn id="12" fill="hold">
                            <p:stCondLst>
                              <p:cond delay="3000"/>
                            </p:stCondLst>
                            <p:childTnLst>
                              <p:par>
                                <p:cTn id="13" presetID="10" presetClass="entr" fill="hold" grpId="3" nodeType="afterEffect">
                                  <p:stCondLst>
                                    <p:cond delay="1000"/>
                                  </p:stCondLst>
                                  <p:iterate>
                                    <p:tmAbs val="0"/>
                                  </p:iterate>
                                  <p:childTnLst>
                                    <p:set>
                                      <p:cBhvr>
                                        <p:cTn id="14" fill="hold"/>
                                        <p:tgtEl>
                                          <p:spTgt spid="147"/>
                                        </p:tgtEl>
                                        <p:attrNameLst>
                                          <p:attrName>style.visibility</p:attrName>
                                        </p:attrNameLst>
                                      </p:cBhvr>
                                      <p:to>
                                        <p:strVal val="visible"/>
                                      </p:to>
                                    </p:set>
                                    <p:animEffect transition="in" filter="fade">
                                      <p:cBhvr>
                                        <p:cTn id="15" dur="1000"/>
                                        <p:tgtEl>
                                          <p:spTgt spid="147"/>
                                        </p:tgtEl>
                                      </p:cBhvr>
                                    </p:animEffect>
                                  </p:childTnLst>
                                </p:cTn>
                              </p:par>
                            </p:childTnLst>
                          </p:cTn>
                        </p:par>
                        <p:par>
                          <p:cTn id="16" fill="hold">
                            <p:stCondLst>
                              <p:cond delay="5000"/>
                            </p:stCondLst>
                            <p:childTnLst>
                              <p:par>
                                <p:cTn id="17" presetID="10" presetClass="entr" fill="hold" grpId="4" nodeType="afterEffect">
                                  <p:stCondLst>
                                    <p:cond delay="1000"/>
                                  </p:stCondLst>
                                  <p:iterate>
                                    <p:tmAbs val="0"/>
                                  </p:iterate>
                                  <p:childTnLst>
                                    <p:set>
                                      <p:cBhvr>
                                        <p:cTn id="18" fill="hold"/>
                                        <p:tgtEl>
                                          <p:spTgt spid="146"/>
                                        </p:tgtEl>
                                        <p:attrNameLst>
                                          <p:attrName>style.visibility</p:attrName>
                                        </p:attrNameLst>
                                      </p:cBhvr>
                                      <p:to>
                                        <p:strVal val="visible"/>
                                      </p:to>
                                    </p:set>
                                    <p:animEffect transition="in" filter="fade">
                                      <p:cBhvr>
                                        <p:cTn id="19" dur="1000"/>
                                        <p:tgtEl>
                                          <p:spTgt spid="146"/>
                                        </p:tgtEl>
                                      </p:cBhvr>
                                    </p:animEffect>
                                  </p:childTnLst>
                                </p:cTn>
                              </p:par>
                            </p:childTnLst>
                          </p:cTn>
                        </p:par>
                        <p:par>
                          <p:cTn id="20" fill="hold">
                            <p:stCondLst>
                              <p:cond delay="7000"/>
                            </p:stCondLst>
                            <p:childTnLst>
                              <p:par>
                                <p:cTn id="21" presetID="2" presetClass="entr" presetSubtype="2" fill="hold" grpId="5" nodeType="afterEffect">
                                  <p:stCondLst>
                                    <p:cond delay="1000"/>
                                  </p:stCondLst>
                                  <p:iterate>
                                    <p:tmAbs val="0"/>
                                  </p:iterate>
                                  <p:childTnLst>
                                    <p:set>
                                      <p:cBhvr>
                                        <p:cTn id="22" fill="hold"/>
                                        <p:tgtEl>
                                          <p:spTgt spid="144"/>
                                        </p:tgtEl>
                                        <p:attrNameLst>
                                          <p:attrName>style.visibility</p:attrName>
                                        </p:attrNameLst>
                                      </p:cBhvr>
                                      <p:to>
                                        <p:strVal val="visible"/>
                                      </p:to>
                                    </p:set>
                                    <p:anim calcmode="lin" valueType="num">
                                      <p:cBhvr>
                                        <p:cTn id="23" dur="1000" fill="hold"/>
                                        <p:tgtEl>
                                          <p:spTgt spid="144"/>
                                        </p:tgtEl>
                                        <p:attrNameLst>
                                          <p:attrName>ppt_x</p:attrName>
                                        </p:attrNameLst>
                                      </p:cBhvr>
                                      <p:tavLst>
                                        <p:tav tm="0">
                                          <p:val>
                                            <p:strVal val="1+#ppt_w/2"/>
                                          </p:val>
                                        </p:tav>
                                        <p:tav tm="100000">
                                          <p:val>
                                            <p:strVal val="#ppt_x"/>
                                          </p:val>
                                        </p:tav>
                                      </p:tavLst>
                                    </p:anim>
                                    <p:anim calcmode="lin" valueType="num">
                                      <p:cBhvr>
                                        <p:cTn id="24" dur="1000" fill="hold"/>
                                        <p:tgtEl>
                                          <p:spTgt spid="144"/>
                                        </p:tgtEl>
                                        <p:attrNameLst>
                                          <p:attrName>ppt_y</p:attrName>
                                        </p:attrNameLst>
                                      </p:cBhvr>
                                      <p:tavLst>
                                        <p:tav tm="0">
                                          <p:val>
                                            <p:strVal val="#ppt_y"/>
                                          </p:val>
                                        </p:tav>
                                        <p:tav tm="100000">
                                          <p:val>
                                            <p:strVal val="#ppt_y"/>
                                          </p:val>
                                        </p:tav>
                                      </p:tavLst>
                                    </p:anim>
                                  </p:childTnLst>
                                </p:cTn>
                              </p:par>
                            </p:childTnLst>
                          </p:cTn>
                        </p:par>
                        <p:par>
                          <p:cTn id="25" fill="hold">
                            <p:stCondLst>
                              <p:cond delay="9000"/>
                            </p:stCondLst>
                            <p:childTnLst>
                              <p:par>
                                <p:cTn id="26" presetID="10" presetClass="entr" fill="hold" grpId="6" nodeType="afterEffect">
                                  <p:stCondLst>
                                    <p:cond delay="1000"/>
                                  </p:stCondLst>
                                  <p:iterate>
                                    <p:tmAbs val="0"/>
                                  </p:iterate>
                                  <p:childTnLst>
                                    <p:set>
                                      <p:cBhvr>
                                        <p:cTn id="27" fill="hold"/>
                                        <p:tgtEl>
                                          <p:spTgt spid="148"/>
                                        </p:tgtEl>
                                        <p:attrNameLst>
                                          <p:attrName>style.visibility</p:attrName>
                                        </p:attrNameLst>
                                      </p:cBhvr>
                                      <p:to>
                                        <p:strVal val="visible"/>
                                      </p:to>
                                    </p:set>
                                    <p:animEffect transition="in" filter="fade">
                                      <p:cBhvr>
                                        <p:cTn id="28" dur="1000"/>
                                        <p:tgtEl>
                                          <p:spTgt spid="148"/>
                                        </p:tgtEl>
                                      </p:cBhvr>
                                    </p:animEffect>
                                  </p:childTnLst>
                                </p:cTn>
                              </p:par>
                            </p:childTnLst>
                          </p:cTn>
                        </p:par>
                        <p:par>
                          <p:cTn id="29" fill="hold">
                            <p:stCondLst>
                              <p:cond delay="11000"/>
                            </p:stCondLst>
                            <p:childTnLst>
                              <p:par>
                                <p:cTn id="30" presetID="10" presetClass="entr" fill="hold" grpId="7" nodeType="afterEffect">
                                  <p:stCondLst>
                                    <p:cond delay="1000"/>
                                  </p:stCondLst>
                                  <p:iterate>
                                    <p:tmAbs val="0"/>
                                  </p:iterate>
                                  <p:childTnLst>
                                    <p:set>
                                      <p:cBhvr>
                                        <p:cTn id="31" fill="hold"/>
                                        <p:tgtEl>
                                          <p:spTgt spid="149"/>
                                        </p:tgtEl>
                                        <p:attrNameLst>
                                          <p:attrName>style.visibility</p:attrName>
                                        </p:attrNameLst>
                                      </p:cBhvr>
                                      <p:to>
                                        <p:strVal val="visible"/>
                                      </p:to>
                                    </p:set>
                                    <p:animEffect transition="in" filter="fade">
                                      <p:cBhvr>
                                        <p:cTn id="32" dur="10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5" animBg="1" advAuto="0"/>
      <p:bldP spid="145" grpId="1" animBg="1" advAuto="0"/>
      <p:bldP spid="146" grpId="4" animBg="1" advAuto="0"/>
      <p:bldP spid="147" grpId="3" animBg="1" advAuto="0"/>
      <p:bldP spid="148" grpId="6" animBg="1" advAuto="0"/>
      <p:bldP spid="149" grpId="7" animBg="1" advAuto="0"/>
      <p:bldP spid="150" grpId="2"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5" name="Rectangle"/>
          <p:cNvGrpSpPr/>
          <p:nvPr/>
        </p:nvGrpSpPr>
        <p:grpSpPr>
          <a:xfrm>
            <a:off x="-445286" y="-265884"/>
            <a:ext cx="13895372" cy="1730176"/>
            <a:chOff x="0" y="0"/>
            <a:chExt cx="13895370" cy="1730174"/>
          </a:xfrm>
        </p:grpSpPr>
        <p:sp>
          <p:nvSpPr>
            <p:cNvPr id="364"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363"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366" name="Accountability"/>
          <p:cNvSpPr txBox="1">
            <a:spLocks noGrp="1"/>
          </p:cNvSpPr>
          <p:nvPr>
            <p:ph type="title" idx="4294967295"/>
          </p:nvPr>
        </p:nvSpPr>
        <p:spPr>
          <a:xfrm>
            <a:off x="3779837" y="-203059"/>
            <a:ext cx="5445126" cy="2044701"/>
          </a:xfrm>
          <a:prstGeom prst="rect">
            <a:avLst/>
          </a:prstGeom>
        </p:spPr>
        <p:txBody>
          <a:bodyPr/>
          <a:lstStyle>
            <a:lvl1pPr>
              <a:defRPr>
                <a:solidFill>
                  <a:srgbClr val="FFFFFF"/>
                </a:solidFill>
              </a:defRPr>
            </a:lvl1pPr>
          </a:lstStyle>
          <a:p>
            <a:r>
              <a:t>Accountability</a:t>
            </a:r>
          </a:p>
        </p:txBody>
      </p:sp>
      <p:pic>
        <p:nvPicPr>
          <p:cNvPr id="367" name="Screenshot 2025-10-22 at 3.00.54 PM.png" descr="Screenshot 2025-10-22 at 3.00.54 PM.png"/>
          <p:cNvPicPr>
            <a:picLocks noChangeAspect="1"/>
          </p:cNvPicPr>
          <p:nvPr/>
        </p:nvPicPr>
        <p:blipFill>
          <a:blip r:embed="rId4"/>
          <a:srcRect t="65584" r="68831"/>
          <a:stretch>
            <a:fillRect/>
          </a:stretch>
        </p:blipFill>
        <p:spPr>
          <a:xfrm>
            <a:off x="3056731" y="1672282"/>
            <a:ext cx="6891307" cy="3985779"/>
          </a:xfrm>
          <a:prstGeom prst="rect">
            <a:avLst/>
          </a:prstGeom>
          <a:ln w="12700">
            <a:miter lim="400000"/>
          </a:ln>
        </p:spPr>
      </p:pic>
      <p:pic>
        <p:nvPicPr>
          <p:cNvPr id="368" name="Screenshot 2025-10-22 at 3.00.54 PM.png" descr="Screenshot 2025-10-22 at 3.00.54 PM.png"/>
          <p:cNvPicPr>
            <a:picLocks noChangeAspect="1"/>
          </p:cNvPicPr>
          <p:nvPr/>
        </p:nvPicPr>
        <p:blipFill>
          <a:blip r:embed="rId4"/>
          <a:srcRect l="34415" t="65932" r="30499" b="2451"/>
          <a:stretch>
            <a:fillRect/>
          </a:stretch>
        </p:blipFill>
        <p:spPr>
          <a:xfrm>
            <a:off x="2450504" y="5731422"/>
            <a:ext cx="8103656" cy="382505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4" name="Rectangle"/>
          <p:cNvGrpSpPr/>
          <p:nvPr/>
        </p:nvGrpSpPr>
        <p:grpSpPr>
          <a:xfrm>
            <a:off x="-445286" y="-265884"/>
            <a:ext cx="13895372" cy="1730176"/>
            <a:chOff x="0" y="0"/>
            <a:chExt cx="13895370" cy="1730174"/>
          </a:xfrm>
        </p:grpSpPr>
        <p:sp>
          <p:nvSpPr>
            <p:cNvPr id="373"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372"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375" name="Accountability"/>
          <p:cNvSpPr txBox="1">
            <a:spLocks noGrp="1"/>
          </p:cNvSpPr>
          <p:nvPr>
            <p:ph type="title" idx="4294967295"/>
          </p:nvPr>
        </p:nvSpPr>
        <p:spPr>
          <a:xfrm>
            <a:off x="3779837" y="-203059"/>
            <a:ext cx="5445126" cy="2044701"/>
          </a:xfrm>
          <a:prstGeom prst="rect">
            <a:avLst/>
          </a:prstGeom>
        </p:spPr>
        <p:txBody>
          <a:bodyPr/>
          <a:lstStyle>
            <a:lvl1pPr>
              <a:defRPr>
                <a:solidFill>
                  <a:srgbClr val="FFFFFF"/>
                </a:solidFill>
              </a:defRPr>
            </a:lvl1pPr>
          </a:lstStyle>
          <a:p>
            <a:r>
              <a:t>Accountability</a:t>
            </a:r>
          </a:p>
        </p:txBody>
      </p:sp>
      <p:pic>
        <p:nvPicPr>
          <p:cNvPr id="376" name="Screenshot 2025-10-31 at 10.59.38 AM.png" descr="Screenshot 2025-10-31 at 10.59.38 AM.png"/>
          <p:cNvPicPr>
            <a:picLocks noChangeAspect="1"/>
          </p:cNvPicPr>
          <p:nvPr/>
        </p:nvPicPr>
        <p:blipFill>
          <a:blip r:embed="rId4"/>
          <a:srcRect l="2611" t="4031" r="1440"/>
          <a:stretch>
            <a:fillRect/>
          </a:stretch>
        </p:blipFill>
        <p:spPr>
          <a:xfrm>
            <a:off x="1676365" y="1493639"/>
            <a:ext cx="8858761" cy="6715584"/>
          </a:xfrm>
          <a:prstGeom prst="rect">
            <a:avLst/>
          </a:prstGeom>
          <a:ln w="12700">
            <a:miter lim="400000"/>
          </a:ln>
        </p:spPr>
      </p:pic>
      <p:pic>
        <p:nvPicPr>
          <p:cNvPr id="377" name="Screenshot 2025-10-31 at 10.59.56 AM.png" descr="Screenshot 2025-10-31 at 10.59.56 AM.png"/>
          <p:cNvPicPr>
            <a:picLocks noChangeAspect="1"/>
          </p:cNvPicPr>
          <p:nvPr/>
        </p:nvPicPr>
        <p:blipFill>
          <a:blip r:embed="rId5"/>
          <a:srcRect l="2692" t="67467" r="1082" b="1810"/>
          <a:stretch>
            <a:fillRect/>
          </a:stretch>
        </p:blipFill>
        <p:spPr>
          <a:xfrm>
            <a:off x="1656209" y="8314708"/>
            <a:ext cx="8835472" cy="128757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3" name="Rectangle"/>
          <p:cNvGrpSpPr/>
          <p:nvPr/>
        </p:nvGrpSpPr>
        <p:grpSpPr>
          <a:xfrm>
            <a:off x="-445286" y="-265884"/>
            <a:ext cx="13895372" cy="1730176"/>
            <a:chOff x="0" y="0"/>
            <a:chExt cx="13895370" cy="1730174"/>
          </a:xfrm>
        </p:grpSpPr>
        <p:sp>
          <p:nvSpPr>
            <p:cNvPr id="382"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381"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384" name="Flow Charts"/>
          <p:cNvSpPr txBox="1">
            <a:spLocks noGrp="1"/>
          </p:cNvSpPr>
          <p:nvPr>
            <p:ph type="title" idx="4294967295"/>
          </p:nvPr>
        </p:nvSpPr>
        <p:spPr>
          <a:xfrm>
            <a:off x="4320145" y="-203059"/>
            <a:ext cx="5340703" cy="2044701"/>
          </a:xfrm>
          <a:prstGeom prst="rect">
            <a:avLst/>
          </a:prstGeom>
        </p:spPr>
        <p:txBody>
          <a:bodyPr/>
          <a:lstStyle>
            <a:lvl1pPr>
              <a:defRPr>
                <a:solidFill>
                  <a:srgbClr val="FFFFFF"/>
                </a:solidFill>
              </a:defRPr>
            </a:lvl1pPr>
          </a:lstStyle>
          <a:p>
            <a:r>
              <a:t>Flow Charts</a:t>
            </a:r>
          </a:p>
        </p:txBody>
      </p:sp>
      <p:pic>
        <p:nvPicPr>
          <p:cNvPr id="385" name="Screenshot 2025-10-22 at 2.56.16 PM.png" descr="Screenshot 2025-10-22 at 2.56.16 PM.png"/>
          <p:cNvPicPr>
            <a:picLocks noChangeAspect="1"/>
          </p:cNvPicPr>
          <p:nvPr/>
        </p:nvPicPr>
        <p:blipFill>
          <a:blip r:embed="rId4"/>
          <a:stretch>
            <a:fillRect/>
          </a:stretch>
        </p:blipFill>
        <p:spPr>
          <a:xfrm>
            <a:off x="3339437" y="1537348"/>
            <a:ext cx="6325926" cy="817837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1" name="Rectangle"/>
          <p:cNvGrpSpPr/>
          <p:nvPr/>
        </p:nvGrpSpPr>
        <p:grpSpPr>
          <a:xfrm>
            <a:off x="-445286" y="-265884"/>
            <a:ext cx="13895372" cy="1730176"/>
            <a:chOff x="0" y="0"/>
            <a:chExt cx="13895370" cy="1730174"/>
          </a:xfrm>
        </p:grpSpPr>
        <p:sp>
          <p:nvSpPr>
            <p:cNvPr id="390"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389" name="Rectangle Rectangle" descr="Rectangle Rectangle"/>
            <p:cNvPicPr>
              <a:picLocks/>
            </p:cNvPicPr>
            <p:nvPr/>
          </p:nvPicPr>
          <p:blipFill>
            <a:blip r:embed="rId2"/>
            <a:stretch>
              <a:fillRect/>
            </a:stretch>
          </p:blipFill>
          <p:spPr>
            <a:xfrm>
              <a:off x="0" y="0"/>
              <a:ext cx="13895371" cy="1730175"/>
            </a:xfrm>
            <a:prstGeom prst="rect">
              <a:avLst/>
            </a:prstGeom>
            <a:effectLst/>
          </p:spPr>
        </p:pic>
      </p:grpSp>
      <p:sp>
        <p:nvSpPr>
          <p:cNvPr id="392" name="Flow Charts"/>
          <p:cNvSpPr txBox="1">
            <a:spLocks noGrp="1"/>
          </p:cNvSpPr>
          <p:nvPr>
            <p:ph type="title" idx="4294967295"/>
          </p:nvPr>
        </p:nvSpPr>
        <p:spPr>
          <a:xfrm>
            <a:off x="4320145" y="-203059"/>
            <a:ext cx="5709088" cy="2044701"/>
          </a:xfrm>
          <a:prstGeom prst="rect">
            <a:avLst/>
          </a:prstGeom>
        </p:spPr>
        <p:txBody>
          <a:bodyPr/>
          <a:lstStyle>
            <a:lvl1pPr>
              <a:defRPr>
                <a:solidFill>
                  <a:srgbClr val="FFFFFF"/>
                </a:solidFill>
              </a:defRPr>
            </a:lvl1pPr>
          </a:lstStyle>
          <a:p>
            <a:r>
              <a:t>Flow Charts</a:t>
            </a:r>
          </a:p>
        </p:txBody>
      </p:sp>
      <p:pic>
        <p:nvPicPr>
          <p:cNvPr id="393" name="Screenshot 2025-10-22 at 2.56.16 PM.png" descr="Screenshot 2025-10-22 at 2.56.16 PM.png"/>
          <p:cNvPicPr>
            <a:picLocks noChangeAspect="1"/>
          </p:cNvPicPr>
          <p:nvPr/>
        </p:nvPicPr>
        <p:blipFill>
          <a:blip r:embed="rId3"/>
          <a:srcRect b="51366"/>
          <a:stretch>
            <a:fillRect/>
          </a:stretch>
        </p:blipFill>
        <p:spPr>
          <a:xfrm>
            <a:off x="734020" y="1883630"/>
            <a:ext cx="11536903" cy="725388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7" name="Rectangle"/>
          <p:cNvGrpSpPr/>
          <p:nvPr/>
        </p:nvGrpSpPr>
        <p:grpSpPr>
          <a:xfrm>
            <a:off x="-445286" y="-265884"/>
            <a:ext cx="13895372" cy="1730176"/>
            <a:chOff x="0" y="0"/>
            <a:chExt cx="13895370" cy="1730174"/>
          </a:xfrm>
        </p:grpSpPr>
        <p:sp>
          <p:nvSpPr>
            <p:cNvPr id="396"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395"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398" name="Flow Charts"/>
          <p:cNvSpPr txBox="1">
            <a:spLocks noGrp="1"/>
          </p:cNvSpPr>
          <p:nvPr>
            <p:ph type="title" idx="4294967295"/>
          </p:nvPr>
        </p:nvSpPr>
        <p:spPr>
          <a:xfrm>
            <a:off x="4320145" y="-203059"/>
            <a:ext cx="5767563" cy="2044701"/>
          </a:xfrm>
          <a:prstGeom prst="rect">
            <a:avLst/>
          </a:prstGeom>
        </p:spPr>
        <p:txBody>
          <a:bodyPr/>
          <a:lstStyle>
            <a:lvl1pPr>
              <a:defRPr>
                <a:solidFill>
                  <a:srgbClr val="FFFFFF"/>
                </a:solidFill>
              </a:defRPr>
            </a:lvl1pPr>
          </a:lstStyle>
          <a:p>
            <a:r>
              <a:t>Flow Charts</a:t>
            </a:r>
          </a:p>
        </p:txBody>
      </p:sp>
      <p:pic>
        <p:nvPicPr>
          <p:cNvPr id="399" name="Screenshot 2025-10-22 at 2.56.16 PM.png" descr="Screenshot 2025-10-22 at 2.56.16 PM.png"/>
          <p:cNvPicPr>
            <a:picLocks noChangeAspect="1"/>
          </p:cNvPicPr>
          <p:nvPr/>
        </p:nvPicPr>
        <p:blipFill>
          <a:blip r:embed="rId4"/>
          <a:srcRect t="48625" b="2740"/>
          <a:stretch>
            <a:fillRect/>
          </a:stretch>
        </p:blipFill>
        <p:spPr>
          <a:xfrm>
            <a:off x="734020" y="1883629"/>
            <a:ext cx="11536903" cy="725388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5" name="Rectangle"/>
          <p:cNvGrpSpPr/>
          <p:nvPr/>
        </p:nvGrpSpPr>
        <p:grpSpPr>
          <a:xfrm>
            <a:off x="-445286" y="-265884"/>
            <a:ext cx="13895372" cy="1730176"/>
            <a:chOff x="0" y="0"/>
            <a:chExt cx="13895370" cy="1730174"/>
          </a:xfrm>
        </p:grpSpPr>
        <p:sp>
          <p:nvSpPr>
            <p:cNvPr id="404"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403"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406" name="ACES"/>
          <p:cNvSpPr txBox="1">
            <a:spLocks noGrp="1"/>
          </p:cNvSpPr>
          <p:nvPr>
            <p:ph type="title" idx="4294967295"/>
          </p:nvPr>
        </p:nvSpPr>
        <p:spPr>
          <a:xfrm>
            <a:off x="5137149" y="-229855"/>
            <a:ext cx="2730502" cy="2044701"/>
          </a:xfrm>
          <a:prstGeom prst="rect">
            <a:avLst/>
          </a:prstGeom>
        </p:spPr>
        <p:txBody>
          <a:bodyPr/>
          <a:lstStyle>
            <a:lvl1pPr>
              <a:defRPr>
                <a:solidFill>
                  <a:srgbClr val="FFFFFF"/>
                </a:solidFill>
              </a:defRPr>
            </a:lvl1pPr>
          </a:lstStyle>
          <a:p>
            <a:r>
              <a:t>ACES</a:t>
            </a:r>
          </a:p>
        </p:txBody>
      </p:sp>
      <p:sp>
        <p:nvSpPr>
          <p:cNvPr id="407" name="*Graphic retrieved on 10-28-25 from: https://thrivingschools.kaiserpermanente.org/resource_topics/aces/"/>
          <p:cNvSpPr txBox="1"/>
          <p:nvPr/>
        </p:nvSpPr>
        <p:spPr>
          <a:xfrm>
            <a:off x="2611458" y="9334500"/>
            <a:ext cx="7341618"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200"/>
            </a:lvl1pPr>
          </a:lstStyle>
          <a:p>
            <a:r>
              <a:t>*Graphic retrieved on 10-28-25 from: https://thrivingschools.kaiserpermanente.org/resource_topics/aces/</a:t>
            </a:r>
          </a:p>
        </p:txBody>
      </p:sp>
      <p:pic>
        <p:nvPicPr>
          <p:cNvPr id="408" name="pasted-movie.png" descr="pasted-movie.png"/>
          <p:cNvPicPr>
            <a:picLocks noChangeAspect="1"/>
          </p:cNvPicPr>
          <p:nvPr/>
        </p:nvPicPr>
        <p:blipFill>
          <a:blip r:embed="rId4"/>
          <a:srcRect l="16189" t="13886" r="13051" b="15118"/>
          <a:stretch>
            <a:fillRect/>
          </a:stretch>
        </p:blipFill>
        <p:spPr>
          <a:xfrm>
            <a:off x="1240322" y="1745668"/>
            <a:ext cx="10524424" cy="7039804"/>
          </a:xfrm>
          <a:custGeom>
            <a:avLst/>
            <a:gdLst/>
            <a:ahLst/>
            <a:cxnLst>
              <a:cxn ang="0">
                <a:pos x="wd2" y="hd2"/>
              </a:cxn>
              <a:cxn ang="5400000">
                <a:pos x="wd2" y="hd2"/>
              </a:cxn>
              <a:cxn ang="10800000">
                <a:pos x="wd2" y="hd2"/>
              </a:cxn>
              <a:cxn ang="16200000">
                <a:pos x="wd2" y="hd2"/>
              </a:cxn>
            </a:cxnLst>
            <a:rect l="0" t="0" r="r" b="b"/>
            <a:pathLst>
              <a:path w="21598" h="21515" extrusionOk="0">
                <a:moveTo>
                  <a:pt x="659" y="0"/>
                </a:moveTo>
                <a:cubicBezTo>
                  <a:pt x="553" y="3"/>
                  <a:pt x="470" y="73"/>
                  <a:pt x="432" y="199"/>
                </a:cubicBezTo>
                <a:cubicBezTo>
                  <a:pt x="425" y="221"/>
                  <a:pt x="413" y="245"/>
                  <a:pt x="398" y="269"/>
                </a:cubicBezTo>
                <a:cubicBezTo>
                  <a:pt x="378" y="314"/>
                  <a:pt x="357" y="347"/>
                  <a:pt x="337" y="352"/>
                </a:cubicBezTo>
                <a:cubicBezTo>
                  <a:pt x="309" y="384"/>
                  <a:pt x="278" y="415"/>
                  <a:pt x="247" y="434"/>
                </a:cubicBezTo>
                <a:cubicBezTo>
                  <a:pt x="119" y="513"/>
                  <a:pt x="106" y="543"/>
                  <a:pt x="106" y="758"/>
                </a:cubicBezTo>
                <a:cubicBezTo>
                  <a:pt x="106" y="902"/>
                  <a:pt x="125" y="991"/>
                  <a:pt x="162" y="1039"/>
                </a:cubicBezTo>
                <a:cubicBezTo>
                  <a:pt x="172" y="1049"/>
                  <a:pt x="184" y="1059"/>
                  <a:pt x="198" y="1070"/>
                </a:cubicBezTo>
                <a:cubicBezTo>
                  <a:pt x="249" y="1095"/>
                  <a:pt x="349" y="1104"/>
                  <a:pt x="444" y="1090"/>
                </a:cubicBezTo>
                <a:cubicBezTo>
                  <a:pt x="528" y="1078"/>
                  <a:pt x="565" y="1076"/>
                  <a:pt x="609" y="1072"/>
                </a:cubicBezTo>
                <a:cubicBezTo>
                  <a:pt x="629" y="1061"/>
                  <a:pt x="647" y="1053"/>
                  <a:pt x="663" y="1048"/>
                </a:cubicBezTo>
                <a:lnTo>
                  <a:pt x="708" y="1020"/>
                </a:lnTo>
                <a:lnTo>
                  <a:pt x="738" y="1044"/>
                </a:lnTo>
                <a:cubicBezTo>
                  <a:pt x="748" y="1048"/>
                  <a:pt x="757" y="1052"/>
                  <a:pt x="766" y="1060"/>
                </a:cubicBezTo>
                <a:cubicBezTo>
                  <a:pt x="772" y="1065"/>
                  <a:pt x="781" y="1067"/>
                  <a:pt x="788" y="1071"/>
                </a:cubicBezTo>
                <a:cubicBezTo>
                  <a:pt x="819" y="1076"/>
                  <a:pt x="848" y="1081"/>
                  <a:pt x="890" y="1094"/>
                </a:cubicBezTo>
                <a:cubicBezTo>
                  <a:pt x="911" y="1100"/>
                  <a:pt x="927" y="1102"/>
                  <a:pt x="943" y="1104"/>
                </a:cubicBezTo>
                <a:cubicBezTo>
                  <a:pt x="974" y="1101"/>
                  <a:pt x="1001" y="1094"/>
                  <a:pt x="1027" y="1083"/>
                </a:cubicBezTo>
                <a:cubicBezTo>
                  <a:pt x="1057" y="1062"/>
                  <a:pt x="1088" y="1025"/>
                  <a:pt x="1129" y="962"/>
                </a:cubicBezTo>
                <a:cubicBezTo>
                  <a:pt x="1135" y="953"/>
                  <a:pt x="1142" y="944"/>
                  <a:pt x="1149" y="935"/>
                </a:cubicBezTo>
                <a:cubicBezTo>
                  <a:pt x="1155" y="921"/>
                  <a:pt x="1163" y="909"/>
                  <a:pt x="1168" y="895"/>
                </a:cubicBezTo>
                <a:cubicBezTo>
                  <a:pt x="1172" y="882"/>
                  <a:pt x="1177" y="868"/>
                  <a:pt x="1179" y="859"/>
                </a:cubicBezTo>
                <a:cubicBezTo>
                  <a:pt x="1183" y="827"/>
                  <a:pt x="1195" y="811"/>
                  <a:pt x="1214" y="799"/>
                </a:cubicBezTo>
                <a:cubicBezTo>
                  <a:pt x="1236" y="769"/>
                  <a:pt x="1260" y="754"/>
                  <a:pt x="1286" y="754"/>
                </a:cubicBezTo>
                <a:cubicBezTo>
                  <a:pt x="1298" y="754"/>
                  <a:pt x="1314" y="744"/>
                  <a:pt x="1329" y="736"/>
                </a:cubicBezTo>
                <a:cubicBezTo>
                  <a:pt x="1335" y="730"/>
                  <a:pt x="1343" y="722"/>
                  <a:pt x="1348" y="719"/>
                </a:cubicBezTo>
                <a:cubicBezTo>
                  <a:pt x="1441" y="658"/>
                  <a:pt x="1457" y="612"/>
                  <a:pt x="1457" y="413"/>
                </a:cubicBezTo>
                <a:cubicBezTo>
                  <a:pt x="1457" y="81"/>
                  <a:pt x="1373" y="-25"/>
                  <a:pt x="1143" y="17"/>
                </a:cubicBezTo>
                <a:cubicBezTo>
                  <a:pt x="891" y="63"/>
                  <a:pt x="894" y="63"/>
                  <a:pt x="772" y="19"/>
                </a:cubicBezTo>
                <a:cubicBezTo>
                  <a:pt x="732" y="5"/>
                  <a:pt x="694" y="-1"/>
                  <a:pt x="659" y="0"/>
                </a:cubicBezTo>
                <a:close/>
                <a:moveTo>
                  <a:pt x="2662" y="1443"/>
                </a:moveTo>
                <a:cubicBezTo>
                  <a:pt x="2574" y="1451"/>
                  <a:pt x="2467" y="1486"/>
                  <a:pt x="2280" y="1558"/>
                </a:cubicBezTo>
                <a:cubicBezTo>
                  <a:pt x="2070" y="1640"/>
                  <a:pt x="1828" y="1758"/>
                  <a:pt x="1743" y="1823"/>
                </a:cubicBezTo>
                <a:cubicBezTo>
                  <a:pt x="1551" y="1969"/>
                  <a:pt x="1352" y="2302"/>
                  <a:pt x="1245" y="2655"/>
                </a:cubicBezTo>
                <a:cubicBezTo>
                  <a:pt x="1130" y="3036"/>
                  <a:pt x="1130" y="3713"/>
                  <a:pt x="1245" y="4087"/>
                </a:cubicBezTo>
                <a:cubicBezTo>
                  <a:pt x="1357" y="4451"/>
                  <a:pt x="1604" y="4811"/>
                  <a:pt x="1819" y="4924"/>
                </a:cubicBezTo>
                <a:cubicBezTo>
                  <a:pt x="2080" y="5062"/>
                  <a:pt x="2597" y="5052"/>
                  <a:pt x="2861" y="4905"/>
                </a:cubicBezTo>
                <a:cubicBezTo>
                  <a:pt x="3110" y="4767"/>
                  <a:pt x="3466" y="4256"/>
                  <a:pt x="3505" y="3981"/>
                </a:cubicBezTo>
                <a:cubicBezTo>
                  <a:pt x="3510" y="3944"/>
                  <a:pt x="3527" y="3855"/>
                  <a:pt x="3539" y="3789"/>
                </a:cubicBezTo>
                <a:cubicBezTo>
                  <a:pt x="3542" y="3763"/>
                  <a:pt x="3545" y="3740"/>
                  <a:pt x="3550" y="3724"/>
                </a:cubicBezTo>
                <a:cubicBezTo>
                  <a:pt x="3551" y="3722"/>
                  <a:pt x="3551" y="3719"/>
                  <a:pt x="3551" y="3717"/>
                </a:cubicBezTo>
                <a:cubicBezTo>
                  <a:pt x="3562" y="3642"/>
                  <a:pt x="3577" y="3550"/>
                  <a:pt x="3594" y="3459"/>
                </a:cubicBezTo>
                <a:cubicBezTo>
                  <a:pt x="3605" y="3403"/>
                  <a:pt x="3611" y="3349"/>
                  <a:pt x="3619" y="3294"/>
                </a:cubicBezTo>
                <a:cubicBezTo>
                  <a:pt x="3636" y="3127"/>
                  <a:pt x="3644" y="2934"/>
                  <a:pt x="3637" y="2725"/>
                </a:cubicBezTo>
                <a:cubicBezTo>
                  <a:pt x="3614" y="1970"/>
                  <a:pt x="3416" y="1649"/>
                  <a:pt x="2861" y="1472"/>
                </a:cubicBezTo>
                <a:cubicBezTo>
                  <a:pt x="2818" y="1459"/>
                  <a:pt x="2782" y="1449"/>
                  <a:pt x="2745" y="1444"/>
                </a:cubicBezTo>
                <a:cubicBezTo>
                  <a:pt x="2718" y="1441"/>
                  <a:pt x="2691" y="1441"/>
                  <a:pt x="2662" y="1443"/>
                </a:cubicBezTo>
                <a:close/>
                <a:moveTo>
                  <a:pt x="4163" y="1978"/>
                </a:moveTo>
                <a:cubicBezTo>
                  <a:pt x="4120" y="1974"/>
                  <a:pt x="4078" y="1974"/>
                  <a:pt x="4040" y="1983"/>
                </a:cubicBezTo>
                <a:lnTo>
                  <a:pt x="3892" y="2019"/>
                </a:lnTo>
                <a:lnTo>
                  <a:pt x="3867" y="2376"/>
                </a:lnTo>
                <a:cubicBezTo>
                  <a:pt x="3828" y="2925"/>
                  <a:pt x="3837" y="3581"/>
                  <a:pt x="3888" y="3994"/>
                </a:cubicBezTo>
                <a:lnTo>
                  <a:pt x="3933" y="4358"/>
                </a:lnTo>
                <a:cubicBezTo>
                  <a:pt x="3938" y="4363"/>
                  <a:pt x="3949" y="4367"/>
                  <a:pt x="3956" y="4371"/>
                </a:cubicBezTo>
                <a:lnTo>
                  <a:pt x="4116" y="4391"/>
                </a:lnTo>
                <a:cubicBezTo>
                  <a:pt x="4206" y="4401"/>
                  <a:pt x="4268" y="4413"/>
                  <a:pt x="4287" y="4420"/>
                </a:cubicBezTo>
                <a:cubicBezTo>
                  <a:pt x="4303" y="4419"/>
                  <a:pt x="4318" y="4417"/>
                  <a:pt x="4333" y="4416"/>
                </a:cubicBezTo>
                <a:cubicBezTo>
                  <a:pt x="4344" y="4415"/>
                  <a:pt x="4355" y="4412"/>
                  <a:pt x="4369" y="4408"/>
                </a:cubicBezTo>
                <a:cubicBezTo>
                  <a:pt x="4481" y="4361"/>
                  <a:pt x="4711" y="4217"/>
                  <a:pt x="4766" y="4149"/>
                </a:cubicBezTo>
                <a:cubicBezTo>
                  <a:pt x="4783" y="4124"/>
                  <a:pt x="4799" y="4099"/>
                  <a:pt x="4813" y="4074"/>
                </a:cubicBezTo>
                <a:cubicBezTo>
                  <a:pt x="4816" y="4069"/>
                  <a:pt x="4819" y="4064"/>
                  <a:pt x="4822" y="4058"/>
                </a:cubicBezTo>
                <a:cubicBezTo>
                  <a:pt x="4823" y="4057"/>
                  <a:pt x="4825" y="4055"/>
                  <a:pt x="4826" y="4053"/>
                </a:cubicBezTo>
                <a:cubicBezTo>
                  <a:pt x="4835" y="4036"/>
                  <a:pt x="4843" y="4019"/>
                  <a:pt x="4852" y="4001"/>
                </a:cubicBezTo>
                <a:cubicBezTo>
                  <a:pt x="5007" y="3658"/>
                  <a:pt x="5066" y="3050"/>
                  <a:pt x="4962" y="2679"/>
                </a:cubicBezTo>
                <a:cubicBezTo>
                  <a:pt x="4867" y="2345"/>
                  <a:pt x="4464" y="2009"/>
                  <a:pt x="4163" y="1978"/>
                </a:cubicBezTo>
                <a:close/>
                <a:moveTo>
                  <a:pt x="6314" y="2073"/>
                </a:moveTo>
                <a:cubicBezTo>
                  <a:pt x="6290" y="2071"/>
                  <a:pt x="6262" y="2074"/>
                  <a:pt x="6230" y="2078"/>
                </a:cubicBezTo>
                <a:cubicBezTo>
                  <a:pt x="6089" y="2095"/>
                  <a:pt x="6086" y="2103"/>
                  <a:pt x="5994" y="2540"/>
                </a:cubicBezTo>
                <a:cubicBezTo>
                  <a:pt x="5953" y="2735"/>
                  <a:pt x="5924" y="2858"/>
                  <a:pt x="5900" y="2951"/>
                </a:cubicBezTo>
                <a:cubicBezTo>
                  <a:pt x="5899" y="2953"/>
                  <a:pt x="5899" y="2961"/>
                  <a:pt x="5898" y="2963"/>
                </a:cubicBezTo>
                <a:cubicBezTo>
                  <a:pt x="5885" y="3040"/>
                  <a:pt x="5870" y="3086"/>
                  <a:pt x="5853" y="3105"/>
                </a:cubicBezTo>
                <a:cubicBezTo>
                  <a:pt x="5853" y="3105"/>
                  <a:pt x="5853" y="3106"/>
                  <a:pt x="5853" y="3106"/>
                </a:cubicBezTo>
                <a:cubicBezTo>
                  <a:pt x="5852" y="3107"/>
                  <a:pt x="5851" y="3116"/>
                  <a:pt x="5851" y="3117"/>
                </a:cubicBezTo>
                <a:cubicBezTo>
                  <a:pt x="5850" y="3118"/>
                  <a:pt x="5849" y="3117"/>
                  <a:pt x="5849" y="3118"/>
                </a:cubicBezTo>
                <a:cubicBezTo>
                  <a:pt x="5835" y="3145"/>
                  <a:pt x="5822" y="3161"/>
                  <a:pt x="5809" y="3161"/>
                </a:cubicBezTo>
                <a:cubicBezTo>
                  <a:pt x="5792" y="3161"/>
                  <a:pt x="5723" y="2921"/>
                  <a:pt x="5655" y="2628"/>
                </a:cubicBezTo>
                <a:lnTo>
                  <a:pt x="5552" y="2184"/>
                </a:lnTo>
                <a:cubicBezTo>
                  <a:pt x="5534" y="2144"/>
                  <a:pt x="5513" y="2114"/>
                  <a:pt x="5490" y="2091"/>
                </a:cubicBezTo>
                <a:lnTo>
                  <a:pt x="5376" y="2076"/>
                </a:lnTo>
                <a:cubicBezTo>
                  <a:pt x="5291" y="2066"/>
                  <a:pt x="5206" y="2081"/>
                  <a:pt x="5186" y="2110"/>
                </a:cubicBezTo>
                <a:cubicBezTo>
                  <a:pt x="5145" y="2172"/>
                  <a:pt x="5385" y="3401"/>
                  <a:pt x="5539" y="3915"/>
                </a:cubicBezTo>
                <a:cubicBezTo>
                  <a:pt x="5623" y="4194"/>
                  <a:pt x="5653" y="4246"/>
                  <a:pt x="5737" y="4252"/>
                </a:cubicBezTo>
                <a:cubicBezTo>
                  <a:pt x="5738" y="4252"/>
                  <a:pt x="5738" y="4252"/>
                  <a:pt x="5739" y="4252"/>
                </a:cubicBezTo>
                <a:cubicBezTo>
                  <a:pt x="5766" y="4252"/>
                  <a:pt x="5788" y="4249"/>
                  <a:pt x="5810" y="4246"/>
                </a:cubicBezTo>
                <a:cubicBezTo>
                  <a:pt x="5927" y="4211"/>
                  <a:pt x="6012" y="4058"/>
                  <a:pt x="6088" y="3745"/>
                </a:cubicBezTo>
                <a:cubicBezTo>
                  <a:pt x="6127" y="3586"/>
                  <a:pt x="6230" y="3183"/>
                  <a:pt x="6317" y="2850"/>
                </a:cubicBezTo>
                <a:cubicBezTo>
                  <a:pt x="6415" y="2474"/>
                  <a:pt x="6456" y="2270"/>
                  <a:pt x="6432" y="2166"/>
                </a:cubicBezTo>
                <a:cubicBezTo>
                  <a:pt x="6432" y="2164"/>
                  <a:pt x="6432" y="2162"/>
                  <a:pt x="6431" y="2160"/>
                </a:cubicBezTo>
                <a:cubicBezTo>
                  <a:pt x="6428" y="2150"/>
                  <a:pt x="6423" y="2143"/>
                  <a:pt x="6419" y="2135"/>
                </a:cubicBezTo>
                <a:cubicBezTo>
                  <a:pt x="6414" y="2125"/>
                  <a:pt x="6409" y="2116"/>
                  <a:pt x="6402" y="2108"/>
                </a:cubicBezTo>
                <a:cubicBezTo>
                  <a:pt x="6402" y="2108"/>
                  <a:pt x="6402" y="2107"/>
                  <a:pt x="6402" y="2107"/>
                </a:cubicBezTo>
                <a:cubicBezTo>
                  <a:pt x="6381" y="2086"/>
                  <a:pt x="6353" y="2075"/>
                  <a:pt x="6314" y="2073"/>
                </a:cubicBezTo>
                <a:close/>
                <a:moveTo>
                  <a:pt x="8143" y="2130"/>
                </a:moveTo>
                <a:cubicBezTo>
                  <a:pt x="8012" y="2140"/>
                  <a:pt x="7882" y="2190"/>
                  <a:pt x="7784" y="2278"/>
                </a:cubicBezTo>
                <a:cubicBezTo>
                  <a:pt x="7778" y="2284"/>
                  <a:pt x="7756" y="2522"/>
                  <a:pt x="7736" y="2808"/>
                </a:cubicBezTo>
                <a:cubicBezTo>
                  <a:pt x="7700" y="3330"/>
                  <a:pt x="7737" y="4049"/>
                  <a:pt x="7804" y="4193"/>
                </a:cubicBezTo>
                <a:cubicBezTo>
                  <a:pt x="7815" y="4210"/>
                  <a:pt x="7827" y="4223"/>
                  <a:pt x="7841" y="4232"/>
                </a:cubicBezTo>
                <a:cubicBezTo>
                  <a:pt x="7877" y="4246"/>
                  <a:pt x="7934" y="4247"/>
                  <a:pt x="7992" y="4231"/>
                </a:cubicBezTo>
                <a:cubicBezTo>
                  <a:pt x="8056" y="4213"/>
                  <a:pt x="8091" y="4197"/>
                  <a:pt x="8114" y="4160"/>
                </a:cubicBezTo>
                <a:cubicBezTo>
                  <a:pt x="8115" y="4160"/>
                  <a:pt x="8115" y="4159"/>
                  <a:pt x="8115" y="4159"/>
                </a:cubicBezTo>
                <a:cubicBezTo>
                  <a:pt x="8115" y="4159"/>
                  <a:pt x="8116" y="4158"/>
                  <a:pt x="8116" y="4158"/>
                </a:cubicBezTo>
                <a:cubicBezTo>
                  <a:pt x="8138" y="4120"/>
                  <a:pt x="8148" y="4062"/>
                  <a:pt x="8159" y="3956"/>
                </a:cubicBezTo>
                <a:cubicBezTo>
                  <a:pt x="8175" y="3809"/>
                  <a:pt x="8200" y="3719"/>
                  <a:pt x="8229" y="3688"/>
                </a:cubicBezTo>
                <a:cubicBezTo>
                  <a:pt x="8233" y="3678"/>
                  <a:pt x="8237" y="3655"/>
                  <a:pt x="8240" y="3653"/>
                </a:cubicBezTo>
                <a:cubicBezTo>
                  <a:pt x="8243" y="3650"/>
                  <a:pt x="8252" y="3660"/>
                  <a:pt x="8263" y="3677"/>
                </a:cubicBezTo>
                <a:cubicBezTo>
                  <a:pt x="8278" y="3685"/>
                  <a:pt x="8294" y="3708"/>
                  <a:pt x="8311" y="3748"/>
                </a:cubicBezTo>
                <a:cubicBezTo>
                  <a:pt x="8334" y="3806"/>
                  <a:pt x="8402" y="3971"/>
                  <a:pt x="8461" y="4114"/>
                </a:cubicBezTo>
                <a:cubicBezTo>
                  <a:pt x="8554" y="4338"/>
                  <a:pt x="8589" y="4374"/>
                  <a:pt x="8703" y="4374"/>
                </a:cubicBezTo>
                <a:cubicBezTo>
                  <a:pt x="8774" y="4374"/>
                  <a:pt x="8839" y="4359"/>
                  <a:pt x="8855" y="4341"/>
                </a:cubicBezTo>
                <a:cubicBezTo>
                  <a:pt x="8857" y="4338"/>
                  <a:pt x="8858" y="4333"/>
                  <a:pt x="8859" y="4330"/>
                </a:cubicBezTo>
                <a:cubicBezTo>
                  <a:pt x="8865" y="4296"/>
                  <a:pt x="8819" y="4121"/>
                  <a:pt x="8748" y="3919"/>
                </a:cubicBezTo>
                <a:lnTo>
                  <a:pt x="8612" y="3532"/>
                </a:lnTo>
                <a:lnTo>
                  <a:pt x="8621" y="3512"/>
                </a:lnTo>
                <a:lnTo>
                  <a:pt x="8616" y="3498"/>
                </a:lnTo>
                <a:lnTo>
                  <a:pt x="8683" y="3384"/>
                </a:lnTo>
                <a:lnTo>
                  <a:pt x="8695" y="3357"/>
                </a:lnTo>
                <a:cubicBezTo>
                  <a:pt x="8716" y="3314"/>
                  <a:pt x="8735" y="3284"/>
                  <a:pt x="8753" y="3261"/>
                </a:cubicBezTo>
                <a:cubicBezTo>
                  <a:pt x="8759" y="3250"/>
                  <a:pt x="8774" y="3226"/>
                  <a:pt x="8776" y="3220"/>
                </a:cubicBezTo>
                <a:cubicBezTo>
                  <a:pt x="8779" y="3215"/>
                  <a:pt x="8785" y="3213"/>
                  <a:pt x="8794" y="3213"/>
                </a:cubicBezTo>
                <a:cubicBezTo>
                  <a:pt x="8796" y="3210"/>
                  <a:pt x="8801" y="3202"/>
                  <a:pt x="8803" y="3202"/>
                </a:cubicBezTo>
                <a:cubicBezTo>
                  <a:pt x="8807" y="3202"/>
                  <a:pt x="8820" y="3216"/>
                  <a:pt x="8827" y="3220"/>
                </a:cubicBezTo>
                <a:cubicBezTo>
                  <a:pt x="8833" y="3222"/>
                  <a:pt x="8838" y="3220"/>
                  <a:pt x="8844" y="3224"/>
                </a:cubicBezTo>
                <a:cubicBezTo>
                  <a:pt x="9083" y="3376"/>
                  <a:pt x="9215" y="3422"/>
                  <a:pt x="9417" y="3424"/>
                </a:cubicBezTo>
                <a:cubicBezTo>
                  <a:pt x="9454" y="3424"/>
                  <a:pt x="9484" y="3426"/>
                  <a:pt x="9512" y="3429"/>
                </a:cubicBezTo>
                <a:cubicBezTo>
                  <a:pt x="9537" y="3425"/>
                  <a:pt x="9560" y="3432"/>
                  <a:pt x="9583" y="3442"/>
                </a:cubicBezTo>
                <a:cubicBezTo>
                  <a:pt x="9632" y="3456"/>
                  <a:pt x="9661" y="3480"/>
                  <a:pt x="9670" y="3516"/>
                </a:cubicBezTo>
                <a:cubicBezTo>
                  <a:pt x="9672" y="3524"/>
                  <a:pt x="9672" y="3531"/>
                  <a:pt x="9674" y="3539"/>
                </a:cubicBezTo>
                <a:cubicBezTo>
                  <a:pt x="9687" y="3569"/>
                  <a:pt x="9695" y="3602"/>
                  <a:pt x="9695" y="3639"/>
                </a:cubicBezTo>
                <a:cubicBezTo>
                  <a:pt x="9695" y="3669"/>
                  <a:pt x="9682" y="3711"/>
                  <a:pt x="9663" y="3756"/>
                </a:cubicBezTo>
                <a:cubicBezTo>
                  <a:pt x="9638" y="3853"/>
                  <a:pt x="9588" y="3941"/>
                  <a:pt x="9521" y="3993"/>
                </a:cubicBezTo>
                <a:cubicBezTo>
                  <a:pt x="9405" y="4082"/>
                  <a:pt x="9393" y="4080"/>
                  <a:pt x="9310" y="3964"/>
                </a:cubicBezTo>
                <a:cubicBezTo>
                  <a:pt x="9266" y="3902"/>
                  <a:pt x="9206" y="3860"/>
                  <a:pt x="9153" y="3846"/>
                </a:cubicBezTo>
                <a:cubicBezTo>
                  <a:pt x="9153" y="3846"/>
                  <a:pt x="9152" y="3846"/>
                  <a:pt x="9152" y="3846"/>
                </a:cubicBezTo>
                <a:cubicBezTo>
                  <a:pt x="9098" y="3832"/>
                  <a:pt x="9052" y="3845"/>
                  <a:pt x="9033" y="3890"/>
                </a:cubicBezTo>
                <a:cubicBezTo>
                  <a:pt x="9032" y="3893"/>
                  <a:pt x="9031" y="3898"/>
                  <a:pt x="9030" y="3902"/>
                </a:cubicBezTo>
                <a:cubicBezTo>
                  <a:pt x="9029" y="3921"/>
                  <a:pt x="9030" y="3945"/>
                  <a:pt x="9031" y="3978"/>
                </a:cubicBezTo>
                <a:cubicBezTo>
                  <a:pt x="9032" y="4016"/>
                  <a:pt x="9036" y="4047"/>
                  <a:pt x="9041" y="4078"/>
                </a:cubicBezTo>
                <a:cubicBezTo>
                  <a:pt x="9066" y="4160"/>
                  <a:pt x="9113" y="4243"/>
                  <a:pt x="9171" y="4288"/>
                </a:cubicBezTo>
                <a:cubicBezTo>
                  <a:pt x="9495" y="4538"/>
                  <a:pt x="9922" y="4222"/>
                  <a:pt x="9931" y="3724"/>
                </a:cubicBezTo>
                <a:cubicBezTo>
                  <a:pt x="9937" y="3449"/>
                  <a:pt x="9814" y="3298"/>
                  <a:pt x="9558" y="3264"/>
                </a:cubicBezTo>
                <a:cubicBezTo>
                  <a:pt x="9442" y="3248"/>
                  <a:pt x="9315" y="3195"/>
                  <a:pt x="9277" y="3145"/>
                </a:cubicBezTo>
                <a:cubicBezTo>
                  <a:pt x="9256" y="3118"/>
                  <a:pt x="9242" y="3086"/>
                  <a:pt x="9231" y="3052"/>
                </a:cubicBezTo>
                <a:cubicBezTo>
                  <a:pt x="9206" y="3006"/>
                  <a:pt x="9189" y="2957"/>
                  <a:pt x="9189" y="2908"/>
                </a:cubicBezTo>
                <a:cubicBezTo>
                  <a:pt x="9189" y="2835"/>
                  <a:pt x="9214" y="2757"/>
                  <a:pt x="9253" y="2688"/>
                </a:cubicBezTo>
                <a:cubicBezTo>
                  <a:pt x="9269" y="2659"/>
                  <a:pt x="9288" y="2632"/>
                  <a:pt x="9308" y="2608"/>
                </a:cubicBezTo>
                <a:cubicBezTo>
                  <a:pt x="9309" y="2607"/>
                  <a:pt x="9309" y="2606"/>
                  <a:pt x="9310" y="2605"/>
                </a:cubicBezTo>
                <a:cubicBezTo>
                  <a:pt x="9311" y="2604"/>
                  <a:pt x="9311" y="2604"/>
                  <a:pt x="9312" y="2603"/>
                </a:cubicBezTo>
                <a:cubicBezTo>
                  <a:pt x="9333" y="2578"/>
                  <a:pt x="9350" y="2565"/>
                  <a:pt x="9368" y="2548"/>
                </a:cubicBezTo>
                <a:cubicBezTo>
                  <a:pt x="9416" y="2504"/>
                  <a:pt x="9456" y="2481"/>
                  <a:pt x="9487" y="2492"/>
                </a:cubicBezTo>
                <a:cubicBezTo>
                  <a:pt x="9491" y="2494"/>
                  <a:pt x="9495" y="2495"/>
                  <a:pt x="9499" y="2497"/>
                </a:cubicBezTo>
                <a:cubicBezTo>
                  <a:pt x="9502" y="2499"/>
                  <a:pt x="9504" y="2501"/>
                  <a:pt x="9507" y="2503"/>
                </a:cubicBezTo>
                <a:cubicBezTo>
                  <a:pt x="9510" y="2506"/>
                  <a:pt x="9512" y="2507"/>
                  <a:pt x="9514" y="2511"/>
                </a:cubicBezTo>
                <a:cubicBezTo>
                  <a:pt x="9536" y="2533"/>
                  <a:pt x="9554" y="2569"/>
                  <a:pt x="9571" y="2625"/>
                </a:cubicBezTo>
                <a:cubicBezTo>
                  <a:pt x="9612" y="2756"/>
                  <a:pt x="9715" y="2868"/>
                  <a:pt x="9749" y="2817"/>
                </a:cubicBezTo>
                <a:cubicBezTo>
                  <a:pt x="9756" y="2806"/>
                  <a:pt x="9774" y="2716"/>
                  <a:pt x="9787" y="2617"/>
                </a:cubicBezTo>
                <a:cubicBezTo>
                  <a:pt x="9810" y="2451"/>
                  <a:pt x="9799" y="2431"/>
                  <a:pt x="9647" y="2341"/>
                </a:cubicBezTo>
                <a:cubicBezTo>
                  <a:pt x="9345" y="2161"/>
                  <a:pt x="9090" y="2252"/>
                  <a:pt x="8882" y="2617"/>
                </a:cubicBezTo>
                <a:lnTo>
                  <a:pt x="8777" y="2803"/>
                </a:lnTo>
                <a:lnTo>
                  <a:pt x="8712" y="2563"/>
                </a:lnTo>
                <a:cubicBezTo>
                  <a:pt x="8667" y="2393"/>
                  <a:pt x="8606" y="2292"/>
                  <a:pt x="8509" y="2223"/>
                </a:cubicBezTo>
                <a:cubicBezTo>
                  <a:pt x="8406" y="2150"/>
                  <a:pt x="8274" y="2120"/>
                  <a:pt x="8143" y="2130"/>
                </a:cubicBezTo>
                <a:close/>
                <a:moveTo>
                  <a:pt x="6997" y="2171"/>
                </a:moveTo>
                <a:cubicBezTo>
                  <a:pt x="6830" y="2178"/>
                  <a:pt x="6675" y="2203"/>
                  <a:pt x="6650" y="2240"/>
                </a:cubicBezTo>
                <a:cubicBezTo>
                  <a:pt x="6600" y="2315"/>
                  <a:pt x="6585" y="4039"/>
                  <a:pt x="6633" y="4215"/>
                </a:cubicBezTo>
                <a:cubicBezTo>
                  <a:pt x="6659" y="4311"/>
                  <a:pt x="6697" y="4317"/>
                  <a:pt x="7011" y="4280"/>
                </a:cubicBezTo>
                <a:cubicBezTo>
                  <a:pt x="7409" y="4233"/>
                  <a:pt x="7538" y="4177"/>
                  <a:pt x="7538" y="4052"/>
                </a:cubicBezTo>
                <a:cubicBezTo>
                  <a:pt x="7538" y="3988"/>
                  <a:pt x="7431" y="3916"/>
                  <a:pt x="7291" y="3869"/>
                </a:cubicBezTo>
                <a:cubicBezTo>
                  <a:pt x="7277" y="3867"/>
                  <a:pt x="7267" y="3864"/>
                  <a:pt x="7252" y="3862"/>
                </a:cubicBezTo>
                <a:lnTo>
                  <a:pt x="7038" y="3833"/>
                </a:lnTo>
                <a:lnTo>
                  <a:pt x="7034" y="3664"/>
                </a:lnTo>
                <a:cubicBezTo>
                  <a:pt x="7031" y="3571"/>
                  <a:pt x="7043" y="3484"/>
                  <a:pt x="7059" y="3469"/>
                </a:cubicBezTo>
                <a:cubicBezTo>
                  <a:pt x="7075" y="3454"/>
                  <a:pt x="7169" y="3430"/>
                  <a:pt x="7268" y="3415"/>
                </a:cubicBezTo>
                <a:cubicBezTo>
                  <a:pt x="7300" y="3411"/>
                  <a:pt x="7325" y="3407"/>
                  <a:pt x="7347" y="3402"/>
                </a:cubicBezTo>
                <a:cubicBezTo>
                  <a:pt x="7412" y="3380"/>
                  <a:pt x="7444" y="3348"/>
                  <a:pt x="7451" y="3299"/>
                </a:cubicBezTo>
                <a:cubicBezTo>
                  <a:pt x="7464" y="3191"/>
                  <a:pt x="7360" y="3122"/>
                  <a:pt x="7163" y="3107"/>
                </a:cubicBezTo>
                <a:cubicBezTo>
                  <a:pt x="7127" y="3105"/>
                  <a:pt x="7102" y="3098"/>
                  <a:pt x="7084" y="3086"/>
                </a:cubicBezTo>
                <a:lnTo>
                  <a:pt x="7033" y="3079"/>
                </a:lnTo>
                <a:lnTo>
                  <a:pt x="7033" y="2921"/>
                </a:lnTo>
                <a:cubicBezTo>
                  <a:pt x="7031" y="2903"/>
                  <a:pt x="7030" y="2891"/>
                  <a:pt x="7029" y="2870"/>
                </a:cubicBezTo>
                <a:cubicBezTo>
                  <a:pt x="7024" y="2790"/>
                  <a:pt x="7026" y="2735"/>
                  <a:pt x="7033" y="2688"/>
                </a:cubicBezTo>
                <a:lnTo>
                  <a:pt x="7033" y="2548"/>
                </a:lnTo>
                <a:lnTo>
                  <a:pt x="7165" y="2524"/>
                </a:lnTo>
                <a:cubicBezTo>
                  <a:pt x="7199" y="2512"/>
                  <a:pt x="7234" y="2501"/>
                  <a:pt x="7284" y="2490"/>
                </a:cubicBezTo>
                <a:cubicBezTo>
                  <a:pt x="7501" y="2444"/>
                  <a:pt x="7573" y="2286"/>
                  <a:pt x="7411" y="2209"/>
                </a:cubicBezTo>
                <a:cubicBezTo>
                  <a:pt x="7341" y="2175"/>
                  <a:pt x="7163" y="2164"/>
                  <a:pt x="6997" y="2171"/>
                </a:cubicBezTo>
                <a:close/>
                <a:moveTo>
                  <a:pt x="4352" y="2251"/>
                </a:moveTo>
                <a:cubicBezTo>
                  <a:pt x="4369" y="2247"/>
                  <a:pt x="4389" y="2266"/>
                  <a:pt x="4420" y="2304"/>
                </a:cubicBezTo>
                <a:cubicBezTo>
                  <a:pt x="4527" y="2436"/>
                  <a:pt x="4675" y="2956"/>
                  <a:pt x="4676" y="3201"/>
                </a:cubicBezTo>
                <a:cubicBezTo>
                  <a:pt x="4676" y="3498"/>
                  <a:pt x="4615" y="3717"/>
                  <a:pt x="4467" y="3945"/>
                </a:cubicBezTo>
                <a:cubicBezTo>
                  <a:pt x="4361" y="4109"/>
                  <a:pt x="4285" y="4180"/>
                  <a:pt x="4277" y="4123"/>
                </a:cubicBezTo>
                <a:cubicBezTo>
                  <a:pt x="4275" y="4114"/>
                  <a:pt x="4266" y="3735"/>
                  <a:pt x="4255" y="3278"/>
                </a:cubicBezTo>
                <a:cubicBezTo>
                  <a:pt x="4240" y="2621"/>
                  <a:pt x="4248" y="2425"/>
                  <a:pt x="4293" y="2334"/>
                </a:cubicBezTo>
                <a:cubicBezTo>
                  <a:pt x="4318" y="2282"/>
                  <a:pt x="4334" y="2255"/>
                  <a:pt x="4352" y="2251"/>
                </a:cubicBezTo>
                <a:close/>
                <a:moveTo>
                  <a:pt x="10685" y="2302"/>
                </a:moveTo>
                <a:cubicBezTo>
                  <a:pt x="10582" y="2304"/>
                  <a:pt x="10462" y="2317"/>
                  <a:pt x="10330" y="2341"/>
                </a:cubicBezTo>
                <a:cubicBezTo>
                  <a:pt x="10129" y="2377"/>
                  <a:pt x="10122" y="2384"/>
                  <a:pt x="10119" y="2562"/>
                </a:cubicBezTo>
                <a:cubicBezTo>
                  <a:pt x="10118" y="2663"/>
                  <a:pt x="10095" y="2961"/>
                  <a:pt x="10068" y="3223"/>
                </a:cubicBezTo>
                <a:cubicBezTo>
                  <a:pt x="10015" y="3752"/>
                  <a:pt x="10057" y="4278"/>
                  <a:pt x="10161" y="4376"/>
                </a:cubicBezTo>
                <a:cubicBezTo>
                  <a:pt x="10235" y="4446"/>
                  <a:pt x="10897" y="4404"/>
                  <a:pt x="11046" y="4320"/>
                </a:cubicBezTo>
                <a:cubicBezTo>
                  <a:pt x="11102" y="4289"/>
                  <a:pt x="11137" y="4257"/>
                  <a:pt x="11152" y="4226"/>
                </a:cubicBezTo>
                <a:cubicBezTo>
                  <a:pt x="11152" y="4222"/>
                  <a:pt x="11153" y="4219"/>
                  <a:pt x="11153" y="4216"/>
                </a:cubicBezTo>
                <a:cubicBezTo>
                  <a:pt x="11153" y="4181"/>
                  <a:pt x="11142" y="4149"/>
                  <a:pt x="11122" y="4121"/>
                </a:cubicBezTo>
                <a:cubicBezTo>
                  <a:pt x="11068" y="4075"/>
                  <a:pt x="10960" y="4038"/>
                  <a:pt x="10797" y="4019"/>
                </a:cubicBezTo>
                <a:cubicBezTo>
                  <a:pt x="10674" y="4005"/>
                  <a:pt x="10610" y="3995"/>
                  <a:pt x="10576" y="3970"/>
                </a:cubicBezTo>
                <a:lnTo>
                  <a:pt x="10543" y="3966"/>
                </a:lnTo>
                <a:lnTo>
                  <a:pt x="10543" y="3886"/>
                </a:lnTo>
                <a:cubicBezTo>
                  <a:pt x="10542" y="3875"/>
                  <a:pt x="10540" y="3867"/>
                  <a:pt x="10540" y="3853"/>
                </a:cubicBezTo>
                <a:cubicBezTo>
                  <a:pt x="10538" y="3843"/>
                  <a:pt x="10539" y="3825"/>
                  <a:pt x="10541" y="3812"/>
                </a:cubicBezTo>
                <a:cubicBezTo>
                  <a:pt x="10542" y="3794"/>
                  <a:pt x="10543" y="3777"/>
                  <a:pt x="10546" y="3762"/>
                </a:cubicBezTo>
                <a:cubicBezTo>
                  <a:pt x="10548" y="3747"/>
                  <a:pt x="10554" y="3737"/>
                  <a:pt x="10560" y="3727"/>
                </a:cubicBezTo>
                <a:lnTo>
                  <a:pt x="10561" y="3725"/>
                </a:lnTo>
                <a:lnTo>
                  <a:pt x="10575" y="3675"/>
                </a:lnTo>
                <a:lnTo>
                  <a:pt x="10665" y="3675"/>
                </a:lnTo>
                <a:cubicBezTo>
                  <a:pt x="10699" y="3667"/>
                  <a:pt x="10739" y="3660"/>
                  <a:pt x="10793" y="3651"/>
                </a:cubicBezTo>
                <a:cubicBezTo>
                  <a:pt x="10981" y="3620"/>
                  <a:pt x="11081" y="3551"/>
                  <a:pt x="11094" y="3475"/>
                </a:cubicBezTo>
                <a:cubicBezTo>
                  <a:pt x="11093" y="3452"/>
                  <a:pt x="11090" y="3432"/>
                  <a:pt x="11085" y="3412"/>
                </a:cubicBezTo>
                <a:cubicBezTo>
                  <a:pt x="11053" y="3339"/>
                  <a:pt x="10948" y="3266"/>
                  <a:pt x="10767" y="3218"/>
                </a:cubicBezTo>
                <a:cubicBezTo>
                  <a:pt x="10711" y="3203"/>
                  <a:pt x="10668" y="3191"/>
                  <a:pt x="10636" y="3179"/>
                </a:cubicBezTo>
                <a:lnTo>
                  <a:pt x="10635" y="3179"/>
                </a:lnTo>
                <a:lnTo>
                  <a:pt x="10573" y="3169"/>
                </a:lnTo>
                <a:lnTo>
                  <a:pt x="10571" y="3140"/>
                </a:lnTo>
                <a:cubicBezTo>
                  <a:pt x="10540" y="3107"/>
                  <a:pt x="10539" y="3055"/>
                  <a:pt x="10539" y="2951"/>
                </a:cubicBezTo>
                <a:lnTo>
                  <a:pt x="10539" y="2746"/>
                </a:lnTo>
                <a:lnTo>
                  <a:pt x="10837" y="2717"/>
                </a:lnTo>
                <a:cubicBezTo>
                  <a:pt x="10856" y="2715"/>
                  <a:pt x="10866" y="2713"/>
                  <a:pt x="10883" y="2711"/>
                </a:cubicBezTo>
                <a:cubicBezTo>
                  <a:pt x="10886" y="2710"/>
                  <a:pt x="10887" y="2710"/>
                  <a:pt x="10889" y="2710"/>
                </a:cubicBezTo>
                <a:cubicBezTo>
                  <a:pt x="10916" y="2707"/>
                  <a:pt x="10930" y="2705"/>
                  <a:pt x="10952" y="2702"/>
                </a:cubicBezTo>
                <a:cubicBezTo>
                  <a:pt x="10964" y="2700"/>
                  <a:pt x="10983" y="2699"/>
                  <a:pt x="10994" y="2697"/>
                </a:cubicBezTo>
                <a:cubicBezTo>
                  <a:pt x="11116" y="2676"/>
                  <a:pt x="11139" y="2646"/>
                  <a:pt x="11146" y="2565"/>
                </a:cubicBezTo>
                <a:cubicBezTo>
                  <a:pt x="11163" y="2389"/>
                  <a:pt x="10994" y="2297"/>
                  <a:pt x="10685" y="2302"/>
                </a:cubicBezTo>
                <a:close/>
                <a:moveTo>
                  <a:pt x="8236" y="2378"/>
                </a:moveTo>
                <a:cubicBezTo>
                  <a:pt x="8261" y="2375"/>
                  <a:pt x="8292" y="2389"/>
                  <a:pt x="8329" y="2418"/>
                </a:cubicBezTo>
                <a:cubicBezTo>
                  <a:pt x="8494" y="2550"/>
                  <a:pt x="8545" y="2932"/>
                  <a:pt x="8430" y="3176"/>
                </a:cubicBezTo>
                <a:cubicBezTo>
                  <a:pt x="8396" y="3249"/>
                  <a:pt x="8333" y="3336"/>
                  <a:pt x="8290" y="3371"/>
                </a:cubicBezTo>
                <a:cubicBezTo>
                  <a:pt x="8195" y="3446"/>
                  <a:pt x="8189" y="3421"/>
                  <a:pt x="8157" y="2888"/>
                </a:cubicBezTo>
                <a:cubicBezTo>
                  <a:pt x="8136" y="2552"/>
                  <a:pt x="8160" y="2389"/>
                  <a:pt x="8236" y="2378"/>
                </a:cubicBezTo>
                <a:close/>
                <a:moveTo>
                  <a:pt x="18535" y="4093"/>
                </a:moveTo>
                <a:cubicBezTo>
                  <a:pt x="18399" y="4082"/>
                  <a:pt x="18265" y="4097"/>
                  <a:pt x="18236" y="4126"/>
                </a:cubicBezTo>
                <a:cubicBezTo>
                  <a:pt x="18207" y="4155"/>
                  <a:pt x="18160" y="4283"/>
                  <a:pt x="18130" y="4410"/>
                </a:cubicBezTo>
                <a:lnTo>
                  <a:pt x="18111" y="4495"/>
                </a:lnTo>
                <a:cubicBezTo>
                  <a:pt x="18109" y="4505"/>
                  <a:pt x="18108" y="4513"/>
                  <a:pt x="18105" y="4522"/>
                </a:cubicBezTo>
                <a:lnTo>
                  <a:pt x="18077" y="4640"/>
                </a:lnTo>
                <a:lnTo>
                  <a:pt x="17753" y="4651"/>
                </a:lnTo>
                <a:cubicBezTo>
                  <a:pt x="17171" y="4672"/>
                  <a:pt x="16977" y="4864"/>
                  <a:pt x="16977" y="5419"/>
                </a:cubicBezTo>
                <a:cubicBezTo>
                  <a:pt x="16977" y="5565"/>
                  <a:pt x="16985" y="5666"/>
                  <a:pt x="17010" y="5742"/>
                </a:cubicBezTo>
                <a:cubicBezTo>
                  <a:pt x="17031" y="5791"/>
                  <a:pt x="17061" y="5835"/>
                  <a:pt x="17098" y="5873"/>
                </a:cubicBezTo>
                <a:cubicBezTo>
                  <a:pt x="17143" y="5913"/>
                  <a:pt x="17204" y="5947"/>
                  <a:pt x="17288" y="5984"/>
                </a:cubicBezTo>
                <a:cubicBezTo>
                  <a:pt x="17315" y="5997"/>
                  <a:pt x="17341" y="6006"/>
                  <a:pt x="17367" y="6012"/>
                </a:cubicBezTo>
                <a:cubicBezTo>
                  <a:pt x="17370" y="6013"/>
                  <a:pt x="17372" y="6014"/>
                  <a:pt x="17375" y="6015"/>
                </a:cubicBezTo>
                <a:cubicBezTo>
                  <a:pt x="17399" y="6020"/>
                  <a:pt x="17423" y="6022"/>
                  <a:pt x="17449" y="6022"/>
                </a:cubicBezTo>
                <a:cubicBezTo>
                  <a:pt x="17451" y="6022"/>
                  <a:pt x="17454" y="6023"/>
                  <a:pt x="17457" y="6023"/>
                </a:cubicBezTo>
                <a:cubicBezTo>
                  <a:pt x="17514" y="6023"/>
                  <a:pt x="17575" y="6011"/>
                  <a:pt x="17653" y="5987"/>
                </a:cubicBezTo>
                <a:cubicBezTo>
                  <a:pt x="17703" y="5971"/>
                  <a:pt x="17739" y="5964"/>
                  <a:pt x="17772" y="5959"/>
                </a:cubicBezTo>
                <a:cubicBezTo>
                  <a:pt x="17803" y="5948"/>
                  <a:pt x="17830" y="5943"/>
                  <a:pt x="17853" y="5948"/>
                </a:cubicBezTo>
                <a:cubicBezTo>
                  <a:pt x="17861" y="5948"/>
                  <a:pt x="17870" y="5953"/>
                  <a:pt x="17880" y="5958"/>
                </a:cubicBezTo>
                <a:cubicBezTo>
                  <a:pt x="17885" y="5960"/>
                  <a:pt x="17891" y="5963"/>
                  <a:pt x="17896" y="5966"/>
                </a:cubicBezTo>
                <a:cubicBezTo>
                  <a:pt x="17897" y="5967"/>
                  <a:pt x="17897" y="5967"/>
                  <a:pt x="17898" y="5967"/>
                </a:cubicBezTo>
                <a:cubicBezTo>
                  <a:pt x="17933" y="5981"/>
                  <a:pt x="17969" y="6002"/>
                  <a:pt x="18017" y="6039"/>
                </a:cubicBezTo>
                <a:cubicBezTo>
                  <a:pt x="18205" y="6185"/>
                  <a:pt x="18465" y="6159"/>
                  <a:pt x="18630" y="5977"/>
                </a:cubicBezTo>
                <a:cubicBezTo>
                  <a:pt x="18738" y="5859"/>
                  <a:pt x="18753" y="5856"/>
                  <a:pt x="18863" y="5941"/>
                </a:cubicBezTo>
                <a:cubicBezTo>
                  <a:pt x="18927" y="5991"/>
                  <a:pt x="19023" y="6017"/>
                  <a:pt x="19124" y="6024"/>
                </a:cubicBezTo>
                <a:cubicBezTo>
                  <a:pt x="19134" y="6025"/>
                  <a:pt x="19144" y="6027"/>
                  <a:pt x="19154" y="6027"/>
                </a:cubicBezTo>
                <a:cubicBezTo>
                  <a:pt x="19206" y="6028"/>
                  <a:pt x="19258" y="6025"/>
                  <a:pt x="19309" y="6015"/>
                </a:cubicBezTo>
                <a:cubicBezTo>
                  <a:pt x="19309" y="6015"/>
                  <a:pt x="19310" y="6015"/>
                  <a:pt x="19310" y="6015"/>
                </a:cubicBezTo>
                <a:cubicBezTo>
                  <a:pt x="19363" y="6004"/>
                  <a:pt x="19414" y="5987"/>
                  <a:pt x="19460" y="5964"/>
                </a:cubicBezTo>
                <a:cubicBezTo>
                  <a:pt x="19548" y="5918"/>
                  <a:pt x="19607" y="5833"/>
                  <a:pt x="19645" y="5696"/>
                </a:cubicBezTo>
                <a:cubicBezTo>
                  <a:pt x="19646" y="5691"/>
                  <a:pt x="19649" y="5687"/>
                  <a:pt x="19650" y="5682"/>
                </a:cubicBezTo>
                <a:cubicBezTo>
                  <a:pt x="19656" y="5638"/>
                  <a:pt x="19665" y="5604"/>
                  <a:pt x="19675" y="5576"/>
                </a:cubicBezTo>
                <a:cubicBezTo>
                  <a:pt x="19681" y="5542"/>
                  <a:pt x="19693" y="5523"/>
                  <a:pt x="19718" y="5507"/>
                </a:cubicBezTo>
                <a:cubicBezTo>
                  <a:pt x="19718" y="5506"/>
                  <a:pt x="19718" y="5506"/>
                  <a:pt x="19719" y="5505"/>
                </a:cubicBezTo>
                <a:cubicBezTo>
                  <a:pt x="19732" y="5493"/>
                  <a:pt x="19747" y="5480"/>
                  <a:pt x="19766" y="5469"/>
                </a:cubicBezTo>
                <a:cubicBezTo>
                  <a:pt x="19773" y="5464"/>
                  <a:pt x="19783" y="5452"/>
                  <a:pt x="19791" y="5446"/>
                </a:cubicBezTo>
                <a:cubicBezTo>
                  <a:pt x="19793" y="5445"/>
                  <a:pt x="19796" y="5441"/>
                  <a:pt x="19798" y="5440"/>
                </a:cubicBezTo>
                <a:cubicBezTo>
                  <a:pt x="19800" y="5439"/>
                  <a:pt x="19800" y="5437"/>
                  <a:pt x="19802" y="5436"/>
                </a:cubicBezTo>
                <a:cubicBezTo>
                  <a:pt x="19846" y="5399"/>
                  <a:pt x="19891" y="5348"/>
                  <a:pt x="19925" y="5294"/>
                </a:cubicBezTo>
                <a:cubicBezTo>
                  <a:pt x="20015" y="5104"/>
                  <a:pt x="19997" y="4803"/>
                  <a:pt x="19855" y="4605"/>
                </a:cubicBezTo>
                <a:cubicBezTo>
                  <a:pt x="19753" y="4464"/>
                  <a:pt x="19696" y="4433"/>
                  <a:pt x="19535" y="4433"/>
                </a:cubicBezTo>
                <a:cubicBezTo>
                  <a:pt x="19428" y="4433"/>
                  <a:pt x="19275" y="4473"/>
                  <a:pt x="19197" y="4522"/>
                </a:cubicBezTo>
                <a:cubicBezTo>
                  <a:pt x="19160" y="4545"/>
                  <a:pt x="19131" y="4557"/>
                  <a:pt x="19105" y="4565"/>
                </a:cubicBezTo>
                <a:cubicBezTo>
                  <a:pt x="19095" y="4572"/>
                  <a:pt x="19084" y="4579"/>
                  <a:pt x="19074" y="4585"/>
                </a:cubicBezTo>
                <a:cubicBezTo>
                  <a:pt x="19040" y="4626"/>
                  <a:pt x="19016" y="4669"/>
                  <a:pt x="19016" y="4707"/>
                </a:cubicBezTo>
                <a:cubicBezTo>
                  <a:pt x="19016" y="4748"/>
                  <a:pt x="19027" y="4768"/>
                  <a:pt x="19056" y="4779"/>
                </a:cubicBezTo>
                <a:cubicBezTo>
                  <a:pt x="19100" y="4795"/>
                  <a:pt x="19104" y="4793"/>
                  <a:pt x="19294" y="4717"/>
                </a:cubicBezTo>
                <a:cubicBezTo>
                  <a:pt x="19364" y="4689"/>
                  <a:pt x="19479" y="4660"/>
                  <a:pt x="19549" y="4653"/>
                </a:cubicBezTo>
                <a:cubicBezTo>
                  <a:pt x="19671" y="4640"/>
                  <a:pt x="19679" y="4643"/>
                  <a:pt x="19727" y="4704"/>
                </a:cubicBezTo>
                <a:cubicBezTo>
                  <a:pt x="19814" y="4812"/>
                  <a:pt x="19835" y="5060"/>
                  <a:pt x="19767" y="5173"/>
                </a:cubicBezTo>
                <a:cubicBezTo>
                  <a:pt x="19701" y="5284"/>
                  <a:pt x="19582" y="5307"/>
                  <a:pt x="19501" y="5224"/>
                </a:cubicBezTo>
                <a:cubicBezTo>
                  <a:pt x="19454" y="5175"/>
                  <a:pt x="19350" y="5181"/>
                  <a:pt x="19347" y="5232"/>
                </a:cubicBezTo>
                <a:cubicBezTo>
                  <a:pt x="19341" y="5334"/>
                  <a:pt x="19355" y="5397"/>
                  <a:pt x="19398" y="5464"/>
                </a:cubicBezTo>
                <a:cubicBezTo>
                  <a:pt x="19467" y="5571"/>
                  <a:pt x="19464" y="5691"/>
                  <a:pt x="19390" y="5759"/>
                </a:cubicBezTo>
                <a:cubicBezTo>
                  <a:pt x="19320" y="5823"/>
                  <a:pt x="19143" y="5847"/>
                  <a:pt x="19037" y="5807"/>
                </a:cubicBezTo>
                <a:cubicBezTo>
                  <a:pt x="18954" y="5777"/>
                  <a:pt x="18889" y="5704"/>
                  <a:pt x="18889" y="5642"/>
                </a:cubicBezTo>
                <a:cubicBezTo>
                  <a:pt x="18889" y="5577"/>
                  <a:pt x="18843" y="5503"/>
                  <a:pt x="18784" y="5474"/>
                </a:cubicBezTo>
                <a:cubicBezTo>
                  <a:pt x="18697" y="5431"/>
                  <a:pt x="18663" y="5458"/>
                  <a:pt x="18610" y="5611"/>
                </a:cubicBezTo>
                <a:cubicBezTo>
                  <a:pt x="18554" y="5772"/>
                  <a:pt x="18509" y="5841"/>
                  <a:pt x="18417" y="5903"/>
                </a:cubicBezTo>
                <a:cubicBezTo>
                  <a:pt x="18343" y="5953"/>
                  <a:pt x="18221" y="5963"/>
                  <a:pt x="18171" y="5923"/>
                </a:cubicBezTo>
                <a:cubicBezTo>
                  <a:pt x="18129" y="5889"/>
                  <a:pt x="18094" y="5762"/>
                  <a:pt x="18094" y="5642"/>
                </a:cubicBezTo>
                <a:cubicBezTo>
                  <a:pt x="18094" y="5561"/>
                  <a:pt x="18087" y="5542"/>
                  <a:pt x="18047" y="5511"/>
                </a:cubicBezTo>
                <a:cubicBezTo>
                  <a:pt x="17966" y="5449"/>
                  <a:pt x="17912" y="5464"/>
                  <a:pt x="17858" y="5566"/>
                </a:cubicBezTo>
                <a:cubicBezTo>
                  <a:pt x="17831" y="5616"/>
                  <a:pt x="17772" y="5685"/>
                  <a:pt x="17726" y="5720"/>
                </a:cubicBezTo>
                <a:cubicBezTo>
                  <a:pt x="17583" y="5831"/>
                  <a:pt x="17349" y="5847"/>
                  <a:pt x="17269" y="5750"/>
                </a:cubicBezTo>
                <a:cubicBezTo>
                  <a:pt x="17210" y="5678"/>
                  <a:pt x="17172" y="5545"/>
                  <a:pt x="17172" y="5407"/>
                </a:cubicBezTo>
                <a:cubicBezTo>
                  <a:pt x="17172" y="5280"/>
                  <a:pt x="17177" y="5257"/>
                  <a:pt x="17234" y="5150"/>
                </a:cubicBezTo>
                <a:cubicBezTo>
                  <a:pt x="17317" y="4995"/>
                  <a:pt x="17431" y="4920"/>
                  <a:pt x="17658" y="4867"/>
                </a:cubicBezTo>
                <a:cubicBezTo>
                  <a:pt x="17804" y="4834"/>
                  <a:pt x="17852" y="4831"/>
                  <a:pt x="17979" y="4855"/>
                </a:cubicBezTo>
                <a:cubicBezTo>
                  <a:pt x="18061" y="4871"/>
                  <a:pt x="18163" y="4906"/>
                  <a:pt x="18205" y="4933"/>
                </a:cubicBezTo>
                <a:cubicBezTo>
                  <a:pt x="18314" y="5002"/>
                  <a:pt x="18339" y="4990"/>
                  <a:pt x="18345" y="4861"/>
                </a:cubicBezTo>
                <a:cubicBezTo>
                  <a:pt x="18349" y="4787"/>
                  <a:pt x="18343" y="4750"/>
                  <a:pt x="18327" y="4736"/>
                </a:cubicBezTo>
                <a:cubicBezTo>
                  <a:pt x="18249" y="4672"/>
                  <a:pt x="18311" y="4384"/>
                  <a:pt x="18419" y="4308"/>
                </a:cubicBezTo>
                <a:cubicBezTo>
                  <a:pt x="18491" y="4257"/>
                  <a:pt x="18596" y="4257"/>
                  <a:pt x="18709" y="4306"/>
                </a:cubicBezTo>
                <a:cubicBezTo>
                  <a:pt x="18786" y="4339"/>
                  <a:pt x="18799" y="4354"/>
                  <a:pt x="18828" y="4445"/>
                </a:cubicBezTo>
                <a:cubicBezTo>
                  <a:pt x="18869" y="4570"/>
                  <a:pt x="18954" y="4636"/>
                  <a:pt x="18984" y="4576"/>
                </a:cubicBezTo>
                <a:cubicBezTo>
                  <a:pt x="18980" y="4548"/>
                  <a:pt x="18977" y="4512"/>
                  <a:pt x="18977" y="4471"/>
                </a:cubicBezTo>
                <a:cubicBezTo>
                  <a:pt x="18977" y="4453"/>
                  <a:pt x="18974" y="4438"/>
                  <a:pt x="18972" y="4421"/>
                </a:cubicBezTo>
                <a:cubicBezTo>
                  <a:pt x="18956" y="4373"/>
                  <a:pt x="18922" y="4308"/>
                  <a:pt x="18883" y="4254"/>
                </a:cubicBezTo>
                <a:cubicBezTo>
                  <a:pt x="18804" y="4143"/>
                  <a:pt x="18729" y="4109"/>
                  <a:pt x="18535" y="4093"/>
                </a:cubicBezTo>
                <a:close/>
                <a:moveTo>
                  <a:pt x="3733" y="5875"/>
                </a:moveTo>
                <a:cubicBezTo>
                  <a:pt x="3516" y="5881"/>
                  <a:pt x="3305" y="5965"/>
                  <a:pt x="3086" y="6129"/>
                </a:cubicBezTo>
                <a:cubicBezTo>
                  <a:pt x="2635" y="6465"/>
                  <a:pt x="2478" y="6871"/>
                  <a:pt x="2473" y="7718"/>
                </a:cubicBezTo>
                <a:cubicBezTo>
                  <a:pt x="2471" y="8169"/>
                  <a:pt x="2485" y="8296"/>
                  <a:pt x="2568" y="8546"/>
                </a:cubicBezTo>
                <a:cubicBezTo>
                  <a:pt x="2723" y="9016"/>
                  <a:pt x="2946" y="9259"/>
                  <a:pt x="3375" y="9432"/>
                </a:cubicBezTo>
                <a:cubicBezTo>
                  <a:pt x="3989" y="9678"/>
                  <a:pt x="4657" y="9393"/>
                  <a:pt x="4935" y="8764"/>
                </a:cubicBezTo>
                <a:cubicBezTo>
                  <a:pt x="5065" y="8470"/>
                  <a:pt x="5185" y="7658"/>
                  <a:pt x="5120" y="7505"/>
                </a:cubicBezTo>
                <a:cubicBezTo>
                  <a:pt x="5095" y="7444"/>
                  <a:pt x="5074" y="7326"/>
                  <a:pt x="5074" y="7243"/>
                </a:cubicBezTo>
                <a:cubicBezTo>
                  <a:pt x="5074" y="6858"/>
                  <a:pt x="4764" y="6309"/>
                  <a:pt x="4427" y="6098"/>
                </a:cubicBezTo>
                <a:cubicBezTo>
                  <a:pt x="4244" y="5984"/>
                  <a:pt x="4073" y="5913"/>
                  <a:pt x="3907" y="5886"/>
                </a:cubicBezTo>
                <a:cubicBezTo>
                  <a:pt x="3854" y="5880"/>
                  <a:pt x="3801" y="5876"/>
                  <a:pt x="3733" y="5875"/>
                </a:cubicBezTo>
                <a:close/>
                <a:moveTo>
                  <a:pt x="5432" y="6564"/>
                </a:moveTo>
                <a:cubicBezTo>
                  <a:pt x="5289" y="6564"/>
                  <a:pt x="5288" y="6564"/>
                  <a:pt x="5234" y="6927"/>
                </a:cubicBezTo>
                <a:cubicBezTo>
                  <a:pt x="5193" y="7205"/>
                  <a:pt x="5192" y="7316"/>
                  <a:pt x="5227" y="7400"/>
                </a:cubicBezTo>
                <a:cubicBezTo>
                  <a:pt x="5252" y="7460"/>
                  <a:pt x="5273" y="7692"/>
                  <a:pt x="5273" y="7915"/>
                </a:cubicBezTo>
                <a:cubicBezTo>
                  <a:pt x="5273" y="8139"/>
                  <a:pt x="5292" y="8406"/>
                  <a:pt x="5316" y="8509"/>
                </a:cubicBezTo>
                <a:cubicBezTo>
                  <a:pt x="5353" y="8669"/>
                  <a:pt x="5379" y="8695"/>
                  <a:pt x="5496" y="8695"/>
                </a:cubicBezTo>
                <a:cubicBezTo>
                  <a:pt x="5591" y="8695"/>
                  <a:pt x="5639" y="8663"/>
                  <a:pt x="5654" y="8591"/>
                </a:cubicBezTo>
                <a:cubicBezTo>
                  <a:pt x="5666" y="8534"/>
                  <a:pt x="5693" y="8439"/>
                  <a:pt x="5715" y="8380"/>
                </a:cubicBezTo>
                <a:cubicBezTo>
                  <a:pt x="5742" y="8306"/>
                  <a:pt x="5740" y="8246"/>
                  <a:pt x="5708" y="8188"/>
                </a:cubicBezTo>
                <a:cubicBezTo>
                  <a:pt x="5639" y="8065"/>
                  <a:pt x="5750" y="8021"/>
                  <a:pt x="5977" y="8083"/>
                </a:cubicBezTo>
                <a:cubicBezTo>
                  <a:pt x="6106" y="8118"/>
                  <a:pt x="6147" y="8134"/>
                  <a:pt x="6171" y="8228"/>
                </a:cubicBezTo>
                <a:cubicBezTo>
                  <a:pt x="6173" y="8238"/>
                  <a:pt x="6176" y="8250"/>
                  <a:pt x="6178" y="8261"/>
                </a:cubicBezTo>
                <a:cubicBezTo>
                  <a:pt x="6180" y="8269"/>
                  <a:pt x="6182" y="8277"/>
                  <a:pt x="6182" y="8285"/>
                </a:cubicBezTo>
                <a:cubicBezTo>
                  <a:pt x="6188" y="8315"/>
                  <a:pt x="6192" y="8342"/>
                  <a:pt x="6198" y="8384"/>
                </a:cubicBezTo>
                <a:cubicBezTo>
                  <a:pt x="6215" y="8516"/>
                  <a:pt x="6236" y="8591"/>
                  <a:pt x="6276" y="8621"/>
                </a:cubicBezTo>
                <a:cubicBezTo>
                  <a:pt x="6281" y="8624"/>
                  <a:pt x="6286" y="8627"/>
                  <a:pt x="6292" y="8629"/>
                </a:cubicBezTo>
                <a:cubicBezTo>
                  <a:pt x="6298" y="8631"/>
                  <a:pt x="6305" y="8635"/>
                  <a:pt x="6312" y="8636"/>
                </a:cubicBezTo>
                <a:cubicBezTo>
                  <a:pt x="6315" y="8637"/>
                  <a:pt x="6320" y="8635"/>
                  <a:pt x="6323" y="8636"/>
                </a:cubicBezTo>
                <a:cubicBezTo>
                  <a:pt x="6363" y="8637"/>
                  <a:pt x="6415" y="8617"/>
                  <a:pt x="6485" y="8576"/>
                </a:cubicBezTo>
                <a:lnTo>
                  <a:pt x="6590" y="8517"/>
                </a:lnTo>
                <a:lnTo>
                  <a:pt x="6568" y="7680"/>
                </a:lnTo>
                <a:cubicBezTo>
                  <a:pt x="6555" y="7195"/>
                  <a:pt x="6526" y="6810"/>
                  <a:pt x="6500" y="6763"/>
                </a:cubicBezTo>
                <a:cubicBezTo>
                  <a:pt x="6475" y="6719"/>
                  <a:pt x="6386" y="6682"/>
                  <a:pt x="6302" y="6682"/>
                </a:cubicBezTo>
                <a:lnTo>
                  <a:pt x="6150" y="6682"/>
                </a:lnTo>
                <a:lnTo>
                  <a:pt x="6138" y="7259"/>
                </a:lnTo>
                <a:lnTo>
                  <a:pt x="6137" y="7326"/>
                </a:lnTo>
                <a:cubicBezTo>
                  <a:pt x="6145" y="7606"/>
                  <a:pt x="6148" y="7839"/>
                  <a:pt x="6143" y="7847"/>
                </a:cubicBezTo>
                <a:cubicBezTo>
                  <a:pt x="6136" y="7857"/>
                  <a:pt x="6039" y="7855"/>
                  <a:pt x="5927" y="7843"/>
                </a:cubicBezTo>
                <a:lnTo>
                  <a:pt x="5873" y="7837"/>
                </a:lnTo>
                <a:lnTo>
                  <a:pt x="5690" y="7837"/>
                </a:lnTo>
                <a:lnTo>
                  <a:pt x="5677" y="7488"/>
                </a:lnTo>
                <a:cubicBezTo>
                  <a:pt x="5671" y="7297"/>
                  <a:pt x="5678" y="7097"/>
                  <a:pt x="5694" y="7045"/>
                </a:cubicBezTo>
                <a:cubicBezTo>
                  <a:pt x="5720" y="6957"/>
                  <a:pt x="5723" y="6876"/>
                  <a:pt x="5710" y="6806"/>
                </a:cubicBezTo>
                <a:cubicBezTo>
                  <a:pt x="5706" y="6785"/>
                  <a:pt x="5701" y="6766"/>
                  <a:pt x="5695" y="6749"/>
                </a:cubicBezTo>
                <a:cubicBezTo>
                  <a:pt x="5690" y="6733"/>
                  <a:pt x="5685" y="6717"/>
                  <a:pt x="5677" y="6704"/>
                </a:cubicBezTo>
                <a:cubicBezTo>
                  <a:pt x="5677" y="6703"/>
                  <a:pt x="5677" y="6703"/>
                  <a:pt x="5677" y="6702"/>
                </a:cubicBezTo>
                <a:cubicBezTo>
                  <a:pt x="5629" y="6617"/>
                  <a:pt x="5545" y="6564"/>
                  <a:pt x="5432" y="6564"/>
                </a:cubicBezTo>
                <a:close/>
                <a:moveTo>
                  <a:pt x="12962" y="6647"/>
                </a:moveTo>
                <a:cubicBezTo>
                  <a:pt x="12926" y="6644"/>
                  <a:pt x="12890" y="6646"/>
                  <a:pt x="12854" y="6655"/>
                </a:cubicBezTo>
                <a:cubicBezTo>
                  <a:pt x="12689" y="6697"/>
                  <a:pt x="12611" y="6825"/>
                  <a:pt x="12525" y="7201"/>
                </a:cubicBezTo>
                <a:cubicBezTo>
                  <a:pt x="12464" y="7463"/>
                  <a:pt x="12412" y="7486"/>
                  <a:pt x="12394" y="7258"/>
                </a:cubicBezTo>
                <a:cubicBezTo>
                  <a:pt x="12386" y="7157"/>
                  <a:pt x="12340" y="7056"/>
                  <a:pt x="12274" y="6995"/>
                </a:cubicBezTo>
                <a:cubicBezTo>
                  <a:pt x="12216" y="6940"/>
                  <a:pt x="12134" y="6845"/>
                  <a:pt x="12093" y="6783"/>
                </a:cubicBezTo>
                <a:cubicBezTo>
                  <a:pt x="12056" y="6728"/>
                  <a:pt x="11994" y="6701"/>
                  <a:pt x="11927" y="6699"/>
                </a:cubicBezTo>
                <a:cubicBezTo>
                  <a:pt x="11914" y="6700"/>
                  <a:pt x="11903" y="6700"/>
                  <a:pt x="11888" y="6702"/>
                </a:cubicBezTo>
                <a:cubicBezTo>
                  <a:pt x="11778" y="6718"/>
                  <a:pt x="11704" y="6771"/>
                  <a:pt x="11620" y="6906"/>
                </a:cubicBezTo>
                <a:cubicBezTo>
                  <a:pt x="11519" y="7085"/>
                  <a:pt x="11438" y="7362"/>
                  <a:pt x="11432" y="7576"/>
                </a:cubicBezTo>
                <a:cubicBezTo>
                  <a:pt x="11416" y="8179"/>
                  <a:pt x="11431" y="8319"/>
                  <a:pt x="11530" y="8478"/>
                </a:cubicBezTo>
                <a:cubicBezTo>
                  <a:pt x="11601" y="8593"/>
                  <a:pt x="11665" y="8634"/>
                  <a:pt x="11774" y="8635"/>
                </a:cubicBezTo>
                <a:cubicBezTo>
                  <a:pt x="11780" y="8634"/>
                  <a:pt x="11786" y="8635"/>
                  <a:pt x="11793" y="8635"/>
                </a:cubicBezTo>
                <a:cubicBezTo>
                  <a:pt x="11924" y="8628"/>
                  <a:pt x="12069" y="8530"/>
                  <a:pt x="12156" y="8403"/>
                </a:cubicBezTo>
                <a:cubicBezTo>
                  <a:pt x="12162" y="8394"/>
                  <a:pt x="12167" y="8385"/>
                  <a:pt x="12173" y="8376"/>
                </a:cubicBezTo>
                <a:cubicBezTo>
                  <a:pt x="12196" y="8338"/>
                  <a:pt x="12216" y="8297"/>
                  <a:pt x="12226" y="8256"/>
                </a:cubicBezTo>
                <a:cubicBezTo>
                  <a:pt x="12246" y="8178"/>
                  <a:pt x="12281" y="8097"/>
                  <a:pt x="12305" y="8076"/>
                </a:cubicBezTo>
                <a:cubicBezTo>
                  <a:pt x="12328" y="8054"/>
                  <a:pt x="12347" y="7974"/>
                  <a:pt x="12347" y="7896"/>
                </a:cubicBezTo>
                <a:cubicBezTo>
                  <a:pt x="12347" y="7740"/>
                  <a:pt x="12418" y="7637"/>
                  <a:pt x="12441" y="7759"/>
                </a:cubicBezTo>
                <a:cubicBezTo>
                  <a:pt x="12450" y="7802"/>
                  <a:pt x="12478" y="7951"/>
                  <a:pt x="12503" y="8091"/>
                </a:cubicBezTo>
                <a:cubicBezTo>
                  <a:pt x="12570" y="8458"/>
                  <a:pt x="12671" y="8586"/>
                  <a:pt x="12874" y="8564"/>
                </a:cubicBezTo>
                <a:cubicBezTo>
                  <a:pt x="13017" y="8549"/>
                  <a:pt x="13057" y="8511"/>
                  <a:pt x="13174" y="8280"/>
                </a:cubicBezTo>
                <a:cubicBezTo>
                  <a:pt x="13249" y="8134"/>
                  <a:pt x="13333" y="8007"/>
                  <a:pt x="13361" y="7997"/>
                </a:cubicBezTo>
                <a:cubicBezTo>
                  <a:pt x="13369" y="7994"/>
                  <a:pt x="13378" y="7984"/>
                  <a:pt x="13387" y="7972"/>
                </a:cubicBezTo>
                <a:cubicBezTo>
                  <a:pt x="13397" y="7953"/>
                  <a:pt x="13406" y="7931"/>
                  <a:pt x="13412" y="7908"/>
                </a:cubicBezTo>
                <a:cubicBezTo>
                  <a:pt x="13421" y="7876"/>
                  <a:pt x="13429" y="7853"/>
                  <a:pt x="13437" y="7840"/>
                </a:cubicBezTo>
                <a:cubicBezTo>
                  <a:pt x="13455" y="7745"/>
                  <a:pt x="13478" y="7735"/>
                  <a:pt x="13499" y="7790"/>
                </a:cubicBezTo>
                <a:cubicBezTo>
                  <a:pt x="13511" y="7776"/>
                  <a:pt x="13518" y="7776"/>
                  <a:pt x="13525" y="7804"/>
                </a:cubicBezTo>
                <a:cubicBezTo>
                  <a:pt x="13529" y="7820"/>
                  <a:pt x="13524" y="7847"/>
                  <a:pt x="13517" y="7874"/>
                </a:cubicBezTo>
                <a:cubicBezTo>
                  <a:pt x="13530" y="7945"/>
                  <a:pt x="13542" y="8036"/>
                  <a:pt x="13547" y="8162"/>
                </a:cubicBezTo>
                <a:cubicBezTo>
                  <a:pt x="13559" y="8483"/>
                  <a:pt x="13560" y="8488"/>
                  <a:pt x="13706" y="8541"/>
                </a:cubicBezTo>
                <a:cubicBezTo>
                  <a:pt x="13987" y="8645"/>
                  <a:pt x="14376" y="8363"/>
                  <a:pt x="14509" y="7959"/>
                </a:cubicBezTo>
                <a:cubicBezTo>
                  <a:pt x="14615" y="7639"/>
                  <a:pt x="14639" y="7196"/>
                  <a:pt x="14561" y="7018"/>
                </a:cubicBezTo>
                <a:cubicBezTo>
                  <a:pt x="14468" y="6808"/>
                  <a:pt x="14261" y="6689"/>
                  <a:pt x="13965" y="6677"/>
                </a:cubicBezTo>
                <a:cubicBezTo>
                  <a:pt x="13626" y="6663"/>
                  <a:pt x="13586" y="6713"/>
                  <a:pt x="13571" y="7176"/>
                </a:cubicBezTo>
                <a:cubicBezTo>
                  <a:pt x="13558" y="7582"/>
                  <a:pt x="13487" y="7671"/>
                  <a:pt x="13467" y="7305"/>
                </a:cubicBezTo>
                <a:cubicBezTo>
                  <a:pt x="13458" y="7137"/>
                  <a:pt x="13398" y="6983"/>
                  <a:pt x="13311" y="6866"/>
                </a:cubicBezTo>
                <a:cubicBezTo>
                  <a:pt x="13307" y="6860"/>
                  <a:pt x="13302" y="6853"/>
                  <a:pt x="13297" y="6847"/>
                </a:cubicBezTo>
                <a:cubicBezTo>
                  <a:pt x="13205" y="6731"/>
                  <a:pt x="13086" y="6656"/>
                  <a:pt x="12962" y="6647"/>
                </a:cubicBezTo>
                <a:close/>
                <a:moveTo>
                  <a:pt x="9228" y="6648"/>
                </a:moveTo>
                <a:cubicBezTo>
                  <a:pt x="9171" y="6648"/>
                  <a:pt x="9113" y="6653"/>
                  <a:pt x="9058" y="6660"/>
                </a:cubicBezTo>
                <a:cubicBezTo>
                  <a:pt x="9031" y="6666"/>
                  <a:pt x="9004" y="6670"/>
                  <a:pt x="8977" y="6679"/>
                </a:cubicBezTo>
                <a:cubicBezTo>
                  <a:pt x="8783" y="6749"/>
                  <a:pt x="8780" y="6753"/>
                  <a:pt x="8755" y="7020"/>
                </a:cubicBezTo>
                <a:cubicBezTo>
                  <a:pt x="8742" y="7169"/>
                  <a:pt x="8730" y="7567"/>
                  <a:pt x="8730" y="7906"/>
                </a:cubicBezTo>
                <a:cubicBezTo>
                  <a:pt x="8730" y="8489"/>
                  <a:pt x="8735" y="8524"/>
                  <a:pt x="8820" y="8572"/>
                </a:cubicBezTo>
                <a:cubicBezTo>
                  <a:pt x="9068" y="8712"/>
                  <a:pt x="9654" y="8435"/>
                  <a:pt x="9797" y="8111"/>
                </a:cubicBezTo>
                <a:cubicBezTo>
                  <a:pt x="9832" y="8032"/>
                  <a:pt x="9880" y="7818"/>
                  <a:pt x="9904" y="7636"/>
                </a:cubicBezTo>
                <a:cubicBezTo>
                  <a:pt x="9944" y="7342"/>
                  <a:pt x="9940" y="7284"/>
                  <a:pt x="9871" y="7110"/>
                </a:cubicBezTo>
                <a:cubicBezTo>
                  <a:pt x="9775" y="6867"/>
                  <a:pt x="9566" y="6702"/>
                  <a:pt x="9334" y="6655"/>
                </a:cubicBezTo>
                <a:cubicBezTo>
                  <a:pt x="9299" y="6653"/>
                  <a:pt x="9265" y="6648"/>
                  <a:pt x="9228" y="6648"/>
                </a:cubicBezTo>
                <a:close/>
                <a:moveTo>
                  <a:pt x="7652" y="6682"/>
                </a:moveTo>
                <a:cubicBezTo>
                  <a:pt x="7573" y="6682"/>
                  <a:pt x="7571" y="6709"/>
                  <a:pt x="7584" y="7615"/>
                </a:cubicBezTo>
                <a:cubicBezTo>
                  <a:pt x="7591" y="8127"/>
                  <a:pt x="7610" y="8574"/>
                  <a:pt x="7624" y="8607"/>
                </a:cubicBezTo>
                <a:cubicBezTo>
                  <a:pt x="7636" y="8635"/>
                  <a:pt x="7779" y="8653"/>
                  <a:pt x="7955" y="8660"/>
                </a:cubicBezTo>
                <a:cubicBezTo>
                  <a:pt x="7998" y="8658"/>
                  <a:pt x="8053" y="8661"/>
                  <a:pt x="8112" y="8665"/>
                </a:cubicBezTo>
                <a:cubicBezTo>
                  <a:pt x="8397" y="8661"/>
                  <a:pt x="8530" y="8631"/>
                  <a:pt x="8581" y="8530"/>
                </a:cubicBezTo>
                <a:cubicBezTo>
                  <a:pt x="8585" y="8520"/>
                  <a:pt x="8587" y="8509"/>
                  <a:pt x="8591" y="8499"/>
                </a:cubicBezTo>
                <a:cubicBezTo>
                  <a:pt x="8598" y="8474"/>
                  <a:pt x="8605" y="8448"/>
                  <a:pt x="8608" y="8421"/>
                </a:cubicBezTo>
                <a:cubicBezTo>
                  <a:pt x="8608" y="8421"/>
                  <a:pt x="8608" y="8420"/>
                  <a:pt x="8608" y="8420"/>
                </a:cubicBezTo>
                <a:cubicBezTo>
                  <a:pt x="8608" y="8419"/>
                  <a:pt x="8608" y="8419"/>
                  <a:pt x="8608" y="8418"/>
                </a:cubicBezTo>
                <a:cubicBezTo>
                  <a:pt x="8613" y="8353"/>
                  <a:pt x="8604" y="8285"/>
                  <a:pt x="8581" y="8219"/>
                </a:cubicBezTo>
                <a:cubicBezTo>
                  <a:pt x="8534" y="8120"/>
                  <a:pt x="8427" y="8067"/>
                  <a:pt x="8238" y="8044"/>
                </a:cubicBezTo>
                <a:cubicBezTo>
                  <a:pt x="8209" y="8040"/>
                  <a:pt x="8190" y="8035"/>
                  <a:pt x="8167" y="8031"/>
                </a:cubicBezTo>
                <a:cubicBezTo>
                  <a:pt x="8020" y="8049"/>
                  <a:pt x="7975" y="7991"/>
                  <a:pt x="7980" y="7784"/>
                </a:cubicBezTo>
                <a:cubicBezTo>
                  <a:pt x="7973" y="7676"/>
                  <a:pt x="7965" y="7541"/>
                  <a:pt x="7954" y="7326"/>
                </a:cubicBezTo>
                <a:cubicBezTo>
                  <a:pt x="7931" y="6858"/>
                  <a:pt x="7921" y="6810"/>
                  <a:pt x="7831" y="6749"/>
                </a:cubicBezTo>
                <a:cubicBezTo>
                  <a:pt x="7777" y="6712"/>
                  <a:pt x="7696" y="6682"/>
                  <a:pt x="7652" y="6682"/>
                </a:cubicBezTo>
                <a:close/>
                <a:moveTo>
                  <a:pt x="10896" y="6712"/>
                </a:moveTo>
                <a:lnTo>
                  <a:pt x="10876" y="7126"/>
                </a:lnTo>
                <a:lnTo>
                  <a:pt x="10857" y="7541"/>
                </a:lnTo>
                <a:lnTo>
                  <a:pt x="10799" y="7541"/>
                </a:lnTo>
                <a:cubicBezTo>
                  <a:pt x="10754" y="7582"/>
                  <a:pt x="10677" y="7583"/>
                  <a:pt x="10592" y="7541"/>
                </a:cubicBezTo>
                <a:lnTo>
                  <a:pt x="10499" y="7541"/>
                </a:lnTo>
                <a:lnTo>
                  <a:pt x="10479" y="7156"/>
                </a:lnTo>
                <a:lnTo>
                  <a:pt x="10460" y="6787"/>
                </a:lnTo>
                <a:cubicBezTo>
                  <a:pt x="10454" y="6780"/>
                  <a:pt x="10435" y="6774"/>
                  <a:pt x="10421" y="6767"/>
                </a:cubicBezTo>
                <a:lnTo>
                  <a:pt x="10291" y="6752"/>
                </a:lnTo>
                <a:cubicBezTo>
                  <a:pt x="10142" y="6736"/>
                  <a:pt x="10121" y="6750"/>
                  <a:pt x="10121" y="6859"/>
                </a:cubicBezTo>
                <a:cubicBezTo>
                  <a:pt x="10121" y="6898"/>
                  <a:pt x="10110" y="6955"/>
                  <a:pt x="10094" y="7013"/>
                </a:cubicBezTo>
                <a:cubicBezTo>
                  <a:pt x="10091" y="7075"/>
                  <a:pt x="10086" y="7116"/>
                  <a:pt x="10076" y="7122"/>
                </a:cubicBezTo>
                <a:cubicBezTo>
                  <a:pt x="10065" y="7129"/>
                  <a:pt x="10061" y="7214"/>
                  <a:pt x="10060" y="7360"/>
                </a:cubicBezTo>
                <a:cubicBezTo>
                  <a:pt x="10090" y="7410"/>
                  <a:pt x="10096" y="7519"/>
                  <a:pt x="10082" y="7792"/>
                </a:cubicBezTo>
                <a:cubicBezTo>
                  <a:pt x="10056" y="8317"/>
                  <a:pt x="10081" y="8524"/>
                  <a:pt x="10181" y="8581"/>
                </a:cubicBezTo>
                <a:cubicBezTo>
                  <a:pt x="10291" y="8645"/>
                  <a:pt x="10297" y="8645"/>
                  <a:pt x="10370" y="8562"/>
                </a:cubicBezTo>
                <a:cubicBezTo>
                  <a:pt x="10405" y="8521"/>
                  <a:pt x="10450" y="8394"/>
                  <a:pt x="10469" y="8280"/>
                </a:cubicBezTo>
                <a:cubicBezTo>
                  <a:pt x="10475" y="8246"/>
                  <a:pt x="10484" y="8219"/>
                  <a:pt x="10492" y="8191"/>
                </a:cubicBezTo>
                <a:cubicBezTo>
                  <a:pt x="10508" y="8070"/>
                  <a:pt x="10541" y="8006"/>
                  <a:pt x="10606" y="7986"/>
                </a:cubicBezTo>
                <a:cubicBezTo>
                  <a:pt x="10713" y="7894"/>
                  <a:pt x="10837" y="7973"/>
                  <a:pt x="10837" y="8247"/>
                </a:cubicBezTo>
                <a:cubicBezTo>
                  <a:pt x="10837" y="8272"/>
                  <a:pt x="10840" y="8290"/>
                  <a:pt x="10842" y="8312"/>
                </a:cubicBezTo>
                <a:cubicBezTo>
                  <a:pt x="10847" y="8361"/>
                  <a:pt x="10853" y="8407"/>
                  <a:pt x="10861" y="8441"/>
                </a:cubicBezTo>
                <a:cubicBezTo>
                  <a:pt x="10861" y="8441"/>
                  <a:pt x="10861" y="8443"/>
                  <a:pt x="10861" y="8443"/>
                </a:cubicBezTo>
                <a:cubicBezTo>
                  <a:pt x="10862" y="8446"/>
                  <a:pt x="10863" y="8450"/>
                  <a:pt x="10864" y="8453"/>
                </a:cubicBezTo>
                <a:cubicBezTo>
                  <a:pt x="10895" y="8538"/>
                  <a:pt x="10953" y="8576"/>
                  <a:pt x="11044" y="8576"/>
                </a:cubicBezTo>
                <a:cubicBezTo>
                  <a:pt x="11199" y="8576"/>
                  <a:pt x="11222" y="8456"/>
                  <a:pt x="11239" y="7511"/>
                </a:cubicBezTo>
                <a:lnTo>
                  <a:pt x="11254" y="6716"/>
                </a:lnTo>
                <a:cubicBezTo>
                  <a:pt x="11253" y="6715"/>
                  <a:pt x="11253" y="6713"/>
                  <a:pt x="11252" y="6712"/>
                </a:cubicBezTo>
                <a:lnTo>
                  <a:pt x="11075" y="6712"/>
                </a:lnTo>
                <a:lnTo>
                  <a:pt x="10896" y="6712"/>
                </a:lnTo>
                <a:close/>
                <a:moveTo>
                  <a:pt x="7031" y="6743"/>
                </a:moveTo>
                <a:cubicBezTo>
                  <a:pt x="6953" y="6742"/>
                  <a:pt x="6913" y="6744"/>
                  <a:pt x="6890" y="6766"/>
                </a:cubicBezTo>
                <a:cubicBezTo>
                  <a:pt x="6876" y="6790"/>
                  <a:pt x="6869" y="6822"/>
                  <a:pt x="6869" y="6864"/>
                </a:cubicBezTo>
                <a:cubicBezTo>
                  <a:pt x="6869" y="6888"/>
                  <a:pt x="6865" y="6913"/>
                  <a:pt x="6861" y="6938"/>
                </a:cubicBezTo>
                <a:cubicBezTo>
                  <a:pt x="6860" y="7045"/>
                  <a:pt x="6854" y="7327"/>
                  <a:pt x="6845" y="7570"/>
                </a:cubicBezTo>
                <a:cubicBezTo>
                  <a:pt x="6832" y="7947"/>
                  <a:pt x="6859" y="8299"/>
                  <a:pt x="6924" y="8621"/>
                </a:cubicBezTo>
                <a:cubicBezTo>
                  <a:pt x="6948" y="8738"/>
                  <a:pt x="7171" y="8713"/>
                  <a:pt x="7195" y="8591"/>
                </a:cubicBezTo>
                <a:cubicBezTo>
                  <a:pt x="7295" y="8087"/>
                  <a:pt x="7333" y="6869"/>
                  <a:pt x="7252" y="6792"/>
                </a:cubicBezTo>
                <a:cubicBezTo>
                  <a:pt x="7223" y="6765"/>
                  <a:pt x="7124" y="6743"/>
                  <a:pt x="7031" y="6743"/>
                </a:cubicBezTo>
                <a:close/>
                <a:moveTo>
                  <a:pt x="14038" y="6872"/>
                </a:moveTo>
                <a:cubicBezTo>
                  <a:pt x="14167" y="6845"/>
                  <a:pt x="14275" y="7070"/>
                  <a:pt x="14275" y="7368"/>
                </a:cubicBezTo>
                <a:cubicBezTo>
                  <a:pt x="14275" y="7588"/>
                  <a:pt x="14252" y="7661"/>
                  <a:pt x="14127" y="7847"/>
                </a:cubicBezTo>
                <a:cubicBezTo>
                  <a:pt x="13945" y="8118"/>
                  <a:pt x="13929" y="8075"/>
                  <a:pt x="13945" y="7388"/>
                </a:cubicBezTo>
                <a:cubicBezTo>
                  <a:pt x="13955" y="6937"/>
                  <a:pt x="13964" y="6888"/>
                  <a:pt x="14038" y="6872"/>
                </a:cubicBezTo>
                <a:close/>
                <a:moveTo>
                  <a:pt x="13028" y="6906"/>
                </a:moveTo>
                <a:cubicBezTo>
                  <a:pt x="13041" y="6908"/>
                  <a:pt x="13055" y="6913"/>
                  <a:pt x="13068" y="6923"/>
                </a:cubicBezTo>
                <a:cubicBezTo>
                  <a:pt x="13165" y="7001"/>
                  <a:pt x="13163" y="7244"/>
                  <a:pt x="13062" y="7647"/>
                </a:cubicBezTo>
                <a:cubicBezTo>
                  <a:pt x="12981" y="7969"/>
                  <a:pt x="12811" y="8275"/>
                  <a:pt x="12770" y="8175"/>
                </a:cubicBezTo>
                <a:cubicBezTo>
                  <a:pt x="12619" y="7813"/>
                  <a:pt x="12827" y="6882"/>
                  <a:pt x="13028" y="6906"/>
                </a:cubicBezTo>
                <a:close/>
                <a:moveTo>
                  <a:pt x="9256" y="7048"/>
                </a:moveTo>
                <a:cubicBezTo>
                  <a:pt x="9278" y="7044"/>
                  <a:pt x="9296" y="7044"/>
                  <a:pt x="9313" y="7048"/>
                </a:cubicBezTo>
                <a:cubicBezTo>
                  <a:pt x="9363" y="7059"/>
                  <a:pt x="9396" y="7109"/>
                  <a:pt x="9444" y="7226"/>
                </a:cubicBezTo>
                <a:cubicBezTo>
                  <a:pt x="9572" y="7537"/>
                  <a:pt x="9551" y="7823"/>
                  <a:pt x="9382" y="8103"/>
                </a:cubicBezTo>
                <a:cubicBezTo>
                  <a:pt x="9147" y="8489"/>
                  <a:pt x="9120" y="8435"/>
                  <a:pt x="9136" y="7626"/>
                </a:cubicBezTo>
                <a:lnTo>
                  <a:pt x="9148" y="7068"/>
                </a:lnTo>
                <a:lnTo>
                  <a:pt x="9256" y="7048"/>
                </a:lnTo>
                <a:close/>
                <a:moveTo>
                  <a:pt x="11962" y="7053"/>
                </a:moveTo>
                <a:cubicBezTo>
                  <a:pt x="12035" y="7089"/>
                  <a:pt x="12041" y="7565"/>
                  <a:pt x="11972" y="7833"/>
                </a:cubicBezTo>
                <a:cubicBezTo>
                  <a:pt x="11937" y="7965"/>
                  <a:pt x="11874" y="8140"/>
                  <a:pt x="11832" y="8221"/>
                </a:cubicBezTo>
                <a:lnTo>
                  <a:pt x="11757" y="8368"/>
                </a:lnTo>
                <a:lnTo>
                  <a:pt x="11710" y="8191"/>
                </a:lnTo>
                <a:cubicBezTo>
                  <a:pt x="11684" y="8088"/>
                  <a:pt x="11676" y="7906"/>
                  <a:pt x="11691" y="7754"/>
                </a:cubicBezTo>
                <a:cubicBezTo>
                  <a:pt x="11721" y="7457"/>
                  <a:pt x="11891" y="7018"/>
                  <a:pt x="11962" y="7053"/>
                </a:cubicBezTo>
                <a:close/>
                <a:moveTo>
                  <a:pt x="5266" y="10418"/>
                </a:moveTo>
                <a:cubicBezTo>
                  <a:pt x="5226" y="10417"/>
                  <a:pt x="5183" y="10420"/>
                  <a:pt x="5134" y="10426"/>
                </a:cubicBezTo>
                <a:cubicBezTo>
                  <a:pt x="4475" y="10505"/>
                  <a:pt x="4003" y="11217"/>
                  <a:pt x="4001" y="12136"/>
                </a:cubicBezTo>
                <a:cubicBezTo>
                  <a:pt x="4001" y="12458"/>
                  <a:pt x="4022" y="12590"/>
                  <a:pt x="4116" y="12857"/>
                </a:cubicBezTo>
                <a:cubicBezTo>
                  <a:pt x="4152" y="12958"/>
                  <a:pt x="4180" y="13053"/>
                  <a:pt x="4195" y="13123"/>
                </a:cubicBezTo>
                <a:cubicBezTo>
                  <a:pt x="4219" y="13165"/>
                  <a:pt x="4240" y="13196"/>
                  <a:pt x="4259" y="13221"/>
                </a:cubicBezTo>
                <a:cubicBezTo>
                  <a:pt x="4275" y="13233"/>
                  <a:pt x="4290" y="13245"/>
                  <a:pt x="4316" y="13269"/>
                </a:cubicBezTo>
                <a:cubicBezTo>
                  <a:pt x="4348" y="13290"/>
                  <a:pt x="4382" y="13317"/>
                  <a:pt x="4419" y="13354"/>
                </a:cubicBezTo>
                <a:cubicBezTo>
                  <a:pt x="4504" y="13440"/>
                  <a:pt x="4654" y="13559"/>
                  <a:pt x="4754" y="13619"/>
                </a:cubicBezTo>
                <a:cubicBezTo>
                  <a:pt x="5110" y="13834"/>
                  <a:pt x="5699" y="13637"/>
                  <a:pt x="6041" y="13189"/>
                </a:cubicBezTo>
                <a:cubicBezTo>
                  <a:pt x="6372" y="12755"/>
                  <a:pt x="6499" y="11863"/>
                  <a:pt x="6311" y="11286"/>
                </a:cubicBezTo>
                <a:cubicBezTo>
                  <a:pt x="6209" y="10971"/>
                  <a:pt x="6041" y="10786"/>
                  <a:pt x="5651" y="10558"/>
                </a:cubicBezTo>
                <a:cubicBezTo>
                  <a:pt x="5524" y="10484"/>
                  <a:pt x="5438" y="10444"/>
                  <a:pt x="5353" y="10427"/>
                </a:cubicBezTo>
                <a:cubicBezTo>
                  <a:pt x="5325" y="10422"/>
                  <a:pt x="5296" y="10418"/>
                  <a:pt x="5266" y="10418"/>
                </a:cubicBezTo>
                <a:close/>
                <a:moveTo>
                  <a:pt x="9368" y="11122"/>
                </a:moveTo>
                <a:cubicBezTo>
                  <a:pt x="9308" y="11122"/>
                  <a:pt x="9263" y="11124"/>
                  <a:pt x="9221" y="11126"/>
                </a:cubicBezTo>
                <a:cubicBezTo>
                  <a:pt x="9007" y="11144"/>
                  <a:pt x="9017" y="11270"/>
                  <a:pt x="8992" y="12108"/>
                </a:cubicBezTo>
                <a:cubicBezTo>
                  <a:pt x="8975" y="12698"/>
                  <a:pt x="8980" y="13052"/>
                  <a:pt x="9005" y="13098"/>
                </a:cubicBezTo>
                <a:cubicBezTo>
                  <a:pt x="9022" y="13129"/>
                  <a:pt x="9153" y="13147"/>
                  <a:pt x="9299" y="13158"/>
                </a:cubicBezTo>
                <a:cubicBezTo>
                  <a:pt x="9340" y="13158"/>
                  <a:pt x="9374" y="13159"/>
                  <a:pt x="9428" y="13159"/>
                </a:cubicBezTo>
                <a:cubicBezTo>
                  <a:pt x="9601" y="13159"/>
                  <a:pt x="9703" y="13156"/>
                  <a:pt x="9767" y="13147"/>
                </a:cubicBezTo>
                <a:cubicBezTo>
                  <a:pt x="9769" y="13146"/>
                  <a:pt x="9773" y="13146"/>
                  <a:pt x="9776" y="13146"/>
                </a:cubicBezTo>
                <a:cubicBezTo>
                  <a:pt x="9776" y="13145"/>
                  <a:pt x="9776" y="13146"/>
                  <a:pt x="9777" y="13146"/>
                </a:cubicBezTo>
                <a:cubicBezTo>
                  <a:pt x="9777" y="13145"/>
                  <a:pt x="9777" y="13146"/>
                  <a:pt x="9777" y="13146"/>
                </a:cubicBezTo>
                <a:cubicBezTo>
                  <a:pt x="9802" y="13139"/>
                  <a:pt x="9818" y="13131"/>
                  <a:pt x="9825" y="13121"/>
                </a:cubicBezTo>
                <a:cubicBezTo>
                  <a:pt x="9891" y="13022"/>
                  <a:pt x="9801" y="12897"/>
                  <a:pt x="9663" y="12897"/>
                </a:cubicBezTo>
                <a:cubicBezTo>
                  <a:pt x="9567" y="12897"/>
                  <a:pt x="9497" y="12876"/>
                  <a:pt x="9448" y="12834"/>
                </a:cubicBezTo>
                <a:lnTo>
                  <a:pt x="9413" y="12827"/>
                </a:lnTo>
                <a:lnTo>
                  <a:pt x="9413" y="12810"/>
                </a:lnTo>
                <a:cubicBezTo>
                  <a:pt x="9410" y="12802"/>
                  <a:pt x="9407" y="12797"/>
                  <a:pt x="9404" y="12782"/>
                </a:cubicBezTo>
                <a:cubicBezTo>
                  <a:pt x="9379" y="12738"/>
                  <a:pt x="9366" y="12681"/>
                  <a:pt x="9366" y="12611"/>
                </a:cubicBezTo>
                <a:cubicBezTo>
                  <a:pt x="9366" y="12509"/>
                  <a:pt x="9380" y="12440"/>
                  <a:pt x="9413" y="12392"/>
                </a:cubicBezTo>
                <a:lnTo>
                  <a:pt x="9413" y="12384"/>
                </a:lnTo>
                <a:lnTo>
                  <a:pt x="9419" y="12383"/>
                </a:lnTo>
                <a:cubicBezTo>
                  <a:pt x="9462" y="12327"/>
                  <a:pt x="9535" y="12305"/>
                  <a:pt x="9652" y="12305"/>
                </a:cubicBezTo>
                <a:cubicBezTo>
                  <a:pt x="9782" y="12305"/>
                  <a:pt x="9843" y="12281"/>
                  <a:pt x="9843" y="12229"/>
                </a:cubicBezTo>
                <a:cubicBezTo>
                  <a:pt x="9843" y="12169"/>
                  <a:pt x="9825" y="12122"/>
                  <a:pt x="9793" y="12085"/>
                </a:cubicBezTo>
                <a:cubicBezTo>
                  <a:pt x="9783" y="12075"/>
                  <a:pt x="9770" y="12066"/>
                  <a:pt x="9758" y="12056"/>
                </a:cubicBezTo>
                <a:cubicBezTo>
                  <a:pt x="9717" y="12027"/>
                  <a:pt x="9663" y="12009"/>
                  <a:pt x="9596" y="12009"/>
                </a:cubicBezTo>
                <a:cubicBezTo>
                  <a:pt x="9514" y="12009"/>
                  <a:pt x="9474" y="11996"/>
                  <a:pt x="9446" y="11954"/>
                </a:cubicBezTo>
                <a:cubicBezTo>
                  <a:pt x="9436" y="11951"/>
                  <a:pt x="9426" y="11947"/>
                  <a:pt x="9424" y="11942"/>
                </a:cubicBezTo>
                <a:cubicBezTo>
                  <a:pt x="9422" y="11937"/>
                  <a:pt x="9421" y="11923"/>
                  <a:pt x="9419" y="11911"/>
                </a:cubicBezTo>
                <a:cubicBezTo>
                  <a:pt x="9409" y="11895"/>
                  <a:pt x="9403" y="11870"/>
                  <a:pt x="9401" y="11842"/>
                </a:cubicBezTo>
                <a:cubicBezTo>
                  <a:pt x="9340" y="11595"/>
                  <a:pt x="9382" y="11536"/>
                  <a:pt x="9623" y="11536"/>
                </a:cubicBezTo>
                <a:cubicBezTo>
                  <a:pt x="9655" y="11536"/>
                  <a:pt x="9677" y="11535"/>
                  <a:pt x="9701" y="11534"/>
                </a:cubicBezTo>
                <a:cubicBezTo>
                  <a:pt x="9745" y="11528"/>
                  <a:pt x="9787" y="11521"/>
                  <a:pt x="9812" y="11508"/>
                </a:cubicBezTo>
                <a:cubicBezTo>
                  <a:pt x="9835" y="11491"/>
                  <a:pt x="9843" y="11466"/>
                  <a:pt x="9843" y="11421"/>
                </a:cubicBezTo>
                <a:cubicBezTo>
                  <a:pt x="9843" y="11232"/>
                  <a:pt x="9692" y="11124"/>
                  <a:pt x="9432" y="11124"/>
                </a:cubicBezTo>
                <a:cubicBezTo>
                  <a:pt x="9426" y="11124"/>
                  <a:pt x="9423" y="11122"/>
                  <a:pt x="9417" y="11122"/>
                </a:cubicBezTo>
                <a:cubicBezTo>
                  <a:pt x="9398" y="11122"/>
                  <a:pt x="9384" y="11122"/>
                  <a:pt x="9368" y="11122"/>
                </a:cubicBezTo>
                <a:close/>
                <a:moveTo>
                  <a:pt x="12324" y="11130"/>
                </a:moveTo>
                <a:cubicBezTo>
                  <a:pt x="12136" y="11118"/>
                  <a:pt x="11966" y="11133"/>
                  <a:pt x="11947" y="11161"/>
                </a:cubicBezTo>
                <a:cubicBezTo>
                  <a:pt x="11909" y="11218"/>
                  <a:pt x="11864" y="12399"/>
                  <a:pt x="11875" y="12835"/>
                </a:cubicBezTo>
                <a:cubicBezTo>
                  <a:pt x="11880" y="12923"/>
                  <a:pt x="11888" y="12988"/>
                  <a:pt x="11900" y="13036"/>
                </a:cubicBezTo>
                <a:cubicBezTo>
                  <a:pt x="11922" y="13102"/>
                  <a:pt x="11958" y="13137"/>
                  <a:pt x="12019" y="13150"/>
                </a:cubicBezTo>
                <a:cubicBezTo>
                  <a:pt x="12180" y="13186"/>
                  <a:pt x="12679" y="13127"/>
                  <a:pt x="12723" y="13067"/>
                </a:cubicBezTo>
                <a:cubicBezTo>
                  <a:pt x="12780" y="12989"/>
                  <a:pt x="12662" y="12849"/>
                  <a:pt x="12510" y="12797"/>
                </a:cubicBezTo>
                <a:cubicBezTo>
                  <a:pt x="12503" y="12797"/>
                  <a:pt x="12498" y="12794"/>
                  <a:pt x="12491" y="12794"/>
                </a:cubicBezTo>
                <a:lnTo>
                  <a:pt x="12328" y="12783"/>
                </a:lnTo>
                <a:lnTo>
                  <a:pt x="12328" y="12666"/>
                </a:lnTo>
                <a:lnTo>
                  <a:pt x="12326" y="12607"/>
                </a:lnTo>
                <a:cubicBezTo>
                  <a:pt x="12324" y="12563"/>
                  <a:pt x="12325" y="12534"/>
                  <a:pt x="12328" y="12509"/>
                </a:cubicBezTo>
                <a:lnTo>
                  <a:pt x="12328" y="12429"/>
                </a:lnTo>
                <a:lnTo>
                  <a:pt x="12354" y="12423"/>
                </a:lnTo>
                <a:cubicBezTo>
                  <a:pt x="12379" y="12392"/>
                  <a:pt x="12425" y="12379"/>
                  <a:pt x="12523" y="12364"/>
                </a:cubicBezTo>
                <a:cubicBezTo>
                  <a:pt x="12823" y="12319"/>
                  <a:pt x="12810" y="12099"/>
                  <a:pt x="12503" y="12021"/>
                </a:cubicBezTo>
                <a:cubicBezTo>
                  <a:pt x="12489" y="12018"/>
                  <a:pt x="12484" y="12015"/>
                  <a:pt x="12472" y="12011"/>
                </a:cubicBezTo>
                <a:lnTo>
                  <a:pt x="12328" y="11985"/>
                </a:lnTo>
                <a:lnTo>
                  <a:pt x="12328" y="11902"/>
                </a:lnTo>
                <a:cubicBezTo>
                  <a:pt x="12324" y="11889"/>
                  <a:pt x="12320" y="11872"/>
                  <a:pt x="12317" y="11850"/>
                </a:cubicBezTo>
                <a:cubicBezTo>
                  <a:pt x="12306" y="11772"/>
                  <a:pt x="12308" y="11738"/>
                  <a:pt x="12328" y="11692"/>
                </a:cubicBezTo>
                <a:cubicBezTo>
                  <a:pt x="12331" y="11687"/>
                  <a:pt x="12334" y="11684"/>
                  <a:pt x="12337" y="11679"/>
                </a:cubicBezTo>
                <a:cubicBezTo>
                  <a:pt x="12344" y="11652"/>
                  <a:pt x="12356" y="11635"/>
                  <a:pt x="12384" y="11628"/>
                </a:cubicBezTo>
                <a:cubicBezTo>
                  <a:pt x="12413" y="11614"/>
                  <a:pt x="12456" y="11606"/>
                  <a:pt x="12525" y="11595"/>
                </a:cubicBezTo>
                <a:cubicBezTo>
                  <a:pt x="12686" y="11571"/>
                  <a:pt x="12726" y="11543"/>
                  <a:pt x="12735" y="11447"/>
                </a:cubicBezTo>
                <a:cubicBezTo>
                  <a:pt x="12742" y="11365"/>
                  <a:pt x="12737" y="11304"/>
                  <a:pt x="12714" y="11259"/>
                </a:cubicBezTo>
                <a:cubicBezTo>
                  <a:pt x="12707" y="11248"/>
                  <a:pt x="12698" y="11236"/>
                  <a:pt x="12690" y="11225"/>
                </a:cubicBezTo>
                <a:cubicBezTo>
                  <a:pt x="12635" y="11166"/>
                  <a:pt x="12526" y="11142"/>
                  <a:pt x="12324" y="11130"/>
                </a:cubicBezTo>
                <a:close/>
                <a:moveTo>
                  <a:pt x="8277" y="11141"/>
                </a:moveTo>
                <a:cubicBezTo>
                  <a:pt x="8207" y="11132"/>
                  <a:pt x="8142" y="11142"/>
                  <a:pt x="8089" y="11172"/>
                </a:cubicBezTo>
                <a:cubicBezTo>
                  <a:pt x="7990" y="11229"/>
                  <a:pt x="7983" y="11261"/>
                  <a:pt x="7958" y="11754"/>
                </a:cubicBezTo>
                <a:cubicBezTo>
                  <a:pt x="7918" y="12552"/>
                  <a:pt x="7915" y="13037"/>
                  <a:pt x="7951" y="13125"/>
                </a:cubicBezTo>
                <a:cubicBezTo>
                  <a:pt x="7973" y="13178"/>
                  <a:pt x="8025" y="13193"/>
                  <a:pt x="8106" y="13169"/>
                </a:cubicBezTo>
                <a:cubicBezTo>
                  <a:pt x="8139" y="13159"/>
                  <a:pt x="8161" y="13152"/>
                  <a:pt x="8182" y="13143"/>
                </a:cubicBezTo>
                <a:cubicBezTo>
                  <a:pt x="8207" y="13124"/>
                  <a:pt x="8231" y="13102"/>
                  <a:pt x="8250" y="13076"/>
                </a:cubicBezTo>
                <a:cubicBezTo>
                  <a:pt x="8272" y="13026"/>
                  <a:pt x="8284" y="12941"/>
                  <a:pt x="8311" y="12768"/>
                </a:cubicBezTo>
                <a:cubicBezTo>
                  <a:pt x="8326" y="12668"/>
                  <a:pt x="8342" y="12596"/>
                  <a:pt x="8359" y="12542"/>
                </a:cubicBezTo>
                <a:cubicBezTo>
                  <a:pt x="8365" y="12513"/>
                  <a:pt x="8374" y="12492"/>
                  <a:pt x="8387" y="12477"/>
                </a:cubicBezTo>
                <a:cubicBezTo>
                  <a:pt x="8402" y="12452"/>
                  <a:pt x="8417" y="12432"/>
                  <a:pt x="8435" y="12425"/>
                </a:cubicBezTo>
                <a:cubicBezTo>
                  <a:pt x="8657" y="12334"/>
                  <a:pt x="8808" y="12096"/>
                  <a:pt x="8832" y="11843"/>
                </a:cubicBezTo>
                <a:cubicBezTo>
                  <a:pt x="8832" y="11825"/>
                  <a:pt x="8833" y="11813"/>
                  <a:pt x="8833" y="11792"/>
                </a:cubicBezTo>
                <a:cubicBezTo>
                  <a:pt x="8833" y="11740"/>
                  <a:pt x="8829" y="11703"/>
                  <a:pt x="8826" y="11662"/>
                </a:cubicBezTo>
                <a:cubicBezTo>
                  <a:pt x="8821" y="11627"/>
                  <a:pt x="8814" y="11593"/>
                  <a:pt x="8803" y="11559"/>
                </a:cubicBezTo>
                <a:cubicBezTo>
                  <a:pt x="8734" y="11344"/>
                  <a:pt x="8487" y="11165"/>
                  <a:pt x="8277" y="11141"/>
                </a:cubicBezTo>
                <a:close/>
                <a:moveTo>
                  <a:pt x="6808" y="11181"/>
                </a:moveTo>
                <a:cubicBezTo>
                  <a:pt x="6747" y="11189"/>
                  <a:pt x="6683" y="11205"/>
                  <a:pt x="6643" y="11225"/>
                </a:cubicBezTo>
                <a:cubicBezTo>
                  <a:pt x="6611" y="11267"/>
                  <a:pt x="6628" y="11341"/>
                  <a:pt x="6689" y="11470"/>
                </a:cubicBezTo>
                <a:cubicBezTo>
                  <a:pt x="6725" y="11546"/>
                  <a:pt x="6805" y="11749"/>
                  <a:pt x="6867" y="11922"/>
                </a:cubicBezTo>
                <a:lnTo>
                  <a:pt x="6978" y="12236"/>
                </a:lnTo>
                <a:lnTo>
                  <a:pt x="6818" y="12537"/>
                </a:lnTo>
                <a:cubicBezTo>
                  <a:pt x="6620" y="12906"/>
                  <a:pt x="6619" y="13095"/>
                  <a:pt x="6813" y="13123"/>
                </a:cubicBezTo>
                <a:cubicBezTo>
                  <a:pt x="6915" y="13137"/>
                  <a:pt x="6965" y="13103"/>
                  <a:pt x="7052" y="12961"/>
                </a:cubicBezTo>
                <a:lnTo>
                  <a:pt x="7161" y="12782"/>
                </a:lnTo>
                <a:lnTo>
                  <a:pt x="7174" y="12804"/>
                </a:lnTo>
                <a:cubicBezTo>
                  <a:pt x="7183" y="12802"/>
                  <a:pt x="7190" y="12808"/>
                  <a:pt x="7195" y="12820"/>
                </a:cubicBezTo>
                <a:cubicBezTo>
                  <a:pt x="7204" y="12828"/>
                  <a:pt x="7211" y="12845"/>
                  <a:pt x="7211" y="12874"/>
                </a:cubicBezTo>
                <a:cubicBezTo>
                  <a:pt x="7211" y="12874"/>
                  <a:pt x="7211" y="12875"/>
                  <a:pt x="7211" y="12875"/>
                </a:cubicBezTo>
                <a:lnTo>
                  <a:pt x="7274" y="12992"/>
                </a:lnTo>
                <a:cubicBezTo>
                  <a:pt x="7366" y="13163"/>
                  <a:pt x="7408" y="13197"/>
                  <a:pt x="7512" y="13182"/>
                </a:cubicBezTo>
                <a:cubicBezTo>
                  <a:pt x="7679" y="13158"/>
                  <a:pt x="7693" y="12996"/>
                  <a:pt x="7560" y="12608"/>
                </a:cubicBezTo>
                <a:cubicBezTo>
                  <a:pt x="7530" y="12517"/>
                  <a:pt x="7508" y="12446"/>
                  <a:pt x="7493" y="12380"/>
                </a:cubicBezTo>
                <a:cubicBezTo>
                  <a:pt x="7435" y="12204"/>
                  <a:pt x="7439" y="12169"/>
                  <a:pt x="7477" y="12070"/>
                </a:cubicBezTo>
                <a:cubicBezTo>
                  <a:pt x="7482" y="12056"/>
                  <a:pt x="7484" y="12050"/>
                  <a:pt x="7489" y="12037"/>
                </a:cubicBezTo>
                <a:cubicBezTo>
                  <a:pt x="7507" y="11964"/>
                  <a:pt x="7535" y="11885"/>
                  <a:pt x="7578" y="11781"/>
                </a:cubicBezTo>
                <a:cubicBezTo>
                  <a:pt x="7710" y="11461"/>
                  <a:pt x="7729" y="11271"/>
                  <a:pt x="7634" y="11217"/>
                </a:cubicBezTo>
                <a:cubicBezTo>
                  <a:pt x="7566" y="11178"/>
                  <a:pt x="7493" y="11175"/>
                  <a:pt x="7452" y="11198"/>
                </a:cubicBezTo>
                <a:cubicBezTo>
                  <a:pt x="7441" y="11209"/>
                  <a:pt x="7430" y="11226"/>
                  <a:pt x="7419" y="11246"/>
                </a:cubicBezTo>
                <a:cubicBezTo>
                  <a:pt x="7419" y="11246"/>
                  <a:pt x="7418" y="11247"/>
                  <a:pt x="7418" y="11247"/>
                </a:cubicBezTo>
                <a:cubicBezTo>
                  <a:pt x="7417" y="11323"/>
                  <a:pt x="7314" y="11546"/>
                  <a:pt x="7252" y="11623"/>
                </a:cubicBezTo>
                <a:cubicBezTo>
                  <a:pt x="7248" y="11630"/>
                  <a:pt x="7245" y="11634"/>
                  <a:pt x="7242" y="11638"/>
                </a:cubicBezTo>
                <a:lnTo>
                  <a:pt x="7232" y="11659"/>
                </a:lnTo>
                <a:lnTo>
                  <a:pt x="7228" y="11652"/>
                </a:lnTo>
                <a:cubicBezTo>
                  <a:pt x="7228" y="11652"/>
                  <a:pt x="7226" y="11649"/>
                  <a:pt x="7226" y="11649"/>
                </a:cubicBezTo>
                <a:cubicBezTo>
                  <a:pt x="7223" y="11650"/>
                  <a:pt x="7220" y="11655"/>
                  <a:pt x="7218" y="11655"/>
                </a:cubicBezTo>
                <a:cubicBezTo>
                  <a:pt x="7198" y="11655"/>
                  <a:pt x="7136" y="11547"/>
                  <a:pt x="7081" y="11417"/>
                </a:cubicBezTo>
                <a:cubicBezTo>
                  <a:pt x="6989" y="11201"/>
                  <a:pt x="6967" y="11181"/>
                  <a:pt x="6808" y="11181"/>
                </a:cubicBezTo>
                <a:close/>
                <a:moveTo>
                  <a:pt x="14036" y="11189"/>
                </a:moveTo>
                <a:cubicBezTo>
                  <a:pt x="14024" y="11188"/>
                  <a:pt x="14015" y="11192"/>
                  <a:pt x="14006" y="11195"/>
                </a:cubicBezTo>
                <a:cubicBezTo>
                  <a:pt x="14003" y="11197"/>
                  <a:pt x="13999" y="11199"/>
                  <a:pt x="13995" y="11201"/>
                </a:cubicBezTo>
                <a:cubicBezTo>
                  <a:pt x="13987" y="11207"/>
                  <a:pt x="13981" y="11218"/>
                  <a:pt x="13974" y="11229"/>
                </a:cubicBezTo>
                <a:cubicBezTo>
                  <a:pt x="13968" y="11240"/>
                  <a:pt x="13962" y="11251"/>
                  <a:pt x="13956" y="11266"/>
                </a:cubicBezTo>
                <a:cubicBezTo>
                  <a:pt x="13947" y="11288"/>
                  <a:pt x="13938" y="11327"/>
                  <a:pt x="13929" y="11359"/>
                </a:cubicBezTo>
                <a:cubicBezTo>
                  <a:pt x="13905" y="11463"/>
                  <a:pt x="13876" y="11716"/>
                  <a:pt x="13863" y="11950"/>
                </a:cubicBezTo>
                <a:cubicBezTo>
                  <a:pt x="13849" y="12194"/>
                  <a:pt x="13822" y="12394"/>
                  <a:pt x="13803" y="12394"/>
                </a:cubicBezTo>
                <a:cubicBezTo>
                  <a:pt x="13784" y="12394"/>
                  <a:pt x="13725" y="12221"/>
                  <a:pt x="13672" y="12009"/>
                </a:cubicBezTo>
                <a:cubicBezTo>
                  <a:pt x="13535" y="11456"/>
                  <a:pt x="13438" y="11294"/>
                  <a:pt x="13217" y="11257"/>
                </a:cubicBezTo>
                <a:lnTo>
                  <a:pt x="13047" y="11228"/>
                </a:lnTo>
                <a:cubicBezTo>
                  <a:pt x="13044" y="11229"/>
                  <a:pt x="13040" y="11231"/>
                  <a:pt x="13038" y="11233"/>
                </a:cubicBezTo>
                <a:lnTo>
                  <a:pt x="13029" y="11302"/>
                </a:lnTo>
                <a:lnTo>
                  <a:pt x="12965" y="11946"/>
                </a:lnTo>
                <a:cubicBezTo>
                  <a:pt x="12901" y="12590"/>
                  <a:pt x="12902" y="13046"/>
                  <a:pt x="12967" y="13203"/>
                </a:cubicBezTo>
                <a:cubicBezTo>
                  <a:pt x="12972" y="13215"/>
                  <a:pt x="12988" y="13225"/>
                  <a:pt x="13009" y="13234"/>
                </a:cubicBezTo>
                <a:cubicBezTo>
                  <a:pt x="13014" y="13236"/>
                  <a:pt x="13019" y="13238"/>
                  <a:pt x="13024" y="13239"/>
                </a:cubicBezTo>
                <a:cubicBezTo>
                  <a:pt x="13033" y="13242"/>
                  <a:pt x="13044" y="13243"/>
                  <a:pt x="13055" y="13245"/>
                </a:cubicBezTo>
                <a:cubicBezTo>
                  <a:pt x="13068" y="13247"/>
                  <a:pt x="13082" y="13247"/>
                  <a:pt x="13099" y="13247"/>
                </a:cubicBezTo>
                <a:lnTo>
                  <a:pt x="13127" y="13247"/>
                </a:lnTo>
                <a:cubicBezTo>
                  <a:pt x="13201" y="13238"/>
                  <a:pt x="13221" y="13185"/>
                  <a:pt x="13274" y="12882"/>
                </a:cubicBezTo>
                <a:cubicBezTo>
                  <a:pt x="13309" y="12679"/>
                  <a:pt x="13344" y="12419"/>
                  <a:pt x="13350" y="12305"/>
                </a:cubicBezTo>
                <a:cubicBezTo>
                  <a:pt x="13351" y="12270"/>
                  <a:pt x="13356" y="12243"/>
                  <a:pt x="13361" y="12214"/>
                </a:cubicBezTo>
                <a:cubicBezTo>
                  <a:pt x="13364" y="12184"/>
                  <a:pt x="13369" y="12157"/>
                  <a:pt x="13374" y="12140"/>
                </a:cubicBezTo>
                <a:cubicBezTo>
                  <a:pt x="13376" y="12131"/>
                  <a:pt x="13377" y="12120"/>
                  <a:pt x="13379" y="12116"/>
                </a:cubicBezTo>
                <a:cubicBezTo>
                  <a:pt x="13393" y="12087"/>
                  <a:pt x="13400" y="12091"/>
                  <a:pt x="13411" y="12116"/>
                </a:cubicBezTo>
                <a:cubicBezTo>
                  <a:pt x="13438" y="12155"/>
                  <a:pt x="13493" y="12311"/>
                  <a:pt x="13543" y="12508"/>
                </a:cubicBezTo>
                <a:cubicBezTo>
                  <a:pt x="13717" y="13178"/>
                  <a:pt x="13761" y="13261"/>
                  <a:pt x="13929" y="13240"/>
                </a:cubicBezTo>
                <a:cubicBezTo>
                  <a:pt x="14072" y="13222"/>
                  <a:pt x="14075" y="13215"/>
                  <a:pt x="14143" y="12837"/>
                </a:cubicBezTo>
                <a:cubicBezTo>
                  <a:pt x="14181" y="12626"/>
                  <a:pt x="14222" y="12280"/>
                  <a:pt x="14235" y="12068"/>
                </a:cubicBezTo>
                <a:cubicBezTo>
                  <a:pt x="14248" y="11857"/>
                  <a:pt x="14265" y="11615"/>
                  <a:pt x="14273" y="11532"/>
                </a:cubicBezTo>
                <a:cubicBezTo>
                  <a:pt x="14294" y="11327"/>
                  <a:pt x="14254" y="11249"/>
                  <a:pt x="14105" y="11205"/>
                </a:cubicBezTo>
                <a:cubicBezTo>
                  <a:pt x="14076" y="11196"/>
                  <a:pt x="14054" y="11190"/>
                  <a:pt x="14036" y="11189"/>
                </a:cubicBezTo>
                <a:close/>
                <a:moveTo>
                  <a:pt x="10572" y="11193"/>
                </a:moveTo>
                <a:cubicBezTo>
                  <a:pt x="10514" y="11188"/>
                  <a:pt x="10453" y="11189"/>
                  <a:pt x="10391" y="11198"/>
                </a:cubicBezTo>
                <a:cubicBezTo>
                  <a:pt x="10261" y="11215"/>
                  <a:pt x="10149" y="11239"/>
                  <a:pt x="10141" y="11250"/>
                </a:cubicBezTo>
                <a:cubicBezTo>
                  <a:pt x="10110" y="11296"/>
                  <a:pt x="10058" y="12540"/>
                  <a:pt x="10072" y="12882"/>
                </a:cubicBezTo>
                <a:lnTo>
                  <a:pt x="10086" y="13194"/>
                </a:lnTo>
                <a:cubicBezTo>
                  <a:pt x="10090" y="13202"/>
                  <a:pt x="10093" y="13213"/>
                  <a:pt x="10097" y="13221"/>
                </a:cubicBezTo>
                <a:cubicBezTo>
                  <a:pt x="10106" y="13234"/>
                  <a:pt x="10115" y="13244"/>
                  <a:pt x="10124" y="13252"/>
                </a:cubicBezTo>
                <a:lnTo>
                  <a:pt x="10222" y="13252"/>
                </a:lnTo>
                <a:cubicBezTo>
                  <a:pt x="10382" y="13252"/>
                  <a:pt x="10479" y="13081"/>
                  <a:pt x="10479" y="12799"/>
                </a:cubicBezTo>
                <a:cubicBezTo>
                  <a:pt x="10479" y="12694"/>
                  <a:pt x="10494" y="12595"/>
                  <a:pt x="10512" y="12578"/>
                </a:cubicBezTo>
                <a:cubicBezTo>
                  <a:pt x="10530" y="12561"/>
                  <a:pt x="10613" y="12681"/>
                  <a:pt x="10696" y="12844"/>
                </a:cubicBezTo>
                <a:cubicBezTo>
                  <a:pt x="10779" y="13006"/>
                  <a:pt x="10882" y="13174"/>
                  <a:pt x="10924" y="13218"/>
                </a:cubicBezTo>
                <a:cubicBezTo>
                  <a:pt x="11003" y="13301"/>
                  <a:pt x="11138" y="13282"/>
                  <a:pt x="11179" y="13182"/>
                </a:cubicBezTo>
                <a:cubicBezTo>
                  <a:pt x="11192" y="13151"/>
                  <a:pt x="11168" y="13067"/>
                  <a:pt x="11125" y="12996"/>
                </a:cubicBezTo>
                <a:cubicBezTo>
                  <a:pt x="11081" y="12926"/>
                  <a:pt x="10996" y="12755"/>
                  <a:pt x="10936" y="12618"/>
                </a:cubicBezTo>
                <a:lnTo>
                  <a:pt x="10828" y="12368"/>
                </a:lnTo>
                <a:lnTo>
                  <a:pt x="10931" y="12184"/>
                </a:lnTo>
                <a:cubicBezTo>
                  <a:pt x="11052" y="11971"/>
                  <a:pt x="11076" y="11545"/>
                  <a:pt x="10976" y="11397"/>
                </a:cubicBezTo>
                <a:cubicBezTo>
                  <a:pt x="10899" y="11282"/>
                  <a:pt x="10748" y="11208"/>
                  <a:pt x="10572" y="11193"/>
                </a:cubicBezTo>
                <a:close/>
                <a:moveTo>
                  <a:pt x="11492" y="11255"/>
                </a:moveTo>
                <a:cubicBezTo>
                  <a:pt x="11421" y="11255"/>
                  <a:pt x="11381" y="11257"/>
                  <a:pt x="11352" y="11266"/>
                </a:cubicBezTo>
                <a:cubicBezTo>
                  <a:pt x="11327" y="11278"/>
                  <a:pt x="11307" y="11295"/>
                  <a:pt x="11301" y="11319"/>
                </a:cubicBezTo>
                <a:cubicBezTo>
                  <a:pt x="11285" y="11382"/>
                  <a:pt x="11280" y="11693"/>
                  <a:pt x="11280" y="12024"/>
                </a:cubicBezTo>
                <a:cubicBezTo>
                  <a:pt x="11280" y="12084"/>
                  <a:pt x="11280" y="12132"/>
                  <a:pt x="11280" y="12195"/>
                </a:cubicBezTo>
                <a:cubicBezTo>
                  <a:pt x="11281" y="12315"/>
                  <a:pt x="11284" y="12425"/>
                  <a:pt x="11287" y="12533"/>
                </a:cubicBezTo>
                <a:cubicBezTo>
                  <a:pt x="11288" y="12586"/>
                  <a:pt x="11288" y="12650"/>
                  <a:pt x="11290" y="12693"/>
                </a:cubicBezTo>
                <a:cubicBezTo>
                  <a:pt x="11296" y="12838"/>
                  <a:pt x="11303" y="12947"/>
                  <a:pt x="11313" y="12984"/>
                </a:cubicBezTo>
                <a:cubicBezTo>
                  <a:pt x="11353" y="13143"/>
                  <a:pt x="11461" y="13179"/>
                  <a:pt x="11591" y="13075"/>
                </a:cubicBezTo>
                <a:cubicBezTo>
                  <a:pt x="11663" y="13018"/>
                  <a:pt x="11674" y="12932"/>
                  <a:pt x="11723" y="11963"/>
                </a:cubicBezTo>
                <a:cubicBezTo>
                  <a:pt x="11729" y="11808"/>
                  <a:pt x="11735" y="11649"/>
                  <a:pt x="11735" y="11560"/>
                </a:cubicBezTo>
                <a:cubicBezTo>
                  <a:pt x="11732" y="11444"/>
                  <a:pt x="11719" y="11379"/>
                  <a:pt x="11688" y="11333"/>
                </a:cubicBezTo>
                <a:cubicBezTo>
                  <a:pt x="11667" y="11301"/>
                  <a:pt x="11628" y="11278"/>
                  <a:pt x="11585" y="11263"/>
                </a:cubicBezTo>
                <a:cubicBezTo>
                  <a:pt x="11556" y="11259"/>
                  <a:pt x="11531" y="11255"/>
                  <a:pt x="11492" y="11255"/>
                </a:cubicBezTo>
                <a:close/>
                <a:moveTo>
                  <a:pt x="17139" y="11302"/>
                </a:moveTo>
                <a:cubicBezTo>
                  <a:pt x="17130" y="11302"/>
                  <a:pt x="17121" y="11305"/>
                  <a:pt x="17112" y="11306"/>
                </a:cubicBezTo>
                <a:cubicBezTo>
                  <a:pt x="17084" y="11308"/>
                  <a:pt x="17056" y="11312"/>
                  <a:pt x="17028" y="11320"/>
                </a:cubicBezTo>
                <a:cubicBezTo>
                  <a:pt x="17009" y="11326"/>
                  <a:pt x="16990" y="11337"/>
                  <a:pt x="16971" y="11346"/>
                </a:cubicBezTo>
                <a:cubicBezTo>
                  <a:pt x="16956" y="11353"/>
                  <a:pt x="16940" y="11360"/>
                  <a:pt x="16925" y="11370"/>
                </a:cubicBezTo>
                <a:cubicBezTo>
                  <a:pt x="16909" y="11380"/>
                  <a:pt x="16895" y="11391"/>
                  <a:pt x="16880" y="11403"/>
                </a:cubicBezTo>
                <a:cubicBezTo>
                  <a:pt x="16816" y="11457"/>
                  <a:pt x="16747" y="11543"/>
                  <a:pt x="16691" y="11634"/>
                </a:cubicBezTo>
                <a:cubicBezTo>
                  <a:pt x="16634" y="11747"/>
                  <a:pt x="16599" y="11879"/>
                  <a:pt x="16599" y="12018"/>
                </a:cubicBezTo>
                <a:cubicBezTo>
                  <a:pt x="16599" y="12356"/>
                  <a:pt x="16704" y="12481"/>
                  <a:pt x="17052" y="12542"/>
                </a:cubicBezTo>
                <a:cubicBezTo>
                  <a:pt x="17115" y="12544"/>
                  <a:pt x="17167" y="12552"/>
                  <a:pt x="17200" y="12572"/>
                </a:cubicBezTo>
                <a:cubicBezTo>
                  <a:pt x="17262" y="12608"/>
                  <a:pt x="17282" y="12679"/>
                  <a:pt x="17282" y="12810"/>
                </a:cubicBezTo>
                <a:cubicBezTo>
                  <a:pt x="17282" y="12899"/>
                  <a:pt x="17272" y="12956"/>
                  <a:pt x="17248" y="13011"/>
                </a:cubicBezTo>
                <a:cubicBezTo>
                  <a:pt x="17248" y="13014"/>
                  <a:pt x="17247" y="13018"/>
                  <a:pt x="17247" y="13019"/>
                </a:cubicBezTo>
                <a:cubicBezTo>
                  <a:pt x="17246" y="13022"/>
                  <a:pt x="17241" y="13027"/>
                  <a:pt x="17239" y="13032"/>
                </a:cubicBezTo>
                <a:cubicBezTo>
                  <a:pt x="17225" y="13058"/>
                  <a:pt x="17209" y="13085"/>
                  <a:pt x="17186" y="13116"/>
                </a:cubicBezTo>
                <a:cubicBezTo>
                  <a:pt x="17185" y="13117"/>
                  <a:pt x="17185" y="13117"/>
                  <a:pt x="17185" y="13118"/>
                </a:cubicBezTo>
                <a:cubicBezTo>
                  <a:pt x="17181" y="13124"/>
                  <a:pt x="17179" y="13130"/>
                  <a:pt x="17174" y="13136"/>
                </a:cubicBezTo>
                <a:lnTo>
                  <a:pt x="17070" y="13281"/>
                </a:lnTo>
                <a:lnTo>
                  <a:pt x="16990" y="13119"/>
                </a:lnTo>
                <a:cubicBezTo>
                  <a:pt x="16908" y="12950"/>
                  <a:pt x="16723" y="12891"/>
                  <a:pt x="16714" y="13030"/>
                </a:cubicBezTo>
                <a:cubicBezTo>
                  <a:pt x="16704" y="13195"/>
                  <a:pt x="16727" y="13287"/>
                  <a:pt x="16804" y="13386"/>
                </a:cubicBezTo>
                <a:cubicBezTo>
                  <a:pt x="16880" y="13482"/>
                  <a:pt x="17026" y="13503"/>
                  <a:pt x="17167" y="13469"/>
                </a:cubicBezTo>
                <a:cubicBezTo>
                  <a:pt x="17308" y="13436"/>
                  <a:pt x="17444" y="13346"/>
                  <a:pt x="17500" y="13218"/>
                </a:cubicBezTo>
                <a:cubicBezTo>
                  <a:pt x="17589" y="13016"/>
                  <a:pt x="17642" y="12558"/>
                  <a:pt x="17592" y="12420"/>
                </a:cubicBezTo>
                <a:cubicBezTo>
                  <a:pt x="17550" y="12304"/>
                  <a:pt x="17328" y="12188"/>
                  <a:pt x="17148" y="12187"/>
                </a:cubicBezTo>
                <a:cubicBezTo>
                  <a:pt x="17089" y="12187"/>
                  <a:pt x="17030" y="12159"/>
                  <a:pt x="17015" y="12124"/>
                </a:cubicBezTo>
                <a:cubicBezTo>
                  <a:pt x="16969" y="12013"/>
                  <a:pt x="17035" y="11777"/>
                  <a:pt x="17142" y="11673"/>
                </a:cubicBezTo>
                <a:cubicBezTo>
                  <a:pt x="17205" y="11611"/>
                  <a:pt x="17232" y="11596"/>
                  <a:pt x="17269" y="11639"/>
                </a:cubicBezTo>
                <a:cubicBezTo>
                  <a:pt x="17295" y="11637"/>
                  <a:pt x="17305" y="11656"/>
                  <a:pt x="17326" y="11723"/>
                </a:cubicBezTo>
                <a:cubicBezTo>
                  <a:pt x="17338" y="11745"/>
                  <a:pt x="17347" y="11761"/>
                  <a:pt x="17363" y="11791"/>
                </a:cubicBezTo>
                <a:cubicBezTo>
                  <a:pt x="17427" y="11909"/>
                  <a:pt x="17490" y="11974"/>
                  <a:pt x="17542" y="11996"/>
                </a:cubicBezTo>
                <a:cubicBezTo>
                  <a:pt x="17548" y="11997"/>
                  <a:pt x="17551" y="11999"/>
                  <a:pt x="17557" y="11999"/>
                </a:cubicBezTo>
                <a:cubicBezTo>
                  <a:pt x="17576" y="12002"/>
                  <a:pt x="17588" y="12000"/>
                  <a:pt x="17602" y="11999"/>
                </a:cubicBezTo>
                <a:cubicBezTo>
                  <a:pt x="17659" y="11976"/>
                  <a:pt x="17687" y="11869"/>
                  <a:pt x="17656" y="11685"/>
                </a:cubicBezTo>
                <a:cubicBezTo>
                  <a:pt x="17631" y="11535"/>
                  <a:pt x="17415" y="11352"/>
                  <a:pt x="17230" y="11309"/>
                </a:cubicBezTo>
                <a:cubicBezTo>
                  <a:pt x="17229" y="11309"/>
                  <a:pt x="17227" y="11308"/>
                  <a:pt x="17226" y="11308"/>
                </a:cubicBezTo>
                <a:cubicBezTo>
                  <a:pt x="17197" y="11304"/>
                  <a:pt x="17168" y="11301"/>
                  <a:pt x="17139" y="11302"/>
                </a:cubicBezTo>
                <a:close/>
                <a:moveTo>
                  <a:pt x="14921" y="11354"/>
                </a:moveTo>
                <a:cubicBezTo>
                  <a:pt x="14755" y="11359"/>
                  <a:pt x="14588" y="11451"/>
                  <a:pt x="14505" y="11606"/>
                </a:cubicBezTo>
                <a:cubicBezTo>
                  <a:pt x="14425" y="11756"/>
                  <a:pt x="14363" y="12153"/>
                  <a:pt x="14366" y="12491"/>
                </a:cubicBezTo>
                <a:cubicBezTo>
                  <a:pt x="14370" y="12863"/>
                  <a:pt x="14444" y="13135"/>
                  <a:pt x="14581" y="13278"/>
                </a:cubicBezTo>
                <a:cubicBezTo>
                  <a:pt x="14696" y="13398"/>
                  <a:pt x="14794" y="13394"/>
                  <a:pt x="14998" y="13256"/>
                </a:cubicBezTo>
                <a:cubicBezTo>
                  <a:pt x="15166" y="13142"/>
                  <a:pt x="15288" y="12863"/>
                  <a:pt x="15288" y="12594"/>
                </a:cubicBezTo>
                <a:cubicBezTo>
                  <a:pt x="15288" y="12387"/>
                  <a:pt x="15109" y="12459"/>
                  <a:pt x="14970" y="12720"/>
                </a:cubicBezTo>
                <a:cubicBezTo>
                  <a:pt x="14901" y="12850"/>
                  <a:pt x="14827" y="12942"/>
                  <a:pt x="14807" y="12924"/>
                </a:cubicBezTo>
                <a:cubicBezTo>
                  <a:pt x="14790" y="12907"/>
                  <a:pt x="14777" y="12776"/>
                  <a:pt x="14774" y="12625"/>
                </a:cubicBezTo>
                <a:cubicBezTo>
                  <a:pt x="14773" y="12617"/>
                  <a:pt x="14772" y="12614"/>
                  <a:pt x="14772" y="12606"/>
                </a:cubicBezTo>
                <a:cubicBezTo>
                  <a:pt x="14771" y="12598"/>
                  <a:pt x="14772" y="12589"/>
                  <a:pt x="14772" y="12582"/>
                </a:cubicBezTo>
                <a:cubicBezTo>
                  <a:pt x="14772" y="12576"/>
                  <a:pt x="14772" y="12572"/>
                  <a:pt x="14772" y="12567"/>
                </a:cubicBezTo>
                <a:cubicBezTo>
                  <a:pt x="14772" y="12556"/>
                  <a:pt x="14772" y="12548"/>
                  <a:pt x="14772" y="12538"/>
                </a:cubicBezTo>
                <a:cubicBezTo>
                  <a:pt x="14772" y="12495"/>
                  <a:pt x="14772" y="12452"/>
                  <a:pt x="14776" y="12409"/>
                </a:cubicBezTo>
                <a:cubicBezTo>
                  <a:pt x="14786" y="12255"/>
                  <a:pt x="14814" y="12147"/>
                  <a:pt x="14876" y="12008"/>
                </a:cubicBezTo>
                <a:cubicBezTo>
                  <a:pt x="14988" y="11756"/>
                  <a:pt x="15038" y="11719"/>
                  <a:pt x="15075" y="11861"/>
                </a:cubicBezTo>
                <a:cubicBezTo>
                  <a:pt x="15081" y="11884"/>
                  <a:pt x="15093" y="11902"/>
                  <a:pt x="15108" y="11916"/>
                </a:cubicBezTo>
                <a:cubicBezTo>
                  <a:pt x="15114" y="11921"/>
                  <a:pt x="15118" y="11924"/>
                  <a:pt x="15125" y="11930"/>
                </a:cubicBezTo>
                <a:cubicBezTo>
                  <a:pt x="15187" y="11968"/>
                  <a:pt x="15281" y="11943"/>
                  <a:pt x="15303" y="11856"/>
                </a:cubicBezTo>
                <a:cubicBezTo>
                  <a:pt x="15355" y="11657"/>
                  <a:pt x="15325" y="11537"/>
                  <a:pt x="15202" y="11441"/>
                </a:cubicBezTo>
                <a:cubicBezTo>
                  <a:pt x="15120" y="11379"/>
                  <a:pt x="15021" y="11351"/>
                  <a:pt x="14921" y="11354"/>
                </a:cubicBezTo>
                <a:close/>
                <a:moveTo>
                  <a:pt x="8363" y="11376"/>
                </a:moveTo>
                <a:cubicBezTo>
                  <a:pt x="8425" y="11387"/>
                  <a:pt x="8527" y="11577"/>
                  <a:pt x="8557" y="11757"/>
                </a:cubicBezTo>
                <a:cubicBezTo>
                  <a:pt x="8576" y="11869"/>
                  <a:pt x="8555" y="11943"/>
                  <a:pt x="8465" y="12076"/>
                </a:cubicBezTo>
                <a:cubicBezTo>
                  <a:pt x="8401" y="12171"/>
                  <a:pt x="8336" y="12231"/>
                  <a:pt x="8321" y="12208"/>
                </a:cubicBezTo>
                <a:cubicBezTo>
                  <a:pt x="8274" y="12138"/>
                  <a:pt x="8289" y="11428"/>
                  <a:pt x="8339" y="11382"/>
                </a:cubicBezTo>
                <a:cubicBezTo>
                  <a:pt x="8346" y="11376"/>
                  <a:pt x="8354" y="11374"/>
                  <a:pt x="8363" y="11376"/>
                </a:cubicBezTo>
                <a:close/>
                <a:moveTo>
                  <a:pt x="16001" y="11386"/>
                </a:moveTo>
                <a:cubicBezTo>
                  <a:pt x="15931" y="11385"/>
                  <a:pt x="15860" y="11389"/>
                  <a:pt x="15794" y="11399"/>
                </a:cubicBezTo>
                <a:lnTo>
                  <a:pt x="15622" y="11426"/>
                </a:lnTo>
                <a:cubicBezTo>
                  <a:pt x="15604" y="11437"/>
                  <a:pt x="15590" y="11452"/>
                  <a:pt x="15580" y="11469"/>
                </a:cubicBezTo>
                <a:lnTo>
                  <a:pt x="15514" y="12090"/>
                </a:lnTo>
                <a:cubicBezTo>
                  <a:pt x="15435" y="12837"/>
                  <a:pt x="15429" y="13150"/>
                  <a:pt x="15488" y="13315"/>
                </a:cubicBezTo>
                <a:cubicBezTo>
                  <a:pt x="15525" y="13418"/>
                  <a:pt x="15575" y="13429"/>
                  <a:pt x="15988" y="13429"/>
                </a:cubicBezTo>
                <a:cubicBezTo>
                  <a:pt x="16398" y="13429"/>
                  <a:pt x="16445" y="13420"/>
                  <a:pt x="16433" y="13330"/>
                </a:cubicBezTo>
                <a:cubicBezTo>
                  <a:pt x="16418" y="13216"/>
                  <a:pt x="16292" y="13148"/>
                  <a:pt x="16071" y="13139"/>
                </a:cubicBezTo>
                <a:cubicBezTo>
                  <a:pt x="15899" y="13133"/>
                  <a:pt x="15850" y="13026"/>
                  <a:pt x="15918" y="12805"/>
                </a:cubicBezTo>
                <a:cubicBezTo>
                  <a:pt x="15957" y="12677"/>
                  <a:pt x="15987" y="12660"/>
                  <a:pt x="16181" y="12660"/>
                </a:cubicBezTo>
                <a:cubicBezTo>
                  <a:pt x="16372" y="12660"/>
                  <a:pt x="16400" y="12646"/>
                  <a:pt x="16400" y="12546"/>
                </a:cubicBezTo>
                <a:cubicBezTo>
                  <a:pt x="16400" y="12399"/>
                  <a:pt x="16359" y="12364"/>
                  <a:pt x="16130" y="12315"/>
                </a:cubicBezTo>
                <a:cubicBezTo>
                  <a:pt x="15945" y="12275"/>
                  <a:pt x="15944" y="12272"/>
                  <a:pt x="15957" y="12067"/>
                </a:cubicBezTo>
                <a:cubicBezTo>
                  <a:pt x="15964" y="11962"/>
                  <a:pt x="15978" y="11865"/>
                  <a:pt x="15988" y="11831"/>
                </a:cubicBezTo>
                <a:lnTo>
                  <a:pt x="15988" y="11808"/>
                </a:lnTo>
                <a:lnTo>
                  <a:pt x="16005" y="11808"/>
                </a:lnTo>
                <a:cubicBezTo>
                  <a:pt x="16037" y="11788"/>
                  <a:pt x="16133" y="11773"/>
                  <a:pt x="16245" y="11773"/>
                </a:cubicBezTo>
                <a:cubicBezTo>
                  <a:pt x="16493" y="11773"/>
                  <a:pt x="16578" y="11682"/>
                  <a:pt x="16484" y="11514"/>
                </a:cubicBezTo>
                <a:cubicBezTo>
                  <a:pt x="16447" y="11447"/>
                  <a:pt x="16269" y="11400"/>
                  <a:pt x="16072" y="11389"/>
                </a:cubicBezTo>
                <a:cubicBezTo>
                  <a:pt x="16049" y="11388"/>
                  <a:pt x="16027" y="11386"/>
                  <a:pt x="16001" y="11386"/>
                </a:cubicBezTo>
                <a:close/>
                <a:moveTo>
                  <a:pt x="10500" y="11422"/>
                </a:moveTo>
                <a:cubicBezTo>
                  <a:pt x="10535" y="11422"/>
                  <a:pt x="10584" y="11469"/>
                  <a:pt x="10650" y="11560"/>
                </a:cubicBezTo>
                <a:cubicBezTo>
                  <a:pt x="10781" y="11740"/>
                  <a:pt x="10787" y="11948"/>
                  <a:pt x="10668" y="12108"/>
                </a:cubicBezTo>
                <a:cubicBezTo>
                  <a:pt x="10488" y="12349"/>
                  <a:pt x="10458" y="12343"/>
                  <a:pt x="10440" y="11971"/>
                </a:cubicBezTo>
                <a:cubicBezTo>
                  <a:pt x="10436" y="11922"/>
                  <a:pt x="10432" y="11884"/>
                  <a:pt x="10427" y="11819"/>
                </a:cubicBezTo>
                <a:cubicBezTo>
                  <a:pt x="10418" y="11666"/>
                  <a:pt x="10424" y="11568"/>
                  <a:pt x="10444" y="11512"/>
                </a:cubicBezTo>
                <a:cubicBezTo>
                  <a:pt x="10455" y="11454"/>
                  <a:pt x="10473" y="11422"/>
                  <a:pt x="10500" y="11422"/>
                </a:cubicBezTo>
                <a:close/>
                <a:moveTo>
                  <a:pt x="7883" y="14024"/>
                </a:moveTo>
                <a:cubicBezTo>
                  <a:pt x="7874" y="14024"/>
                  <a:pt x="7866" y="14024"/>
                  <a:pt x="7857" y="14025"/>
                </a:cubicBezTo>
                <a:cubicBezTo>
                  <a:pt x="7853" y="14025"/>
                  <a:pt x="7850" y="14026"/>
                  <a:pt x="7846" y="14026"/>
                </a:cubicBezTo>
                <a:cubicBezTo>
                  <a:pt x="7773" y="14038"/>
                  <a:pt x="7685" y="14080"/>
                  <a:pt x="7615" y="14149"/>
                </a:cubicBezTo>
                <a:cubicBezTo>
                  <a:pt x="7604" y="14159"/>
                  <a:pt x="7594" y="14171"/>
                  <a:pt x="7584" y="14183"/>
                </a:cubicBezTo>
                <a:cubicBezTo>
                  <a:pt x="7460" y="14335"/>
                  <a:pt x="7379" y="14582"/>
                  <a:pt x="7379" y="14862"/>
                </a:cubicBezTo>
                <a:cubicBezTo>
                  <a:pt x="7379" y="15174"/>
                  <a:pt x="7420" y="15360"/>
                  <a:pt x="7521" y="15517"/>
                </a:cubicBezTo>
                <a:cubicBezTo>
                  <a:pt x="7530" y="15531"/>
                  <a:pt x="7539" y="15546"/>
                  <a:pt x="7549" y="15560"/>
                </a:cubicBezTo>
                <a:cubicBezTo>
                  <a:pt x="7598" y="15626"/>
                  <a:pt x="7668" y="15679"/>
                  <a:pt x="7708" y="15679"/>
                </a:cubicBezTo>
                <a:cubicBezTo>
                  <a:pt x="7776" y="15679"/>
                  <a:pt x="7773" y="15662"/>
                  <a:pt x="7680" y="15497"/>
                </a:cubicBezTo>
                <a:cubicBezTo>
                  <a:pt x="7658" y="15458"/>
                  <a:pt x="7641" y="15413"/>
                  <a:pt x="7626" y="15366"/>
                </a:cubicBezTo>
                <a:cubicBezTo>
                  <a:pt x="7624" y="15363"/>
                  <a:pt x="7623" y="15360"/>
                  <a:pt x="7622" y="15357"/>
                </a:cubicBezTo>
                <a:cubicBezTo>
                  <a:pt x="7620" y="15353"/>
                  <a:pt x="7619" y="15346"/>
                  <a:pt x="7618" y="15342"/>
                </a:cubicBezTo>
                <a:cubicBezTo>
                  <a:pt x="7614" y="15332"/>
                  <a:pt x="7612" y="15321"/>
                  <a:pt x="7609" y="15311"/>
                </a:cubicBezTo>
                <a:cubicBezTo>
                  <a:pt x="7605" y="15294"/>
                  <a:pt x="7601" y="15277"/>
                  <a:pt x="7598" y="15258"/>
                </a:cubicBezTo>
                <a:cubicBezTo>
                  <a:pt x="7590" y="15219"/>
                  <a:pt x="7583" y="15179"/>
                  <a:pt x="7579" y="15137"/>
                </a:cubicBezTo>
                <a:cubicBezTo>
                  <a:pt x="7575" y="15109"/>
                  <a:pt x="7575" y="15067"/>
                  <a:pt x="7574" y="15035"/>
                </a:cubicBezTo>
                <a:cubicBezTo>
                  <a:pt x="7574" y="15012"/>
                  <a:pt x="7573" y="14989"/>
                  <a:pt x="7574" y="14966"/>
                </a:cubicBezTo>
                <a:cubicBezTo>
                  <a:pt x="7574" y="14952"/>
                  <a:pt x="7573" y="14945"/>
                  <a:pt x="7574" y="14929"/>
                </a:cubicBezTo>
                <a:cubicBezTo>
                  <a:pt x="7576" y="14881"/>
                  <a:pt x="7580" y="14844"/>
                  <a:pt x="7585" y="14806"/>
                </a:cubicBezTo>
                <a:cubicBezTo>
                  <a:pt x="7592" y="14723"/>
                  <a:pt x="7603" y="14646"/>
                  <a:pt x="7622" y="14594"/>
                </a:cubicBezTo>
                <a:cubicBezTo>
                  <a:pt x="7639" y="14543"/>
                  <a:pt x="7666" y="14491"/>
                  <a:pt x="7696" y="14441"/>
                </a:cubicBezTo>
                <a:cubicBezTo>
                  <a:pt x="7738" y="14353"/>
                  <a:pt x="7791" y="14279"/>
                  <a:pt x="7854" y="14230"/>
                </a:cubicBezTo>
                <a:cubicBezTo>
                  <a:pt x="7997" y="14120"/>
                  <a:pt x="8007" y="14029"/>
                  <a:pt x="7883" y="14024"/>
                </a:cubicBezTo>
                <a:close/>
                <a:moveTo>
                  <a:pt x="878" y="14082"/>
                </a:moveTo>
                <a:cubicBezTo>
                  <a:pt x="847" y="14083"/>
                  <a:pt x="820" y="14086"/>
                  <a:pt x="798" y="14092"/>
                </a:cubicBezTo>
                <a:cubicBezTo>
                  <a:pt x="789" y="14103"/>
                  <a:pt x="779" y="14119"/>
                  <a:pt x="767" y="14137"/>
                </a:cubicBezTo>
                <a:cubicBezTo>
                  <a:pt x="760" y="14158"/>
                  <a:pt x="747" y="14186"/>
                  <a:pt x="734" y="14214"/>
                </a:cubicBezTo>
                <a:cubicBezTo>
                  <a:pt x="727" y="14242"/>
                  <a:pt x="721" y="14270"/>
                  <a:pt x="709" y="14303"/>
                </a:cubicBezTo>
                <a:cubicBezTo>
                  <a:pt x="696" y="14336"/>
                  <a:pt x="682" y="14360"/>
                  <a:pt x="665" y="14380"/>
                </a:cubicBezTo>
                <a:cubicBezTo>
                  <a:pt x="659" y="14393"/>
                  <a:pt x="651" y="14400"/>
                  <a:pt x="642" y="14403"/>
                </a:cubicBezTo>
                <a:cubicBezTo>
                  <a:pt x="638" y="14406"/>
                  <a:pt x="633" y="14407"/>
                  <a:pt x="630" y="14409"/>
                </a:cubicBezTo>
                <a:lnTo>
                  <a:pt x="601" y="14460"/>
                </a:lnTo>
                <a:lnTo>
                  <a:pt x="560" y="14431"/>
                </a:lnTo>
                <a:cubicBezTo>
                  <a:pt x="548" y="14433"/>
                  <a:pt x="538" y="14436"/>
                  <a:pt x="525" y="14436"/>
                </a:cubicBezTo>
                <a:cubicBezTo>
                  <a:pt x="458" y="14436"/>
                  <a:pt x="398" y="14421"/>
                  <a:pt x="378" y="14400"/>
                </a:cubicBezTo>
                <a:cubicBezTo>
                  <a:pt x="334" y="14453"/>
                  <a:pt x="291" y="14497"/>
                  <a:pt x="268" y="14505"/>
                </a:cubicBezTo>
                <a:cubicBezTo>
                  <a:pt x="199" y="14529"/>
                  <a:pt x="103" y="14668"/>
                  <a:pt x="33" y="14849"/>
                </a:cubicBezTo>
                <a:cubicBezTo>
                  <a:pt x="28" y="14860"/>
                  <a:pt x="26" y="14866"/>
                  <a:pt x="23" y="14875"/>
                </a:cubicBezTo>
                <a:cubicBezTo>
                  <a:pt x="17" y="14899"/>
                  <a:pt x="11" y="14920"/>
                  <a:pt x="7" y="14946"/>
                </a:cubicBezTo>
                <a:cubicBezTo>
                  <a:pt x="5" y="14956"/>
                  <a:pt x="2" y="14961"/>
                  <a:pt x="0" y="14970"/>
                </a:cubicBezTo>
                <a:cubicBezTo>
                  <a:pt x="1" y="14995"/>
                  <a:pt x="11" y="15014"/>
                  <a:pt x="33" y="15034"/>
                </a:cubicBezTo>
                <a:cubicBezTo>
                  <a:pt x="62" y="15061"/>
                  <a:pt x="86" y="15108"/>
                  <a:pt x="86" y="15138"/>
                </a:cubicBezTo>
                <a:cubicBezTo>
                  <a:pt x="86" y="15222"/>
                  <a:pt x="318" y="15532"/>
                  <a:pt x="364" y="15510"/>
                </a:cubicBezTo>
                <a:cubicBezTo>
                  <a:pt x="386" y="15499"/>
                  <a:pt x="422" y="15482"/>
                  <a:pt x="444" y="15474"/>
                </a:cubicBezTo>
                <a:cubicBezTo>
                  <a:pt x="466" y="15466"/>
                  <a:pt x="515" y="15440"/>
                  <a:pt x="554" y="15415"/>
                </a:cubicBezTo>
                <a:cubicBezTo>
                  <a:pt x="630" y="15366"/>
                  <a:pt x="808" y="15588"/>
                  <a:pt x="805" y="15706"/>
                </a:cubicBezTo>
                <a:cubicBezTo>
                  <a:pt x="834" y="15722"/>
                  <a:pt x="863" y="15743"/>
                  <a:pt x="884" y="15764"/>
                </a:cubicBezTo>
                <a:cubicBezTo>
                  <a:pt x="938" y="15750"/>
                  <a:pt x="1013" y="15723"/>
                  <a:pt x="1115" y="15675"/>
                </a:cubicBezTo>
                <a:cubicBezTo>
                  <a:pt x="1154" y="15656"/>
                  <a:pt x="1193" y="15653"/>
                  <a:pt x="1226" y="15659"/>
                </a:cubicBezTo>
                <a:cubicBezTo>
                  <a:pt x="1257" y="15629"/>
                  <a:pt x="1288" y="15593"/>
                  <a:pt x="1302" y="15567"/>
                </a:cubicBezTo>
                <a:cubicBezTo>
                  <a:pt x="1322" y="15531"/>
                  <a:pt x="1338" y="15510"/>
                  <a:pt x="1338" y="15522"/>
                </a:cubicBezTo>
                <a:cubicBezTo>
                  <a:pt x="1338" y="15533"/>
                  <a:pt x="1349" y="15529"/>
                  <a:pt x="1362" y="15513"/>
                </a:cubicBezTo>
                <a:cubicBezTo>
                  <a:pt x="1381" y="15490"/>
                  <a:pt x="1397" y="15492"/>
                  <a:pt x="1442" y="15524"/>
                </a:cubicBezTo>
                <a:cubicBezTo>
                  <a:pt x="1474" y="15546"/>
                  <a:pt x="1510" y="15559"/>
                  <a:pt x="1524" y="15551"/>
                </a:cubicBezTo>
                <a:cubicBezTo>
                  <a:pt x="1537" y="15543"/>
                  <a:pt x="1556" y="15546"/>
                  <a:pt x="1566" y="15558"/>
                </a:cubicBezTo>
                <a:cubicBezTo>
                  <a:pt x="1575" y="15568"/>
                  <a:pt x="1622" y="15565"/>
                  <a:pt x="1685" y="15554"/>
                </a:cubicBezTo>
                <a:cubicBezTo>
                  <a:pt x="1710" y="15533"/>
                  <a:pt x="1733" y="15512"/>
                  <a:pt x="1762" y="15490"/>
                </a:cubicBezTo>
                <a:cubicBezTo>
                  <a:pt x="1866" y="15413"/>
                  <a:pt x="1910" y="15383"/>
                  <a:pt x="1940" y="15392"/>
                </a:cubicBezTo>
                <a:cubicBezTo>
                  <a:pt x="1944" y="15384"/>
                  <a:pt x="1950" y="15376"/>
                  <a:pt x="1955" y="15368"/>
                </a:cubicBezTo>
                <a:cubicBezTo>
                  <a:pt x="1949" y="15304"/>
                  <a:pt x="2007" y="15243"/>
                  <a:pt x="2093" y="15233"/>
                </a:cubicBezTo>
                <a:cubicBezTo>
                  <a:pt x="2102" y="15232"/>
                  <a:pt x="2106" y="15232"/>
                  <a:pt x="2113" y="15231"/>
                </a:cubicBezTo>
                <a:cubicBezTo>
                  <a:pt x="2135" y="15228"/>
                  <a:pt x="2159" y="15214"/>
                  <a:pt x="2176" y="15188"/>
                </a:cubicBezTo>
                <a:cubicBezTo>
                  <a:pt x="2199" y="15154"/>
                  <a:pt x="2221" y="15142"/>
                  <a:pt x="2245" y="15152"/>
                </a:cubicBezTo>
                <a:cubicBezTo>
                  <a:pt x="2259" y="15157"/>
                  <a:pt x="2266" y="15158"/>
                  <a:pt x="2270" y="15155"/>
                </a:cubicBezTo>
                <a:cubicBezTo>
                  <a:pt x="2271" y="15153"/>
                  <a:pt x="2271" y="15151"/>
                  <a:pt x="2271" y="15148"/>
                </a:cubicBezTo>
                <a:cubicBezTo>
                  <a:pt x="2273" y="15143"/>
                  <a:pt x="2274" y="15137"/>
                  <a:pt x="2271" y="15124"/>
                </a:cubicBezTo>
                <a:cubicBezTo>
                  <a:pt x="2267" y="15108"/>
                  <a:pt x="2269" y="15083"/>
                  <a:pt x="2274" y="15061"/>
                </a:cubicBezTo>
                <a:cubicBezTo>
                  <a:pt x="2276" y="15037"/>
                  <a:pt x="2283" y="15018"/>
                  <a:pt x="2293" y="14999"/>
                </a:cubicBezTo>
                <a:cubicBezTo>
                  <a:pt x="2312" y="14943"/>
                  <a:pt x="2315" y="14890"/>
                  <a:pt x="2300" y="14838"/>
                </a:cubicBezTo>
                <a:cubicBezTo>
                  <a:pt x="2276" y="14796"/>
                  <a:pt x="2258" y="14748"/>
                  <a:pt x="2260" y="14727"/>
                </a:cubicBezTo>
                <a:cubicBezTo>
                  <a:pt x="2261" y="14719"/>
                  <a:pt x="2260" y="14712"/>
                  <a:pt x="2261" y="14704"/>
                </a:cubicBezTo>
                <a:cubicBezTo>
                  <a:pt x="2254" y="14674"/>
                  <a:pt x="2248" y="14643"/>
                  <a:pt x="2245" y="14613"/>
                </a:cubicBezTo>
                <a:cubicBezTo>
                  <a:pt x="2245" y="14607"/>
                  <a:pt x="2243" y="14603"/>
                  <a:pt x="2242" y="14597"/>
                </a:cubicBezTo>
                <a:cubicBezTo>
                  <a:pt x="2238" y="14592"/>
                  <a:pt x="2234" y="14587"/>
                  <a:pt x="2230" y="14583"/>
                </a:cubicBezTo>
                <a:cubicBezTo>
                  <a:pt x="2225" y="14581"/>
                  <a:pt x="2222" y="14577"/>
                  <a:pt x="2216" y="14577"/>
                </a:cubicBezTo>
                <a:cubicBezTo>
                  <a:pt x="2189" y="14577"/>
                  <a:pt x="2148" y="14524"/>
                  <a:pt x="2112" y="14462"/>
                </a:cubicBezTo>
                <a:cubicBezTo>
                  <a:pt x="2072" y="14433"/>
                  <a:pt x="2032" y="14379"/>
                  <a:pt x="2012" y="14323"/>
                </a:cubicBezTo>
                <a:cubicBezTo>
                  <a:pt x="2011" y="14323"/>
                  <a:pt x="2012" y="14322"/>
                  <a:pt x="2012" y="14322"/>
                </a:cubicBezTo>
                <a:cubicBezTo>
                  <a:pt x="1987" y="14295"/>
                  <a:pt x="1967" y="14276"/>
                  <a:pt x="1956" y="14271"/>
                </a:cubicBezTo>
                <a:cubicBezTo>
                  <a:pt x="1935" y="14262"/>
                  <a:pt x="1893" y="14238"/>
                  <a:pt x="1863" y="14218"/>
                </a:cubicBezTo>
                <a:cubicBezTo>
                  <a:pt x="1812" y="14183"/>
                  <a:pt x="1811" y="14179"/>
                  <a:pt x="1839" y="14149"/>
                </a:cubicBezTo>
                <a:cubicBezTo>
                  <a:pt x="1866" y="14119"/>
                  <a:pt x="1863" y="14117"/>
                  <a:pt x="1803" y="14117"/>
                </a:cubicBezTo>
                <a:cubicBezTo>
                  <a:pt x="1772" y="14117"/>
                  <a:pt x="1745" y="14108"/>
                  <a:pt x="1734" y="14098"/>
                </a:cubicBezTo>
                <a:cubicBezTo>
                  <a:pt x="1722" y="14097"/>
                  <a:pt x="1711" y="14096"/>
                  <a:pt x="1700" y="14096"/>
                </a:cubicBezTo>
                <a:cubicBezTo>
                  <a:pt x="1702" y="14106"/>
                  <a:pt x="1704" y="14115"/>
                  <a:pt x="1710" y="14127"/>
                </a:cubicBezTo>
                <a:cubicBezTo>
                  <a:pt x="1740" y="14195"/>
                  <a:pt x="1720" y="14226"/>
                  <a:pt x="1670" y="14186"/>
                </a:cubicBezTo>
                <a:cubicBezTo>
                  <a:pt x="1647" y="14167"/>
                  <a:pt x="1626" y="14166"/>
                  <a:pt x="1602" y="14183"/>
                </a:cubicBezTo>
                <a:cubicBezTo>
                  <a:pt x="1556" y="14215"/>
                  <a:pt x="1515" y="14237"/>
                  <a:pt x="1453" y="14259"/>
                </a:cubicBezTo>
                <a:cubicBezTo>
                  <a:pt x="1406" y="14276"/>
                  <a:pt x="1396" y="14270"/>
                  <a:pt x="1365" y="14207"/>
                </a:cubicBezTo>
                <a:cubicBezTo>
                  <a:pt x="1364" y="14206"/>
                  <a:pt x="1364" y="14204"/>
                  <a:pt x="1363" y="14203"/>
                </a:cubicBezTo>
                <a:cubicBezTo>
                  <a:pt x="1347" y="14194"/>
                  <a:pt x="1328" y="14182"/>
                  <a:pt x="1305" y="14164"/>
                </a:cubicBezTo>
                <a:cubicBezTo>
                  <a:pt x="1250" y="14122"/>
                  <a:pt x="1107" y="14092"/>
                  <a:pt x="981" y="14083"/>
                </a:cubicBezTo>
                <a:cubicBezTo>
                  <a:pt x="944" y="14081"/>
                  <a:pt x="909" y="14081"/>
                  <a:pt x="878" y="14082"/>
                </a:cubicBezTo>
                <a:close/>
                <a:moveTo>
                  <a:pt x="11552" y="14140"/>
                </a:moveTo>
                <a:cubicBezTo>
                  <a:pt x="11534" y="14140"/>
                  <a:pt x="11523" y="14148"/>
                  <a:pt x="11517" y="14158"/>
                </a:cubicBezTo>
                <a:cubicBezTo>
                  <a:pt x="11515" y="14167"/>
                  <a:pt x="11513" y="14175"/>
                  <a:pt x="11513" y="14184"/>
                </a:cubicBezTo>
                <a:cubicBezTo>
                  <a:pt x="11513" y="14184"/>
                  <a:pt x="11513" y="14185"/>
                  <a:pt x="11513" y="14185"/>
                </a:cubicBezTo>
                <a:cubicBezTo>
                  <a:pt x="11521" y="14213"/>
                  <a:pt x="11579" y="14274"/>
                  <a:pt x="11651" y="14328"/>
                </a:cubicBezTo>
                <a:cubicBezTo>
                  <a:pt x="11780" y="14425"/>
                  <a:pt x="11847" y="14498"/>
                  <a:pt x="11879" y="14603"/>
                </a:cubicBezTo>
                <a:lnTo>
                  <a:pt x="11901" y="14640"/>
                </a:lnTo>
                <a:lnTo>
                  <a:pt x="11901" y="14773"/>
                </a:lnTo>
                <a:cubicBezTo>
                  <a:pt x="11908" y="14839"/>
                  <a:pt x="11907" y="14909"/>
                  <a:pt x="11897" y="14982"/>
                </a:cubicBezTo>
                <a:cubicBezTo>
                  <a:pt x="11895" y="15004"/>
                  <a:pt x="11891" y="15025"/>
                  <a:pt x="11888" y="15045"/>
                </a:cubicBezTo>
                <a:cubicBezTo>
                  <a:pt x="11886" y="15056"/>
                  <a:pt x="11883" y="15067"/>
                  <a:pt x="11881" y="15078"/>
                </a:cubicBezTo>
                <a:cubicBezTo>
                  <a:pt x="11876" y="15104"/>
                  <a:pt x="11869" y="15132"/>
                  <a:pt x="11861" y="15159"/>
                </a:cubicBezTo>
                <a:cubicBezTo>
                  <a:pt x="11821" y="15302"/>
                  <a:pt x="11754" y="15453"/>
                  <a:pt x="11660" y="15605"/>
                </a:cubicBezTo>
                <a:lnTo>
                  <a:pt x="11621" y="15667"/>
                </a:lnTo>
                <a:cubicBezTo>
                  <a:pt x="11614" y="15698"/>
                  <a:pt x="11617" y="15719"/>
                  <a:pt x="11632" y="15733"/>
                </a:cubicBezTo>
                <a:cubicBezTo>
                  <a:pt x="11635" y="15735"/>
                  <a:pt x="11638" y="15737"/>
                  <a:pt x="11641" y="15739"/>
                </a:cubicBezTo>
                <a:lnTo>
                  <a:pt x="11682" y="15739"/>
                </a:lnTo>
                <a:cubicBezTo>
                  <a:pt x="11815" y="15739"/>
                  <a:pt x="11966" y="15452"/>
                  <a:pt x="12034" y="15073"/>
                </a:cubicBezTo>
                <a:cubicBezTo>
                  <a:pt x="12086" y="14784"/>
                  <a:pt x="12055" y="14575"/>
                  <a:pt x="11931" y="14414"/>
                </a:cubicBezTo>
                <a:cubicBezTo>
                  <a:pt x="11931" y="14414"/>
                  <a:pt x="11931" y="14413"/>
                  <a:pt x="11931" y="14413"/>
                </a:cubicBezTo>
                <a:cubicBezTo>
                  <a:pt x="11930" y="14413"/>
                  <a:pt x="11930" y="14412"/>
                  <a:pt x="11929" y="14412"/>
                </a:cubicBezTo>
                <a:cubicBezTo>
                  <a:pt x="11888" y="14359"/>
                  <a:pt x="11836" y="14311"/>
                  <a:pt x="11774" y="14268"/>
                </a:cubicBezTo>
                <a:cubicBezTo>
                  <a:pt x="11674" y="14197"/>
                  <a:pt x="11574" y="14140"/>
                  <a:pt x="11552" y="14140"/>
                </a:cubicBezTo>
                <a:close/>
                <a:moveTo>
                  <a:pt x="20628" y="14155"/>
                </a:moveTo>
                <a:cubicBezTo>
                  <a:pt x="20604" y="14157"/>
                  <a:pt x="20583" y="14162"/>
                  <a:pt x="20563" y="14169"/>
                </a:cubicBezTo>
                <a:cubicBezTo>
                  <a:pt x="20531" y="14184"/>
                  <a:pt x="20504" y="14202"/>
                  <a:pt x="20483" y="14226"/>
                </a:cubicBezTo>
                <a:cubicBezTo>
                  <a:pt x="20459" y="14255"/>
                  <a:pt x="20440" y="14271"/>
                  <a:pt x="20422" y="14282"/>
                </a:cubicBezTo>
                <a:lnTo>
                  <a:pt x="20401" y="14312"/>
                </a:lnTo>
                <a:lnTo>
                  <a:pt x="20375" y="14293"/>
                </a:lnTo>
                <a:cubicBezTo>
                  <a:pt x="20360" y="14291"/>
                  <a:pt x="20343" y="14286"/>
                  <a:pt x="20324" y="14276"/>
                </a:cubicBezTo>
                <a:cubicBezTo>
                  <a:pt x="20301" y="14273"/>
                  <a:pt x="20275" y="14268"/>
                  <a:pt x="20245" y="14255"/>
                </a:cubicBezTo>
                <a:cubicBezTo>
                  <a:pt x="20066" y="14182"/>
                  <a:pt x="19909" y="14266"/>
                  <a:pt x="19891" y="14443"/>
                </a:cubicBezTo>
                <a:cubicBezTo>
                  <a:pt x="19888" y="14480"/>
                  <a:pt x="19877" y="14505"/>
                  <a:pt x="19861" y="14528"/>
                </a:cubicBezTo>
                <a:cubicBezTo>
                  <a:pt x="19847" y="14600"/>
                  <a:pt x="19821" y="14622"/>
                  <a:pt x="19746" y="14623"/>
                </a:cubicBezTo>
                <a:cubicBezTo>
                  <a:pt x="19725" y="14623"/>
                  <a:pt x="19696" y="14631"/>
                  <a:pt x="19671" y="14635"/>
                </a:cubicBezTo>
                <a:cubicBezTo>
                  <a:pt x="19659" y="14639"/>
                  <a:pt x="19653" y="14643"/>
                  <a:pt x="19639" y="14647"/>
                </a:cubicBezTo>
                <a:cubicBezTo>
                  <a:pt x="19233" y="14770"/>
                  <a:pt x="19118" y="14866"/>
                  <a:pt x="19087" y="15107"/>
                </a:cubicBezTo>
                <a:cubicBezTo>
                  <a:pt x="19051" y="15398"/>
                  <a:pt x="19092" y="15594"/>
                  <a:pt x="19208" y="15672"/>
                </a:cubicBezTo>
                <a:cubicBezTo>
                  <a:pt x="19320" y="15748"/>
                  <a:pt x="19681" y="15754"/>
                  <a:pt x="19799" y="15682"/>
                </a:cubicBezTo>
                <a:cubicBezTo>
                  <a:pt x="19858" y="15646"/>
                  <a:pt x="19895" y="15665"/>
                  <a:pt x="19942" y="15755"/>
                </a:cubicBezTo>
                <a:cubicBezTo>
                  <a:pt x="19982" y="15828"/>
                  <a:pt x="20076" y="15892"/>
                  <a:pt x="20181" y="15915"/>
                </a:cubicBezTo>
                <a:cubicBezTo>
                  <a:pt x="20277" y="15936"/>
                  <a:pt x="20375" y="15931"/>
                  <a:pt x="20400" y="15904"/>
                </a:cubicBezTo>
                <a:cubicBezTo>
                  <a:pt x="20429" y="15872"/>
                  <a:pt x="20516" y="15842"/>
                  <a:pt x="20653" y="15816"/>
                </a:cubicBezTo>
                <a:cubicBezTo>
                  <a:pt x="20663" y="15808"/>
                  <a:pt x="20675" y="15801"/>
                  <a:pt x="20684" y="15792"/>
                </a:cubicBezTo>
                <a:cubicBezTo>
                  <a:pt x="20744" y="15733"/>
                  <a:pt x="20757" y="15727"/>
                  <a:pt x="20772" y="15756"/>
                </a:cubicBezTo>
                <a:cubicBezTo>
                  <a:pt x="20781" y="15774"/>
                  <a:pt x="20785" y="15784"/>
                  <a:pt x="20807" y="15791"/>
                </a:cubicBezTo>
                <a:cubicBezTo>
                  <a:pt x="20886" y="15780"/>
                  <a:pt x="20978" y="15769"/>
                  <a:pt x="21081" y="15759"/>
                </a:cubicBezTo>
                <a:cubicBezTo>
                  <a:pt x="21416" y="15727"/>
                  <a:pt x="21544" y="15601"/>
                  <a:pt x="21587" y="15258"/>
                </a:cubicBezTo>
                <a:cubicBezTo>
                  <a:pt x="21593" y="15213"/>
                  <a:pt x="21597" y="15175"/>
                  <a:pt x="21597" y="15144"/>
                </a:cubicBezTo>
                <a:cubicBezTo>
                  <a:pt x="21600" y="15052"/>
                  <a:pt x="21577" y="15012"/>
                  <a:pt x="21509" y="14946"/>
                </a:cubicBezTo>
                <a:cubicBezTo>
                  <a:pt x="21457" y="14895"/>
                  <a:pt x="21431" y="14848"/>
                  <a:pt x="21425" y="14798"/>
                </a:cubicBezTo>
                <a:cubicBezTo>
                  <a:pt x="21423" y="14778"/>
                  <a:pt x="21423" y="14758"/>
                  <a:pt x="21427" y="14737"/>
                </a:cubicBezTo>
                <a:cubicBezTo>
                  <a:pt x="21464" y="14566"/>
                  <a:pt x="21327" y="14381"/>
                  <a:pt x="21091" y="14280"/>
                </a:cubicBezTo>
                <a:cubicBezTo>
                  <a:pt x="21078" y="14274"/>
                  <a:pt x="21070" y="14273"/>
                  <a:pt x="21058" y="14268"/>
                </a:cubicBezTo>
                <a:cubicBezTo>
                  <a:pt x="21058" y="14267"/>
                  <a:pt x="21058" y="14268"/>
                  <a:pt x="21057" y="14268"/>
                </a:cubicBezTo>
                <a:cubicBezTo>
                  <a:pt x="21031" y="14267"/>
                  <a:pt x="20999" y="14253"/>
                  <a:pt x="20970" y="14235"/>
                </a:cubicBezTo>
                <a:cubicBezTo>
                  <a:pt x="20826" y="14181"/>
                  <a:pt x="20709" y="14149"/>
                  <a:pt x="20628" y="14155"/>
                </a:cubicBezTo>
                <a:close/>
                <a:moveTo>
                  <a:pt x="1964" y="14174"/>
                </a:moveTo>
                <a:cubicBezTo>
                  <a:pt x="1965" y="14180"/>
                  <a:pt x="1967" y="14188"/>
                  <a:pt x="1973" y="14200"/>
                </a:cubicBezTo>
                <a:cubicBezTo>
                  <a:pt x="1980" y="14211"/>
                  <a:pt x="1989" y="14219"/>
                  <a:pt x="1999" y="14225"/>
                </a:cubicBezTo>
                <a:cubicBezTo>
                  <a:pt x="2003" y="14208"/>
                  <a:pt x="1994" y="14192"/>
                  <a:pt x="1981" y="14178"/>
                </a:cubicBezTo>
                <a:cubicBezTo>
                  <a:pt x="1981" y="14178"/>
                  <a:pt x="1980" y="14178"/>
                  <a:pt x="1980" y="14178"/>
                </a:cubicBezTo>
                <a:cubicBezTo>
                  <a:pt x="1974" y="14178"/>
                  <a:pt x="1970" y="14175"/>
                  <a:pt x="1964" y="14174"/>
                </a:cubicBezTo>
                <a:close/>
                <a:moveTo>
                  <a:pt x="8592" y="14202"/>
                </a:moveTo>
                <a:cubicBezTo>
                  <a:pt x="8535" y="14196"/>
                  <a:pt x="8474" y="14245"/>
                  <a:pt x="8431" y="14341"/>
                </a:cubicBezTo>
                <a:cubicBezTo>
                  <a:pt x="8348" y="14531"/>
                  <a:pt x="8094" y="15429"/>
                  <a:pt x="8094" y="15535"/>
                </a:cubicBezTo>
                <a:cubicBezTo>
                  <a:pt x="8094" y="15671"/>
                  <a:pt x="8206" y="15632"/>
                  <a:pt x="8276" y="15472"/>
                </a:cubicBezTo>
                <a:cubicBezTo>
                  <a:pt x="8278" y="15469"/>
                  <a:pt x="8280" y="15466"/>
                  <a:pt x="8281" y="15463"/>
                </a:cubicBezTo>
                <a:cubicBezTo>
                  <a:pt x="8282" y="15462"/>
                  <a:pt x="8282" y="15461"/>
                  <a:pt x="8283" y="15460"/>
                </a:cubicBezTo>
                <a:cubicBezTo>
                  <a:pt x="8297" y="15418"/>
                  <a:pt x="8311" y="15393"/>
                  <a:pt x="8326" y="15374"/>
                </a:cubicBezTo>
                <a:lnTo>
                  <a:pt x="8335" y="15347"/>
                </a:lnTo>
                <a:lnTo>
                  <a:pt x="8353" y="15348"/>
                </a:lnTo>
                <a:cubicBezTo>
                  <a:pt x="8365" y="15342"/>
                  <a:pt x="8378" y="15337"/>
                  <a:pt x="8396" y="15335"/>
                </a:cubicBezTo>
                <a:cubicBezTo>
                  <a:pt x="8396" y="15335"/>
                  <a:pt x="8397" y="15335"/>
                  <a:pt x="8397" y="15335"/>
                </a:cubicBezTo>
                <a:cubicBezTo>
                  <a:pt x="8442" y="15312"/>
                  <a:pt x="8490" y="15310"/>
                  <a:pt x="8535" y="15332"/>
                </a:cubicBezTo>
                <a:cubicBezTo>
                  <a:pt x="8604" y="15339"/>
                  <a:pt x="8632" y="15359"/>
                  <a:pt x="8642" y="15408"/>
                </a:cubicBezTo>
                <a:cubicBezTo>
                  <a:pt x="8646" y="15425"/>
                  <a:pt x="8653" y="15453"/>
                  <a:pt x="8659" y="15478"/>
                </a:cubicBezTo>
                <a:cubicBezTo>
                  <a:pt x="8663" y="15488"/>
                  <a:pt x="8669" y="15494"/>
                  <a:pt x="8672" y="15505"/>
                </a:cubicBezTo>
                <a:cubicBezTo>
                  <a:pt x="8739" y="15698"/>
                  <a:pt x="8837" y="15711"/>
                  <a:pt x="8820" y="15524"/>
                </a:cubicBezTo>
                <a:cubicBezTo>
                  <a:pt x="8814" y="15462"/>
                  <a:pt x="8790" y="15173"/>
                  <a:pt x="8767" y="14880"/>
                </a:cubicBezTo>
                <a:cubicBezTo>
                  <a:pt x="8743" y="14587"/>
                  <a:pt x="8706" y="14314"/>
                  <a:pt x="8683" y="14274"/>
                </a:cubicBezTo>
                <a:cubicBezTo>
                  <a:pt x="8658" y="14229"/>
                  <a:pt x="8625" y="14206"/>
                  <a:pt x="8592" y="14202"/>
                </a:cubicBezTo>
                <a:close/>
                <a:moveTo>
                  <a:pt x="10088" y="14317"/>
                </a:moveTo>
                <a:cubicBezTo>
                  <a:pt x="10085" y="14321"/>
                  <a:pt x="10083" y="14325"/>
                  <a:pt x="10081" y="14329"/>
                </a:cubicBezTo>
                <a:lnTo>
                  <a:pt x="10081" y="14935"/>
                </a:lnTo>
                <a:cubicBezTo>
                  <a:pt x="10081" y="15527"/>
                  <a:pt x="10085" y="15553"/>
                  <a:pt x="10171" y="15579"/>
                </a:cubicBezTo>
                <a:cubicBezTo>
                  <a:pt x="10325" y="15625"/>
                  <a:pt x="10658" y="15593"/>
                  <a:pt x="10658" y="15531"/>
                </a:cubicBezTo>
                <a:cubicBezTo>
                  <a:pt x="10658" y="15507"/>
                  <a:pt x="10601" y="15481"/>
                  <a:pt x="10529" y="15461"/>
                </a:cubicBezTo>
                <a:cubicBezTo>
                  <a:pt x="10460" y="15459"/>
                  <a:pt x="10375" y="15441"/>
                  <a:pt x="10334" y="15419"/>
                </a:cubicBezTo>
                <a:cubicBezTo>
                  <a:pt x="10331" y="15417"/>
                  <a:pt x="10330" y="15414"/>
                  <a:pt x="10326" y="15413"/>
                </a:cubicBezTo>
                <a:cubicBezTo>
                  <a:pt x="10308" y="15408"/>
                  <a:pt x="10287" y="15404"/>
                  <a:pt x="10285" y="15400"/>
                </a:cubicBezTo>
                <a:cubicBezTo>
                  <a:pt x="10284" y="15399"/>
                  <a:pt x="10284" y="15389"/>
                  <a:pt x="10283" y="15386"/>
                </a:cubicBezTo>
                <a:cubicBezTo>
                  <a:pt x="10261" y="15355"/>
                  <a:pt x="10260" y="15303"/>
                  <a:pt x="10260" y="15205"/>
                </a:cubicBezTo>
                <a:lnTo>
                  <a:pt x="10260" y="14999"/>
                </a:lnTo>
                <a:lnTo>
                  <a:pt x="10489" y="14981"/>
                </a:lnTo>
                <a:cubicBezTo>
                  <a:pt x="10805" y="14956"/>
                  <a:pt x="10769" y="14870"/>
                  <a:pt x="10471" y="14804"/>
                </a:cubicBezTo>
                <a:lnTo>
                  <a:pt x="10280" y="14791"/>
                </a:lnTo>
                <a:lnTo>
                  <a:pt x="10280" y="14728"/>
                </a:lnTo>
                <a:cubicBezTo>
                  <a:pt x="10267" y="14707"/>
                  <a:pt x="10260" y="14680"/>
                  <a:pt x="10260" y="14644"/>
                </a:cubicBezTo>
                <a:cubicBezTo>
                  <a:pt x="10260" y="14614"/>
                  <a:pt x="10266" y="14595"/>
                  <a:pt x="10275" y="14578"/>
                </a:cubicBezTo>
                <a:lnTo>
                  <a:pt x="10275" y="14511"/>
                </a:lnTo>
                <a:lnTo>
                  <a:pt x="10505" y="14488"/>
                </a:lnTo>
                <a:cubicBezTo>
                  <a:pt x="10600" y="14479"/>
                  <a:pt x="10655" y="14471"/>
                  <a:pt x="10685" y="14459"/>
                </a:cubicBezTo>
                <a:cubicBezTo>
                  <a:pt x="10686" y="14458"/>
                  <a:pt x="10688" y="14457"/>
                  <a:pt x="10689" y="14457"/>
                </a:cubicBezTo>
                <a:cubicBezTo>
                  <a:pt x="10716" y="14444"/>
                  <a:pt x="10718" y="14427"/>
                  <a:pt x="10707" y="14400"/>
                </a:cubicBezTo>
                <a:cubicBezTo>
                  <a:pt x="10703" y="14391"/>
                  <a:pt x="10694" y="14384"/>
                  <a:pt x="10686" y="14377"/>
                </a:cubicBezTo>
                <a:cubicBezTo>
                  <a:pt x="10681" y="14372"/>
                  <a:pt x="10674" y="14368"/>
                  <a:pt x="10667" y="14363"/>
                </a:cubicBezTo>
                <a:cubicBezTo>
                  <a:pt x="10658" y="14358"/>
                  <a:pt x="10646" y="14354"/>
                  <a:pt x="10633" y="14350"/>
                </a:cubicBezTo>
                <a:cubicBezTo>
                  <a:pt x="10626" y="14347"/>
                  <a:pt x="10611" y="14345"/>
                  <a:pt x="10599" y="14343"/>
                </a:cubicBezTo>
                <a:cubicBezTo>
                  <a:pt x="10558" y="14334"/>
                  <a:pt x="10495" y="14327"/>
                  <a:pt x="10420" y="14322"/>
                </a:cubicBezTo>
                <a:cubicBezTo>
                  <a:pt x="10391" y="14321"/>
                  <a:pt x="10366" y="14317"/>
                  <a:pt x="10336" y="14317"/>
                </a:cubicBezTo>
                <a:lnTo>
                  <a:pt x="10088" y="14317"/>
                </a:lnTo>
                <a:close/>
                <a:moveTo>
                  <a:pt x="9467" y="14340"/>
                </a:moveTo>
                <a:cubicBezTo>
                  <a:pt x="9292" y="14353"/>
                  <a:pt x="9167" y="14646"/>
                  <a:pt x="9167" y="15075"/>
                </a:cubicBezTo>
                <a:cubicBezTo>
                  <a:pt x="9167" y="15233"/>
                  <a:pt x="9184" y="15344"/>
                  <a:pt x="9222" y="15426"/>
                </a:cubicBezTo>
                <a:cubicBezTo>
                  <a:pt x="9230" y="15439"/>
                  <a:pt x="9237" y="15452"/>
                  <a:pt x="9247" y="15467"/>
                </a:cubicBezTo>
                <a:cubicBezTo>
                  <a:pt x="9265" y="15493"/>
                  <a:pt x="9282" y="15510"/>
                  <a:pt x="9301" y="15528"/>
                </a:cubicBezTo>
                <a:cubicBezTo>
                  <a:pt x="9321" y="15546"/>
                  <a:pt x="9340" y="15563"/>
                  <a:pt x="9366" y="15577"/>
                </a:cubicBezTo>
                <a:cubicBezTo>
                  <a:pt x="9369" y="15579"/>
                  <a:pt x="9369" y="15580"/>
                  <a:pt x="9371" y="15581"/>
                </a:cubicBezTo>
                <a:cubicBezTo>
                  <a:pt x="9423" y="15603"/>
                  <a:pt x="9481" y="15594"/>
                  <a:pt x="9543" y="15564"/>
                </a:cubicBezTo>
                <a:cubicBezTo>
                  <a:pt x="9620" y="15509"/>
                  <a:pt x="9707" y="15428"/>
                  <a:pt x="9724" y="15380"/>
                </a:cubicBezTo>
                <a:cubicBezTo>
                  <a:pt x="9747" y="15318"/>
                  <a:pt x="9748" y="15275"/>
                  <a:pt x="9736" y="15251"/>
                </a:cubicBezTo>
                <a:cubicBezTo>
                  <a:pt x="9705" y="15230"/>
                  <a:pt x="9638" y="15268"/>
                  <a:pt x="9556" y="15362"/>
                </a:cubicBezTo>
                <a:cubicBezTo>
                  <a:pt x="9548" y="15370"/>
                  <a:pt x="9545" y="15374"/>
                  <a:pt x="9539" y="15381"/>
                </a:cubicBezTo>
                <a:cubicBezTo>
                  <a:pt x="9534" y="15386"/>
                  <a:pt x="9529" y="15393"/>
                  <a:pt x="9525" y="15397"/>
                </a:cubicBezTo>
                <a:cubicBezTo>
                  <a:pt x="9456" y="15472"/>
                  <a:pt x="9444" y="15467"/>
                  <a:pt x="9409" y="15397"/>
                </a:cubicBezTo>
                <a:cubicBezTo>
                  <a:pt x="9377" y="15332"/>
                  <a:pt x="9365" y="15230"/>
                  <a:pt x="9366" y="15118"/>
                </a:cubicBezTo>
                <a:cubicBezTo>
                  <a:pt x="9366" y="15111"/>
                  <a:pt x="9365" y="15106"/>
                  <a:pt x="9365" y="15100"/>
                </a:cubicBezTo>
                <a:cubicBezTo>
                  <a:pt x="9364" y="14939"/>
                  <a:pt x="9394" y="14755"/>
                  <a:pt x="9452" y="14644"/>
                </a:cubicBezTo>
                <a:lnTo>
                  <a:pt x="9540" y="14479"/>
                </a:lnTo>
                <a:lnTo>
                  <a:pt x="9608" y="14606"/>
                </a:lnTo>
                <a:cubicBezTo>
                  <a:pt x="9646" y="14675"/>
                  <a:pt x="9697" y="14732"/>
                  <a:pt x="9720" y="14732"/>
                </a:cubicBezTo>
                <a:cubicBezTo>
                  <a:pt x="9733" y="14732"/>
                  <a:pt x="9740" y="14727"/>
                  <a:pt x="9746" y="14720"/>
                </a:cubicBezTo>
                <a:cubicBezTo>
                  <a:pt x="9750" y="14701"/>
                  <a:pt x="9752" y="14673"/>
                  <a:pt x="9749" y="14636"/>
                </a:cubicBezTo>
                <a:cubicBezTo>
                  <a:pt x="9748" y="14624"/>
                  <a:pt x="9746" y="14613"/>
                  <a:pt x="9743" y="14601"/>
                </a:cubicBezTo>
                <a:cubicBezTo>
                  <a:pt x="9708" y="14503"/>
                  <a:pt x="9626" y="14383"/>
                  <a:pt x="9545" y="14352"/>
                </a:cubicBezTo>
                <a:cubicBezTo>
                  <a:pt x="9518" y="14342"/>
                  <a:pt x="9492" y="14338"/>
                  <a:pt x="9467" y="14340"/>
                </a:cubicBezTo>
                <a:close/>
                <a:moveTo>
                  <a:pt x="11332" y="14745"/>
                </a:moveTo>
                <a:cubicBezTo>
                  <a:pt x="11295" y="14748"/>
                  <a:pt x="11256" y="14756"/>
                  <a:pt x="11221" y="14771"/>
                </a:cubicBezTo>
                <a:cubicBezTo>
                  <a:pt x="11125" y="14812"/>
                  <a:pt x="11092" y="14862"/>
                  <a:pt x="11082" y="14986"/>
                </a:cubicBezTo>
                <a:cubicBezTo>
                  <a:pt x="11077" y="15050"/>
                  <a:pt x="11079" y="15093"/>
                  <a:pt x="11094" y="15126"/>
                </a:cubicBezTo>
                <a:cubicBezTo>
                  <a:pt x="11108" y="15159"/>
                  <a:pt x="11135" y="15183"/>
                  <a:pt x="11178" y="15208"/>
                </a:cubicBezTo>
                <a:cubicBezTo>
                  <a:pt x="11202" y="15221"/>
                  <a:pt x="11228" y="15229"/>
                  <a:pt x="11253" y="15235"/>
                </a:cubicBezTo>
                <a:cubicBezTo>
                  <a:pt x="11264" y="15237"/>
                  <a:pt x="11273" y="15241"/>
                  <a:pt x="11285" y="15241"/>
                </a:cubicBezTo>
                <a:cubicBezTo>
                  <a:pt x="11308" y="15244"/>
                  <a:pt x="11331" y="15245"/>
                  <a:pt x="11344" y="15238"/>
                </a:cubicBezTo>
                <a:cubicBezTo>
                  <a:pt x="11430" y="15188"/>
                  <a:pt x="11484" y="15263"/>
                  <a:pt x="11430" y="15359"/>
                </a:cubicBezTo>
                <a:cubicBezTo>
                  <a:pt x="11416" y="15383"/>
                  <a:pt x="11387" y="15404"/>
                  <a:pt x="11351" y="15420"/>
                </a:cubicBezTo>
                <a:cubicBezTo>
                  <a:pt x="11316" y="15444"/>
                  <a:pt x="11278" y="15451"/>
                  <a:pt x="11233" y="15444"/>
                </a:cubicBezTo>
                <a:cubicBezTo>
                  <a:pt x="11163" y="15447"/>
                  <a:pt x="11121" y="15469"/>
                  <a:pt x="11134" y="15501"/>
                </a:cubicBezTo>
                <a:cubicBezTo>
                  <a:pt x="11139" y="15513"/>
                  <a:pt x="11147" y="15522"/>
                  <a:pt x="11157" y="15530"/>
                </a:cubicBezTo>
                <a:cubicBezTo>
                  <a:pt x="11159" y="15531"/>
                  <a:pt x="11159" y="15533"/>
                  <a:pt x="11161" y="15534"/>
                </a:cubicBezTo>
                <a:cubicBezTo>
                  <a:pt x="11238" y="15589"/>
                  <a:pt x="11431" y="15552"/>
                  <a:pt x="11515" y="15451"/>
                </a:cubicBezTo>
                <a:cubicBezTo>
                  <a:pt x="11573" y="15381"/>
                  <a:pt x="11593" y="15311"/>
                  <a:pt x="11578" y="15252"/>
                </a:cubicBezTo>
                <a:cubicBezTo>
                  <a:pt x="11576" y="15247"/>
                  <a:pt x="11575" y="15243"/>
                  <a:pt x="11572" y="15238"/>
                </a:cubicBezTo>
                <a:cubicBezTo>
                  <a:pt x="11565" y="15222"/>
                  <a:pt x="11555" y="15207"/>
                  <a:pt x="11542" y="15192"/>
                </a:cubicBezTo>
                <a:cubicBezTo>
                  <a:pt x="11501" y="15143"/>
                  <a:pt x="11427" y="15109"/>
                  <a:pt x="11360" y="15109"/>
                </a:cubicBezTo>
                <a:cubicBezTo>
                  <a:pt x="11241" y="15109"/>
                  <a:pt x="11208" y="15070"/>
                  <a:pt x="11251" y="14992"/>
                </a:cubicBezTo>
                <a:cubicBezTo>
                  <a:pt x="11257" y="14915"/>
                  <a:pt x="11365" y="14843"/>
                  <a:pt x="11452" y="14875"/>
                </a:cubicBezTo>
                <a:cubicBezTo>
                  <a:pt x="11509" y="14896"/>
                  <a:pt x="11552" y="14886"/>
                  <a:pt x="11552" y="14852"/>
                </a:cubicBezTo>
                <a:cubicBezTo>
                  <a:pt x="11552" y="14848"/>
                  <a:pt x="11551" y="14843"/>
                  <a:pt x="11550" y="14839"/>
                </a:cubicBezTo>
                <a:cubicBezTo>
                  <a:pt x="11543" y="14824"/>
                  <a:pt x="11535" y="14812"/>
                  <a:pt x="11525" y="14800"/>
                </a:cubicBezTo>
                <a:cubicBezTo>
                  <a:pt x="11524" y="14799"/>
                  <a:pt x="11523" y="14799"/>
                  <a:pt x="11522" y="14798"/>
                </a:cubicBezTo>
                <a:cubicBezTo>
                  <a:pt x="11483" y="14762"/>
                  <a:pt x="11410" y="14740"/>
                  <a:pt x="11332" y="14745"/>
                </a:cubicBezTo>
                <a:close/>
                <a:moveTo>
                  <a:pt x="1661" y="17108"/>
                </a:moveTo>
                <a:cubicBezTo>
                  <a:pt x="1609" y="17117"/>
                  <a:pt x="1555" y="17139"/>
                  <a:pt x="1514" y="17183"/>
                </a:cubicBezTo>
                <a:cubicBezTo>
                  <a:pt x="1475" y="17226"/>
                  <a:pt x="1458" y="17276"/>
                  <a:pt x="1451" y="17376"/>
                </a:cubicBezTo>
                <a:cubicBezTo>
                  <a:pt x="1460" y="17433"/>
                  <a:pt x="1465" y="17504"/>
                  <a:pt x="1463" y="17540"/>
                </a:cubicBezTo>
                <a:cubicBezTo>
                  <a:pt x="1461" y="17568"/>
                  <a:pt x="1457" y="17583"/>
                  <a:pt x="1449" y="17593"/>
                </a:cubicBezTo>
                <a:cubicBezTo>
                  <a:pt x="1450" y="17621"/>
                  <a:pt x="1449" y="17639"/>
                  <a:pt x="1451" y="17671"/>
                </a:cubicBezTo>
                <a:cubicBezTo>
                  <a:pt x="1458" y="17893"/>
                  <a:pt x="1480" y="18101"/>
                  <a:pt x="1499" y="18131"/>
                </a:cubicBezTo>
                <a:cubicBezTo>
                  <a:pt x="1518" y="18160"/>
                  <a:pt x="1523" y="18296"/>
                  <a:pt x="1510" y="18433"/>
                </a:cubicBezTo>
                <a:cubicBezTo>
                  <a:pt x="1493" y="18613"/>
                  <a:pt x="1506" y="18724"/>
                  <a:pt x="1556" y="18838"/>
                </a:cubicBezTo>
                <a:cubicBezTo>
                  <a:pt x="1594" y="18924"/>
                  <a:pt x="1640" y="18994"/>
                  <a:pt x="1657" y="18994"/>
                </a:cubicBezTo>
                <a:cubicBezTo>
                  <a:pt x="1736" y="18994"/>
                  <a:pt x="1932" y="18777"/>
                  <a:pt x="1951" y="18669"/>
                </a:cubicBezTo>
                <a:cubicBezTo>
                  <a:pt x="1956" y="18643"/>
                  <a:pt x="1959" y="18613"/>
                  <a:pt x="1962" y="18584"/>
                </a:cubicBezTo>
                <a:cubicBezTo>
                  <a:pt x="1968" y="18473"/>
                  <a:pt x="1971" y="18355"/>
                  <a:pt x="1964" y="18265"/>
                </a:cubicBezTo>
                <a:cubicBezTo>
                  <a:pt x="1959" y="18238"/>
                  <a:pt x="1955" y="18214"/>
                  <a:pt x="1947" y="18203"/>
                </a:cubicBezTo>
                <a:cubicBezTo>
                  <a:pt x="1943" y="18197"/>
                  <a:pt x="1939" y="18170"/>
                  <a:pt x="1935" y="18136"/>
                </a:cubicBezTo>
                <a:cubicBezTo>
                  <a:pt x="1913" y="18114"/>
                  <a:pt x="1905" y="18068"/>
                  <a:pt x="1919" y="18034"/>
                </a:cubicBezTo>
                <a:cubicBezTo>
                  <a:pt x="1922" y="18027"/>
                  <a:pt x="1924" y="18006"/>
                  <a:pt x="1927" y="17992"/>
                </a:cubicBezTo>
                <a:cubicBezTo>
                  <a:pt x="1907" y="17910"/>
                  <a:pt x="1878" y="17577"/>
                  <a:pt x="1878" y="17404"/>
                </a:cubicBezTo>
                <a:cubicBezTo>
                  <a:pt x="1878" y="17368"/>
                  <a:pt x="1877" y="17343"/>
                  <a:pt x="1874" y="17319"/>
                </a:cubicBezTo>
                <a:cubicBezTo>
                  <a:pt x="1872" y="17318"/>
                  <a:pt x="1871" y="17313"/>
                  <a:pt x="1869" y="17312"/>
                </a:cubicBezTo>
                <a:cubicBezTo>
                  <a:pt x="1839" y="17295"/>
                  <a:pt x="1815" y="17241"/>
                  <a:pt x="1815" y="17191"/>
                </a:cubicBezTo>
                <a:cubicBezTo>
                  <a:pt x="1815" y="17177"/>
                  <a:pt x="1812" y="17164"/>
                  <a:pt x="1806" y="17153"/>
                </a:cubicBezTo>
                <a:cubicBezTo>
                  <a:pt x="1801" y="17153"/>
                  <a:pt x="1801" y="17152"/>
                  <a:pt x="1795" y="17152"/>
                </a:cubicBezTo>
                <a:cubicBezTo>
                  <a:pt x="1751" y="17149"/>
                  <a:pt x="1693" y="17131"/>
                  <a:pt x="1666" y="17112"/>
                </a:cubicBezTo>
                <a:cubicBezTo>
                  <a:pt x="1664" y="17110"/>
                  <a:pt x="1663" y="17110"/>
                  <a:pt x="1661" y="17108"/>
                </a:cubicBezTo>
                <a:close/>
                <a:moveTo>
                  <a:pt x="2371" y="17159"/>
                </a:moveTo>
                <a:cubicBezTo>
                  <a:pt x="2330" y="17159"/>
                  <a:pt x="2285" y="17186"/>
                  <a:pt x="2271" y="17219"/>
                </a:cubicBezTo>
                <a:cubicBezTo>
                  <a:pt x="2266" y="17232"/>
                  <a:pt x="2251" y="17241"/>
                  <a:pt x="2233" y="17246"/>
                </a:cubicBezTo>
                <a:lnTo>
                  <a:pt x="2231" y="17334"/>
                </a:lnTo>
                <a:cubicBezTo>
                  <a:pt x="2228" y="17433"/>
                  <a:pt x="2216" y="17567"/>
                  <a:pt x="2204" y="17632"/>
                </a:cubicBezTo>
                <a:cubicBezTo>
                  <a:pt x="2189" y="17712"/>
                  <a:pt x="2164" y="18043"/>
                  <a:pt x="2143" y="18413"/>
                </a:cubicBezTo>
                <a:cubicBezTo>
                  <a:pt x="2129" y="18815"/>
                  <a:pt x="2137" y="18925"/>
                  <a:pt x="2185" y="18985"/>
                </a:cubicBezTo>
                <a:cubicBezTo>
                  <a:pt x="2191" y="18991"/>
                  <a:pt x="2196" y="18996"/>
                  <a:pt x="2202" y="19002"/>
                </a:cubicBezTo>
                <a:cubicBezTo>
                  <a:pt x="2220" y="19015"/>
                  <a:pt x="2241" y="19023"/>
                  <a:pt x="2263" y="19028"/>
                </a:cubicBezTo>
                <a:cubicBezTo>
                  <a:pt x="2276" y="19028"/>
                  <a:pt x="2290" y="19025"/>
                  <a:pt x="2300" y="19015"/>
                </a:cubicBezTo>
                <a:cubicBezTo>
                  <a:pt x="2328" y="18989"/>
                  <a:pt x="2378" y="18966"/>
                  <a:pt x="2411" y="18965"/>
                </a:cubicBezTo>
                <a:cubicBezTo>
                  <a:pt x="2443" y="18964"/>
                  <a:pt x="2473" y="18931"/>
                  <a:pt x="2476" y="18890"/>
                </a:cubicBezTo>
                <a:cubicBezTo>
                  <a:pt x="2479" y="18849"/>
                  <a:pt x="2484" y="18797"/>
                  <a:pt x="2490" y="18772"/>
                </a:cubicBezTo>
                <a:cubicBezTo>
                  <a:pt x="2495" y="18748"/>
                  <a:pt x="2497" y="18683"/>
                  <a:pt x="2493" y="18629"/>
                </a:cubicBezTo>
                <a:cubicBezTo>
                  <a:pt x="2489" y="18575"/>
                  <a:pt x="2505" y="18513"/>
                  <a:pt x="2528" y="18492"/>
                </a:cubicBezTo>
                <a:cubicBezTo>
                  <a:pt x="2551" y="18471"/>
                  <a:pt x="2570" y="18404"/>
                  <a:pt x="2570" y="18343"/>
                </a:cubicBezTo>
                <a:cubicBezTo>
                  <a:pt x="2570" y="18191"/>
                  <a:pt x="2651" y="18127"/>
                  <a:pt x="2705" y="18236"/>
                </a:cubicBezTo>
                <a:cubicBezTo>
                  <a:pt x="2763" y="18354"/>
                  <a:pt x="2914" y="18422"/>
                  <a:pt x="2946" y="18345"/>
                </a:cubicBezTo>
                <a:cubicBezTo>
                  <a:pt x="2962" y="18306"/>
                  <a:pt x="3005" y="18317"/>
                  <a:pt x="3066" y="18377"/>
                </a:cubicBezTo>
                <a:cubicBezTo>
                  <a:pt x="3136" y="18445"/>
                  <a:pt x="3165" y="18534"/>
                  <a:pt x="3174" y="18713"/>
                </a:cubicBezTo>
                <a:cubicBezTo>
                  <a:pt x="3184" y="18920"/>
                  <a:pt x="3202" y="18962"/>
                  <a:pt x="3293" y="18998"/>
                </a:cubicBezTo>
                <a:cubicBezTo>
                  <a:pt x="3435" y="19054"/>
                  <a:pt x="3504" y="18935"/>
                  <a:pt x="3531" y="18603"/>
                </a:cubicBezTo>
                <a:cubicBezTo>
                  <a:pt x="3528" y="18599"/>
                  <a:pt x="3525" y="18592"/>
                  <a:pt x="3522" y="18582"/>
                </a:cubicBezTo>
                <a:cubicBezTo>
                  <a:pt x="3517" y="18560"/>
                  <a:pt x="3517" y="18520"/>
                  <a:pt x="3522" y="18491"/>
                </a:cubicBezTo>
                <a:cubicBezTo>
                  <a:pt x="3527" y="18462"/>
                  <a:pt x="3524" y="18341"/>
                  <a:pt x="3515" y="18224"/>
                </a:cubicBezTo>
                <a:cubicBezTo>
                  <a:pt x="3496" y="17972"/>
                  <a:pt x="3514" y="17582"/>
                  <a:pt x="3544" y="17591"/>
                </a:cubicBezTo>
                <a:cubicBezTo>
                  <a:pt x="3555" y="17594"/>
                  <a:pt x="3563" y="17586"/>
                  <a:pt x="3563" y="17573"/>
                </a:cubicBezTo>
                <a:cubicBezTo>
                  <a:pt x="3563" y="17560"/>
                  <a:pt x="3556" y="17550"/>
                  <a:pt x="3547" y="17550"/>
                </a:cubicBezTo>
                <a:cubicBezTo>
                  <a:pt x="3538" y="17550"/>
                  <a:pt x="3520" y="17513"/>
                  <a:pt x="3505" y="17468"/>
                </a:cubicBezTo>
                <a:cubicBezTo>
                  <a:pt x="3481" y="17392"/>
                  <a:pt x="3461" y="17373"/>
                  <a:pt x="3317" y="17289"/>
                </a:cubicBezTo>
                <a:cubicBezTo>
                  <a:pt x="3300" y="17279"/>
                  <a:pt x="3273" y="17263"/>
                  <a:pt x="3258" y="17256"/>
                </a:cubicBezTo>
                <a:cubicBezTo>
                  <a:pt x="3248" y="17251"/>
                  <a:pt x="3242" y="17243"/>
                  <a:pt x="3240" y="17232"/>
                </a:cubicBezTo>
                <a:cubicBezTo>
                  <a:pt x="3200" y="17229"/>
                  <a:pt x="3161" y="17236"/>
                  <a:pt x="3124" y="17251"/>
                </a:cubicBezTo>
                <a:cubicBezTo>
                  <a:pt x="3134" y="17290"/>
                  <a:pt x="3118" y="17319"/>
                  <a:pt x="3084" y="17306"/>
                </a:cubicBezTo>
                <a:cubicBezTo>
                  <a:pt x="3068" y="17299"/>
                  <a:pt x="3051" y="17304"/>
                  <a:pt x="3045" y="17317"/>
                </a:cubicBezTo>
                <a:cubicBezTo>
                  <a:pt x="3041" y="17328"/>
                  <a:pt x="3028" y="17332"/>
                  <a:pt x="3015" y="17330"/>
                </a:cubicBezTo>
                <a:cubicBezTo>
                  <a:pt x="3001" y="17345"/>
                  <a:pt x="2988" y="17362"/>
                  <a:pt x="2975" y="17380"/>
                </a:cubicBezTo>
                <a:cubicBezTo>
                  <a:pt x="2969" y="17411"/>
                  <a:pt x="2949" y="17471"/>
                  <a:pt x="2922" y="17531"/>
                </a:cubicBezTo>
                <a:cubicBezTo>
                  <a:pt x="2892" y="17600"/>
                  <a:pt x="2856" y="17696"/>
                  <a:pt x="2842" y="17745"/>
                </a:cubicBezTo>
                <a:cubicBezTo>
                  <a:pt x="2829" y="17794"/>
                  <a:pt x="2814" y="17834"/>
                  <a:pt x="2809" y="17834"/>
                </a:cubicBezTo>
                <a:cubicBezTo>
                  <a:pt x="2789" y="17834"/>
                  <a:pt x="2767" y="17708"/>
                  <a:pt x="2784" y="17683"/>
                </a:cubicBezTo>
                <a:cubicBezTo>
                  <a:pt x="2791" y="17673"/>
                  <a:pt x="2794" y="17654"/>
                  <a:pt x="2797" y="17638"/>
                </a:cubicBezTo>
                <a:cubicBezTo>
                  <a:pt x="2793" y="17635"/>
                  <a:pt x="2790" y="17635"/>
                  <a:pt x="2786" y="17630"/>
                </a:cubicBezTo>
                <a:cubicBezTo>
                  <a:pt x="2784" y="17627"/>
                  <a:pt x="2782" y="17622"/>
                  <a:pt x="2780" y="17619"/>
                </a:cubicBezTo>
                <a:cubicBezTo>
                  <a:pt x="2778" y="17621"/>
                  <a:pt x="2778" y="17619"/>
                  <a:pt x="2776" y="17621"/>
                </a:cubicBezTo>
                <a:cubicBezTo>
                  <a:pt x="2745" y="17660"/>
                  <a:pt x="2738" y="17648"/>
                  <a:pt x="2702" y="17485"/>
                </a:cubicBezTo>
                <a:cubicBezTo>
                  <a:pt x="2691" y="17441"/>
                  <a:pt x="2677" y="17401"/>
                  <a:pt x="2664" y="17368"/>
                </a:cubicBezTo>
                <a:cubicBezTo>
                  <a:pt x="2582" y="17269"/>
                  <a:pt x="2442" y="17159"/>
                  <a:pt x="2371" y="17159"/>
                </a:cubicBezTo>
                <a:close/>
                <a:moveTo>
                  <a:pt x="4111" y="17288"/>
                </a:moveTo>
                <a:cubicBezTo>
                  <a:pt x="4079" y="17288"/>
                  <a:pt x="4046" y="17291"/>
                  <a:pt x="4012" y="17296"/>
                </a:cubicBezTo>
                <a:cubicBezTo>
                  <a:pt x="3981" y="17301"/>
                  <a:pt x="3959" y="17298"/>
                  <a:pt x="3935" y="17297"/>
                </a:cubicBezTo>
                <a:cubicBezTo>
                  <a:pt x="3914" y="17299"/>
                  <a:pt x="3893" y="17302"/>
                  <a:pt x="3876" y="17302"/>
                </a:cubicBezTo>
                <a:cubicBezTo>
                  <a:pt x="3862" y="17307"/>
                  <a:pt x="3849" y="17311"/>
                  <a:pt x="3836" y="17316"/>
                </a:cubicBezTo>
                <a:cubicBezTo>
                  <a:pt x="3815" y="17341"/>
                  <a:pt x="3792" y="17353"/>
                  <a:pt x="3769" y="17350"/>
                </a:cubicBezTo>
                <a:cubicBezTo>
                  <a:pt x="3763" y="17353"/>
                  <a:pt x="3755" y="17356"/>
                  <a:pt x="3751" y="17360"/>
                </a:cubicBezTo>
                <a:cubicBezTo>
                  <a:pt x="3737" y="17372"/>
                  <a:pt x="3715" y="17379"/>
                  <a:pt x="3698" y="17381"/>
                </a:cubicBezTo>
                <a:cubicBezTo>
                  <a:pt x="3690" y="17409"/>
                  <a:pt x="3672" y="17435"/>
                  <a:pt x="3648" y="17451"/>
                </a:cubicBezTo>
                <a:cubicBezTo>
                  <a:pt x="3645" y="17469"/>
                  <a:pt x="3645" y="17487"/>
                  <a:pt x="3650" y="17501"/>
                </a:cubicBezTo>
                <a:cubicBezTo>
                  <a:pt x="3653" y="17507"/>
                  <a:pt x="3658" y="17598"/>
                  <a:pt x="3663" y="17653"/>
                </a:cubicBezTo>
                <a:cubicBezTo>
                  <a:pt x="3666" y="17654"/>
                  <a:pt x="3669" y="17651"/>
                  <a:pt x="3672" y="17655"/>
                </a:cubicBezTo>
                <a:cubicBezTo>
                  <a:pt x="3685" y="17675"/>
                  <a:pt x="3697" y="17932"/>
                  <a:pt x="3699" y="18230"/>
                </a:cubicBezTo>
                <a:cubicBezTo>
                  <a:pt x="3718" y="18545"/>
                  <a:pt x="3731" y="18728"/>
                  <a:pt x="3740" y="18743"/>
                </a:cubicBezTo>
                <a:cubicBezTo>
                  <a:pt x="3748" y="18756"/>
                  <a:pt x="3755" y="18799"/>
                  <a:pt x="3755" y="18839"/>
                </a:cubicBezTo>
                <a:cubicBezTo>
                  <a:pt x="3755" y="18898"/>
                  <a:pt x="3771" y="18954"/>
                  <a:pt x="3798" y="18994"/>
                </a:cubicBezTo>
                <a:cubicBezTo>
                  <a:pt x="3834" y="19032"/>
                  <a:pt x="3882" y="19054"/>
                  <a:pt x="3949" y="19073"/>
                </a:cubicBezTo>
                <a:cubicBezTo>
                  <a:pt x="3951" y="19074"/>
                  <a:pt x="3952" y="19073"/>
                  <a:pt x="3954" y="19073"/>
                </a:cubicBezTo>
                <a:cubicBezTo>
                  <a:pt x="3961" y="19073"/>
                  <a:pt x="3967" y="19074"/>
                  <a:pt x="3974" y="19076"/>
                </a:cubicBezTo>
                <a:cubicBezTo>
                  <a:pt x="4098" y="19099"/>
                  <a:pt x="4137" y="19035"/>
                  <a:pt x="4082" y="18880"/>
                </a:cubicBezTo>
                <a:cubicBezTo>
                  <a:pt x="4048" y="18786"/>
                  <a:pt x="4062" y="18733"/>
                  <a:pt x="4162" y="18584"/>
                </a:cubicBezTo>
                <a:cubicBezTo>
                  <a:pt x="4229" y="18485"/>
                  <a:pt x="4296" y="18409"/>
                  <a:pt x="4311" y="18416"/>
                </a:cubicBezTo>
                <a:cubicBezTo>
                  <a:pt x="4326" y="18422"/>
                  <a:pt x="4379" y="18393"/>
                  <a:pt x="4428" y="18353"/>
                </a:cubicBezTo>
                <a:cubicBezTo>
                  <a:pt x="4477" y="18312"/>
                  <a:pt x="4518" y="18297"/>
                  <a:pt x="4518" y="18319"/>
                </a:cubicBezTo>
                <a:cubicBezTo>
                  <a:pt x="4518" y="18324"/>
                  <a:pt x="4519" y="18327"/>
                  <a:pt x="4522" y="18328"/>
                </a:cubicBezTo>
                <a:cubicBezTo>
                  <a:pt x="4528" y="18321"/>
                  <a:pt x="4538" y="18315"/>
                  <a:pt x="4541" y="18309"/>
                </a:cubicBezTo>
                <a:cubicBezTo>
                  <a:pt x="4546" y="18295"/>
                  <a:pt x="4563" y="18283"/>
                  <a:pt x="4577" y="18282"/>
                </a:cubicBezTo>
                <a:cubicBezTo>
                  <a:pt x="4609" y="18242"/>
                  <a:pt x="4626" y="18189"/>
                  <a:pt x="4615" y="18162"/>
                </a:cubicBezTo>
                <a:cubicBezTo>
                  <a:pt x="4598" y="18121"/>
                  <a:pt x="4624" y="18084"/>
                  <a:pt x="4660" y="18068"/>
                </a:cubicBezTo>
                <a:cubicBezTo>
                  <a:pt x="4670" y="18016"/>
                  <a:pt x="4677" y="17962"/>
                  <a:pt x="4677" y="17916"/>
                </a:cubicBezTo>
                <a:cubicBezTo>
                  <a:pt x="4676" y="17791"/>
                  <a:pt x="4609" y="17543"/>
                  <a:pt x="4559" y="17482"/>
                </a:cubicBezTo>
                <a:cubicBezTo>
                  <a:pt x="4545" y="17464"/>
                  <a:pt x="4538" y="17438"/>
                  <a:pt x="4544" y="17425"/>
                </a:cubicBezTo>
                <a:cubicBezTo>
                  <a:pt x="4544" y="17424"/>
                  <a:pt x="4543" y="17423"/>
                  <a:pt x="4544" y="17422"/>
                </a:cubicBezTo>
                <a:cubicBezTo>
                  <a:pt x="4519" y="17421"/>
                  <a:pt x="4499" y="17413"/>
                  <a:pt x="4482" y="17401"/>
                </a:cubicBezTo>
                <a:cubicBezTo>
                  <a:pt x="4438" y="17387"/>
                  <a:pt x="4395" y="17370"/>
                  <a:pt x="4359" y="17348"/>
                </a:cubicBezTo>
                <a:cubicBezTo>
                  <a:pt x="4291" y="17307"/>
                  <a:pt x="4206" y="17287"/>
                  <a:pt x="4111" y="17288"/>
                </a:cubicBezTo>
                <a:close/>
                <a:moveTo>
                  <a:pt x="7332" y="17329"/>
                </a:moveTo>
                <a:lnTo>
                  <a:pt x="7177" y="17346"/>
                </a:lnTo>
                <a:cubicBezTo>
                  <a:pt x="7177" y="17346"/>
                  <a:pt x="7176" y="17346"/>
                  <a:pt x="7175" y="17346"/>
                </a:cubicBezTo>
                <a:cubicBezTo>
                  <a:pt x="7175" y="17346"/>
                  <a:pt x="7174" y="17346"/>
                  <a:pt x="7174" y="17346"/>
                </a:cubicBezTo>
                <a:cubicBezTo>
                  <a:pt x="7022" y="17379"/>
                  <a:pt x="6764" y="17407"/>
                  <a:pt x="6503" y="17417"/>
                </a:cubicBezTo>
                <a:cubicBezTo>
                  <a:pt x="6499" y="17426"/>
                  <a:pt x="6494" y="17456"/>
                  <a:pt x="6492" y="17502"/>
                </a:cubicBezTo>
                <a:cubicBezTo>
                  <a:pt x="6489" y="17566"/>
                  <a:pt x="6499" y="17628"/>
                  <a:pt x="6523" y="17689"/>
                </a:cubicBezTo>
                <a:cubicBezTo>
                  <a:pt x="6557" y="17778"/>
                  <a:pt x="6560" y="17779"/>
                  <a:pt x="6639" y="17773"/>
                </a:cubicBezTo>
                <a:cubicBezTo>
                  <a:pt x="6683" y="17769"/>
                  <a:pt x="6728" y="17777"/>
                  <a:pt x="6739" y="17791"/>
                </a:cubicBezTo>
                <a:cubicBezTo>
                  <a:pt x="6752" y="17807"/>
                  <a:pt x="6759" y="17885"/>
                  <a:pt x="6759" y="18020"/>
                </a:cubicBezTo>
                <a:cubicBezTo>
                  <a:pt x="6759" y="18306"/>
                  <a:pt x="6787" y="18604"/>
                  <a:pt x="6826" y="18740"/>
                </a:cubicBezTo>
                <a:cubicBezTo>
                  <a:pt x="6860" y="18858"/>
                  <a:pt x="6908" y="18913"/>
                  <a:pt x="7005" y="18948"/>
                </a:cubicBezTo>
                <a:cubicBezTo>
                  <a:pt x="7039" y="18960"/>
                  <a:pt x="7073" y="18957"/>
                  <a:pt x="7100" y="18945"/>
                </a:cubicBezTo>
                <a:cubicBezTo>
                  <a:pt x="7108" y="18860"/>
                  <a:pt x="7122" y="18816"/>
                  <a:pt x="7142" y="18803"/>
                </a:cubicBezTo>
                <a:cubicBezTo>
                  <a:pt x="7142" y="18798"/>
                  <a:pt x="7143" y="18787"/>
                  <a:pt x="7143" y="18781"/>
                </a:cubicBezTo>
                <a:cubicBezTo>
                  <a:pt x="7138" y="18681"/>
                  <a:pt x="7133" y="18545"/>
                  <a:pt x="7131" y="18371"/>
                </a:cubicBezTo>
                <a:cubicBezTo>
                  <a:pt x="7131" y="18362"/>
                  <a:pt x="7131" y="18358"/>
                  <a:pt x="7131" y="18349"/>
                </a:cubicBezTo>
                <a:cubicBezTo>
                  <a:pt x="7131" y="18326"/>
                  <a:pt x="7129" y="18314"/>
                  <a:pt x="7129" y="18288"/>
                </a:cubicBezTo>
                <a:cubicBezTo>
                  <a:pt x="7124" y="18057"/>
                  <a:pt x="7127" y="17902"/>
                  <a:pt x="7140" y="17807"/>
                </a:cubicBezTo>
                <a:cubicBezTo>
                  <a:pt x="7143" y="17745"/>
                  <a:pt x="7149" y="17723"/>
                  <a:pt x="7163" y="17720"/>
                </a:cubicBezTo>
                <a:cubicBezTo>
                  <a:pt x="7163" y="17719"/>
                  <a:pt x="7164" y="17720"/>
                  <a:pt x="7165" y="17720"/>
                </a:cubicBezTo>
                <a:cubicBezTo>
                  <a:pt x="7188" y="17674"/>
                  <a:pt x="7224" y="17686"/>
                  <a:pt x="7276" y="17747"/>
                </a:cubicBezTo>
                <a:cubicBezTo>
                  <a:pt x="7278" y="17744"/>
                  <a:pt x="7280" y="17741"/>
                  <a:pt x="7280" y="17735"/>
                </a:cubicBezTo>
                <a:cubicBezTo>
                  <a:pt x="7277" y="17720"/>
                  <a:pt x="7291" y="17702"/>
                  <a:pt x="7310" y="17694"/>
                </a:cubicBezTo>
                <a:cubicBezTo>
                  <a:pt x="7365" y="17672"/>
                  <a:pt x="7427" y="17578"/>
                  <a:pt x="7427" y="17518"/>
                </a:cubicBezTo>
                <a:cubicBezTo>
                  <a:pt x="7427" y="17504"/>
                  <a:pt x="7422" y="17483"/>
                  <a:pt x="7414" y="17462"/>
                </a:cubicBezTo>
                <a:cubicBezTo>
                  <a:pt x="7385" y="17438"/>
                  <a:pt x="7357" y="17398"/>
                  <a:pt x="7355" y="17362"/>
                </a:cubicBezTo>
                <a:lnTo>
                  <a:pt x="7332" y="17329"/>
                </a:lnTo>
                <a:close/>
                <a:moveTo>
                  <a:pt x="5289" y="17405"/>
                </a:moveTo>
                <a:cubicBezTo>
                  <a:pt x="5282" y="17408"/>
                  <a:pt x="5275" y="17411"/>
                  <a:pt x="5269" y="17414"/>
                </a:cubicBezTo>
                <a:cubicBezTo>
                  <a:pt x="5265" y="17416"/>
                  <a:pt x="5262" y="17417"/>
                  <a:pt x="5258" y="17420"/>
                </a:cubicBezTo>
                <a:cubicBezTo>
                  <a:pt x="5242" y="17432"/>
                  <a:pt x="5220" y="17442"/>
                  <a:pt x="5199" y="17448"/>
                </a:cubicBezTo>
                <a:cubicBezTo>
                  <a:pt x="5175" y="17461"/>
                  <a:pt x="5151" y="17473"/>
                  <a:pt x="5122" y="17493"/>
                </a:cubicBezTo>
                <a:cubicBezTo>
                  <a:pt x="5092" y="17512"/>
                  <a:pt x="5066" y="17524"/>
                  <a:pt x="5039" y="17536"/>
                </a:cubicBezTo>
                <a:cubicBezTo>
                  <a:pt x="5032" y="17557"/>
                  <a:pt x="5022" y="17576"/>
                  <a:pt x="5010" y="17590"/>
                </a:cubicBezTo>
                <a:cubicBezTo>
                  <a:pt x="4969" y="17663"/>
                  <a:pt x="4925" y="17765"/>
                  <a:pt x="4862" y="17937"/>
                </a:cubicBezTo>
                <a:cubicBezTo>
                  <a:pt x="4821" y="18051"/>
                  <a:pt x="4706" y="18515"/>
                  <a:pt x="4649" y="18800"/>
                </a:cubicBezTo>
                <a:cubicBezTo>
                  <a:pt x="4636" y="18864"/>
                  <a:pt x="4633" y="18918"/>
                  <a:pt x="4634" y="18965"/>
                </a:cubicBezTo>
                <a:cubicBezTo>
                  <a:pt x="4642" y="18969"/>
                  <a:pt x="4649" y="18976"/>
                  <a:pt x="4655" y="18991"/>
                </a:cubicBezTo>
                <a:cubicBezTo>
                  <a:pt x="4687" y="19067"/>
                  <a:pt x="4756" y="19065"/>
                  <a:pt x="4828" y="19005"/>
                </a:cubicBezTo>
                <a:cubicBezTo>
                  <a:pt x="4858" y="18977"/>
                  <a:pt x="4879" y="18934"/>
                  <a:pt x="4903" y="18855"/>
                </a:cubicBezTo>
                <a:cubicBezTo>
                  <a:pt x="4931" y="18762"/>
                  <a:pt x="4938" y="18753"/>
                  <a:pt x="4976" y="18767"/>
                </a:cubicBezTo>
                <a:cubicBezTo>
                  <a:pt x="4995" y="18775"/>
                  <a:pt x="5004" y="18775"/>
                  <a:pt x="5019" y="18780"/>
                </a:cubicBezTo>
                <a:cubicBezTo>
                  <a:pt x="5029" y="18772"/>
                  <a:pt x="5042" y="18757"/>
                  <a:pt x="5047" y="18757"/>
                </a:cubicBezTo>
                <a:cubicBezTo>
                  <a:pt x="5057" y="18757"/>
                  <a:pt x="5080" y="18774"/>
                  <a:pt x="5108" y="18798"/>
                </a:cubicBezTo>
                <a:cubicBezTo>
                  <a:pt x="5135" y="18796"/>
                  <a:pt x="5155" y="18787"/>
                  <a:pt x="5169" y="18769"/>
                </a:cubicBezTo>
                <a:cubicBezTo>
                  <a:pt x="5212" y="18711"/>
                  <a:pt x="5245" y="18739"/>
                  <a:pt x="5256" y="18844"/>
                </a:cubicBezTo>
                <a:cubicBezTo>
                  <a:pt x="5261" y="18884"/>
                  <a:pt x="5273" y="18931"/>
                  <a:pt x="5284" y="18969"/>
                </a:cubicBezTo>
                <a:cubicBezTo>
                  <a:pt x="5344" y="19018"/>
                  <a:pt x="5409" y="19053"/>
                  <a:pt x="5449" y="19053"/>
                </a:cubicBezTo>
                <a:cubicBezTo>
                  <a:pt x="5506" y="19053"/>
                  <a:pt x="5529" y="19040"/>
                  <a:pt x="5536" y="19002"/>
                </a:cubicBezTo>
                <a:cubicBezTo>
                  <a:pt x="5535" y="18991"/>
                  <a:pt x="5537" y="18952"/>
                  <a:pt x="5537" y="18937"/>
                </a:cubicBezTo>
                <a:cubicBezTo>
                  <a:pt x="5536" y="18928"/>
                  <a:pt x="5536" y="18922"/>
                  <a:pt x="5535" y="18911"/>
                </a:cubicBezTo>
                <a:cubicBezTo>
                  <a:pt x="5531" y="18875"/>
                  <a:pt x="5533" y="18839"/>
                  <a:pt x="5538" y="18805"/>
                </a:cubicBezTo>
                <a:cubicBezTo>
                  <a:pt x="5539" y="18789"/>
                  <a:pt x="5539" y="18779"/>
                  <a:pt x="5539" y="18761"/>
                </a:cubicBezTo>
                <a:cubicBezTo>
                  <a:pt x="5521" y="18726"/>
                  <a:pt x="5515" y="18656"/>
                  <a:pt x="5528" y="18554"/>
                </a:cubicBezTo>
                <a:cubicBezTo>
                  <a:pt x="5532" y="18521"/>
                  <a:pt x="5533" y="18474"/>
                  <a:pt x="5533" y="18423"/>
                </a:cubicBezTo>
                <a:cubicBezTo>
                  <a:pt x="5532" y="18372"/>
                  <a:pt x="5531" y="18323"/>
                  <a:pt x="5528" y="18274"/>
                </a:cubicBezTo>
                <a:cubicBezTo>
                  <a:pt x="5525" y="18199"/>
                  <a:pt x="5520" y="18121"/>
                  <a:pt x="5511" y="18052"/>
                </a:cubicBezTo>
                <a:cubicBezTo>
                  <a:pt x="5498" y="17948"/>
                  <a:pt x="5493" y="17871"/>
                  <a:pt x="5491" y="17808"/>
                </a:cubicBezTo>
                <a:cubicBezTo>
                  <a:pt x="5470" y="17721"/>
                  <a:pt x="5442" y="17653"/>
                  <a:pt x="5405" y="17602"/>
                </a:cubicBezTo>
                <a:cubicBezTo>
                  <a:pt x="5389" y="17593"/>
                  <a:pt x="5373" y="17573"/>
                  <a:pt x="5358" y="17548"/>
                </a:cubicBezTo>
                <a:cubicBezTo>
                  <a:pt x="5349" y="17540"/>
                  <a:pt x="5341" y="17529"/>
                  <a:pt x="5331" y="17522"/>
                </a:cubicBezTo>
                <a:cubicBezTo>
                  <a:pt x="5266" y="17475"/>
                  <a:pt x="5262" y="17468"/>
                  <a:pt x="5289" y="17439"/>
                </a:cubicBezTo>
                <a:cubicBezTo>
                  <a:pt x="5302" y="17426"/>
                  <a:pt x="5306" y="17417"/>
                  <a:pt x="5308" y="17410"/>
                </a:cubicBezTo>
                <a:cubicBezTo>
                  <a:pt x="5302" y="17409"/>
                  <a:pt x="5295" y="17405"/>
                  <a:pt x="5289" y="17405"/>
                </a:cubicBezTo>
                <a:close/>
                <a:moveTo>
                  <a:pt x="6354" y="17441"/>
                </a:moveTo>
                <a:cubicBezTo>
                  <a:pt x="6343" y="17443"/>
                  <a:pt x="6330" y="17455"/>
                  <a:pt x="6319" y="17467"/>
                </a:cubicBezTo>
                <a:cubicBezTo>
                  <a:pt x="6319" y="17470"/>
                  <a:pt x="6317" y="17473"/>
                  <a:pt x="6318" y="17476"/>
                </a:cubicBezTo>
                <a:cubicBezTo>
                  <a:pt x="6319" y="17485"/>
                  <a:pt x="6317" y="17494"/>
                  <a:pt x="6314" y="17501"/>
                </a:cubicBezTo>
                <a:cubicBezTo>
                  <a:pt x="6315" y="17501"/>
                  <a:pt x="6315" y="17502"/>
                  <a:pt x="6317" y="17502"/>
                </a:cubicBezTo>
                <a:cubicBezTo>
                  <a:pt x="6331" y="17502"/>
                  <a:pt x="6351" y="17487"/>
                  <a:pt x="6361" y="17468"/>
                </a:cubicBezTo>
                <a:cubicBezTo>
                  <a:pt x="6376" y="17442"/>
                  <a:pt x="6374" y="17436"/>
                  <a:pt x="6354" y="17441"/>
                </a:cubicBezTo>
                <a:close/>
                <a:moveTo>
                  <a:pt x="4645" y="17456"/>
                </a:moveTo>
                <a:cubicBezTo>
                  <a:pt x="4633" y="17455"/>
                  <a:pt x="4631" y="17476"/>
                  <a:pt x="4639" y="17521"/>
                </a:cubicBezTo>
                <a:cubicBezTo>
                  <a:pt x="4644" y="17549"/>
                  <a:pt x="4655" y="17573"/>
                  <a:pt x="4663" y="17573"/>
                </a:cubicBezTo>
                <a:cubicBezTo>
                  <a:pt x="4683" y="17573"/>
                  <a:pt x="4680" y="17485"/>
                  <a:pt x="4659" y="17466"/>
                </a:cubicBezTo>
                <a:cubicBezTo>
                  <a:pt x="4653" y="17460"/>
                  <a:pt x="4649" y="17457"/>
                  <a:pt x="4645" y="17456"/>
                </a:cubicBezTo>
                <a:close/>
                <a:moveTo>
                  <a:pt x="4729" y="17464"/>
                </a:moveTo>
                <a:cubicBezTo>
                  <a:pt x="4727" y="17466"/>
                  <a:pt x="4726" y="17474"/>
                  <a:pt x="4725" y="17488"/>
                </a:cubicBezTo>
                <a:cubicBezTo>
                  <a:pt x="4725" y="17513"/>
                  <a:pt x="4728" y="17527"/>
                  <a:pt x="4734" y="17519"/>
                </a:cubicBezTo>
                <a:cubicBezTo>
                  <a:pt x="4739" y="17512"/>
                  <a:pt x="4740" y="17492"/>
                  <a:pt x="4735" y="17474"/>
                </a:cubicBezTo>
                <a:cubicBezTo>
                  <a:pt x="4733" y="17465"/>
                  <a:pt x="4730" y="17461"/>
                  <a:pt x="4729" y="17464"/>
                </a:cubicBezTo>
                <a:close/>
                <a:moveTo>
                  <a:pt x="4126" y="17482"/>
                </a:moveTo>
                <a:cubicBezTo>
                  <a:pt x="4159" y="17479"/>
                  <a:pt x="4174" y="17501"/>
                  <a:pt x="4233" y="17587"/>
                </a:cubicBezTo>
                <a:cubicBezTo>
                  <a:pt x="4318" y="17710"/>
                  <a:pt x="4358" y="17816"/>
                  <a:pt x="4358" y="17918"/>
                </a:cubicBezTo>
                <a:cubicBezTo>
                  <a:pt x="4358" y="18009"/>
                  <a:pt x="4314" y="18134"/>
                  <a:pt x="4262" y="18189"/>
                </a:cubicBezTo>
                <a:cubicBezTo>
                  <a:pt x="4237" y="18215"/>
                  <a:pt x="4192" y="18253"/>
                  <a:pt x="4161" y="18273"/>
                </a:cubicBezTo>
                <a:cubicBezTo>
                  <a:pt x="4107" y="18306"/>
                  <a:pt x="4104" y="18305"/>
                  <a:pt x="4083" y="18254"/>
                </a:cubicBezTo>
                <a:cubicBezTo>
                  <a:pt x="4054" y="18186"/>
                  <a:pt x="4004" y="17733"/>
                  <a:pt x="4011" y="17609"/>
                </a:cubicBezTo>
                <a:cubicBezTo>
                  <a:pt x="4016" y="17519"/>
                  <a:pt x="4020" y="17513"/>
                  <a:pt x="4085" y="17493"/>
                </a:cubicBezTo>
                <a:cubicBezTo>
                  <a:pt x="4102" y="17487"/>
                  <a:pt x="4115" y="17483"/>
                  <a:pt x="4126" y="17482"/>
                </a:cubicBezTo>
                <a:close/>
                <a:moveTo>
                  <a:pt x="6149" y="17523"/>
                </a:moveTo>
                <a:cubicBezTo>
                  <a:pt x="6111" y="17525"/>
                  <a:pt x="6073" y="17533"/>
                  <a:pt x="6034" y="17547"/>
                </a:cubicBezTo>
                <a:cubicBezTo>
                  <a:pt x="5919" y="17589"/>
                  <a:pt x="5809" y="17680"/>
                  <a:pt x="5748" y="17797"/>
                </a:cubicBezTo>
                <a:cubicBezTo>
                  <a:pt x="5732" y="17826"/>
                  <a:pt x="5721" y="17853"/>
                  <a:pt x="5711" y="17882"/>
                </a:cubicBezTo>
                <a:cubicBezTo>
                  <a:pt x="5710" y="17883"/>
                  <a:pt x="5710" y="17884"/>
                  <a:pt x="5709" y="17886"/>
                </a:cubicBezTo>
                <a:cubicBezTo>
                  <a:pt x="5706" y="17896"/>
                  <a:pt x="5703" y="17908"/>
                  <a:pt x="5700" y="17920"/>
                </a:cubicBezTo>
                <a:cubicBezTo>
                  <a:pt x="5695" y="17938"/>
                  <a:pt x="5690" y="17958"/>
                  <a:pt x="5686" y="17979"/>
                </a:cubicBezTo>
                <a:cubicBezTo>
                  <a:pt x="5685" y="17988"/>
                  <a:pt x="5684" y="17998"/>
                  <a:pt x="5682" y="18007"/>
                </a:cubicBezTo>
                <a:cubicBezTo>
                  <a:pt x="5673" y="18079"/>
                  <a:pt x="5671" y="18167"/>
                  <a:pt x="5674" y="18292"/>
                </a:cubicBezTo>
                <a:cubicBezTo>
                  <a:pt x="5676" y="18369"/>
                  <a:pt x="5674" y="18434"/>
                  <a:pt x="5670" y="18495"/>
                </a:cubicBezTo>
                <a:cubicBezTo>
                  <a:pt x="5671" y="18501"/>
                  <a:pt x="5672" y="18509"/>
                  <a:pt x="5673" y="18515"/>
                </a:cubicBezTo>
                <a:cubicBezTo>
                  <a:pt x="5690" y="18587"/>
                  <a:pt x="5694" y="18627"/>
                  <a:pt x="5685" y="18653"/>
                </a:cubicBezTo>
                <a:cubicBezTo>
                  <a:pt x="5691" y="18670"/>
                  <a:pt x="5697" y="18679"/>
                  <a:pt x="5706" y="18713"/>
                </a:cubicBezTo>
                <a:cubicBezTo>
                  <a:pt x="5709" y="18724"/>
                  <a:pt x="5714" y="18735"/>
                  <a:pt x="5717" y="18746"/>
                </a:cubicBezTo>
                <a:cubicBezTo>
                  <a:pt x="5724" y="18755"/>
                  <a:pt x="5729" y="18763"/>
                  <a:pt x="5739" y="18786"/>
                </a:cubicBezTo>
                <a:cubicBezTo>
                  <a:pt x="5753" y="18821"/>
                  <a:pt x="5781" y="18868"/>
                  <a:pt x="5805" y="18906"/>
                </a:cubicBezTo>
                <a:cubicBezTo>
                  <a:pt x="5851" y="18969"/>
                  <a:pt x="5901" y="19025"/>
                  <a:pt x="5954" y="19061"/>
                </a:cubicBezTo>
                <a:cubicBezTo>
                  <a:pt x="5977" y="19060"/>
                  <a:pt x="6005" y="19059"/>
                  <a:pt x="6034" y="19061"/>
                </a:cubicBezTo>
                <a:cubicBezTo>
                  <a:pt x="6125" y="19067"/>
                  <a:pt x="6181" y="19055"/>
                  <a:pt x="6292" y="19004"/>
                </a:cubicBezTo>
                <a:cubicBezTo>
                  <a:pt x="6370" y="18968"/>
                  <a:pt x="6451" y="18939"/>
                  <a:pt x="6472" y="18937"/>
                </a:cubicBezTo>
                <a:cubicBezTo>
                  <a:pt x="6494" y="18936"/>
                  <a:pt x="6509" y="18927"/>
                  <a:pt x="6504" y="18919"/>
                </a:cubicBezTo>
                <a:cubicBezTo>
                  <a:pt x="6500" y="18911"/>
                  <a:pt x="6510" y="18882"/>
                  <a:pt x="6526" y="18856"/>
                </a:cubicBezTo>
                <a:cubicBezTo>
                  <a:pt x="6548" y="18820"/>
                  <a:pt x="6554" y="18778"/>
                  <a:pt x="6551" y="18683"/>
                </a:cubicBezTo>
                <a:cubicBezTo>
                  <a:pt x="6547" y="18562"/>
                  <a:pt x="6548" y="18555"/>
                  <a:pt x="6585" y="18558"/>
                </a:cubicBezTo>
                <a:cubicBezTo>
                  <a:pt x="6620" y="18560"/>
                  <a:pt x="6621" y="18559"/>
                  <a:pt x="6594" y="18535"/>
                </a:cubicBezTo>
                <a:cubicBezTo>
                  <a:pt x="6577" y="18520"/>
                  <a:pt x="6544" y="18484"/>
                  <a:pt x="6520" y="18455"/>
                </a:cubicBezTo>
                <a:cubicBezTo>
                  <a:pt x="6471" y="18396"/>
                  <a:pt x="6439" y="18386"/>
                  <a:pt x="6445" y="18431"/>
                </a:cubicBezTo>
                <a:cubicBezTo>
                  <a:pt x="6447" y="18450"/>
                  <a:pt x="6428" y="18464"/>
                  <a:pt x="6393" y="18468"/>
                </a:cubicBezTo>
                <a:cubicBezTo>
                  <a:pt x="6363" y="18472"/>
                  <a:pt x="6327" y="18482"/>
                  <a:pt x="6314" y="18490"/>
                </a:cubicBezTo>
                <a:cubicBezTo>
                  <a:pt x="6300" y="18498"/>
                  <a:pt x="6280" y="18501"/>
                  <a:pt x="6268" y="18498"/>
                </a:cubicBezTo>
                <a:cubicBezTo>
                  <a:pt x="6256" y="18495"/>
                  <a:pt x="6230" y="18516"/>
                  <a:pt x="6210" y="18544"/>
                </a:cubicBezTo>
                <a:cubicBezTo>
                  <a:pt x="6176" y="18592"/>
                  <a:pt x="6140" y="18575"/>
                  <a:pt x="6162" y="18522"/>
                </a:cubicBezTo>
                <a:cubicBezTo>
                  <a:pt x="6173" y="18497"/>
                  <a:pt x="6126" y="18467"/>
                  <a:pt x="6106" y="18486"/>
                </a:cubicBezTo>
                <a:cubicBezTo>
                  <a:pt x="6085" y="18506"/>
                  <a:pt x="6088" y="18625"/>
                  <a:pt x="6111" y="18660"/>
                </a:cubicBezTo>
                <a:cubicBezTo>
                  <a:pt x="6127" y="18684"/>
                  <a:pt x="6125" y="18695"/>
                  <a:pt x="6100" y="18723"/>
                </a:cubicBezTo>
                <a:cubicBezTo>
                  <a:pt x="6083" y="18741"/>
                  <a:pt x="6063" y="18757"/>
                  <a:pt x="6056" y="18757"/>
                </a:cubicBezTo>
                <a:cubicBezTo>
                  <a:pt x="6030" y="18757"/>
                  <a:pt x="6014" y="18640"/>
                  <a:pt x="6004" y="18387"/>
                </a:cubicBezTo>
                <a:cubicBezTo>
                  <a:pt x="5995" y="18156"/>
                  <a:pt x="5997" y="18121"/>
                  <a:pt x="6025" y="18054"/>
                </a:cubicBezTo>
                <a:cubicBezTo>
                  <a:pt x="6059" y="17975"/>
                  <a:pt x="6186" y="17834"/>
                  <a:pt x="6222" y="17834"/>
                </a:cubicBezTo>
                <a:cubicBezTo>
                  <a:pt x="6234" y="17834"/>
                  <a:pt x="6266" y="17870"/>
                  <a:pt x="6293" y="17916"/>
                </a:cubicBezTo>
                <a:cubicBezTo>
                  <a:pt x="6351" y="18013"/>
                  <a:pt x="6360" y="18015"/>
                  <a:pt x="6415" y="17950"/>
                </a:cubicBezTo>
                <a:cubicBezTo>
                  <a:pt x="6449" y="17911"/>
                  <a:pt x="6457" y="17881"/>
                  <a:pt x="6457" y="17800"/>
                </a:cubicBezTo>
                <a:cubicBezTo>
                  <a:pt x="6457" y="17709"/>
                  <a:pt x="6451" y="17691"/>
                  <a:pt x="6397" y="17637"/>
                </a:cubicBezTo>
                <a:cubicBezTo>
                  <a:pt x="6365" y="17604"/>
                  <a:pt x="6301" y="17558"/>
                  <a:pt x="6255" y="17536"/>
                </a:cubicBezTo>
                <a:cubicBezTo>
                  <a:pt x="6240" y="17529"/>
                  <a:pt x="6231" y="17530"/>
                  <a:pt x="6219" y="17525"/>
                </a:cubicBezTo>
                <a:cubicBezTo>
                  <a:pt x="6217" y="17525"/>
                  <a:pt x="6215" y="17526"/>
                  <a:pt x="6213" y="17525"/>
                </a:cubicBezTo>
                <a:cubicBezTo>
                  <a:pt x="6192" y="17522"/>
                  <a:pt x="6171" y="17522"/>
                  <a:pt x="6149" y="17523"/>
                </a:cubicBezTo>
                <a:close/>
                <a:moveTo>
                  <a:pt x="10393" y="17552"/>
                </a:moveTo>
                <a:cubicBezTo>
                  <a:pt x="10342" y="17550"/>
                  <a:pt x="10288" y="17560"/>
                  <a:pt x="10233" y="17579"/>
                </a:cubicBezTo>
                <a:cubicBezTo>
                  <a:pt x="10215" y="17586"/>
                  <a:pt x="10198" y="17590"/>
                  <a:pt x="10180" y="17601"/>
                </a:cubicBezTo>
                <a:cubicBezTo>
                  <a:pt x="9974" y="17717"/>
                  <a:pt x="9953" y="17789"/>
                  <a:pt x="9953" y="18391"/>
                </a:cubicBezTo>
                <a:cubicBezTo>
                  <a:pt x="9953" y="18493"/>
                  <a:pt x="9949" y="18590"/>
                  <a:pt x="9944" y="18679"/>
                </a:cubicBezTo>
                <a:cubicBezTo>
                  <a:pt x="9950" y="18797"/>
                  <a:pt x="9961" y="18907"/>
                  <a:pt x="9977" y="18986"/>
                </a:cubicBezTo>
                <a:cubicBezTo>
                  <a:pt x="9991" y="19053"/>
                  <a:pt x="9998" y="19113"/>
                  <a:pt x="10002" y="19162"/>
                </a:cubicBezTo>
                <a:cubicBezTo>
                  <a:pt x="10034" y="19245"/>
                  <a:pt x="10068" y="19278"/>
                  <a:pt x="10119" y="19279"/>
                </a:cubicBezTo>
                <a:cubicBezTo>
                  <a:pt x="10147" y="19280"/>
                  <a:pt x="10190" y="19301"/>
                  <a:pt x="10216" y="19324"/>
                </a:cubicBezTo>
                <a:cubicBezTo>
                  <a:pt x="10228" y="19335"/>
                  <a:pt x="10244" y="19340"/>
                  <a:pt x="10259" y="19346"/>
                </a:cubicBezTo>
                <a:cubicBezTo>
                  <a:pt x="10267" y="19349"/>
                  <a:pt x="10276" y="19353"/>
                  <a:pt x="10284" y="19356"/>
                </a:cubicBezTo>
                <a:cubicBezTo>
                  <a:pt x="10303" y="19360"/>
                  <a:pt x="10321" y="19363"/>
                  <a:pt x="10343" y="19362"/>
                </a:cubicBezTo>
                <a:cubicBezTo>
                  <a:pt x="10418" y="19358"/>
                  <a:pt x="10440" y="19350"/>
                  <a:pt x="10519" y="19301"/>
                </a:cubicBezTo>
                <a:cubicBezTo>
                  <a:pt x="10536" y="19290"/>
                  <a:pt x="10577" y="19269"/>
                  <a:pt x="10609" y="19254"/>
                </a:cubicBezTo>
                <a:cubicBezTo>
                  <a:pt x="10676" y="19223"/>
                  <a:pt x="10749" y="19111"/>
                  <a:pt x="10779" y="18992"/>
                </a:cubicBezTo>
                <a:cubicBezTo>
                  <a:pt x="10790" y="18947"/>
                  <a:pt x="10806" y="18892"/>
                  <a:pt x="10814" y="18869"/>
                </a:cubicBezTo>
                <a:cubicBezTo>
                  <a:pt x="10822" y="18847"/>
                  <a:pt x="10829" y="18804"/>
                  <a:pt x="10829" y="18774"/>
                </a:cubicBezTo>
                <a:cubicBezTo>
                  <a:pt x="10829" y="18770"/>
                  <a:pt x="10827" y="18764"/>
                  <a:pt x="10826" y="18760"/>
                </a:cubicBezTo>
                <a:cubicBezTo>
                  <a:pt x="10798" y="18702"/>
                  <a:pt x="10784" y="18641"/>
                  <a:pt x="10783" y="18588"/>
                </a:cubicBezTo>
                <a:cubicBezTo>
                  <a:pt x="10767" y="18546"/>
                  <a:pt x="10748" y="18508"/>
                  <a:pt x="10733" y="18496"/>
                </a:cubicBezTo>
                <a:lnTo>
                  <a:pt x="10700" y="18470"/>
                </a:lnTo>
                <a:lnTo>
                  <a:pt x="10734" y="18402"/>
                </a:lnTo>
                <a:cubicBezTo>
                  <a:pt x="10746" y="18377"/>
                  <a:pt x="10762" y="18325"/>
                  <a:pt x="10777" y="18271"/>
                </a:cubicBezTo>
                <a:cubicBezTo>
                  <a:pt x="10777" y="18231"/>
                  <a:pt x="10780" y="18178"/>
                  <a:pt x="10786" y="18110"/>
                </a:cubicBezTo>
                <a:cubicBezTo>
                  <a:pt x="10802" y="17929"/>
                  <a:pt x="10789" y="17862"/>
                  <a:pt x="10716" y="17761"/>
                </a:cubicBezTo>
                <a:cubicBezTo>
                  <a:pt x="10652" y="17672"/>
                  <a:pt x="10583" y="17613"/>
                  <a:pt x="10513" y="17579"/>
                </a:cubicBezTo>
                <a:cubicBezTo>
                  <a:pt x="10474" y="17564"/>
                  <a:pt x="10435" y="17554"/>
                  <a:pt x="10393" y="17552"/>
                </a:cubicBezTo>
                <a:close/>
                <a:moveTo>
                  <a:pt x="11316" y="17559"/>
                </a:moveTo>
                <a:cubicBezTo>
                  <a:pt x="11295" y="17560"/>
                  <a:pt x="11274" y="17562"/>
                  <a:pt x="11254" y="17565"/>
                </a:cubicBezTo>
                <a:cubicBezTo>
                  <a:pt x="11246" y="17567"/>
                  <a:pt x="11236" y="17569"/>
                  <a:pt x="11229" y="17572"/>
                </a:cubicBezTo>
                <a:cubicBezTo>
                  <a:pt x="10969" y="17664"/>
                  <a:pt x="10956" y="17684"/>
                  <a:pt x="10956" y="17992"/>
                </a:cubicBezTo>
                <a:cubicBezTo>
                  <a:pt x="10956" y="18012"/>
                  <a:pt x="10954" y="18020"/>
                  <a:pt x="10953" y="18037"/>
                </a:cubicBezTo>
                <a:lnTo>
                  <a:pt x="10960" y="18202"/>
                </a:lnTo>
                <a:cubicBezTo>
                  <a:pt x="10968" y="18388"/>
                  <a:pt x="10971" y="18493"/>
                  <a:pt x="10969" y="18569"/>
                </a:cubicBezTo>
                <a:cubicBezTo>
                  <a:pt x="10986" y="18807"/>
                  <a:pt x="11003" y="19022"/>
                  <a:pt x="11010" y="19039"/>
                </a:cubicBezTo>
                <a:cubicBezTo>
                  <a:pt x="11014" y="19049"/>
                  <a:pt x="11014" y="19057"/>
                  <a:pt x="11012" y="19063"/>
                </a:cubicBezTo>
                <a:cubicBezTo>
                  <a:pt x="11015" y="19070"/>
                  <a:pt x="11018" y="19079"/>
                  <a:pt x="11020" y="19085"/>
                </a:cubicBezTo>
                <a:cubicBezTo>
                  <a:pt x="11029" y="19104"/>
                  <a:pt x="11033" y="19118"/>
                  <a:pt x="11039" y="19133"/>
                </a:cubicBezTo>
                <a:cubicBezTo>
                  <a:pt x="11044" y="19138"/>
                  <a:pt x="11048" y="19140"/>
                  <a:pt x="11054" y="19147"/>
                </a:cubicBezTo>
                <a:cubicBezTo>
                  <a:pt x="11103" y="19209"/>
                  <a:pt x="11178" y="19220"/>
                  <a:pt x="11251" y="19185"/>
                </a:cubicBezTo>
                <a:cubicBezTo>
                  <a:pt x="11263" y="19166"/>
                  <a:pt x="11279" y="19146"/>
                  <a:pt x="11286" y="19129"/>
                </a:cubicBezTo>
                <a:cubicBezTo>
                  <a:pt x="11300" y="19095"/>
                  <a:pt x="11317" y="19082"/>
                  <a:pt x="11340" y="19085"/>
                </a:cubicBezTo>
                <a:cubicBezTo>
                  <a:pt x="11361" y="19028"/>
                  <a:pt x="11371" y="18948"/>
                  <a:pt x="11366" y="18833"/>
                </a:cubicBezTo>
                <a:cubicBezTo>
                  <a:pt x="11362" y="18709"/>
                  <a:pt x="11364" y="18696"/>
                  <a:pt x="11395" y="18690"/>
                </a:cubicBezTo>
                <a:cubicBezTo>
                  <a:pt x="11420" y="18684"/>
                  <a:pt x="11452" y="18723"/>
                  <a:pt x="11520" y="18844"/>
                </a:cubicBezTo>
                <a:cubicBezTo>
                  <a:pt x="11569" y="18932"/>
                  <a:pt x="11637" y="19051"/>
                  <a:pt x="11672" y="19106"/>
                </a:cubicBezTo>
                <a:cubicBezTo>
                  <a:pt x="11707" y="19161"/>
                  <a:pt x="11735" y="19226"/>
                  <a:pt x="11735" y="19250"/>
                </a:cubicBezTo>
                <a:cubicBezTo>
                  <a:pt x="11735" y="19309"/>
                  <a:pt x="11787" y="19377"/>
                  <a:pt x="11818" y="19359"/>
                </a:cubicBezTo>
                <a:cubicBezTo>
                  <a:pt x="11832" y="19352"/>
                  <a:pt x="11848" y="19358"/>
                  <a:pt x="11854" y="19373"/>
                </a:cubicBezTo>
                <a:cubicBezTo>
                  <a:pt x="11860" y="19388"/>
                  <a:pt x="11881" y="19394"/>
                  <a:pt x="11900" y="19386"/>
                </a:cubicBezTo>
                <a:cubicBezTo>
                  <a:pt x="11919" y="19379"/>
                  <a:pt x="11943" y="19373"/>
                  <a:pt x="11954" y="19373"/>
                </a:cubicBezTo>
                <a:cubicBezTo>
                  <a:pt x="11966" y="19373"/>
                  <a:pt x="11971" y="19362"/>
                  <a:pt x="11966" y="19350"/>
                </a:cubicBezTo>
                <a:cubicBezTo>
                  <a:pt x="11961" y="19337"/>
                  <a:pt x="11974" y="19310"/>
                  <a:pt x="11996" y="19289"/>
                </a:cubicBezTo>
                <a:cubicBezTo>
                  <a:pt x="12033" y="19253"/>
                  <a:pt x="12038" y="19254"/>
                  <a:pt x="12083" y="19304"/>
                </a:cubicBezTo>
                <a:cubicBezTo>
                  <a:pt x="12110" y="19333"/>
                  <a:pt x="12126" y="19368"/>
                  <a:pt x="12121" y="19382"/>
                </a:cubicBezTo>
                <a:cubicBezTo>
                  <a:pt x="12115" y="19397"/>
                  <a:pt x="12122" y="19393"/>
                  <a:pt x="12137" y="19375"/>
                </a:cubicBezTo>
                <a:cubicBezTo>
                  <a:pt x="12158" y="19350"/>
                  <a:pt x="12169" y="19349"/>
                  <a:pt x="12187" y="19372"/>
                </a:cubicBezTo>
                <a:cubicBezTo>
                  <a:pt x="12200" y="19387"/>
                  <a:pt x="12219" y="19392"/>
                  <a:pt x="12229" y="19382"/>
                </a:cubicBezTo>
                <a:cubicBezTo>
                  <a:pt x="12255" y="19358"/>
                  <a:pt x="12357" y="19190"/>
                  <a:pt x="12390" y="19116"/>
                </a:cubicBezTo>
                <a:cubicBezTo>
                  <a:pt x="12414" y="19062"/>
                  <a:pt x="12430" y="19052"/>
                  <a:pt x="12506" y="19049"/>
                </a:cubicBezTo>
                <a:cubicBezTo>
                  <a:pt x="12554" y="19047"/>
                  <a:pt x="12604" y="19040"/>
                  <a:pt x="12617" y="19033"/>
                </a:cubicBezTo>
                <a:cubicBezTo>
                  <a:pt x="12632" y="19024"/>
                  <a:pt x="12652" y="19061"/>
                  <a:pt x="12679" y="19150"/>
                </a:cubicBezTo>
                <a:lnTo>
                  <a:pt x="12718" y="19278"/>
                </a:lnTo>
                <a:lnTo>
                  <a:pt x="12806" y="19278"/>
                </a:lnTo>
                <a:cubicBezTo>
                  <a:pt x="12870" y="19278"/>
                  <a:pt x="12901" y="19266"/>
                  <a:pt x="12920" y="19197"/>
                </a:cubicBezTo>
                <a:cubicBezTo>
                  <a:pt x="12915" y="19128"/>
                  <a:pt x="12915" y="19025"/>
                  <a:pt x="12922" y="18857"/>
                </a:cubicBezTo>
                <a:cubicBezTo>
                  <a:pt x="12926" y="18765"/>
                  <a:pt x="12930" y="18713"/>
                  <a:pt x="12935" y="18624"/>
                </a:cubicBezTo>
                <a:cubicBezTo>
                  <a:pt x="12935" y="18624"/>
                  <a:pt x="12935" y="18623"/>
                  <a:pt x="12935" y="18622"/>
                </a:cubicBezTo>
                <a:cubicBezTo>
                  <a:pt x="12942" y="18200"/>
                  <a:pt x="12944" y="18035"/>
                  <a:pt x="12923" y="17955"/>
                </a:cubicBezTo>
                <a:cubicBezTo>
                  <a:pt x="12915" y="17935"/>
                  <a:pt x="12905" y="17919"/>
                  <a:pt x="12894" y="17903"/>
                </a:cubicBezTo>
                <a:cubicBezTo>
                  <a:pt x="12882" y="17888"/>
                  <a:pt x="12868" y="17875"/>
                  <a:pt x="12849" y="17861"/>
                </a:cubicBezTo>
                <a:cubicBezTo>
                  <a:pt x="12726" y="17778"/>
                  <a:pt x="12497" y="17838"/>
                  <a:pt x="12417" y="17974"/>
                </a:cubicBezTo>
                <a:cubicBezTo>
                  <a:pt x="12395" y="18012"/>
                  <a:pt x="12374" y="18056"/>
                  <a:pt x="12353" y="18105"/>
                </a:cubicBezTo>
                <a:cubicBezTo>
                  <a:pt x="12318" y="18205"/>
                  <a:pt x="12280" y="18326"/>
                  <a:pt x="12245" y="18458"/>
                </a:cubicBezTo>
                <a:cubicBezTo>
                  <a:pt x="12242" y="18473"/>
                  <a:pt x="12237" y="18486"/>
                  <a:pt x="12234" y="18502"/>
                </a:cubicBezTo>
                <a:cubicBezTo>
                  <a:pt x="12217" y="18577"/>
                  <a:pt x="12202" y="18657"/>
                  <a:pt x="12189" y="18742"/>
                </a:cubicBezTo>
                <a:cubicBezTo>
                  <a:pt x="12162" y="18913"/>
                  <a:pt x="12125" y="19066"/>
                  <a:pt x="12108" y="19083"/>
                </a:cubicBezTo>
                <a:cubicBezTo>
                  <a:pt x="12090" y="19099"/>
                  <a:pt x="12038" y="19024"/>
                  <a:pt x="11994" y="18915"/>
                </a:cubicBezTo>
                <a:cubicBezTo>
                  <a:pt x="11991" y="18909"/>
                  <a:pt x="11987" y="18902"/>
                  <a:pt x="11984" y="18895"/>
                </a:cubicBezTo>
                <a:cubicBezTo>
                  <a:pt x="11935" y="18792"/>
                  <a:pt x="11866" y="18669"/>
                  <a:pt x="11825" y="18612"/>
                </a:cubicBezTo>
                <a:lnTo>
                  <a:pt x="11748" y="18504"/>
                </a:lnTo>
                <a:lnTo>
                  <a:pt x="11786" y="18444"/>
                </a:lnTo>
                <a:cubicBezTo>
                  <a:pt x="11792" y="18426"/>
                  <a:pt x="11800" y="18406"/>
                  <a:pt x="11812" y="18381"/>
                </a:cubicBezTo>
                <a:cubicBezTo>
                  <a:pt x="11894" y="18206"/>
                  <a:pt x="11885" y="17907"/>
                  <a:pt x="11795" y="17785"/>
                </a:cubicBezTo>
                <a:cubicBezTo>
                  <a:pt x="11697" y="17653"/>
                  <a:pt x="11476" y="17556"/>
                  <a:pt x="11316" y="17559"/>
                </a:cubicBezTo>
                <a:close/>
                <a:moveTo>
                  <a:pt x="17440" y="17741"/>
                </a:moveTo>
                <a:cubicBezTo>
                  <a:pt x="17376" y="17745"/>
                  <a:pt x="17304" y="17766"/>
                  <a:pt x="17225" y="17806"/>
                </a:cubicBezTo>
                <a:cubicBezTo>
                  <a:pt x="17119" y="17857"/>
                  <a:pt x="17035" y="17953"/>
                  <a:pt x="16977" y="18081"/>
                </a:cubicBezTo>
                <a:cubicBezTo>
                  <a:pt x="16966" y="18110"/>
                  <a:pt x="16956" y="18139"/>
                  <a:pt x="16944" y="18178"/>
                </a:cubicBezTo>
                <a:cubicBezTo>
                  <a:pt x="16938" y="18196"/>
                  <a:pt x="16933" y="18206"/>
                  <a:pt x="16927" y="18222"/>
                </a:cubicBezTo>
                <a:cubicBezTo>
                  <a:pt x="16913" y="18275"/>
                  <a:pt x="16902" y="18332"/>
                  <a:pt x="16896" y="18393"/>
                </a:cubicBezTo>
                <a:cubicBezTo>
                  <a:pt x="16890" y="18445"/>
                  <a:pt x="16885" y="18478"/>
                  <a:pt x="16880" y="18518"/>
                </a:cubicBezTo>
                <a:cubicBezTo>
                  <a:pt x="16880" y="18545"/>
                  <a:pt x="16878" y="18555"/>
                  <a:pt x="16878" y="18592"/>
                </a:cubicBezTo>
                <a:cubicBezTo>
                  <a:pt x="16878" y="18812"/>
                  <a:pt x="16882" y="18850"/>
                  <a:pt x="16915" y="18930"/>
                </a:cubicBezTo>
                <a:cubicBezTo>
                  <a:pt x="16952" y="19017"/>
                  <a:pt x="16951" y="19053"/>
                  <a:pt x="16912" y="19053"/>
                </a:cubicBezTo>
                <a:cubicBezTo>
                  <a:pt x="16902" y="19053"/>
                  <a:pt x="16891" y="19077"/>
                  <a:pt x="16888" y="19106"/>
                </a:cubicBezTo>
                <a:cubicBezTo>
                  <a:pt x="16884" y="19148"/>
                  <a:pt x="16891" y="19159"/>
                  <a:pt x="16921" y="19159"/>
                </a:cubicBezTo>
                <a:cubicBezTo>
                  <a:pt x="16937" y="19159"/>
                  <a:pt x="16952" y="19166"/>
                  <a:pt x="16963" y="19174"/>
                </a:cubicBezTo>
                <a:cubicBezTo>
                  <a:pt x="17140" y="19200"/>
                  <a:pt x="17434" y="19175"/>
                  <a:pt x="17520" y="19107"/>
                </a:cubicBezTo>
                <a:cubicBezTo>
                  <a:pt x="17534" y="19096"/>
                  <a:pt x="17549" y="19077"/>
                  <a:pt x="17564" y="19055"/>
                </a:cubicBezTo>
                <a:cubicBezTo>
                  <a:pt x="17568" y="19048"/>
                  <a:pt x="17571" y="19042"/>
                  <a:pt x="17576" y="19036"/>
                </a:cubicBezTo>
                <a:cubicBezTo>
                  <a:pt x="17689" y="18847"/>
                  <a:pt x="17802" y="18397"/>
                  <a:pt x="17778" y="18178"/>
                </a:cubicBezTo>
                <a:cubicBezTo>
                  <a:pt x="17745" y="17877"/>
                  <a:pt x="17630" y="17730"/>
                  <a:pt x="17440" y="17741"/>
                </a:cubicBezTo>
                <a:close/>
                <a:moveTo>
                  <a:pt x="11400" y="17764"/>
                </a:moveTo>
                <a:cubicBezTo>
                  <a:pt x="11434" y="17772"/>
                  <a:pt x="11465" y="17804"/>
                  <a:pt x="11506" y="17866"/>
                </a:cubicBezTo>
                <a:cubicBezTo>
                  <a:pt x="11566" y="17954"/>
                  <a:pt x="11576" y="17984"/>
                  <a:pt x="11576" y="18066"/>
                </a:cubicBezTo>
                <a:cubicBezTo>
                  <a:pt x="11576" y="18236"/>
                  <a:pt x="11515" y="18384"/>
                  <a:pt x="11414" y="18463"/>
                </a:cubicBezTo>
                <a:cubicBezTo>
                  <a:pt x="11361" y="18504"/>
                  <a:pt x="11339" y="18505"/>
                  <a:pt x="11329" y="18467"/>
                </a:cubicBezTo>
                <a:cubicBezTo>
                  <a:pt x="11325" y="18450"/>
                  <a:pt x="11298" y="18312"/>
                  <a:pt x="11269" y="18159"/>
                </a:cubicBezTo>
                <a:cubicBezTo>
                  <a:pt x="11210" y="17853"/>
                  <a:pt x="11210" y="17855"/>
                  <a:pt x="11310" y="17791"/>
                </a:cubicBezTo>
                <a:cubicBezTo>
                  <a:pt x="11330" y="17778"/>
                  <a:pt x="11348" y="17770"/>
                  <a:pt x="11364" y="17766"/>
                </a:cubicBezTo>
                <a:cubicBezTo>
                  <a:pt x="11376" y="17763"/>
                  <a:pt x="11388" y="17762"/>
                  <a:pt x="11400" y="17764"/>
                </a:cubicBezTo>
                <a:close/>
                <a:moveTo>
                  <a:pt x="14574" y="17772"/>
                </a:moveTo>
                <a:cubicBezTo>
                  <a:pt x="14553" y="17767"/>
                  <a:pt x="14533" y="17768"/>
                  <a:pt x="14515" y="17773"/>
                </a:cubicBezTo>
                <a:cubicBezTo>
                  <a:pt x="14512" y="17774"/>
                  <a:pt x="14509" y="17776"/>
                  <a:pt x="14506" y="17778"/>
                </a:cubicBezTo>
                <a:cubicBezTo>
                  <a:pt x="14477" y="17800"/>
                  <a:pt x="14453" y="17887"/>
                  <a:pt x="14453" y="17977"/>
                </a:cubicBezTo>
                <a:cubicBezTo>
                  <a:pt x="14453" y="17980"/>
                  <a:pt x="14452" y="17986"/>
                  <a:pt x="14452" y="17990"/>
                </a:cubicBezTo>
                <a:cubicBezTo>
                  <a:pt x="14453" y="18050"/>
                  <a:pt x="14454" y="18109"/>
                  <a:pt x="14461" y="18206"/>
                </a:cubicBezTo>
                <a:cubicBezTo>
                  <a:pt x="14479" y="18447"/>
                  <a:pt x="14481" y="18535"/>
                  <a:pt x="14463" y="18595"/>
                </a:cubicBezTo>
                <a:cubicBezTo>
                  <a:pt x="14463" y="18774"/>
                  <a:pt x="14459" y="18911"/>
                  <a:pt x="14445" y="18911"/>
                </a:cubicBezTo>
                <a:cubicBezTo>
                  <a:pt x="14435" y="18911"/>
                  <a:pt x="14408" y="18837"/>
                  <a:pt x="14377" y="18744"/>
                </a:cubicBezTo>
                <a:lnTo>
                  <a:pt x="14368" y="18759"/>
                </a:lnTo>
                <a:lnTo>
                  <a:pt x="14320" y="18584"/>
                </a:lnTo>
                <a:cubicBezTo>
                  <a:pt x="14305" y="18533"/>
                  <a:pt x="14298" y="18506"/>
                  <a:pt x="14286" y="18464"/>
                </a:cubicBezTo>
                <a:cubicBezTo>
                  <a:pt x="14271" y="18424"/>
                  <a:pt x="14253" y="18369"/>
                  <a:pt x="14234" y="18300"/>
                </a:cubicBezTo>
                <a:cubicBezTo>
                  <a:pt x="14159" y="18032"/>
                  <a:pt x="14117" y="17990"/>
                  <a:pt x="13929" y="17989"/>
                </a:cubicBezTo>
                <a:cubicBezTo>
                  <a:pt x="13796" y="17988"/>
                  <a:pt x="13779" y="18007"/>
                  <a:pt x="13736" y="18205"/>
                </a:cubicBezTo>
                <a:cubicBezTo>
                  <a:pt x="13706" y="18340"/>
                  <a:pt x="13696" y="18596"/>
                  <a:pt x="13709" y="18881"/>
                </a:cubicBezTo>
                <a:cubicBezTo>
                  <a:pt x="13715" y="19020"/>
                  <a:pt x="13718" y="19118"/>
                  <a:pt x="13718" y="19196"/>
                </a:cubicBezTo>
                <a:cubicBezTo>
                  <a:pt x="13728" y="19327"/>
                  <a:pt x="13742" y="19361"/>
                  <a:pt x="13793" y="19376"/>
                </a:cubicBezTo>
                <a:cubicBezTo>
                  <a:pt x="13811" y="19382"/>
                  <a:pt x="13836" y="19378"/>
                  <a:pt x="13849" y="19368"/>
                </a:cubicBezTo>
                <a:cubicBezTo>
                  <a:pt x="13862" y="19357"/>
                  <a:pt x="13892" y="19339"/>
                  <a:pt x="13916" y="19327"/>
                </a:cubicBezTo>
                <a:cubicBezTo>
                  <a:pt x="13965" y="19301"/>
                  <a:pt x="13970" y="19265"/>
                  <a:pt x="13986" y="18857"/>
                </a:cubicBezTo>
                <a:cubicBezTo>
                  <a:pt x="13995" y="18606"/>
                  <a:pt x="14013" y="18511"/>
                  <a:pt x="14033" y="18607"/>
                </a:cubicBezTo>
                <a:cubicBezTo>
                  <a:pt x="14056" y="18719"/>
                  <a:pt x="14196" y="19098"/>
                  <a:pt x="14241" y="19167"/>
                </a:cubicBezTo>
                <a:cubicBezTo>
                  <a:pt x="14268" y="19209"/>
                  <a:pt x="14324" y="19267"/>
                  <a:pt x="14364" y="19298"/>
                </a:cubicBezTo>
                <a:cubicBezTo>
                  <a:pt x="14405" y="19328"/>
                  <a:pt x="14433" y="19363"/>
                  <a:pt x="14428" y="19376"/>
                </a:cubicBezTo>
                <a:cubicBezTo>
                  <a:pt x="14416" y="19405"/>
                  <a:pt x="14565" y="19377"/>
                  <a:pt x="14587" y="19347"/>
                </a:cubicBezTo>
                <a:cubicBezTo>
                  <a:pt x="14595" y="19336"/>
                  <a:pt x="14623" y="19335"/>
                  <a:pt x="14649" y="19342"/>
                </a:cubicBezTo>
                <a:cubicBezTo>
                  <a:pt x="14682" y="19352"/>
                  <a:pt x="14693" y="19348"/>
                  <a:pt x="14686" y="19330"/>
                </a:cubicBezTo>
                <a:cubicBezTo>
                  <a:pt x="14680" y="19316"/>
                  <a:pt x="14684" y="19296"/>
                  <a:pt x="14695" y="19285"/>
                </a:cubicBezTo>
                <a:cubicBezTo>
                  <a:pt x="14702" y="19279"/>
                  <a:pt x="14710" y="19265"/>
                  <a:pt x="14718" y="19249"/>
                </a:cubicBezTo>
                <a:cubicBezTo>
                  <a:pt x="14723" y="19223"/>
                  <a:pt x="14725" y="19202"/>
                  <a:pt x="14739" y="19153"/>
                </a:cubicBezTo>
                <a:cubicBezTo>
                  <a:pt x="14743" y="19141"/>
                  <a:pt x="14745" y="19116"/>
                  <a:pt x="14749" y="19101"/>
                </a:cubicBezTo>
                <a:cubicBezTo>
                  <a:pt x="14749" y="19097"/>
                  <a:pt x="14749" y="19094"/>
                  <a:pt x="14750" y="19090"/>
                </a:cubicBezTo>
                <a:cubicBezTo>
                  <a:pt x="14804" y="18817"/>
                  <a:pt x="14846" y="18257"/>
                  <a:pt x="14824" y="18094"/>
                </a:cubicBezTo>
                <a:cubicBezTo>
                  <a:pt x="14808" y="17977"/>
                  <a:pt x="14725" y="17857"/>
                  <a:pt x="14641" y="17800"/>
                </a:cubicBezTo>
                <a:cubicBezTo>
                  <a:pt x="14641" y="17799"/>
                  <a:pt x="14641" y="17800"/>
                  <a:pt x="14640" y="17800"/>
                </a:cubicBezTo>
                <a:cubicBezTo>
                  <a:pt x="14618" y="17787"/>
                  <a:pt x="14595" y="17776"/>
                  <a:pt x="14574" y="17772"/>
                </a:cubicBezTo>
                <a:close/>
                <a:moveTo>
                  <a:pt x="16273" y="17772"/>
                </a:moveTo>
                <a:cubicBezTo>
                  <a:pt x="16189" y="17765"/>
                  <a:pt x="16106" y="17773"/>
                  <a:pt x="16038" y="17792"/>
                </a:cubicBezTo>
                <a:cubicBezTo>
                  <a:pt x="16022" y="17798"/>
                  <a:pt x="16006" y="17802"/>
                  <a:pt x="15990" y="17809"/>
                </a:cubicBezTo>
                <a:cubicBezTo>
                  <a:pt x="15975" y="17816"/>
                  <a:pt x="15960" y="17822"/>
                  <a:pt x="15948" y="17830"/>
                </a:cubicBezTo>
                <a:lnTo>
                  <a:pt x="15886" y="17871"/>
                </a:lnTo>
                <a:cubicBezTo>
                  <a:pt x="15845" y="17911"/>
                  <a:pt x="15844" y="17962"/>
                  <a:pt x="15860" y="18108"/>
                </a:cubicBezTo>
                <a:cubicBezTo>
                  <a:pt x="15882" y="18312"/>
                  <a:pt x="15878" y="18464"/>
                  <a:pt x="15846" y="18577"/>
                </a:cubicBezTo>
                <a:cubicBezTo>
                  <a:pt x="15847" y="18964"/>
                  <a:pt x="15852" y="19143"/>
                  <a:pt x="15866" y="19185"/>
                </a:cubicBezTo>
                <a:cubicBezTo>
                  <a:pt x="15880" y="19225"/>
                  <a:pt x="15935" y="19283"/>
                  <a:pt x="16025" y="19352"/>
                </a:cubicBezTo>
                <a:lnTo>
                  <a:pt x="16106" y="19415"/>
                </a:lnTo>
                <a:cubicBezTo>
                  <a:pt x="16192" y="19431"/>
                  <a:pt x="16274" y="19447"/>
                  <a:pt x="16327" y="19459"/>
                </a:cubicBezTo>
                <a:lnTo>
                  <a:pt x="16356" y="19459"/>
                </a:lnTo>
                <a:cubicBezTo>
                  <a:pt x="16463" y="19459"/>
                  <a:pt x="16547" y="19452"/>
                  <a:pt x="16543" y="19442"/>
                </a:cubicBezTo>
                <a:cubicBezTo>
                  <a:pt x="16541" y="19436"/>
                  <a:pt x="16544" y="19426"/>
                  <a:pt x="16551" y="19416"/>
                </a:cubicBezTo>
                <a:cubicBezTo>
                  <a:pt x="16561" y="19377"/>
                  <a:pt x="16592" y="19328"/>
                  <a:pt x="16651" y="19242"/>
                </a:cubicBezTo>
                <a:cubicBezTo>
                  <a:pt x="16683" y="19195"/>
                  <a:pt x="16704" y="19173"/>
                  <a:pt x="16725" y="19151"/>
                </a:cubicBezTo>
                <a:cubicBezTo>
                  <a:pt x="16727" y="19149"/>
                  <a:pt x="16728" y="19148"/>
                  <a:pt x="16729" y="19147"/>
                </a:cubicBezTo>
                <a:cubicBezTo>
                  <a:pt x="16734" y="19141"/>
                  <a:pt x="16743" y="19127"/>
                  <a:pt x="16748" y="19123"/>
                </a:cubicBezTo>
                <a:cubicBezTo>
                  <a:pt x="16753" y="19111"/>
                  <a:pt x="16760" y="19099"/>
                  <a:pt x="16765" y="19086"/>
                </a:cubicBezTo>
                <a:cubicBezTo>
                  <a:pt x="16809" y="18970"/>
                  <a:pt x="16818" y="18814"/>
                  <a:pt x="16794" y="18713"/>
                </a:cubicBezTo>
                <a:cubicBezTo>
                  <a:pt x="16791" y="18710"/>
                  <a:pt x="16790" y="18709"/>
                  <a:pt x="16787" y="18706"/>
                </a:cubicBezTo>
                <a:cubicBezTo>
                  <a:pt x="16780" y="18695"/>
                  <a:pt x="16774" y="18671"/>
                  <a:pt x="16768" y="18641"/>
                </a:cubicBezTo>
                <a:cubicBezTo>
                  <a:pt x="16750" y="18614"/>
                  <a:pt x="16732" y="18592"/>
                  <a:pt x="16725" y="18592"/>
                </a:cubicBezTo>
                <a:cubicBezTo>
                  <a:pt x="16719" y="18592"/>
                  <a:pt x="16694" y="18580"/>
                  <a:pt x="16671" y="18567"/>
                </a:cubicBezTo>
                <a:lnTo>
                  <a:pt x="16629" y="18544"/>
                </a:lnTo>
                <a:lnTo>
                  <a:pt x="16685" y="18459"/>
                </a:lnTo>
                <a:cubicBezTo>
                  <a:pt x="16706" y="18426"/>
                  <a:pt x="16724" y="18392"/>
                  <a:pt x="16739" y="18359"/>
                </a:cubicBezTo>
                <a:cubicBezTo>
                  <a:pt x="16739" y="18354"/>
                  <a:pt x="16741" y="18347"/>
                  <a:pt x="16742" y="18342"/>
                </a:cubicBezTo>
                <a:cubicBezTo>
                  <a:pt x="16741" y="18328"/>
                  <a:pt x="16739" y="18314"/>
                  <a:pt x="16739" y="18299"/>
                </a:cubicBezTo>
                <a:lnTo>
                  <a:pt x="16738" y="18017"/>
                </a:lnTo>
                <a:cubicBezTo>
                  <a:pt x="16717" y="17979"/>
                  <a:pt x="16685" y="17943"/>
                  <a:pt x="16639" y="17905"/>
                </a:cubicBezTo>
                <a:lnTo>
                  <a:pt x="16559" y="17859"/>
                </a:lnTo>
                <a:cubicBezTo>
                  <a:pt x="16515" y="17834"/>
                  <a:pt x="16472" y="17817"/>
                  <a:pt x="16429" y="17801"/>
                </a:cubicBezTo>
                <a:cubicBezTo>
                  <a:pt x="16379" y="17787"/>
                  <a:pt x="16327" y="17776"/>
                  <a:pt x="16273" y="17772"/>
                </a:cubicBezTo>
                <a:close/>
                <a:moveTo>
                  <a:pt x="8473" y="17814"/>
                </a:moveTo>
                <a:cubicBezTo>
                  <a:pt x="8454" y="17813"/>
                  <a:pt x="8435" y="17814"/>
                  <a:pt x="8414" y="17817"/>
                </a:cubicBezTo>
                <a:cubicBezTo>
                  <a:pt x="8275" y="17835"/>
                  <a:pt x="8112" y="17947"/>
                  <a:pt x="8056" y="18103"/>
                </a:cubicBezTo>
                <a:cubicBezTo>
                  <a:pt x="8033" y="18165"/>
                  <a:pt x="8015" y="18293"/>
                  <a:pt x="8015" y="18388"/>
                </a:cubicBezTo>
                <a:cubicBezTo>
                  <a:pt x="8015" y="18471"/>
                  <a:pt x="8009" y="18520"/>
                  <a:pt x="7998" y="18553"/>
                </a:cubicBezTo>
                <a:cubicBezTo>
                  <a:pt x="8001" y="18556"/>
                  <a:pt x="8004" y="18559"/>
                  <a:pt x="8008" y="18573"/>
                </a:cubicBezTo>
                <a:cubicBezTo>
                  <a:pt x="8011" y="18586"/>
                  <a:pt x="8012" y="18602"/>
                  <a:pt x="8012" y="18617"/>
                </a:cubicBezTo>
                <a:cubicBezTo>
                  <a:pt x="8017" y="18627"/>
                  <a:pt x="8023" y="18637"/>
                  <a:pt x="8029" y="18650"/>
                </a:cubicBezTo>
                <a:cubicBezTo>
                  <a:pt x="8084" y="18772"/>
                  <a:pt x="8156" y="18851"/>
                  <a:pt x="8229" y="18873"/>
                </a:cubicBezTo>
                <a:cubicBezTo>
                  <a:pt x="8232" y="18873"/>
                  <a:pt x="8237" y="18871"/>
                  <a:pt x="8240" y="18872"/>
                </a:cubicBezTo>
                <a:cubicBezTo>
                  <a:pt x="8289" y="18879"/>
                  <a:pt x="8435" y="18807"/>
                  <a:pt x="8502" y="18742"/>
                </a:cubicBezTo>
                <a:cubicBezTo>
                  <a:pt x="8561" y="18685"/>
                  <a:pt x="8648" y="18503"/>
                  <a:pt x="8667" y="18404"/>
                </a:cubicBezTo>
                <a:cubicBezTo>
                  <a:pt x="8675" y="18355"/>
                  <a:pt x="8711" y="18275"/>
                  <a:pt x="8750" y="18218"/>
                </a:cubicBezTo>
                <a:cubicBezTo>
                  <a:pt x="8813" y="18126"/>
                  <a:pt x="8822" y="18121"/>
                  <a:pt x="8850" y="18151"/>
                </a:cubicBezTo>
                <a:cubicBezTo>
                  <a:pt x="8880" y="18184"/>
                  <a:pt x="8880" y="18189"/>
                  <a:pt x="8854" y="18311"/>
                </a:cubicBezTo>
                <a:cubicBezTo>
                  <a:pt x="8809" y="18518"/>
                  <a:pt x="8769" y="18789"/>
                  <a:pt x="8775" y="18848"/>
                </a:cubicBezTo>
                <a:cubicBezTo>
                  <a:pt x="8779" y="18892"/>
                  <a:pt x="8790" y="18898"/>
                  <a:pt x="8830" y="18894"/>
                </a:cubicBezTo>
                <a:cubicBezTo>
                  <a:pt x="8839" y="18869"/>
                  <a:pt x="8864" y="18857"/>
                  <a:pt x="8895" y="18851"/>
                </a:cubicBezTo>
                <a:cubicBezTo>
                  <a:pt x="8907" y="18827"/>
                  <a:pt x="8919" y="18793"/>
                  <a:pt x="8940" y="18721"/>
                </a:cubicBezTo>
                <a:cubicBezTo>
                  <a:pt x="8967" y="18630"/>
                  <a:pt x="8997" y="18545"/>
                  <a:pt x="9008" y="18532"/>
                </a:cubicBezTo>
                <a:cubicBezTo>
                  <a:pt x="9019" y="18519"/>
                  <a:pt x="9038" y="18477"/>
                  <a:pt x="9052" y="18438"/>
                </a:cubicBezTo>
                <a:cubicBezTo>
                  <a:pt x="9094" y="18316"/>
                  <a:pt x="9186" y="18174"/>
                  <a:pt x="9205" y="18201"/>
                </a:cubicBezTo>
                <a:cubicBezTo>
                  <a:pt x="9222" y="18226"/>
                  <a:pt x="9186" y="18583"/>
                  <a:pt x="9158" y="18668"/>
                </a:cubicBezTo>
                <a:cubicBezTo>
                  <a:pt x="9137" y="18728"/>
                  <a:pt x="9141" y="18810"/>
                  <a:pt x="9167" y="18861"/>
                </a:cubicBezTo>
                <a:cubicBezTo>
                  <a:pt x="9180" y="18885"/>
                  <a:pt x="9187" y="18912"/>
                  <a:pt x="9184" y="18920"/>
                </a:cubicBezTo>
                <a:cubicBezTo>
                  <a:pt x="9187" y="18921"/>
                  <a:pt x="9190" y="18921"/>
                  <a:pt x="9193" y="18922"/>
                </a:cubicBezTo>
                <a:cubicBezTo>
                  <a:pt x="9211" y="18909"/>
                  <a:pt x="9242" y="18906"/>
                  <a:pt x="9295" y="18912"/>
                </a:cubicBezTo>
                <a:cubicBezTo>
                  <a:pt x="9327" y="18915"/>
                  <a:pt x="9355" y="18912"/>
                  <a:pt x="9382" y="18905"/>
                </a:cubicBezTo>
                <a:cubicBezTo>
                  <a:pt x="9383" y="18904"/>
                  <a:pt x="9384" y="18903"/>
                  <a:pt x="9385" y="18902"/>
                </a:cubicBezTo>
                <a:cubicBezTo>
                  <a:pt x="9454" y="18859"/>
                  <a:pt x="9508" y="18801"/>
                  <a:pt x="9539" y="18746"/>
                </a:cubicBezTo>
                <a:cubicBezTo>
                  <a:pt x="9551" y="18709"/>
                  <a:pt x="9558" y="18667"/>
                  <a:pt x="9560" y="18621"/>
                </a:cubicBezTo>
                <a:cubicBezTo>
                  <a:pt x="9557" y="18612"/>
                  <a:pt x="9555" y="18604"/>
                  <a:pt x="9550" y="18596"/>
                </a:cubicBezTo>
                <a:cubicBezTo>
                  <a:pt x="9536" y="18576"/>
                  <a:pt x="9482" y="18619"/>
                  <a:pt x="9430" y="18692"/>
                </a:cubicBezTo>
                <a:cubicBezTo>
                  <a:pt x="9429" y="18693"/>
                  <a:pt x="9429" y="18692"/>
                  <a:pt x="9429" y="18692"/>
                </a:cubicBezTo>
                <a:cubicBezTo>
                  <a:pt x="9400" y="18745"/>
                  <a:pt x="9362" y="18784"/>
                  <a:pt x="9334" y="18774"/>
                </a:cubicBezTo>
                <a:cubicBezTo>
                  <a:pt x="9333" y="18774"/>
                  <a:pt x="9332" y="18775"/>
                  <a:pt x="9331" y="18775"/>
                </a:cubicBezTo>
                <a:cubicBezTo>
                  <a:pt x="9331" y="18775"/>
                  <a:pt x="9329" y="18776"/>
                  <a:pt x="9329" y="18776"/>
                </a:cubicBezTo>
                <a:cubicBezTo>
                  <a:pt x="9314" y="18773"/>
                  <a:pt x="9309" y="18763"/>
                  <a:pt x="9306" y="18750"/>
                </a:cubicBezTo>
                <a:cubicBezTo>
                  <a:pt x="9305" y="18749"/>
                  <a:pt x="9306" y="18748"/>
                  <a:pt x="9306" y="18747"/>
                </a:cubicBezTo>
                <a:cubicBezTo>
                  <a:pt x="9300" y="18733"/>
                  <a:pt x="9299" y="18708"/>
                  <a:pt x="9304" y="18674"/>
                </a:cubicBezTo>
                <a:cubicBezTo>
                  <a:pt x="9307" y="18640"/>
                  <a:pt x="9313" y="18602"/>
                  <a:pt x="9326" y="18552"/>
                </a:cubicBezTo>
                <a:cubicBezTo>
                  <a:pt x="9348" y="18465"/>
                  <a:pt x="9366" y="18317"/>
                  <a:pt x="9366" y="18222"/>
                </a:cubicBezTo>
                <a:cubicBezTo>
                  <a:pt x="9366" y="18088"/>
                  <a:pt x="9344" y="18041"/>
                  <a:pt x="9268" y="18013"/>
                </a:cubicBezTo>
                <a:cubicBezTo>
                  <a:pt x="9215" y="17993"/>
                  <a:pt x="9148" y="17988"/>
                  <a:pt x="9119" y="18003"/>
                </a:cubicBezTo>
                <a:cubicBezTo>
                  <a:pt x="9109" y="18009"/>
                  <a:pt x="9093" y="18004"/>
                  <a:pt x="9076" y="17996"/>
                </a:cubicBezTo>
                <a:cubicBezTo>
                  <a:pt x="9045" y="17996"/>
                  <a:pt x="9021" y="17976"/>
                  <a:pt x="8983" y="17917"/>
                </a:cubicBezTo>
                <a:cubicBezTo>
                  <a:pt x="8964" y="17887"/>
                  <a:pt x="8946" y="17862"/>
                  <a:pt x="8927" y="17846"/>
                </a:cubicBezTo>
                <a:cubicBezTo>
                  <a:pt x="8927" y="17845"/>
                  <a:pt x="8926" y="17846"/>
                  <a:pt x="8926" y="17846"/>
                </a:cubicBezTo>
                <a:cubicBezTo>
                  <a:pt x="8908" y="17829"/>
                  <a:pt x="8891" y="17821"/>
                  <a:pt x="8873" y="17818"/>
                </a:cubicBezTo>
                <a:cubicBezTo>
                  <a:pt x="8847" y="17819"/>
                  <a:pt x="8819" y="17837"/>
                  <a:pt x="8770" y="17880"/>
                </a:cubicBezTo>
                <a:cubicBezTo>
                  <a:pt x="8671" y="17964"/>
                  <a:pt x="8649" y="17966"/>
                  <a:pt x="8609" y="17894"/>
                </a:cubicBezTo>
                <a:cubicBezTo>
                  <a:pt x="8581" y="17844"/>
                  <a:pt x="8531" y="17819"/>
                  <a:pt x="8473" y="17814"/>
                </a:cubicBezTo>
                <a:close/>
                <a:moveTo>
                  <a:pt x="19004" y="17820"/>
                </a:moveTo>
                <a:cubicBezTo>
                  <a:pt x="18914" y="17834"/>
                  <a:pt x="18938" y="17944"/>
                  <a:pt x="19043" y="18332"/>
                </a:cubicBezTo>
                <a:cubicBezTo>
                  <a:pt x="19098" y="18532"/>
                  <a:pt x="19143" y="18708"/>
                  <a:pt x="19143" y="18723"/>
                </a:cubicBezTo>
                <a:cubicBezTo>
                  <a:pt x="19143" y="18727"/>
                  <a:pt x="19139" y="18732"/>
                  <a:pt x="19135" y="18738"/>
                </a:cubicBezTo>
                <a:cubicBezTo>
                  <a:pt x="19140" y="18754"/>
                  <a:pt x="19148" y="18790"/>
                  <a:pt x="19152" y="18798"/>
                </a:cubicBezTo>
                <a:cubicBezTo>
                  <a:pt x="19182" y="18868"/>
                  <a:pt x="19181" y="19088"/>
                  <a:pt x="19150" y="19154"/>
                </a:cubicBezTo>
                <a:cubicBezTo>
                  <a:pt x="19133" y="19191"/>
                  <a:pt x="19109" y="19207"/>
                  <a:pt x="19073" y="19207"/>
                </a:cubicBezTo>
                <a:cubicBezTo>
                  <a:pt x="19022" y="19207"/>
                  <a:pt x="19019" y="19211"/>
                  <a:pt x="19013" y="19301"/>
                </a:cubicBezTo>
                <a:cubicBezTo>
                  <a:pt x="19012" y="19318"/>
                  <a:pt x="19014" y="19320"/>
                  <a:pt x="19014" y="19331"/>
                </a:cubicBezTo>
                <a:cubicBezTo>
                  <a:pt x="19017" y="19352"/>
                  <a:pt x="19020" y="19371"/>
                  <a:pt x="19025" y="19393"/>
                </a:cubicBezTo>
                <a:cubicBezTo>
                  <a:pt x="19031" y="19396"/>
                  <a:pt x="19039" y="19396"/>
                  <a:pt x="19050" y="19396"/>
                </a:cubicBezTo>
                <a:cubicBezTo>
                  <a:pt x="19074" y="19396"/>
                  <a:pt x="19096" y="19380"/>
                  <a:pt x="19101" y="19359"/>
                </a:cubicBezTo>
                <a:cubicBezTo>
                  <a:pt x="19116" y="19302"/>
                  <a:pt x="19143" y="19343"/>
                  <a:pt x="19143" y="19422"/>
                </a:cubicBezTo>
                <a:cubicBezTo>
                  <a:pt x="19143" y="19477"/>
                  <a:pt x="19152" y="19516"/>
                  <a:pt x="19170" y="19551"/>
                </a:cubicBezTo>
                <a:cubicBezTo>
                  <a:pt x="19178" y="19555"/>
                  <a:pt x="19190" y="19562"/>
                  <a:pt x="19200" y="19568"/>
                </a:cubicBezTo>
                <a:cubicBezTo>
                  <a:pt x="19207" y="19571"/>
                  <a:pt x="19213" y="19574"/>
                  <a:pt x="19222" y="19575"/>
                </a:cubicBezTo>
                <a:cubicBezTo>
                  <a:pt x="19282" y="19582"/>
                  <a:pt x="19329" y="19598"/>
                  <a:pt x="19362" y="19619"/>
                </a:cubicBezTo>
                <a:cubicBezTo>
                  <a:pt x="19363" y="19617"/>
                  <a:pt x="19365" y="19617"/>
                  <a:pt x="19367" y="19615"/>
                </a:cubicBezTo>
                <a:cubicBezTo>
                  <a:pt x="19426" y="19556"/>
                  <a:pt x="19442" y="19506"/>
                  <a:pt x="19437" y="19395"/>
                </a:cubicBezTo>
                <a:cubicBezTo>
                  <a:pt x="19434" y="19324"/>
                  <a:pt x="19444" y="19237"/>
                  <a:pt x="19459" y="19184"/>
                </a:cubicBezTo>
                <a:cubicBezTo>
                  <a:pt x="19440" y="19158"/>
                  <a:pt x="19430" y="19100"/>
                  <a:pt x="19444" y="19005"/>
                </a:cubicBezTo>
                <a:cubicBezTo>
                  <a:pt x="19451" y="18960"/>
                  <a:pt x="19477" y="18896"/>
                  <a:pt x="19513" y="18826"/>
                </a:cubicBezTo>
                <a:cubicBezTo>
                  <a:pt x="19525" y="18789"/>
                  <a:pt x="19539" y="18759"/>
                  <a:pt x="19556" y="18734"/>
                </a:cubicBezTo>
                <a:cubicBezTo>
                  <a:pt x="19578" y="18684"/>
                  <a:pt x="19614" y="18629"/>
                  <a:pt x="19666" y="18567"/>
                </a:cubicBezTo>
                <a:cubicBezTo>
                  <a:pt x="19685" y="18546"/>
                  <a:pt x="19697" y="18537"/>
                  <a:pt x="19714" y="18520"/>
                </a:cubicBezTo>
                <a:cubicBezTo>
                  <a:pt x="19786" y="18427"/>
                  <a:pt x="19850" y="18363"/>
                  <a:pt x="19875" y="18384"/>
                </a:cubicBezTo>
                <a:cubicBezTo>
                  <a:pt x="19884" y="18392"/>
                  <a:pt x="19889" y="18394"/>
                  <a:pt x="19893" y="18394"/>
                </a:cubicBezTo>
                <a:cubicBezTo>
                  <a:pt x="19892" y="18389"/>
                  <a:pt x="19894" y="18387"/>
                  <a:pt x="19892" y="18381"/>
                </a:cubicBezTo>
                <a:cubicBezTo>
                  <a:pt x="19891" y="18377"/>
                  <a:pt x="19892" y="18377"/>
                  <a:pt x="19889" y="18372"/>
                </a:cubicBezTo>
                <a:cubicBezTo>
                  <a:pt x="19873" y="18345"/>
                  <a:pt x="19878" y="18289"/>
                  <a:pt x="19902" y="18247"/>
                </a:cubicBezTo>
                <a:cubicBezTo>
                  <a:pt x="19965" y="18133"/>
                  <a:pt x="19910" y="17969"/>
                  <a:pt x="19833" y="17915"/>
                </a:cubicBezTo>
                <a:cubicBezTo>
                  <a:pt x="19803" y="17903"/>
                  <a:pt x="19770" y="17899"/>
                  <a:pt x="19744" y="17911"/>
                </a:cubicBezTo>
                <a:cubicBezTo>
                  <a:pt x="19735" y="17917"/>
                  <a:pt x="19726" y="17920"/>
                  <a:pt x="19718" y="17931"/>
                </a:cubicBezTo>
                <a:cubicBezTo>
                  <a:pt x="19716" y="17932"/>
                  <a:pt x="19715" y="17933"/>
                  <a:pt x="19714" y="17934"/>
                </a:cubicBezTo>
                <a:cubicBezTo>
                  <a:pt x="19710" y="17939"/>
                  <a:pt x="19706" y="17945"/>
                  <a:pt x="19703" y="17951"/>
                </a:cubicBezTo>
                <a:cubicBezTo>
                  <a:pt x="19695" y="17970"/>
                  <a:pt x="19688" y="17976"/>
                  <a:pt x="19679" y="17973"/>
                </a:cubicBezTo>
                <a:cubicBezTo>
                  <a:pt x="19652" y="18006"/>
                  <a:pt x="19625" y="18040"/>
                  <a:pt x="19588" y="18092"/>
                </a:cubicBezTo>
                <a:cubicBezTo>
                  <a:pt x="19496" y="18220"/>
                  <a:pt x="19416" y="18321"/>
                  <a:pt x="19409" y="18315"/>
                </a:cubicBezTo>
                <a:cubicBezTo>
                  <a:pt x="19402" y="18309"/>
                  <a:pt x="19398" y="18240"/>
                  <a:pt x="19398" y="18162"/>
                </a:cubicBezTo>
                <a:cubicBezTo>
                  <a:pt x="19398" y="18084"/>
                  <a:pt x="19390" y="17999"/>
                  <a:pt x="19381" y="17973"/>
                </a:cubicBezTo>
                <a:cubicBezTo>
                  <a:pt x="19368" y="17938"/>
                  <a:pt x="19369" y="17916"/>
                  <a:pt x="19384" y="17889"/>
                </a:cubicBezTo>
                <a:cubicBezTo>
                  <a:pt x="19391" y="17877"/>
                  <a:pt x="19392" y="17871"/>
                  <a:pt x="19392" y="17866"/>
                </a:cubicBezTo>
                <a:cubicBezTo>
                  <a:pt x="19376" y="17864"/>
                  <a:pt x="19364" y="17861"/>
                  <a:pt x="19350" y="17857"/>
                </a:cubicBezTo>
                <a:cubicBezTo>
                  <a:pt x="19277" y="17851"/>
                  <a:pt x="19199" y="17844"/>
                  <a:pt x="19133" y="17832"/>
                </a:cubicBezTo>
                <a:cubicBezTo>
                  <a:pt x="19076" y="17822"/>
                  <a:pt x="19034" y="17816"/>
                  <a:pt x="19004" y="17820"/>
                </a:cubicBezTo>
                <a:close/>
                <a:moveTo>
                  <a:pt x="10349" y="17824"/>
                </a:moveTo>
                <a:cubicBezTo>
                  <a:pt x="10376" y="17799"/>
                  <a:pt x="10494" y="17899"/>
                  <a:pt x="10514" y="17965"/>
                </a:cubicBezTo>
                <a:cubicBezTo>
                  <a:pt x="10542" y="18056"/>
                  <a:pt x="10507" y="18198"/>
                  <a:pt x="10441" y="18258"/>
                </a:cubicBezTo>
                <a:cubicBezTo>
                  <a:pt x="10380" y="18314"/>
                  <a:pt x="10373" y="18316"/>
                  <a:pt x="10360" y="18284"/>
                </a:cubicBezTo>
                <a:cubicBezTo>
                  <a:pt x="10340" y="18236"/>
                  <a:pt x="10331" y="17841"/>
                  <a:pt x="10349" y="17824"/>
                </a:cubicBezTo>
                <a:close/>
                <a:moveTo>
                  <a:pt x="5166" y="17912"/>
                </a:moveTo>
                <a:cubicBezTo>
                  <a:pt x="5177" y="17921"/>
                  <a:pt x="5184" y="17980"/>
                  <a:pt x="5209" y="18193"/>
                </a:cubicBezTo>
                <a:cubicBezTo>
                  <a:pt x="5224" y="18318"/>
                  <a:pt x="5231" y="18433"/>
                  <a:pt x="5225" y="18447"/>
                </a:cubicBezTo>
                <a:cubicBezTo>
                  <a:pt x="5220" y="18461"/>
                  <a:pt x="5210" y="18472"/>
                  <a:pt x="5204" y="18470"/>
                </a:cubicBezTo>
                <a:cubicBezTo>
                  <a:pt x="5198" y="18469"/>
                  <a:pt x="5159" y="18460"/>
                  <a:pt x="5117" y="18451"/>
                </a:cubicBezTo>
                <a:cubicBezTo>
                  <a:pt x="5076" y="18442"/>
                  <a:pt x="5035" y="18425"/>
                  <a:pt x="5027" y="18412"/>
                </a:cubicBezTo>
                <a:cubicBezTo>
                  <a:pt x="5002" y="18376"/>
                  <a:pt x="5109" y="17956"/>
                  <a:pt x="5153" y="17916"/>
                </a:cubicBezTo>
                <a:cubicBezTo>
                  <a:pt x="5158" y="17911"/>
                  <a:pt x="5163" y="17910"/>
                  <a:pt x="5166" y="17912"/>
                </a:cubicBezTo>
                <a:close/>
                <a:moveTo>
                  <a:pt x="18139" y="17915"/>
                </a:moveTo>
                <a:cubicBezTo>
                  <a:pt x="17989" y="17921"/>
                  <a:pt x="17992" y="18003"/>
                  <a:pt x="17968" y="18383"/>
                </a:cubicBezTo>
                <a:cubicBezTo>
                  <a:pt x="17953" y="18633"/>
                  <a:pt x="17935" y="18960"/>
                  <a:pt x="17929" y="19108"/>
                </a:cubicBezTo>
                <a:cubicBezTo>
                  <a:pt x="17926" y="19184"/>
                  <a:pt x="17924" y="19204"/>
                  <a:pt x="17921" y="19257"/>
                </a:cubicBezTo>
                <a:cubicBezTo>
                  <a:pt x="17936" y="19332"/>
                  <a:pt x="17961" y="19393"/>
                  <a:pt x="17989" y="19404"/>
                </a:cubicBezTo>
                <a:cubicBezTo>
                  <a:pt x="18027" y="19394"/>
                  <a:pt x="18073" y="19392"/>
                  <a:pt x="18128" y="19398"/>
                </a:cubicBezTo>
                <a:cubicBezTo>
                  <a:pt x="18199" y="19407"/>
                  <a:pt x="18251" y="19426"/>
                  <a:pt x="18289" y="19453"/>
                </a:cubicBezTo>
                <a:cubicBezTo>
                  <a:pt x="18295" y="19452"/>
                  <a:pt x="18299" y="19450"/>
                  <a:pt x="18305" y="19450"/>
                </a:cubicBezTo>
                <a:cubicBezTo>
                  <a:pt x="18394" y="19450"/>
                  <a:pt x="18433" y="19474"/>
                  <a:pt x="18426" y="19521"/>
                </a:cubicBezTo>
                <a:cubicBezTo>
                  <a:pt x="18466" y="19513"/>
                  <a:pt x="18515" y="19530"/>
                  <a:pt x="18515" y="19562"/>
                </a:cubicBezTo>
                <a:cubicBezTo>
                  <a:pt x="18515" y="19573"/>
                  <a:pt x="18519" y="19583"/>
                  <a:pt x="18526" y="19591"/>
                </a:cubicBezTo>
                <a:cubicBezTo>
                  <a:pt x="18541" y="19586"/>
                  <a:pt x="18555" y="19581"/>
                  <a:pt x="18569" y="19573"/>
                </a:cubicBezTo>
                <a:cubicBezTo>
                  <a:pt x="18567" y="19567"/>
                  <a:pt x="18564" y="19560"/>
                  <a:pt x="18560" y="19553"/>
                </a:cubicBezTo>
                <a:cubicBezTo>
                  <a:pt x="18539" y="19523"/>
                  <a:pt x="18541" y="19469"/>
                  <a:pt x="18564" y="19441"/>
                </a:cubicBezTo>
                <a:cubicBezTo>
                  <a:pt x="18582" y="19419"/>
                  <a:pt x="18593" y="19419"/>
                  <a:pt x="18607" y="19439"/>
                </a:cubicBezTo>
                <a:cubicBezTo>
                  <a:pt x="18632" y="19477"/>
                  <a:pt x="18666" y="19474"/>
                  <a:pt x="18666" y="19433"/>
                </a:cubicBezTo>
                <a:cubicBezTo>
                  <a:pt x="18666" y="19415"/>
                  <a:pt x="18688" y="19377"/>
                  <a:pt x="18715" y="19348"/>
                </a:cubicBezTo>
                <a:cubicBezTo>
                  <a:pt x="18719" y="19344"/>
                  <a:pt x="18720" y="19341"/>
                  <a:pt x="18723" y="19338"/>
                </a:cubicBezTo>
                <a:cubicBezTo>
                  <a:pt x="18728" y="19323"/>
                  <a:pt x="18730" y="19306"/>
                  <a:pt x="18734" y="19290"/>
                </a:cubicBezTo>
                <a:cubicBezTo>
                  <a:pt x="18723" y="19296"/>
                  <a:pt x="18709" y="19308"/>
                  <a:pt x="18691" y="19324"/>
                </a:cubicBezTo>
                <a:cubicBezTo>
                  <a:pt x="18590" y="19417"/>
                  <a:pt x="18596" y="19351"/>
                  <a:pt x="18703" y="19191"/>
                </a:cubicBezTo>
                <a:cubicBezTo>
                  <a:pt x="18729" y="19152"/>
                  <a:pt x="18754" y="19108"/>
                  <a:pt x="18777" y="19063"/>
                </a:cubicBezTo>
                <a:cubicBezTo>
                  <a:pt x="18790" y="18999"/>
                  <a:pt x="18805" y="18941"/>
                  <a:pt x="18819" y="18920"/>
                </a:cubicBezTo>
                <a:cubicBezTo>
                  <a:pt x="18825" y="18911"/>
                  <a:pt x="18834" y="18912"/>
                  <a:pt x="18845" y="18917"/>
                </a:cubicBezTo>
                <a:cubicBezTo>
                  <a:pt x="18854" y="18894"/>
                  <a:pt x="18861" y="18871"/>
                  <a:pt x="18868" y="18849"/>
                </a:cubicBezTo>
                <a:cubicBezTo>
                  <a:pt x="18869" y="18821"/>
                  <a:pt x="18876" y="18784"/>
                  <a:pt x="18885" y="18742"/>
                </a:cubicBezTo>
                <a:cubicBezTo>
                  <a:pt x="18886" y="18706"/>
                  <a:pt x="18886" y="18674"/>
                  <a:pt x="18890" y="18630"/>
                </a:cubicBezTo>
                <a:cubicBezTo>
                  <a:pt x="18912" y="18425"/>
                  <a:pt x="18873" y="18258"/>
                  <a:pt x="18780" y="18137"/>
                </a:cubicBezTo>
                <a:cubicBezTo>
                  <a:pt x="18780" y="18137"/>
                  <a:pt x="18780" y="18136"/>
                  <a:pt x="18779" y="18136"/>
                </a:cubicBezTo>
                <a:cubicBezTo>
                  <a:pt x="18779" y="18135"/>
                  <a:pt x="18779" y="18135"/>
                  <a:pt x="18779" y="18134"/>
                </a:cubicBezTo>
                <a:cubicBezTo>
                  <a:pt x="18768" y="18121"/>
                  <a:pt x="18755" y="18109"/>
                  <a:pt x="18743" y="18097"/>
                </a:cubicBezTo>
                <a:cubicBezTo>
                  <a:pt x="18703" y="18058"/>
                  <a:pt x="18656" y="18023"/>
                  <a:pt x="18601" y="17991"/>
                </a:cubicBezTo>
                <a:cubicBezTo>
                  <a:pt x="18601" y="17991"/>
                  <a:pt x="18600" y="17991"/>
                  <a:pt x="18600" y="17991"/>
                </a:cubicBezTo>
                <a:cubicBezTo>
                  <a:pt x="18528" y="17956"/>
                  <a:pt x="18444" y="17933"/>
                  <a:pt x="18348" y="17926"/>
                </a:cubicBezTo>
                <a:cubicBezTo>
                  <a:pt x="18257" y="17919"/>
                  <a:pt x="18190" y="17913"/>
                  <a:pt x="18139" y="17915"/>
                </a:cubicBezTo>
                <a:close/>
                <a:moveTo>
                  <a:pt x="19608" y="17915"/>
                </a:moveTo>
                <a:cubicBezTo>
                  <a:pt x="19603" y="17917"/>
                  <a:pt x="19599" y="17922"/>
                  <a:pt x="19596" y="17928"/>
                </a:cubicBezTo>
                <a:cubicBezTo>
                  <a:pt x="19591" y="17941"/>
                  <a:pt x="19597" y="17952"/>
                  <a:pt x="19611" y="17952"/>
                </a:cubicBezTo>
                <a:cubicBezTo>
                  <a:pt x="19639" y="17952"/>
                  <a:pt x="19643" y="17938"/>
                  <a:pt x="19621" y="17917"/>
                </a:cubicBezTo>
                <a:cubicBezTo>
                  <a:pt x="19617" y="17913"/>
                  <a:pt x="19612" y="17913"/>
                  <a:pt x="19608" y="17915"/>
                </a:cubicBezTo>
                <a:close/>
                <a:moveTo>
                  <a:pt x="13192" y="17928"/>
                </a:moveTo>
                <a:lnTo>
                  <a:pt x="13168" y="18239"/>
                </a:lnTo>
                <a:cubicBezTo>
                  <a:pt x="13154" y="18410"/>
                  <a:pt x="13142" y="18637"/>
                  <a:pt x="13142" y="18743"/>
                </a:cubicBezTo>
                <a:cubicBezTo>
                  <a:pt x="13142" y="18805"/>
                  <a:pt x="13134" y="18877"/>
                  <a:pt x="13123" y="18943"/>
                </a:cubicBezTo>
                <a:cubicBezTo>
                  <a:pt x="13128" y="19122"/>
                  <a:pt x="13153" y="19253"/>
                  <a:pt x="13197" y="19312"/>
                </a:cubicBezTo>
                <a:cubicBezTo>
                  <a:pt x="13215" y="19336"/>
                  <a:pt x="13224" y="19366"/>
                  <a:pt x="13218" y="19379"/>
                </a:cubicBezTo>
                <a:cubicBezTo>
                  <a:pt x="13212" y="19394"/>
                  <a:pt x="13235" y="19397"/>
                  <a:pt x="13283" y="19386"/>
                </a:cubicBezTo>
                <a:cubicBezTo>
                  <a:pt x="13339" y="19373"/>
                  <a:pt x="13358" y="19378"/>
                  <a:pt x="13365" y="19403"/>
                </a:cubicBezTo>
                <a:cubicBezTo>
                  <a:pt x="13371" y="19428"/>
                  <a:pt x="13387" y="19418"/>
                  <a:pt x="13428" y="19363"/>
                </a:cubicBezTo>
                <a:cubicBezTo>
                  <a:pt x="13461" y="19317"/>
                  <a:pt x="13477" y="19271"/>
                  <a:pt x="13488" y="19163"/>
                </a:cubicBezTo>
                <a:cubicBezTo>
                  <a:pt x="13488" y="19113"/>
                  <a:pt x="13490" y="19059"/>
                  <a:pt x="13492" y="18979"/>
                </a:cubicBezTo>
                <a:cubicBezTo>
                  <a:pt x="13492" y="18926"/>
                  <a:pt x="13490" y="18892"/>
                  <a:pt x="13492" y="18816"/>
                </a:cubicBezTo>
                <a:cubicBezTo>
                  <a:pt x="13499" y="18539"/>
                  <a:pt x="13511" y="18233"/>
                  <a:pt x="13518" y="18136"/>
                </a:cubicBezTo>
                <a:cubicBezTo>
                  <a:pt x="13521" y="18091"/>
                  <a:pt x="13522" y="18059"/>
                  <a:pt x="13521" y="18034"/>
                </a:cubicBezTo>
                <a:cubicBezTo>
                  <a:pt x="13517" y="18028"/>
                  <a:pt x="13517" y="18026"/>
                  <a:pt x="13512" y="18019"/>
                </a:cubicBezTo>
                <a:cubicBezTo>
                  <a:pt x="13500" y="18002"/>
                  <a:pt x="13489" y="17984"/>
                  <a:pt x="13481" y="17968"/>
                </a:cubicBezTo>
                <a:cubicBezTo>
                  <a:pt x="13456" y="17955"/>
                  <a:pt x="13422" y="17948"/>
                  <a:pt x="13361" y="17943"/>
                </a:cubicBezTo>
                <a:lnTo>
                  <a:pt x="13192" y="17928"/>
                </a:lnTo>
                <a:close/>
                <a:moveTo>
                  <a:pt x="6564" y="17937"/>
                </a:moveTo>
                <a:cubicBezTo>
                  <a:pt x="6560" y="17934"/>
                  <a:pt x="6554" y="17940"/>
                  <a:pt x="6544" y="17952"/>
                </a:cubicBezTo>
                <a:cubicBezTo>
                  <a:pt x="6531" y="17969"/>
                  <a:pt x="6520" y="17996"/>
                  <a:pt x="6520" y="18013"/>
                </a:cubicBezTo>
                <a:cubicBezTo>
                  <a:pt x="6520" y="18032"/>
                  <a:pt x="6530" y="18040"/>
                  <a:pt x="6544" y="18032"/>
                </a:cubicBezTo>
                <a:cubicBezTo>
                  <a:pt x="6557" y="18025"/>
                  <a:pt x="6568" y="17997"/>
                  <a:pt x="6568" y="17971"/>
                </a:cubicBezTo>
                <a:cubicBezTo>
                  <a:pt x="6568" y="17951"/>
                  <a:pt x="6567" y="17939"/>
                  <a:pt x="6564" y="17937"/>
                </a:cubicBezTo>
                <a:close/>
                <a:moveTo>
                  <a:pt x="17419" y="18007"/>
                </a:moveTo>
                <a:cubicBezTo>
                  <a:pt x="17431" y="17999"/>
                  <a:pt x="17439" y="18010"/>
                  <a:pt x="17453" y="18030"/>
                </a:cubicBezTo>
                <a:cubicBezTo>
                  <a:pt x="17477" y="18065"/>
                  <a:pt x="17481" y="18108"/>
                  <a:pt x="17480" y="18290"/>
                </a:cubicBezTo>
                <a:cubicBezTo>
                  <a:pt x="17479" y="18470"/>
                  <a:pt x="17472" y="18535"/>
                  <a:pt x="17436" y="18666"/>
                </a:cubicBezTo>
                <a:cubicBezTo>
                  <a:pt x="17412" y="18752"/>
                  <a:pt x="17367" y="18867"/>
                  <a:pt x="17336" y="18920"/>
                </a:cubicBezTo>
                <a:cubicBezTo>
                  <a:pt x="17274" y="19029"/>
                  <a:pt x="17265" y="19034"/>
                  <a:pt x="17234" y="18979"/>
                </a:cubicBezTo>
                <a:cubicBezTo>
                  <a:pt x="17218" y="18951"/>
                  <a:pt x="17212" y="18867"/>
                  <a:pt x="17212" y="18700"/>
                </a:cubicBezTo>
                <a:cubicBezTo>
                  <a:pt x="17212" y="18486"/>
                  <a:pt x="17216" y="18446"/>
                  <a:pt x="17256" y="18327"/>
                </a:cubicBezTo>
                <a:cubicBezTo>
                  <a:pt x="17280" y="18254"/>
                  <a:pt x="17327" y="18147"/>
                  <a:pt x="17362" y="18091"/>
                </a:cubicBezTo>
                <a:cubicBezTo>
                  <a:pt x="17391" y="18041"/>
                  <a:pt x="17408" y="18015"/>
                  <a:pt x="17419" y="18007"/>
                </a:cubicBezTo>
                <a:close/>
                <a:moveTo>
                  <a:pt x="6679" y="18011"/>
                </a:moveTo>
                <a:cubicBezTo>
                  <a:pt x="6671" y="18019"/>
                  <a:pt x="6664" y="18048"/>
                  <a:pt x="6664" y="18074"/>
                </a:cubicBezTo>
                <a:cubicBezTo>
                  <a:pt x="6664" y="18100"/>
                  <a:pt x="6671" y="18114"/>
                  <a:pt x="6679" y="18106"/>
                </a:cubicBezTo>
                <a:cubicBezTo>
                  <a:pt x="6688" y="18098"/>
                  <a:pt x="6696" y="18069"/>
                  <a:pt x="6696" y="18043"/>
                </a:cubicBezTo>
                <a:cubicBezTo>
                  <a:pt x="6696" y="18017"/>
                  <a:pt x="6688" y="18003"/>
                  <a:pt x="6679" y="18011"/>
                </a:cubicBezTo>
                <a:close/>
                <a:moveTo>
                  <a:pt x="6365" y="18024"/>
                </a:moveTo>
                <a:cubicBezTo>
                  <a:pt x="6357" y="18024"/>
                  <a:pt x="6345" y="18032"/>
                  <a:pt x="6330" y="18047"/>
                </a:cubicBezTo>
                <a:cubicBezTo>
                  <a:pt x="6311" y="18066"/>
                  <a:pt x="6312" y="18070"/>
                  <a:pt x="6341" y="18070"/>
                </a:cubicBezTo>
                <a:cubicBezTo>
                  <a:pt x="6361" y="18070"/>
                  <a:pt x="6377" y="18060"/>
                  <a:pt x="6377" y="18047"/>
                </a:cubicBezTo>
                <a:cubicBezTo>
                  <a:pt x="6377" y="18032"/>
                  <a:pt x="6373" y="18024"/>
                  <a:pt x="6365" y="18024"/>
                </a:cubicBezTo>
                <a:close/>
                <a:moveTo>
                  <a:pt x="6134" y="18032"/>
                </a:moveTo>
                <a:cubicBezTo>
                  <a:pt x="6129" y="18034"/>
                  <a:pt x="6126" y="18044"/>
                  <a:pt x="6121" y="18063"/>
                </a:cubicBezTo>
                <a:cubicBezTo>
                  <a:pt x="6115" y="18087"/>
                  <a:pt x="6109" y="18114"/>
                  <a:pt x="6108" y="18123"/>
                </a:cubicBezTo>
                <a:cubicBezTo>
                  <a:pt x="6108" y="18133"/>
                  <a:pt x="6121" y="18130"/>
                  <a:pt x="6138" y="18114"/>
                </a:cubicBezTo>
                <a:cubicBezTo>
                  <a:pt x="6162" y="18091"/>
                  <a:pt x="6165" y="18076"/>
                  <a:pt x="6151" y="18051"/>
                </a:cubicBezTo>
                <a:cubicBezTo>
                  <a:pt x="6143" y="18037"/>
                  <a:pt x="6138" y="18031"/>
                  <a:pt x="6134" y="18032"/>
                </a:cubicBezTo>
                <a:close/>
                <a:moveTo>
                  <a:pt x="6467" y="18094"/>
                </a:moveTo>
                <a:cubicBezTo>
                  <a:pt x="6434" y="18094"/>
                  <a:pt x="6425" y="18250"/>
                  <a:pt x="6455" y="18294"/>
                </a:cubicBezTo>
                <a:cubicBezTo>
                  <a:pt x="6492" y="18348"/>
                  <a:pt x="6518" y="18296"/>
                  <a:pt x="6483" y="18239"/>
                </a:cubicBezTo>
                <a:cubicBezTo>
                  <a:pt x="6465" y="18209"/>
                  <a:pt x="6461" y="18188"/>
                  <a:pt x="6472" y="18178"/>
                </a:cubicBezTo>
                <a:cubicBezTo>
                  <a:pt x="6496" y="18155"/>
                  <a:pt x="6493" y="18094"/>
                  <a:pt x="6467" y="18094"/>
                </a:cubicBezTo>
                <a:close/>
                <a:moveTo>
                  <a:pt x="18362" y="18145"/>
                </a:moveTo>
                <a:cubicBezTo>
                  <a:pt x="18464" y="18130"/>
                  <a:pt x="18554" y="18304"/>
                  <a:pt x="18555" y="18521"/>
                </a:cubicBezTo>
                <a:cubicBezTo>
                  <a:pt x="18555" y="18634"/>
                  <a:pt x="18545" y="18675"/>
                  <a:pt x="18485" y="18828"/>
                </a:cubicBezTo>
                <a:cubicBezTo>
                  <a:pt x="18425" y="18979"/>
                  <a:pt x="18335" y="19144"/>
                  <a:pt x="18331" y="19111"/>
                </a:cubicBezTo>
                <a:cubicBezTo>
                  <a:pt x="18330" y="19105"/>
                  <a:pt x="18327" y="18994"/>
                  <a:pt x="18325" y="18863"/>
                </a:cubicBezTo>
                <a:cubicBezTo>
                  <a:pt x="18323" y="18733"/>
                  <a:pt x="18319" y="18520"/>
                  <a:pt x="18316" y="18390"/>
                </a:cubicBezTo>
                <a:lnTo>
                  <a:pt x="18312" y="18154"/>
                </a:lnTo>
                <a:lnTo>
                  <a:pt x="18362" y="18145"/>
                </a:lnTo>
                <a:close/>
                <a:moveTo>
                  <a:pt x="6612" y="18292"/>
                </a:moveTo>
                <a:cubicBezTo>
                  <a:pt x="6610" y="18289"/>
                  <a:pt x="6606" y="18301"/>
                  <a:pt x="6599" y="18327"/>
                </a:cubicBezTo>
                <a:cubicBezTo>
                  <a:pt x="6590" y="18358"/>
                  <a:pt x="6588" y="18392"/>
                  <a:pt x="6593" y="18404"/>
                </a:cubicBezTo>
                <a:cubicBezTo>
                  <a:pt x="6609" y="18443"/>
                  <a:pt x="6616" y="18427"/>
                  <a:pt x="6615" y="18349"/>
                </a:cubicBezTo>
                <a:cubicBezTo>
                  <a:pt x="6614" y="18313"/>
                  <a:pt x="6614" y="18295"/>
                  <a:pt x="6612" y="18292"/>
                </a:cubicBezTo>
                <a:close/>
                <a:moveTo>
                  <a:pt x="10818" y="18400"/>
                </a:moveTo>
                <a:cubicBezTo>
                  <a:pt x="10817" y="18405"/>
                  <a:pt x="10816" y="18418"/>
                  <a:pt x="10816" y="18438"/>
                </a:cubicBezTo>
                <a:cubicBezTo>
                  <a:pt x="10816" y="18451"/>
                  <a:pt x="10817" y="18457"/>
                  <a:pt x="10817" y="18465"/>
                </a:cubicBezTo>
                <a:cubicBezTo>
                  <a:pt x="10820" y="18462"/>
                  <a:pt x="10821" y="18459"/>
                  <a:pt x="10823" y="18456"/>
                </a:cubicBezTo>
                <a:cubicBezTo>
                  <a:pt x="10824" y="18440"/>
                  <a:pt x="10827" y="18424"/>
                  <a:pt x="10824" y="18408"/>
                </a:cubicBezTo>
                <a:cubicBezTo>
                  <a:pt x="10822" y="18397"/>
                  <a:pt x="10820" y="18395"/>
                  <a:pt x="10818" y="18400"/>
                </a:cubicBezTo>
                <a:close/>
                <a:moveTo>
                  <a:pt x="10371" y="18600"/>
                </a:moveTo>
                <a:cubicBezTo>
                  <a:pt x="10379" y="18593"/>
                  <a:pt x="10398" y="18604"/>
                  <a:pt x="10413" y="18624"/>
                </a:cubicBezTo>
                <a:cubicBezTo>
                  <a:pt x="10429" y="18645"/>
                  <a:pt x="10453" y="18662"/>
                  <a:pt x="10466" y="18662"/>
                </a:cubicBezTo>
                <a:cubicBezTo>
                  <a:pt x="10498" y="18662"/>
                  <a:pt x="10574" y="18785"/>
                  <a:pt x="10574" y="18837"/>
                </a:cubicBezTo>
                <a:cubicBezTo>
                  <a:pt x="10574" y="18904"/>
                  <a:pt x="10531" y="19010"/>
                  <a:pt x="10481" y="19062"/>
                </a:cubicBezTo>
                <a:cubicBezTo>
                  <a:pt x="10433" y="19113"/>
                  <a:pt x="10360" y="19129"/>
                  <a:pt x="10344" y="19090"/>
                </a:cubicBezTo>
                <a:cubicBezTo>
                  <a:pt x="10330" y="19056"/>
                  <a:pt x="10354" y="18615"/>
                  <a:pt x="10371" y="18600"/>
                </a:cubicBezTo>
                <a:close/>
                <a:moveTo>
                  <a:pt x="6655" y="18835"/>
                </a:moveTo>
                <a:cubicBezTo>
                  <a:pt x="6633" y="18824"/>
                  <a:pt x="6600" y="18964"/>
                  <a:pt x="6600" y="19072"/>
                </a:cubicBezTo>
                <a:cubicBezTo>
                  <a:pt x="6621" y="19084"/>
                  <a:pt x="6642" y="19091"/>
                  <a:pt x="6665" y="19096"/>
                </a:cubicBezTo>
                <a:cubicBezTo>
                  <a:pt x="6665" y="19095"/>
                  <a:pt x="6666" y="19095"/>
                  <a:pt x="6666" y="19094"/>
                </a:cubicBezTo>
                <a:cubicBezTo>
                  <a:pt x="6673" y="18906"/>
                  <a:pt x="6670" y="18843"/>
                  <a:pt x="6655" y="18835"/>
                </a:cubicBezTo>
                <a:close/>
                <a:moveTo>
                  <a:pt x="15592" y="18858"/>
                </a:moveTo>
                <a:cubicBezTo>
                  <a:pt x="15574" y="18870"/>
                  <a:pt x="15557" y="18881"/>
                  <a:pt x="15543" y="18891"/>
                </a:cubicBezTo>
                <a:cubicBezTo>
                  <a:pt x="15538" y="18899"/>
                  <a:pt x="15533" y="18907"/>
                  <a:pt x="15528" y="18918"/>
                </a:cubicBezTo>
                <a:cubicBezTo>
                  <a:pt x="15512" y="18953"/>
                  <a:pt x="15507" y="18968"/>
                  <a:pt x="15519" y="18952"/>
                </a:cubicBezTo>
                <a:cubicBezTo>
                  <a:pt x="15531" y="18936"/>
                  <a:pt x="15553" y="18923"/>
                  <a:pt x="15569" y="18923"/>
                </a:cubicBezTo>
                <a:cubicBezTo>
                  <a:pt x="15585" y="18923"/>
                  <a:pt x="15598" y="18907"/>
                  <a:pt x="15598" y="18888"/>
                </a:cubicBezTo>
                <a:cubicBezTo>
                  <a:pt x="15598" y="18874"/>
                  <a:pt x="15596" y="18864"/>
                  <a:pt x="15592" y="18858"/>
                </a:cubicBezTo>
                <a:close/>
                <a:moveTo>
                  <a:pt x="7402" y="18877"/>
                </a:moveTo>
                <a:cubicBezTo>
                  <a:pt x="7392" y="18885"/>
                  <a:pt x="7383" y="18893"/>
                  <a:pt x="7371" y="18902"/>
                </a:cubicBezTo>
                <a:cubicBezTo>
                  <a:pt x="7344" y="18922"/>
                  <a:pt x="7324" y="18930"/>
                  <a:pt x="7304" y="18938"/>
                </a:cubicBezTo>
                <a:cubicBezTo>
                  <a:pt x="7304" y="18939"/>
                  <a:pt x="7303" y="18939"/>
                  <a:pt x="7303" y="18940"/>
                </a:cubicBezTo>
                <a:cubicBezTo>
                  <a:pt x="7299" y="18954"/>
                  <a:pt x="7295" y="18976"/>
                  <a:pt x="7292" y="18998"/>
                </a:cubicBezTo>
                <a:cubicBezTo>
                  <a:pt x="7294" y="19007"/>
                  <a:pt x="7299" y="19019"/>
                  <a:pt x="7299" y="19026"/>
                </a:cubicBezTo>
                <a:cubicBezTo>
                  <a:pt x="7299" y="19114"/>
                  <a:pt x="7458" y="19183"/>
                  <a:pt x="7508" y="19119"/>
                </a:cubicBezTo>
                <a:cubicBezTo>
                  <a:pt x="7507" y="19106"/>
                  <a:pt x="7507" y="19103"/>
                  <a:pt x="7505" y="19083"/>
                </a:cubicBezTo>
                <a:cubicBezTo>
                  <a:pt x="7496" y="18990"/>
                  <a:pt x="7489" y="18940"/>
                  <a:pt x="7476" y="18912"/>
                </a:cubicBezTo>
                <a:cubicBezTo>
                  <a:pt x="7472" y="18907"/>
                  <a:pt x="7467" y="18902"/>
                  <a:pt x="7464" y="18897"/>
                </a:cubicBezTo>
                <a:cubicBezTo>
                  <a:pt x="7450" y="18882"/>
                  <a:pt x="7432" y="18877"/>
                  <a:pt x="7402" y="18877"/>
                </a:cubicBezTo>
                <a:close/>
                <a:moveTo>
                  <a:pt x="15179" y="18877"/>
                </a:moveTo>
                <a:cubicBezTo>
                  <a:pt x="15138" y="18876"/>
                  <a:pt x="15112" y="18881"/>
                  <a:pt x="15092" y="18891"/>
                </a:cubicBezTo>
                <a:cubicBezTo>
                  <a:pt x="15084" y="18903"/>
                  <a:pt x="15074" y="18912"/>
                  <a:pt x="15066" y="18929"/>
                </a:cubicBezTo>
                <a:cubicBezTo>
                  <a:pt x="15060" y="18942"/>
                  <a:pt x="15057" y="18951"/>
                  <a:pt x="15053" y="18962"/>
                </a:cubicBezTo>
                <a:cubicBezTo>
                  <a:pt x="15051" y="18972"/>
                  <a:pt x="15049" y="18981"/>
                  <a:pt x="15049" y="18994"/>
                </a:cubicBezTo>
                <a:cubicBezTo>
                  <a:pt x="15049" y="19039"/>
                  <a:pt x="15062" y="19076"/>
                  <a:pt x="15079" y="19096"/>
                </a:cubicBezTo>
                <a:cubicBezTo>
                  <a:pt x="15080" y="19097"/>
                  <a:pt x="15080" y="19098"/>
                  <a:pt x="15081" y="19099"/>
                </a:cubicBezTo>
                <a:cubicBezTo>
                  <a:pt x="15082" y="19100"/>
                  <a:pt x="15083" y="19101"/>
                  <a:pt x="15084" y="19102"/>
                </a:cubicBezTo>
                <a:cubicBezTo>
                  <a:pt x="15091" y="19108"/>
                  <a:pt x="15099" y="19112"/>
                  <a:pt x="15106" y="19112"/>
                </a:cubicBezTo>
                <a:cubicBezTo>
                  <a:pt x="15199" y="19112"/>
                  <a:pt x="15211" y="19211"/>
                  <a:pt x="15136" y="19270"/>
                </a:cubicBezTo>
                <a:cubicBezTo>
                  <a:pt x="15149" y="19278"/>
                  <a:pt x="15149" y="19312"/>
                  <a:pt x="15128" y="19359"/>
                </a:cubicBezTo>
                <a:cubicBezTo>
                  <a:pt x="15114" y="19392"/>
                  <a:pt x="15096" y="19420"/>
                  <a:pt x="15089" y="19420"/>
                </a:cubicBezTo>
                <a:cubicBezTo>
                  <a:pt x="15068" y="19420"/>
                  <a:pt x="15061" y="19477"/>
                  <a:pt x="15075" y="19535"/>
                </a:cubicBezTo>
                <a:cubicBezTo>
                  <a:pt x="15087" y="19581"/>
                  <a:pt x="15094" y="19586"/>
                  <a:pt x="15113" y="19563"/>
                </a:cubicBezTo>
                <a:cubicBezTo>
                  <a:pt x="15125" y="19548"/>
                  <a:pt x="15144" y="19541"/>
                  <a:pt x="15154" y="19551"/>
                </a:cubicBezTo>
                <a:cubicBezTo>
                  <a:pt x="15167" y="19563"/>
                  <a:pt x="15194" y="19571"/>
                  <a:pt x="15220" y="19574"/>
                </a:cubicBezTo>
                <a:cubicBezTo>
                  <a:pt x="15283" y="19488"/>
                  <a:pt x="15386" y="19309"/>
                  <a:pt x="15387" y="19260"/>
                </a:cubicBezTo>
                <a:cubicBezTo>
                  <a:pt x="15388" y="19243"/>
                  <a:pt x="15398" y="19230"/>
                  <a:pt x="15414" y="19224"/>
                </a:cubicBezTo>
                <a:cubicBezTo>
                  <a:pt x="15417" y="19210"/>
                  <a:pt x="15417" y="19195"/>
                  <a:pt x="15418" y="19181"/>
                </a:cubicBezTo>
                <a:cubicBezTo>
                  <a:pt x="15416" y="19163"/>
                  <a:pt x="15414" y="19150"/>
                  <a:pt x="15413" y="19129"/>
                </a:cubicBezTo>
                <a:cubicBezTo>
                  <a:pt x="15406" y="19016"/>
                  <a:pt x="15389" y="18965"/>
                  <a:pt x="15341" y="18919"/>
                </a:cubicBezTo>
                <a:cubicBezTo>
                  <a:pt x="15303" y="18896"/>
                  <a:pt x="15239" y="18877"/>
                  <a:pt x="15179" y="18877"/>
                </a:cubicBezTo>
                <a:close/>
                <a:moveTo>
                  <a:pt x="19662" y="19061"/>
                </a:moveTo>
                <a:cubicBezTo>
                  <a:pt x="19649" y="19082"/>
                  <a:pt x="19641" y="19103"/>
                  <a:pt x="19642" y="19120"/>
                </a:cubicBezTo>
                <a:cubicBezTo>
                  <a:pt x="19652" y="19110"/>
                  <a:pt x="19662" y="19100"/>
                  <a:pt x="19666" y="19085"/>
                </a:cubicBezTo>
                <a:cubicBezTo>
                  <a:pt x="19666" y="19073"/>
                  <a:pt x="19663" y="19069"/>
                  <a:pt x="19662" y="19061"/>
                </a:cubicBezTo>
                <a:close/>
                <a:moveTo>
                  <a:pt x="6936" y="19187"/>
                </a:moveTo>
                <a:cubicBezTo>
                  <a:pt x="6930" y="19195"/>
                  <a:pt x="6928" y="19226"/>
                  <a:pt x="6931" y="19278"/>
                </a:cubicBezTo>
                <a:lnTo>
                  <a:pt x="6936" y="19346"/>
                </a:lnTo>
                <a:cubicBezTo>
                  <a:pt x="6953" y="19348"/>
                  <a:pt x="6969" y="19348"/>
                  <a:pt x="6993" y="19348"/>
                </a:cubicBezTo>
                <a:cubicBezTo>
                  <a:pt x="7052" y="19348"/>
                  <a:pt x="7074" y="19329"/>
                  <a:pt x="7084" y="19231"/>
                </a:cubicBezTo>
                <a:cubicBezTo>
                  <a:pt x="7078" y="19244"/>
                  <a:pt x="7064" y="19246"/>
                  <a:pt x="7048" y="19233"/>
                </a:cubicBezTo>
                <a:cubicBezTo>
                  <a:pt x="7030" y="19218"/>
                  <a:pt x="7017" y="19223"/>
                  <a:pt x="7004" y="19249"/>
                </a:cubicBezTo>
                <a:cubicBezTo>
                  <a:pt x="6988" y="19282"/>
                  <a:pt x="6983" y="19280"/>
                  <a:pt x="6967" y="19234"/>
                </a:cubicBezTo>
                <a:cubicBezTo>
                  <a:pt x="6953" y="19195"/>
                  <a:pt x="6942" y="19180"/>
                  <a:pt x="6936" y="19187"/>
                </a:cubicBezTo>
                <a:close/>
                <a:moveTo>
                  <a:pt x="15096" y="19295"/>
                </a:moveTo>
                <a:cubicBezTo>
                  <a:pt x="15094" y="19296"/>
                  <a:pt x="15093" y="19296"/>
                  <a:pt x="15092" y="19296"/>
                </a:cubicBezTo>
                <a:cubicBezTo>
                  <a:pt x="15091" y="19299"/>
                  <a:pt x="15093" y="19297"/>
                  <a:pt x="15096" y="19295"/>
                </a:cubicBezTo>
                <a:close/>
                <a:moveTo>
                  <a:pt x="13598" y="19317"/>
                </a:moveTo>
                <a:cubicBezTo>
                  <a:pt x="13596" y="19322"/>
                  <a:pt x="13595" y="19329"/>
                  <a:pt x="13595" y="19338"/>
                </a:cubicBezTo>
                <a:cubicBezTo>
                  <a:pt x="13595" y="19359"/>
                  <a:pt x="13601" y="19371"/>
                  <a:pt x="13609" y="19363"/>
                </a:cubicBezTo>
                <a:cubicBezTo>
                  <a:pt x="13617" y="19355"/>
                  <a:pt x="13621" y="19345"/>
                  <a:pt x="13622" y="19335"/>
                </a:cubicBezTo>
                <a:cubicBezTo>
                  <a:pt x="13615" y="19328"/>
                  <a:pt x="13607" y="19322"/>
                  <a:pt x="13598" y="19317"/>
                </a:cubicBezTo>
                <a:close/>
                <a:moveTo>
                  <a:pt x="12871" y="19344"/>
                </a:moveTo>
                <a:cubicBezTo>
                  <a:pt x="12842" y="19346"/>
                  <a:pt x="12807" y="19353"/>
                  <a:pt x="12786" y="19363"/>
                </a:cubicBezTo>
                <a:cubicBezTo>
                  <a:pt x="12769" y="19371"/>
                  <a:pt x="12769" y="19380"/>
                  <a:pt x="12784" y="19408"/>
                </a:cubicBezTo>
                <a:cubicBezTo>
                  <a:pt x="12809" y="19453"/>
                  <a:pt x="12827" y="19453"/>
                  <a:pt x="12838" y="19408"/>
                </a:cubicBezTo>
                <a:cubicBezTo>
                  <a:pt x="12843" y="19388"/>
                  <a:pt x="12861" y="19373"/>
                  <a:pt x="12878" y="19373"/>
                </a:cubicBezTo>
                <a:cubicBezTo>
                  <a:pt x="12895" y="19373"/>
                  <a:pt x="12913" y="19365"/>
                  <a:pt x="12917" y="19355"/>
                </a:cubicBezTo>
                <a:cubicBezTo>
                  <a:pt x="12921" y="19345"/>
                  <a:pt x="12899" y="19342"/>
                  <a:pt x="12871" y="19344"/>
                </a:cubicBezTo>
                <a:close/>
                <a:moveTo>
                  <a:pt x="14818" y="19348"/>
                </a:moveTo>
                <a:cubicBezTo>
                  <a:pt x="14800" y="19348"/>
                  <a:pt x="14790" y="19360"/>
                  <a:pt x="14795" y="19373"/>
                </a:cubicBezTo>
                <a:cubicBezTo>
                  <a:pt x="14801" y="19386"/>
                  <a:pt x="14815" y="19396"/>
                  <a:pt x="14828" y="19396"/>
                </a:cubicBezTo>
                <a:cubicBezTo>
                  <a:pt x="14840" y="19396"/>
                  <a:pt x="14851" y="19386"/>
                  <a:pt x="14851" y="19373"/>
                </a:cubicBezTo>
                <a:cubicBezTo>
                  <a:pt x="14851" y="19360"/>
                  <a:pt x="14836" y="19348"/>
                  <a:pt x="14818" y="19348"/>
                </a:cubicBezTo>
                <a:close/>
                <a:moveTo>
                  <a:pt x="6408" y="19409"/>
                </a:moveTo>
                <a:cubicBezTo>
                  <a:pt x="6316" y="19404"/>
                  <a:pt x="6225" y="19423"/>
                  <a:pt x="6205" y="19470"/>
                </a:cubicBezTo>
                <a:cubicBezTo>
                  <a:pt x="6188" y="19511"/>
                  <a:pt x="6163" y="19512"/>
                  <a:pt x="6132" y="19473"/>
                </a:cubicBezTo>
                <a:cubicBezTo>
                  <a:pt x="6121" y="19459"/>
                  <a:pt x="6110" y="19450"/>
                  <a:pt x="6099" y="19443"/>
                </a:cubicBezTo>
                <a:cubicBezTo>
                  <a:pt x="6057" y="19465"/>
                  <a:pt x="6027" y="19485"/>
                  <a:pt x="6011" y="19504"/>
                </a:cubicBezTo>
                <a:cubicBezTo>
                  <a:pt x="6003" y="19524"/>
                  <a:pt x="5997" y="19549"/>
                  <a:pt x="5993" y="19578"/>
                </a:cubicBezTo>
                <a:cubicBezTo>
                  <a:pt x="5991" y="19621"/>
                  <a:pt x="5994" y="19726"/>
                  <a:pt x="6001" y="19866"/>
                </a:cubicBezTo>
                <a:cubicBezTo>
                  <a:pt x="6005" y="19958"/>
                  <a:pt x="6007" y="20015"/>
                  <a:pt x="6007" y="20064"/>
                </a:cubicBezTo>
                <a:cubicBezTo>
                  <a:pt x="6013" y="20099"/>
                  <a:pt x="6019" y="20128"/>
                  <a:pt x="6025" y="20137"/>
                </a:cubicBezTo>
                <a:cubicBezTo>
                  <a:pt x="6042" y="20163"/>
                  <a:pt x="6047" y="20365"/>
                  <a:pt x="6037" y="20586"/>
                </a:cubicBezTo>
                <a:cubicBezTo>
                  <a:pt x="6012" y="21102"/>
                  <a:pt x="6059" y="21247"/>
                  <a:pt x="6236" y="21205"/>
                </a:cubicBezTo>
                <a:cubicBezTo>
                  <a:pt x="6319" y="21186"/>
                  <a:pt x="6394" y="21208"/>
                  <a:pt x="6445" y="21266"/>
                </a:cubicBezTo>
                <a:cubicBezTo>
                  <a:pt x="6482" y="21309"/>
                  <a:pt x="6515" y="21333"/>
                  <a:pt x="6544" y="21345"/>
                </a:cubicBezTo>
                <a:cubicBezTo>
                  <a:pt x="6569" y="21346"/>
                  <a:pt x="6593" y="21345"/>
                  <a:pt x="6614" y="21343"/>
                </a:cubicBezTo>
                <a:cubicBezTo>
                  <a:pt x="6626" y="21333"/>
                  <a:pt x="6636" y="21320"/>
                  <a:pt x="6644" y="21301"/>
                </a:cubicBezTo>
                <a:cubicBezTo>
                  <a:pt x="6658" y="21268"/>
                  <a:pt x="6684" y="21255"/>
                  <a:pt x="6703" y="21272"/>
                </a:cubicBezTo>
                <a:cubicBezTo>
                  <a:pt x="6742" y="21308"/>
                  <a:pt x="6983" y="20968"/>
                  <a:pt x="6951" y="20922"/>
                </a:cubicBezTo>
                <a:cubicBezTo>
                  <a:pt x="6940" y="20905"/>
                  <a:pt x="6960" y="20873"/>
                  <a:pt x="6996" y="20852"/>
                </a:cubicBezTo>
                <a:cubicBezTo>
                  <a:pt x="7015" y="20842"/>
                  <a:pt x="7031" y="20816"/>
                  <a:pt x="7043" y="20783"/>
                </a:cubicBezTo>
                <a:cubicBezTo>
                  <a:pt x="7055" y="20715"/>
                  <a:pt x="7055" y="20647"/>
                  <a:pt x="7043" y="20580"/>
                </a:cubicBezTo>
                <a:cubicBezTo>
                  <a:pt x="7031" y="20546"/>
                  <a:pt x="7015" y="20519"/>
                  <a:pt x="6996" y="20508"/>
                </a:cubicBezTo>
                <a:cubicBezTo>
                  <a:pt x="6960" y="20487"/>
                  <a:pt x="6942" y="20453"/>
                  <a:pt x="6955" y="20433"/>
                </a:cubicBezTo>
                <a:cubicBezTo>
                  <a:pt x="6969" y="20412"/>
                  <a:pt x="6961" y="20360"/>
                  <a:pt x="6937" y="20316"/>
                </a:cubicBezTo>
                <a:cubicBezTo>
                  <a:pt x="6904" y="20258"/>
                  <a:pt x="6904" y="20215"/>
                  <a:pt x="6937" y="20155"/>
                </a:cubicBezTo>
                <a:cubicBezTo>
                  <a:pt x="6962" y="20110"/>
                  <a:pt x="6976" y="20018"/>
                  <a:pt x="6969" y="19949"/>
                </a:cubicBezTo>
                <a:cubicBezTo>
                  <a:pt x="6958" y="19835"/>
                  <a:pt x="6884" y="19688"/>
                  <a:pt x="6816" y="19607"/>
                </a:cubicBezTo>
                <a:cubicBezTo>
                  <a:pt x="6802" y="19605"/>
                  <a:pt x="6759" y="19581"/>
                  <a:pt x="6717" y="19550"/>
                </a:cubicBezTo>
                <a:cubicBezTo>
                  <a:pt x="6687" y="19560"/>
                  <a:pt x="6646" y="19536"/>
                  <a:pt x="6621" y="19493"/>
                </a:cubicBezTo>
                <a:cubicBezTo>
                  <a:pt x="6594" y="19443"/>
                  <a:pt x="6500" y="19414"/>
                  <a:pt x="6408" y="19409"/>
                </a:cubicBezTo>
                <a:close/>
                <a:moveTo>
                  <a:pt x="14958" y="19429"/>
                </a:moveTo>
                <a:cubicBezTo>
                  <a:pt x="14947" y="19435"/>
                  <a:pt x="14956" y="19439"/>
                  <a:pt x="14978" y="19439"/>
                </a:cubicBezTo>
                <a:cubicBezTo>
                  <a:pt x="14999" y="19439"/>
                  <a:pt x="15009" y="19435"/>
                  <a:pt x="14998" y="19429"/>
                </a:cubicBezTo>
                <a:cubicBezTo>
                  <a:pt x="14987" y="19422"/>
                  <a:pt x="14969" y="19422"/>
                  <a:pt x="14958" y="19429"/>
                </a:cubicBezTo>
                <a:close/>
                <a:moveTo>
                  <a:pt x="7462" y="19445"/>
                </a:moveTo>
                <a:cubicBezTo>
                  <a:pt x="7451" y="19453"/>
                  <a:pt x="7441" y="19461"/>
                  <a:pt x="7437" y="19471"/>
                </a:cubicBezTo>
                <a:cubicBezTo>
                  <a:pt x="7422" y="19506"/>
                  <a:pt x="7386" y="19520"/>
                  <a:pt x="7355" y="19503"/>
                </a:cubicBezTo>
                <a:cubicBezTo>
                  <a:pt x="7325" y="19485"/>
                  <a:pt x="7271" y="19487"/>
                  <a:pt x="7237" y="19506"/>
                </a:cubicBezTo>
                <a:cubicBezTo>
                  <a:pt x="7234" y="19508"/>
                  <a:pt x="7232" y="19513"/>
                  <a:pt x="7230" y="19515"/>
                </a:cubicBezTo>
                <a:cubicBezTo>
                  <a:pt x="7220" y="19528"/>
                  <a:pt x="7208" y="19557"/>
                  <a:pt x="7197" y="19592"/>
                </a:cubicBezTo>
                <a:cubicBezTo>
                  <a:pt x="7185" y="19666"/>
                  <a:pt x="7187" y="19799"/>
                  <a:pt x="7201" y="20082"/>
                </a:cubicBezTo>
                <a:cubicBezTo>
                  <a:pt x="7215" y="20379"/>
                  <a:pt x="7244" y="20651"/>
                  <a:pt x="7264" y="20688"/>
                </a:cubicBezTo>
                <a:cubicBezTo>
                  <a:pt x="7284" y="20724"/>
                  <a:pt x="7291" y="20793"/>
                  <a:pt x="7279" y="20840"/>
                </a:cubicBezTo>
                <a:cubicBezTo>
                  <a:pt x="7219" y="21070"/>
                  <a:pt x="7429" y="21420"/>
                  <a:pt x="7570" y="21327"/>
                </a:cubicBezTo>
                <a:cubicBezTo>
                  <a:pt x="7607" y="21302"/>
                  <a:pt x="7723" y="21289"/>
                  <a:pt x="7827" y="21298"/>
                </a:cubicBezTo>
                <a:cubicBezTo>
                  <a:pt x="7856" y="21300"/>
                  <a:pt x="7878" y="21299"/>
                  <a:pt x="7900" y="21299"/>
                </a:cubicBezTo>
                <a:cubicBezTo>
                  <a:pt x="7935" y="21288"/>
                  <a:pt x="7967" y="21280"/>
                  <a:pt x="8005" y="21266"/>
                </a:cubicBezTo>
                <a:cubicBezTo>
                  <a:pt x="8014" y="21263"/>
                  <a:pt x="8018" y="21262"/>
                  <a:pt x="8026" y="21259"/>
                </a:cubicBezTo>
                <a:cubicBezTo>
                  <a:pt x="8059" y="21233"/>
                  <a:pt x="8089" y="21196"/>
                  <a:pt x="8129" y="21131"/>
                </a:cubicBezTo>
                <a:cubicBezTo>
                  <a:pt x="8245" y="20947"/>
                  <a:pt x="8293" y="20947"/>
                  <a:pt x="8293" y="21128"/>
                </a:cubicBezTo>
                <a:cubicBezTo>
                  <a:pt x="8293" y="21180"/>
                  <a:pt x="8304" y="21225"/>
                  <a:pt x="8322" y="21260"/>
                </a:cubicBezTo>
                <a:cubicBezTo>
                  <a:pt x="8324" y="21263"/>
                  <a:pt x="8326" y="21263"/>
                  <a:pt x="8329" y="21266"/>
                </a:cubicBezTo>
                <a:cubicBezTo>
                  <a:pt x="8352" y="21298"/>
                  <a:pt x="8391" y="21318"/>
                  <a:pt x="8434" y="21330"/>
                </a:cubicBezTo>
                <a:cubicBezTo>
                  <a:pt x="8447" y="21326"/>
                  <a:pt x="8460" y="21317"/>
                  <a:pt x="8472" y="21302"/>
                </a:cubicBezTo>
                <a:cubicBezTo>
                  <a:pt x="8505" y="21262"/>
                  <a:pt x="8531" y="21248"/>
                  <a:pt x="8531" y="21272"/>
                </a:cubicBezTo>
                <a:cubicBezTo>
                  <a:pt x="8531" y="21356"/>
                  <a:pt x="8659" y="21159"/>
                  <a:pt x="8694" y="21020"/>
                </a:cubicBezTo>
                <a:cubicBezTo>
                  <a:pt x="8723" y="20908"/>
                  <a:pt x="8806" y="20871"/>
                  <a:pt x="8872" y="20900"/>
                </a:cubicBezTo>
                <a:cubicBezTo>
                  <a:pt x="8887" y="20904"/>
                  <a:pt x="8901" y="20914"/>
                  <a:pt x="8914" y="20930"/>
                </a:cubicBezTo>
                <a:cubicBezTo>
                  <a:pt x="8919" y="20935"/>
                  <a:pt x="8923" y="20942"/>
                  <a:pt x="8927" y="20948"/>
                </a:cubicBezTo>
                <a:cubicBezTo>
                  <a:pt x="8930" y="20953"/>
                  <a:pt x="8933" y="20958"/>
                  <a:pt x="8935" y="20963"/>
                </a:cubicBezTo>
                <a:cubicBezTo>
                  <a:pt x="8942" y="20975"/>
                  <a:pt x="8947" y="20989"/>
                  <a:pt x="8952" y="21004"/>
                </a:cubicBezTo>
                <a:cubicBezTo>
                  <a:pt x="8952" y="21005"/>
                  <a:pt x="8951" y="21005"/>
                  <a:pt x="8952" y="21005"/>
                </a:cubicBezTo>
                <a:cubicBezTo>
                  <a:pt x="8952" y="21007"/>
                  <a:pt x="8952" y="21009"/>
                  <a:pt x="8952" y="21010"/>
                </a:cubicBezTo>
                <a:cubicBezTo>
                  <a:pt x="8955" y="21022"/>
                  <a:pt x="8959" y="21031"/>
                  <a:pt x="8961" y="21044"/>
                </a:cubicBezTo>
                <a:cubicBezTo>
                  <a:pt x="8979" y="21233"/>
                  <a:pt x="9112" y="21395"/>
                  <a:pt x="9180" y="21311"/>
                </a:cubicBezTo>
                <a:cubicBezTo>
                  <a:pt x="9207" y="21278"/>
                  <a:pt x="9238" y="21266"/>
                  <a:pt x="9255" y="21279"/>
                </a:cubicBezTo>
                <a:cubicBezTo>
                  <a:pt x="9312" y="21182"/>
                  <a:pt x="9338" y="21056"/>
                  <a:pt x="9352" y="20774"/>
                </a:cubicBezTo>
                <a:cubicBezTo>
                  <a:pt x="9361" y="20609"/>
                  <a:pt x="9378" y="20382"/>
                  <a:pt x="9391" y="20270"/>
                </a:cubicBezTo>
                <a:cubicBezTo>
                  <a:pt x="9399" y="20204"/>
                  <a:pt x="9404" y="20138"/>
                  <a:pt x="9407" y="20073"/>
                </a:cubicBezTo>
                <a:cubicBezTo>
                  <a:pt x="9401" y="19845"/>
                  <a:pt x="9380" y="19696"/>
                  <a:pt x="9340" y="19607"/>
                </a:cubicBezTo>
                <a:cubicBezTo>
                  <a:pt x="9325" y="19590"/>
                  <a:pt x="9307" y="19573"/>
                  <a:pt x="9281" y="19549"/>
                </a:cubicBezTo>
                <a:cubicBezTo>
                  <a:pt x="9224" y="19493"/>
                  <a:pt x="9218" y="19491"/>
                  <a:pt x="9171" y="19526"/>
                </a:cubicBezTo>
                <a:cubicBezTo>
                  <a:pt x="9145" y="19545"/>
                  <a:pt x="9110" y="19562"/>
                  <a:pt x="9095" y="19562"/>
                </a:cubicBezTo>
                <a:cubicBezTo>
                  <a:pt x="9023" y="19562"/>
                  <a:pt x="9016" y="19581"/>
                  <a:pt x="9015" y="19795"/>
                </a:cubicBezTo>
                <a:cubicBezTo>
                  <a:pt x="9015" y="19907"/>
                  <a:pt x="9008" y="20054"/>
                  <a:pt x="9000" y="20119"/>
                </a:cubicBezTo>
                <a:cubicBezTo>
                  <a:pt x="8992" y="20184"/>
                  <a:pt x="8977" y="20327"/>
                  <a:pt x="8967" y="20438"/>
                </a:cubicBezTo>
                <a:cubicBezTo>
                  <a:pt x="8957" y="20548"/>
                  <a:pt x="8943" y="20649"/>
                  <a:pt x="8936" y="20660"/>
                </a:cubicBezTo>
                <a:cubicBezTo>
                  <a:pt x="8930" y="20670"/>
                  <a:pt x="8914" y="20642"/>
                  <a:pt x="8898" y="20606"/>
                </a:cubicBezTo>
                <a:cubicBezTo>
                  <a:pt x="8878" y="20670"/>
                  <a:pt x="8853" y="20680"/>
                  <a:pt x="8807" y="20680"/>
                </a:cubicBezTo>
                <a:cubicBezTo>
                  <a:pt x="8742" y="20680"/>
                  <a:pt x="8714" y="20652"/>
                  <a:pt x="8724" y="20592"/>
                </a:cubicBezTo>
                <a:cubicBezTo>
                  <a:pt x="8724" y="20589"/>
                  <a:pt x="8725" y="20567"/>
                  <a:pt x="8725" y="20563"/>
                </a:cubicBezTo>
                <a:cubicBezTo>
                  <a:pt x="8725" y="20562"/>
                  <a:pt x="8724" y="20563"/>
                  <a:pt x="8724" y="20563"/>
                </a:cubicBezTo>
                <a:cubicBezTo>
                  <a:pt x="8711" y="20531"/>
                  <a:pt x="8711" y="20013"/>
                  <a:pt x="8724" y="19851"/>
                </a:cubicBezTo>
                <a:cubicBezTo>
                  <a:pt x="8735" y="19705"/>
                  <a:pt x="8733" y="19699"/>
                  <a:pt x="8675" y="19573"/>
                </a:cubicBezTo>
                <a:cubicBezTo>
                  <a:pt x="8665" y="19551"/>
                  <a:pt x="8663" y="19552"/>
                  <a:pt x="8656" y="19536"/>
                </a:cubicBezTo>
                <a:cubicBezTo>
                  <a:pt x="8631" y="19513"/>
                  <a:pt x="8598" y="19497"/>
                  <a:pt x="8561" y="19484"/>
                </a:cubicBezTo>
                <a:cubicBezTo>
                  <a:pt x="8556" y="19487"/>
                  <a:pt x="8551" y="19484"/>
                  <a:pt x="8546" y="19479"/>
                </a:cubicBezTo>
                <a:cubicBezTo>
                  <a:pt x="8512" y="19470"/>
                  <a:pt x="8473" y="19463"/>
                  <a:pt x="8427" y="19459"/>
                </a:cubicBezTo>
                <a:cubicBezTo>
                  <a:pt x="8409" y="19468"/>
                  <a:pt x="8392" y="19479"/>
                  <a:pt x="8378" y="19496"/>
                </a:cubicBezTo>
                <a:cubicBezTo>
                  <a:pt x="8343" y="19541"/>
                  <a:pt x="8334" y="19581"/>
                  <a:pt x="8319" y="19751"/>
                </a:cubicBezTo>
                <a:cubicBezTo>
                  <a:pt x="8309" y="19862"/>
                  <a:pt x="8297" y="20144"/>
                  <a:pt x="8292" y="20378"/>
                </a:cubicBezTo>
                <a:cubicBezTo>
                  <a:pt x="8287" y="20613"/>
                  <a:pt x="8276" y="20826"/>
                  <a:pt x="8269" y="20852"/>
                </a:cubicBezTo>
                <a:cubicBezTo>
                  <a:pt x="8262" y="20879"/>
                  <a:pt x="8252" y="20920"/>
                  <a:pt x="8247" y="20943"/>
                </a:cubicBezTo>
                <a:cubicBezTo>
                  <a:pt x="8242" y="20967"/>
                  <a:pt x="8229" y="20982"/>
                  <a:pt x="8218" y="20976"/>
                </a:cubicBezTo>
                <a:cubicBezTo>
                  <a:pt x="8194" y="20965"/>
                  <a:pt x="8173" y="20720"/>
                  <a:pt x="8193" y="20688"/>
                </a:cubicBezTo>
                <a:cubicBezTo>
                  <a:pt x="8214" y="20652"/>
                  <a:pt x="8208" y="20564"/>
                  <a:pt x="8182" y="20532"/>
                </a:cubicBezTo>
                <a:cubicBezTo>
                  <a:pt x="8161" y="20507"/>
                  <a:pt x="8157" y="20515"/>
                  <a:pt x="8157" y="20586"/>
                </a:cubicBezTo>
                <a:cubicBezTo>
                  <a:pt x="8157" y="20680"/>
                  <a:pt x="8124" y="20741"/>
                  <a:pt x="8098" y="20692"/>
                </a:cubicBezTo>
                <a:cubicBezTo>
                  <a:pt x="8089" y="20675"/>
                  <a:pt x="8088" y="20643"/>
                  <a:pt x="8096" y="20616"/>
                </a:cubicBezTo>
                <a:cubicBezTo>
                  <a:pt x="8114" y="20550"/>
                  <a:pt x="8113" y="20527"/>
                  <a:pt x="8094" y="20544"/>
                </a:cubicBezTo>
                <a:cubicBezTo>
                  <a:pt x="8070" y="20566"/>
                  <a:pt x="8056" y="20490"/>
                  <a:pt x="8077" y="20452"/>
                </a:cubicBezTo>
                <a:cubicBezTo>
                  <a:pt x="8102" y="20408"/>
                  <a:pt x="8121" y="20094"/>
                  <a:pt x="8098" y="20115"/>
                </a:cubicBezTo>
                <a:cubicBezTo>
                  <a:pt x="8088" y="20124"/>
                  <a:pt x="8076" y="20121"/>
                  <a:pt x="8070" y="20108"/>
                </a:cubicBezTo>
                <a:cubicBezTo>
                  <a:pt x="8065" y="20095"/>
                  <a:pt x="8046" y="20082"/>
                  <a:pt x="8027" y="20082"/>
                </a:cubicBezTo>
                <a:cubicBezTo>
                  <a:pt x="8009" y="20082"/>
                  <a:pt x="7980" y="20064"/>
                  <a:pt x="7964" y="20042"/>
                </a:cubicBezTo>
                <a:cubicBezTo>
                  <a:pt x="7938" y="20008"/>
                  <a:pt x="7927" y="20008"/>
                  <a:pt x="7878" y="20034"/>
                </a:cubicBezTo>
                <a:cubicBezTo>
                  <a:pt x="7829" y="20060"/>
                  <a:pt x="7812" y="20058"/>
                  <a:pt x="7740" y="20017"/>
                </a:cubicBezTo>
                <a:cubicBezTo>
                  <a:pt x="7694" y="19991"/>
                  <a:pt x="7643" y="19962"/>
                  <a:pt x="7626" y="19954"/>
                </a:cubicBezTo>
                <a:cubicBezTo>
                  <a:pt x="7567" y="19925"/>
                  <a:pt x="7627" y="19893"/>
                  <a:pt x="7784" y="19871"/>
                </a:cubicBezTo>
                <a:cubicBezTo>
                  <a:pt x="7894" y="19856"/>
                  <a:pt x="7949" y="19856"/>
                  <a:pt x="7963" y="19874"/>
                </a:cubicBezTo>
                <a:cubicBezTo>
                  <a:pt x="7977" y="19892"/>
                  <a:pt x="7990" y="19891"/>
                  <a:pt x="8007" y="19870"/>
                </a:cubicBezTo>
                <a:cubicBezTo>
                  <a:pt x="8020" y="19854"/>
                  <a:pt x="8041" y="19847"/>
                  <a:pt x="8054" y="19854"/>
                </a:cubicBezTo>
                <a:cubicBezTo>
                  <a:pt x="8072" y="19865"/>
                  <a:pt x="8076" y="19852"/>
                  <a:pt x="8070" y="19803"/>
                </a:cubicBezTo>
                <a:cubicBezTo>
                  <a:pt x="8067" y="19768"/>
                  <a:pt x="8060" y="19701"/>
                  <a:pt x="8055" y="19654"/>
                </a:cubicBezTo>
                <a:cubicBezTo>
                  <a:pt x="8051" y="19621"/>
                  <a:pt x="8041" y="19586"/>
                  <a:pt x="8029" y="19558"/>
                </a:cubicBezTo>
                <a:cubicBezTo>
                  <a:pt x="8009" y="19549"/>
                  <a:pt x="7987" y="19534"/>
                  <a:pt x="7956" y="19504"/>
                </a:cubicBezTo>
                <a:cubicBezTo>
                  <a:pt x="7932" y="19480"/>
                  <a:pt x="7894" y="19461"/>
                  <a:pt x="7850" y="19445"/>
                </a:cubicBezTo>
                <a:cubicBezTo>
                  <a:pt x="7731" y="19454"/>
                  <a:pt x="7483" y="19457"/>
                  <a:pt x="7462" y="19445"/>
                </a:cubicBezTo>
                <a:close/>
                <a:moveTo>
                  <a:pt x="17860" y="19453"/>
                </a:moveTo>
                <a:cubicBezTo>
                  <a:pt x="17858" y="19455"/>
                  <a:pt x="17857" y="19463"/>
                  <a:pt x="17857" y="19477"/>
                </a:cubicBezTo>
                <a:cubicBezTo>
                  <a:pt x="17856" y="19502"/>
                  <a:pt x="17860" y="19515"/>
                  <a:pt x="17865" y="19507"/>
                </a:cubicBezTo>
                <a:cubicBezTo>
                  <a:pt x="17870" y="19499"/>
                  <a:pt x="17871" y="19480"/>
                  <a:pt x="17866" y="19462"/>
                </a:cubicBezTo>
                <a:cubicBezTo>
                  <a:pt x="17864" y="19453"/>
                  <a:pt x="17862" y="19450"/>
                  <a:pt x="17860" y="19453"/>
                </a:cubicBezTo>
                <a:close/>
                <a:moveTo>
                  <a:pt x="5047" y="19515"/>
                </a:moveTo>
                <a:cubicBezTo>
                  <a:pt x="5025" y="19519"/>
                  <a:pt x="4989" y="19546"/>
                  <a:pt x="4949" y="19584"/>
                </a:cubicBezTo>
                <a:cubicBezTo>
                  <a:pt x="4949" y="19597"/>
                  <a:pt x="4950" y="19604"/>
                  <a:pt x="4949" y="19620"/>
                </a:cubicBezTo>
                <a:cubicBezTo>
                  <a:pt x="4944" y="19759"/>
                  <a:pt x="4924" y="19795"/>
                  <a:pt x="4873" y="19766"/>
                </a:cubicBezTo>
                <a:cubicBezTo>
                  <a:pt x="4852" y="19754"/>
                  <a:pt x="4851" y="19745"/>
                  <a:pt x="4867" y="19716"/>
                </a:cubicBezTo>
                <a:cubicBezTo>
                  <a:pt x="4881" y="19692"/>
                  <a:pt x="4881" y="19681"/>
                  <a:pt x="4869" y="19681"/>
                </a:cubicBezTo>
                <a:cubicBezTo>
                  <a:pt x="4866" y="19681"/>
                  <a:pt x="4864" y="19683"/>
                  <a:pt x="4861" y="19684"/>
                </a:cubicBezTo>
                <a:cubicBezTo>
                  <a:pt x="4859" y="19687"/>
                  <a:pt x="4857" y="19689"/>
                  <a:pt x="4855" y="19692"/>
                </a:cubicBezTo>
                <a:cubicBezTo>
                  <a:pt x="4853" y="19695"/>
                  <a:pt x="4851" y="19699"/>
                  <a:pt x="4851" y="19704"/>
                </a:cubicBezTo>
                <a:cubicBezTo>
                  <a:pt x="4851" y="19715"/>
                  <a:pt x="4826" y="19740"/>
                  <a:pt x="4795" y="19764"/>
                </a:cubicBezTo>
                <a:cubicBezTo>
                  <a:pt x="4765" y="19806"/>
                  <a:pt x="4739" y="19836"/>
                  <a:pt x="4717" y="19858"/>
                </a:cubicBezTo>
                <a:cubicBezTo>
                  <a:pt x="4719" y="19872"/>
                  <a:pt x="4715" y="19894"/>
                  <a:pt x="4704" y="19912"/>
                </a:cubicBezTo>
                <a:cubicBezTo>
                  <a:pt x="4692" y="19934"/>
                  <a:pt x="4677" y="19972"/>
                  <a:pt x="4672" y="19995"/>
                </a:cubicBezTo>
                <a:cubicBezTo>
                  <a:pt x="4663" y="20031"/>
                  <a:pt x="4652" y="20023"/>
                  <a:pt x="4597" y="19940"/>
                </a:cubicBezTo>
                <a:cubicBezTo>
                  <a:pt x="4567" y="19897"/>
                  <a:pt x="4532" y="19858"/>
                  <a:pt x="4506" y="19836"/>
                </a:cubicBezTo>
                <a:cubicBezTo>
                  <a:pt x="4479" y="19832"/>
                  <a:pt x="4450" y="19826"/>
                  <a:pt x="4422" y="19830"/>
                </a:cubicBezTo>
                <a:cubicBezTo>
                  <a:pt x="4409" y="19832"/>
                  <a:pt x="4400" y="19829"/>
                  <a:pt x="4387" y="19830"/>
                </a:cubicBezTo>
                <a:cubicBezTo>
                  <a:pt x="4382" y="19832"/>
                  <a:pt x="4377" y="19831"/>
                  <a:pt x="4372" y="19832"/>
                </a:cubicBezTo>
                <a:cubicBezTo>
                  <a:pt x="4343" y="19872"/>
                  <a:pt x="4323" y="19874"/>
                  <a:pt x="4298" y="19838"/>
                </a:cubicBezTo>
                <a:cubicBezTo>
                  <a:pt x="4275" y="19834"/>
                  <a:pt x="4256" y="19823"/>
                  <a:pt x="4243" y="19805"/>
                </a:cubicBezTo>
                <a:cubicBezTo>
                  <a:pt x="4241" y="19801"/>
                  <a:pt x="4238" y="19799"/>
                  <a:pt x="4235" y="19796"/>
                </a:cubicBezTo>
                <a:cubicBezTo>
                  <a:pt x="4213" y="19793"/>
                  <a:pt x="4181" y="19805"/>
                  <a:pt x="4151" y="19829"/>
                </a:cubicBezTo>
                <a:cubicBezTo>
                  <a:pt x="4142" y="19836"/>
                  <a:pt x="4131" y="19837"/>
                  <a:pt x="4120" y="19842"/>
                </a:cubicBezTo>
                <a:cubicBezTo>
                  <a:pt x="4102" y="19860"/>
                  <a:pt x="4085" y="19866"/>
                  <a:pt x="4069" y="19860"/>
                </a:cubicBezTo>
                <a:cubicBezTo>
                  <a:pt x="4046" y="19862"/>
                  <a:pt x="4024" y="19860"/>
                  <a:pt x="4008" y="19851"/>
                </a:cubicBezTo>
                <a:cubicBezTo>
                  <a:pt x="3846" y="19753"/>
                  <a:pt x="3733" y="19764"/>
                  <a:pt x="3630" y="19885"/>
                </a:cubicBezTo>
                <a:cubicBezTo>
                  <a:pt x="3571" y="19953"/>
                  <a:pt x="3531" y="20029"/>
                  <a:pt x="3541" y="20053"/>
                </a:cubicBezTo>
                <a:cubicBezTo>
                  <a:pt x="3551" y="20077"/>
                  <a:pt x="3536" y="20166"/>
                  <a:pt x="3506" y="20251"/>
                </a:cubicBezTo>
                <a:cubicBezTo>
                  <a:pt x="3477" y="20336"/>
                  <a:pt x="3459" y="20418"/>
                  <a:pt x="3469" y="20432"/>
                </a:cubicBezTo>
                <a:cubicBezTo>
                  <a:pt x="3478" y="20446"/>
                  <a:pt x="3459" y="20490"/>
                  <a:pt x="3426" y="20531"/>
                </a:cubicBezTo>
                <a:cubicBezTo>
                  <a:pt x="3410" y="20551"/>
                  <a:pt x="3396" y="20578"/>
                  <a:pt x="3385" y="20605"/>
                </a:cubicBezTo>
                <a:cubicBezTo>
                  <a:pt x="3375" y="20657"/>
                  <a:pt x="3372" y="20690"/>
                  <a:pt x="3371" y="20720"/>
                </a:cubicBezTo>
                <a:cubicBezTo>
                  <a:pt x="3399" y="20784"/>
                  <a:pt x="3511" y="20788"/>
                  <a:pt x="3543" y="20712"/>
                </a:cubicBezTo>
                <a:cubicBezTo>
                  <a:pt x="3558" y="20675"/>
                  <a:pt x="3595" y="20679"/>
                  <a:pt x="3642" y="20723"/>
                </a:cubicBezTo>
                <a:cubicBezTo>
                  <a:pt x="3667" y="20746"/>
                  <a:pt x="3686" y="20754"/>
                  <a:pt x="3703" y="20753"/>
                </a:cubicBezTo>
                <a:cubicBezTo>
                  <a:pt x="3711" y="20751"/>
                  <a:pt x="3719" y="20748"/>
                  <a:pt x="3726" y="20745"/>
                </a:cubicBezTo>
                <a:cubicBezTo>
                  <a:pt x="3744" y="20731"/>
                  <a:pt x="3764" y="20704"/>
                  <a:pt x="3789" y="20658"/>
                </a:cubicBezTo>
                <a:cubicBezTo>
                  <a:pt x="3790" y="20657"/>
                  <a:pt x="3790" y="20656"/>
                  <a:pt x="3791" y="20655"/>
                </a:cubicBezTo>
                <a:cubicBezTo>
                  <a:pt x="3792" y="20653"/>
                  <a:pt x="3793" y="20652"/>
                  <a:pt x="3794" y="20650"/>
                </a:cubicBezTo>
                <a:cubicBezTo>
                  <a:pt x="3859" y="20531"/>
                  <a:pt x="3883" y="20519"/>
                  <a:pt x="3934" y="20582"/>
                </a:cubicBezTo>
                <a:cubicBezTo>
                  <a:pt x="3970" y="20627"/>
                  <a:pt x="3994" y="20638"/>
                  <a:pt x="4031" y="20617"/>
                </a:cubicBezTo>
                <a:cubicBezTo>
                  <a:pt x="4031" y="20617"/>
                  <a:pt x="4032" y="20617"/>
                  <a:pt x="4032" y="20617"/>
                </a:cubicBezTo>
                <a:cubicBezTo>
                  <a:pt x="4042" y="20611"/>
                  <a:pt x="4051" y="20604"/>
                  <a:pt x="4058" y="20595"/>
                </a:cubicBezTo>
                <a:cubicBezTo>
                  <a:pt x="4073" y="20576"/>
                  <a:pt x="4089" y="20566"/>
                  <a:pt x="4104" y="20560"/>
                </a:cubicBezTo>
                <a:cubicBezTo>
                  <a:pt x="4147" y="20529"/>
                  <a:pt x="4174" y="20536"/>
                  <a:pt x="4213" y="20584"/>
                </a:cubicBezTo>
                <a:cubicBezTo>
                  <a:pt x="4263" y="20646"/>
                  <a:pt x="4281" y="20637"/>
                  <a:pt x="4317" y="20536"/>
                </a:cubicBezTo>
                <a:cubicBezTo>
                  <a:pt x="4371" y="20386"/>
                  <a:pt x="4417" y="20383"/>
                  <a:pt x="4508" y="20519"/>
                </a:cubicBezTo>
                <a:cubicBezTo>
                  <a:pt x="4557" y="20592"/>
                  <a:pt x="4696" y="20624"/>
                  <a:pt x="4819" y="20617"/>
                </a:cubicBezTo>
                <a:cubicBezTo>
                  <a:pt x="4845" y="20615"/>
                  <a:pt x="4873" y="20615"/>
                  <a:pt x="4897" y="20610"/>
                </a:cubicBezTo>
                <a:cubicBezTo>
                  <a:pt x="4899" y="20609"/>
                  <a:pt x="4901" y="20609"/>
                  <a:pt x="4903" y="20609"/>
                </a:cubicBezTo>
                <a:cubicBezTo>
                  <a:pt x="4940" y="20599"/>
                  <a:pt x="4972" y="20584"/>
                  <a:pt x="4994" y="20563"/>
                </a:cubicBezTo>
                <a:cubicBezTo>
                  <a:pt x="5062" y="20496"/>
                  <a:pt x="5077" y="20491"/>
                  <a:pt x="5213" y="20481"/>
                </a:cubicBezTo>
                <a:cubicBezTo>
                  <a:pt x="5272" y="20477"/>
                  <a:pt x="5313" y="20438"/>
                  <a:pt x="5313" y="20387"/>
                </a:cubicBezTo>
                <a:cubicBezTo>
                  <a:pt x="5313" y="20334"/>
                  <a:pt x="5289" y="20313"/>
                  <a:pt x="5253" y="20333"/>
                </a:cubicBezTo>
                <a:cubicBezTo>
                  <a:pt x="5210" y="20358"/>
                  <a:pt x="5182" y="20322"/>
                  <a:pt x="5164" y="20222"/>
                </a:cubicBezTo>
                <a:cubicBezTo>
                  <a:pt x="5161" y="20269"/>
                  <a:pt x="5153" y="20308"/>
                  <a:pt x="5146" y="20308"/>
                </a:cubicBezTo>
                <a:cubicBezTo>
                  <a:pt x="5119" y="20308"/>
                  <a:pt x="5107" y="20110"/>
                  <a:pt x="5116" y="19843"/>
                </a:cubicBezTo>
                <a:cubicBezTo>
                  <a:pt x="5126" y="19593"/>
                  <a:pt x="5125" y="19591"/>
                  <a:pt x="5083" y="19536"/>
                </a:cubicBezTo>
                <a:cubicBezTo>
                  <a:pt x="5078" y="19529"/>
                  <a:pt x="5074" y="19522"/>
                  <a:pt x="5070" y="19515"/>
                </a:cubicBezTo>
                <a:cubicBezTo>
                  <a:pt x="5062" y="19515"/>
                  <a:pt x="5057" y="19513"/>
                  <a:pt x="5047" y="19515"/>
                </a:cubicBezTo>
                <a:close/>
                <a:moveTo>
                  <a:pt x="16588" y="19544"/>
                </a:moveTo>
                <a:cubicBezTo>
                  <a:pt x="16559" y="19535"/>
                  <a:pt x="16563" y="19588"/>
                  <a:pt x="16595" y="19624"/>
                </a:cubicBezTo>
                <a:cubicBezTo>
                  <a:pt x="16595" y="19624"/>
                  <a:pt x="16596" y="19624"/>
                  <a:pt x="16596" y="19624"/>
                </a:cubicBezTo>
                <a:cubicBezTo>
                  <a:pt x="16626" y="19627"/>
                  <a:pt x="16621" y="19602"/>
                  <a:pt x="16589" y="19546"/>
                </a:cubicBezTo>
                <a:cubicBezTo>
                  <a:pt x="16589" y="19546"/>
                  <a:pt x="16588" y="19544"/>
                  <a:pt x="16588" y="19544"/>
                </a:cubicBezTo>
                <a:close/>
                <a:moveTo>
                  <a:pt x="14822" y="19581"/>
                </a:moveTo>
                <a:cubicBezTo>
                  <a:pt x="14808" y="19589"/>
                  <a:pt x="14813" y="19601"/>
                  <a:pt x="14838" y="19621"/>
                </a:cubicBezTo>
                <a:cubicBezTo>
                  <a:pt x="14891" y="19665"/>
                  <a:pt x="14903" y="19663"/>
                  <a:pt x="14871" y="19614"/>
                </a:cubicBezTo>
                <a:cubicBezTo>
                  <a:pt x="14856" y="19590"/>
                  <a:pt x="14834" y="19575"/>
                  <a:pt x="14822" y="19581"/>
                </a:cubicBezTo>
                <a:close/>
                <a:moveTo>
                  <a:pt x="18147" y="19585"/>
                </a:moveTo>
                <a:cubicBezTo>
                  <a:pt x="18145" y="19585"/>
                  <a:pt x="18144" y="19587"/>
                  <a:pt x="18143" y="19587"/>
                </a:cubicBezTo>
                <a:cubicBezTo>
                  <a:pt x="18145" y="19591"/>
                  <a:pt x="18145" y="19593"/>
                  <a:pt x="18147" y="19597"/>
                </a:cubicBezTo>
                <a:cubicBezTo>
                  <a:pt x="18164" y="19624"/>
                  <a:pt x="18177" y="19636"/>
                  <a:pt x="18187" y="19637"/>
                </a:cubicBezTo>
                <a:cubicBezTo>
                  <a:pt x="18184" y="19609"/>
                  <a:pt x="18168" y="19585"/>
                  <a:pt x="18147" y="19585"/>
                </a:cubicBezTo>
                <a:close/>
                <a:moveTo>
                  <a:pt x="17374" y="19589"/>
                </a:moveTo>
                <a:cubicBezTo>
                  <a:pt x="17359" y="19587"/>
                  <a:pt x="17343" y="19590"/>
                  <a:pt x="17329" y="19601"/>
                </a:cubicBezTo>
                <a:cubicBezTo>
                  <a:pt x="17331" y="19607"/>
                  <a:pt x="17334" y="19615"/>
                  <a:pt x="17342" y="19624"/>
                </a:cubicBezTo>
                <a:cubicBezTo>
                  <a:pt x="17369" y="19655"/>
                  <a:pt x="17369" y="19659"/>
                  <a:pt x="17343" y="19689"/>
                </a:cubicBezTo>
                <a:cubicBezTo>
                  <a:pt x="17327" y="19707"/>
                  <a:pt x="17315" y="19728"/>
                  <a:pt x="17315" y="19737"/>
                </a:cubicBezTo>
                <a:cubicBezTo>
                  <a:pt x="17315" y="19745"/>
                  <a:pt x="17327" y="19771"/>
                  <a:pt x="17343" y="19795"/>
                </a:cubicBezTo>
                <a:cubicBezTo>
                  <a:pt x="17348" y="19803"/>
                  <a:pt x="17351" y="19803"/>
                  <a:pt x="17355" y="19808"/>
                </a:cubicBezTo>
                <a:cubicBezTo>
                  <a:pt x="17385" y="19787"/>
                  <a:pt x="17410" y="19755"/>
                  <a:pt x="17423" y="19722"/>
                </a:cubicBezTo>
                <a:cubicBezTo>
                  <a:pt x="17428" y="19670"/>
                  <a:pt x="17418" y="19615"/>
                  <a:pt x="17389" y="19596"/>
                </a:cubicBezTo>
                <a:cubicBezTo>
                  <a:pt x="17383" y="19592"/>
                  <a:pt x="17379" y="19591"/>
                  <a:pt x="17374" y="19589"/>
                </a:cubicBezTo>
                <a:close/>
                <a:moveTo>
                  <a:pt x="11224" y="19625"/>
                </a:moveTo>
                <a:cubicBezTo>
                  <a:pt x="11192" y="19655"/>
                  <a:pt x="11163" y="19688"/>
                  <a:pt x="11138" y="19726"/>
                </a:cubicBezTo>
                <a:cubicBezTo>
                  <a:pt x="11087" y="19819"/>
                  <a:pt x="11075" y="19863"/>
                  <a:pt x="11036" y="20107"/>
                </a:cubicBezTo>
                <a:cubicBezTo>
                  <a:pt x="10984" y="20425"/>
                  <a:pt x="10988" y="20410"/>
                  <a:pt x="10966" y="20358"/>
                </a:cubicBezTo>
                <a:cubicBezTo>
                  <a:pt x="10956" y="20333"/>
                  <a:pt x="10933" y="20281"/>
                  <a:pt x="10915" y="20240"/>
                </a:cubicBezTo>
                <a:cubicBezTo>
                  <a:pt x="10897" y="20199"/>
                  <a:pt x="10869" y="20114"/>
                  <a:pt x="10852" y="20051"/>
                </a:cubicBezTo>
                <a:cubicBezTo>
                  <a:pt x="10835" y="19988"/>
                  <a:pt x="10804" y="19911"/>
                  <a:pt x="10784" y="19881"/>
                </a:cubicBezTo>
                <a:lnTo>
                  <a:pt x="10747" y="19826"/>
                </a:lnTo>
                <a:lnTo>
                  <a:pt x="10749" y="19825"/>
                </a:lnTo>
                <a:cubicBezTo>
                  <a:pt x="10680" y="19763"/>
                  <a:pt x="10587" y="19717"/>
                  <a:pt x="10513" y="19705"/>
                </a:cubicBezTo>
                <a:cubicBezTo>
                  <a:pt x="10511" y="19707"/>
                  <a:pt x="10509" y="19706"/>
                  <a:pt x="10507" y="19709"/>
                </a:cubicBezTo>
                <a:cubicBezTo>
                  <a:pt x="10492" y="19732"/>
                  <a:pt x="10468" y="19751"/>
                  <a:pt x="10455" y="19751"/>
                </a:cubicBezTo>
                <a:cubicBezTo>
                  <a:pt x="10421" y="19751"/>
                  <a:pt x="10426" y="19810"/>
                  <a:pt x="10471" y="19943"/>
                </a:cubicBezTo>
                <a:cubicBezTo>
                  <a:pt x="10507" y="20051"/>
                  <a:pt x="10507" y="20060"/>
                  <a:pt x="10481" y="20081"/>
                </a:cubicBezTo>
                <a:cubicBezTo>
                  <a:pt x="10617" y="20536"/>
                  <a:pt x="10881" y="21303"/>
                  <a:pt x="10914" y="21309"/>
                </a:cubicBezTo>
                <a:cubicBezTo>
                  <a:pt x="11074" y="21333"/>
                  <a:pt x="11285" y="21259"/>
                  <a:pt x="11256" y="21187"/>
                </a:cubicBezTo>
                <a:cubicBezTo>
                  <a:pt x="11246" y="21164"/>
                  <a:pt x="11261" y="21079"/>
                  <a:pt x="11290" y="20997"/>
                </a:cubicBezTo>
                <a:cubicBezTo>
                  <a:pt x="11320" y="20910"/>
                  <a:pt x="11355" y="20743"/>
                  <a:pt x="11380" y="20583"/>
                </a:cubicBezTo>
                <a:cubicBezTo>
                  <a:pt x="11380" y="20582"/>
                  <a:pt x="11378" y="20583"/>
                  <a:pt x="11378" y="20582"/>
                </a:cubicBezTo>
                <a:cubicBezTo>
                  <a:pt x="11371" y="20566"/>
                  <a:pt x="11388" y="20460"/>
                  <a:pt x="11410" y="20343"/>
                </a:cubicBezTo>
                <a:cubicBezTo>
                  <a:pt x="11411" y="20329"/>
                  <a:pt x="11413" y="20309"/>
                  <a:pt x="11414" y="20296"/>
                </a:cubicBezTo>
                <a:cubicBezTo>
                  <a:pt x="11415" y="20252"/>
                  <a:pt x="11435" y="20169"/>
                  <a:pt x="11458" y="20100"/>
                </a:cubicBezTo>
                <a:cubicBezTo>
                  <a:pt x="11480" y="20001"/>
                  <a:pt x="11498" y="19913"/>
                  <a:pt x="11503" y="19863"/>
                </a:cubicBezTo>
                <a:cubicBezTo>
                  <a:pt x="11503" y="19854"/>
                  <a:pt x="11503" y="19846"/>
                  <a:pt x="11506" y="19838"/>
                </a:cubicBezTo>
                <a:cubicBezTo>
                  <a:pt x="11506" y="19823"/>
                  <a:pt x="11507" y="19809"/>
                  <a:pt x="11505" y="19801"/>
                </a:cubicBezTo>
                <a:cubicBezTo>
                  <a:pt x="11491" y="19737"/>
                  <a:pt x="11374" y="19651"/>
                  <a:pt x="11296" y="19648"/>
                </a:cubicBezTo>
                <a:cubicBezTo>
                  <a:pt x="11267" y="19647"/>
                  <a:pt x="11241" y="19636"/>
                  <a:pt x="11224" y="19625"/>
                </a:cubicBezTo>
                <a:close/>
                <a:moveTo>
                  <a:pt x="9990" y="19638"/>
                </a:moveTo>
                <a:cubicBezTo>
                  <a:pt x="9940" y="19650"/>
                  <a:pt x="9878" y="19654"/>
                  <a:pt x="9853" y="19647"/>
                </a:cubicBezTo>
                <a:cubicBezTo>
                  <a:pt x="9846" y="19645"/>
                  <a:pt x="9840" y="19649"/>
                  <a:pt x="9833" y="19649"/>
                </a:cubicBezTo>
                <a:cubicBezTo>
                  <a:pt x="9830" y="19650"/>
                  <a:pt x="9827" y="19655"/>
                  <a:pt x="9824" y="19655"/>
                </a:cubicBezTo>
                <a:cubicBezTo>
                  <a:pt x="9801" y="19661"/>
                  <a:pt x="9774" y="19690"/>
                  <a:pt x="9747" y="19733"/>
                </a:cubicBezTo>
                <a:cubicBezTo>
                  <a:pt x="9729" y="19771"/>
                  <a:pt x="9714" y="19817"/>
                  <a:pt x="9708" y="19871"/>
                </a:cubicBezTo>
                <a:cubicBezTo>
                  <a:pt x="9696" y="19986"/>
                  <a:pt x="9673" y="20109"/>
                  <a:pt x="9647" y="20201"/>
                </a:cubicBezTo>
                <a:cubicBezTo>
                  <a:pt x="9638" y="20234"/>
                  <a:pt x="9629" y="20285"/>
                  <a:pt x="9627" y="20315"/>
                </a:cubicBezTo>
                <a:cubicBezTo>
                  <a:pt x="9622" y="20383"/>
                  <a:pt x="9590" y="20528"/>
                  <a:pt x="9567" y="20592"/>
                </a:cubicBezTo>
                <a:cubicBezTo>
                  <a:pt x="9558" y="20618"/>
                  <a:pt x="9548" y="20660"/>
                  <a:pt x="9545" y="20686"/>
                </a:cubicBezTo>
                <a:cubicBezTo>
                  <a:pt x="9536" y="20772"/>
                  <a:pt x="9526" y="20797"/>
                  <a:pt x="9505" y="20779"/>
                </a:cubicBezTo>
                <a:cubicBezTo>
                  <a:pt x="9503" y="20776"/>
                  <a:pt x="9503" y="20777"/>
                  <a:pt x="9501" y="20776"/>
                </a:cubicBezTo>
                <a:cubicBezTo>
                  <a:pt x="9501" y="20779"/>
                  <a:pt x="9500" y="20781"/>
                  <a:pt x="9499" y="20783"/>
                </a:cubicBezTo>
                <a:cubicBezTo>
                  <a:pt x="9501" y="20787"/>
                  <a:pt x="9500" y="20788"/>
                  <a:pt x="9504" y="20794"/>
                </a:cubicBezTo>
                <a:cubicBezTo>
                  <a:pt x="9518" y="20820"/>
                  <a:pt x="9515" y="20866"/>
                  <a:pt x="9495" y="20987"/>
                </a:cubicBezTo>
                <a:cubicBezTo>
                  <a:pt x="9480" y="21075"/>
                  <a:pt x="9463" y="21155"/>
                  <a:pt x="9457" y="21164"/>
                </a:cubicBezTo>
                <a:cubicBezTo>
                  <a:pt x="9451" y="21173"/>
                  <a:pt x="9446" y="21214"/>
                  <a:pt x="9446" y="21255"/>
                </a:cubicBezTo>
                <a:cubicBezTo>
                  <a:pt x="9446" y="21260"/>
                  <a:pt x="9445" y="21262"/>
                  <a:pt x="9445" y="21266"/>
                </a:cubicBezTo>
                <a:cubicBezTo>
                  <a:pt x="9461" y="21320"/>
                  <a:pt x="9481" y="21375"/>
                  <a:pt x="9496" y="21406"/>
                </a:cubicBezTo>
                <a:cubicBezTo>
                  <a:pt x="9584" y="21575"/>
                  <a:pt x="9899" y="21365"/>
                  <a:pt x="9825" y="21186"/>
                </a:cubicBezTo>
                <a:cubicBezTo>
                  <a:pt x="9785" y="21089"/>
                  <a:pt x="9897" y="21052"/>
                  <a:pt x="10047" y="21111"/>
                </a:cubicBezTo>
                <a:cubicBezTo>
                  <a:pt x="10138" y="21147"/>
                  <a:pt x="10177" y="21195"/>
                  <a:pt x="10169" y="21260"/>
                </a:cubicBezTo>
                <a:cubicBezTo>
                  <a:pt x="10167" y="21281"/>
                  <a:pt x="10171" y="21303"/>
                  <a:pt x="10177" y="21323"/>
                </a:cubicBezTo>
                <a:cubicBezTo>
                  <a:pt x="10216" y="21375"/>
                  <a:pt x="10256" y="21417"/>
                  <a:pt x="10295" y="21446"/>
                </a:cubicBezTo>
                <a:cubicBezTo>
                  <a:pt x="10329" y="21459"/>
                  <a:pt x="10363" y="21463"/>
                  <a:pt x="10392" y="21444"/>
                </a:cubicBezTo>
                <a:cubicBezTo>
                  <a:pt x="10429" y="21420"/>
                  <a:pt x="10473" y="21405"/>
                  <a:pt x="10489" y="21410"/>
                </a:cubicBezTo>
                <a:cubicBezTo>
                  <a:pt x="10490" y="21411"/>
                  <a:pt x="10489" y="21410"/>
                  <a:pt x="10490" y="21410"/>
                </a:cubicBezTo>
                <a:cubicBezTo>
                  <a:pt x="10501" y="21368"/>
                  <a:pt x="10509" y="21304"/>
                  <a:pt x="10516" y="21239"/>
                </a:cubicBezTo>
                <a:cubicBezTo>
                  <a:pt x="10508" y="21020"/>
                  <a:pt x="10450" y="20656"/>
                  <a:pt x="10387" y="20541"/>
                </a:cubicBezTo>
                <a:cubicBezTo>
                  <a:pt x="10362" y="20496"/>
                  <a:pt x="10341" y="20403"/>
                  <a:pt x="10339" y="20333"/>
                </a:cubicBezTo>
                <a:cubicBezTo>
                  <a:pt x="10338" y="20331"/>
                  <a:pt x="10337" y="20326"/>
                  <a:pt x="10337" y="20324"/>
                </a:cubicBezTo>
                <a:cubicBezTo>
                  <a:pt x="10329" y="20316"/>
                  <a:pt x="10321" y="20299"/>
                  <a:pt x="10306" y="20261"/>
                </a:cubicBezTo>
                <a:cubicBezTo>
                  <a:pt x="10287" y="20214"/>
                  <a:pt x="10268" y="20147"/>
                  <a:pt x="10262" y="20111"/>
                </a:cubicBezTo>
                <a:cubicBezTo>
                  <a:pt x="10249" y="20029"/>
                  <a:pt x="10175" y="19818"/>
                  <a:pt x="10148" y="19786"/>
                </a:cubicBezTo>
                <a:cubicBezTo>
                  <a:pt x="10141" y="19778"/>
                  <a:pt x="10137" y="19765"/>
                  <a:pt x="10134" y="19752"/>
                </a:cubicBezTo>
                <a:cubicBezTo>
                  <a:pt x="10110" y="19748"/>
                  <a:pt x="10072" y="19742"/>
                  <a:pt x="10042" y="19738"/>
                </a:cubicBezTo>
                <a:cubicBezTo>
                  <a:pt x="10011" y="19734"/>
                  <a:pt x="9995" y="19699"/>
                  <a:pt x="9992" y="19638"/>
                </a:cubicBezTo>
                <a:cubicBezTo>
                  <a:pt x="9991" y="19639"/>
                  <a:pt x="9991" y="19638"/>
                  <a:pt x="9990" y="19638"/>
                </a:cubicBezTo>
                <a:close/>
                <a:moveTo>
                  <a:pt x="6461" y="19681"/>
                </a:moveTo>
                <a:cubicBezTo>
                  <a:pt x="6513" y="19682"/>
                  <a:pt x="6568" y="19695"/>
                  <a:pt x="6592" y="19718"/>
                </a:cubicBezTo>
                <a:cubicBezTo>
                  <a:pt x="6651" y="19776"/>
                  <a:pt x="6670" y="19893"/>
                  <a:pt x="6639" y="20003"/>
                </a:cubicBezTo>
                <a:cubicBezTo>
                  <a:pt x="6607" y="20118"/>
                  <a:pt x="6561" y="20194"/>
                  <a:pt x="6485" y="20251"/>
                </a:cubicBezTo>
                <a:cubicBezTo>
                  <a:pt x="6384" y="20328"/>
                  <a:pt x="6392" y="20344"/>
                  <a:pt x="6357" y="19989"/>
                </a:cubicBezTo>
                <a:cubicBezTo>
                  <a:pt x="6339" y="19812"/>
                  <a:pt x="6337" y="19733"/>
                  <a:pt x="6349" y="19711"/>
                </a:cubicBezTo>
                <a:cubicBezTo>
                  <a:pt x="6361" y="19689"/>
                  <a:pt x="6409" y="19679"/>
                  <a:pt x="6461" y="19681"/>
                </a:cubicBezTo>
                <a:close/>
                <a:moveTo>
                  <a:pt x="12700" y="19698"/>
                </a:moveTo>
                <a:lnTo>
                  <a:pt x="12653" y="19711"/>
                </a:lnTo>
                <a:lnTo>
                  <a:pt x="12688" y="19751"/>
                </a:lnTo>
                <a:lnTo>
                  <a:pt x="12723" y="19790"/>
                </a:lnTo>
                <a:lnTo>
                  <a:pt x="12686" y="19826"/>
                </a:lnTo>
                <a:cubicBezTo>
                  <a:pt x="12665" y="19846"/>
                  <a:pt x="12623" y="19871"/>
                  <a:pt x="12593" y="19881"/>
                </a:cubicBezTo>
                <a:cubicBezTo>
                  <a:pt x="12477" y="19918"/>
                  <a:pt x="12377" y="20034"/>
                  <a:pt x="12327" y="20177"/>
                </a:cubicBezTo>
                <a:cubicBezTo>
                  <a:pt x="12339" y="20200"/>
                  <a:pt x="12328" y="20229"/>
                  <a:pt x="12292" y="20287"/>
                </a:cubicBezTo>
                <a:cubicBezTo>
                  <a:pt x="12291" y="20290"/>
                  <a:pt x="12290" y="20293"/>
                  <a:pt x="12288" y="20296"/>
                </a:cubicBezTo>
                <a:cubicBezTo>
                  <a:pt x="12282" y="20317"/>
                  <a:pt x="12276" y="20343"/>
                  <a:pt x="12271" y="20355"/>
                </a:cubicBezTo>
                <a:cubicBezTo>
                  <a:pt x="12246" y="20425"/>
                  <a:pt x="12240" y="20652"/>
                  <a:pt x="12255" y="20779"/>
                </a:cubicBezTo>
                <a:cubicBezTo>
                  <a:pt x="12258" y="20785"/>
                  <a:pt x="12261" y="20794"/>
                  <a:pt x="12266" y="20798"/>
                </a:cubicBezTo>
                <a:cubicBezTo>
                  <a:pt x="12286" y="20817"/>
                  <a:pt x="12295" y="20867"/>
                  <a:pt x="12283" y="20911"/>
                </a:cubicBezTo>
                <a:cubicBezTo>
                  <a:pt x="12283" y="20912"/>
                  <a:pt x="12284" y="20915"/>
                  <a:pt x="12283" y="20917"/>
                </a:cubicBezTo>
                <a:cubicBezTo>
                  <a:pt x="12290" y="20940"/>
                  <a:pt x="12298" y="20967"/>
                  <a:pt x="12301" y="20982"/>
                </a:cubicBezTo>
                <a:cubicBezTo>
                  <a:pt x="12307" y="21015"/>
                  <a:pt x="12328" y="21081"/>
                  <a:pt x="12349" y="21129"/>
                </a:cubicBezTo>
                <a:cubicBezTo>
                  <a:pt x="12350" y="21131"/>
                  <a:pt x="12350" y="21133"/>
                  <a:pt x="12351" y="21135"/>
                </a:cubicBezTo>
                <a:cubicBezTo>
                  <a:pt x="12411" y="21252"/>
                  <a:pt x="12491" y="21359"/>
                  <a:pt x="12529" y="21338"/>
                </a:cubicBezTo>
                <a:cubicBezTo>
                  <a:pt x="12559" y="21321"/>
                  <a:pt x="12593" y="21332"/>
                  <a:pt x="12606" y="21363"/>
                </a:cubicBezTo>
                <a:cubicBezTo>
                  <a:pt x="12611" y="21376"/>
                  <a:pt x="12621" y="21386"/>
                  <a:pt x="12632" y="21395"/>
                </a:cubicBezTo>
                <a:cubicBezTo>
                  <a:pt x="12704" y="21381"/>
                  <a:pt x="12802" y="21377"/>
                  <a:pt x="12846" y="21386"/>
                </a:cubicBezTo>
                <a:cubicBezTo>
                  <a:pt x="12870" y="21372"/>
                  <a:pt x="12890" y="21355"/>
                  <a:pt x="12902" y="21333"/>
                </a:cubicBezTo>
                <a:cubicBezTo>
                  <a:pt x="12929" y="21284"/>
                  <a:pt x="12965" y="21256"/>
                  <a:pt x="12981" y="21271"/>
                </a:cubicBezTo>
                <a:cubicBezTo>
                  <a:pt x="13007" y="21295"/>
                  <a:pt x="13053" y="21259"/>
                  <a:pt x="13100" y="21196"/>
                </a:cubicBezTo>
                <a:cubicBezTo>
                  <a:pt x="13105" y="21185"/>
                  <a:pt x="13108" y="21175"/>
                  <a:pt x="13118" y="21159"/>
                </a:cubicBezTo>
                <a:cubicBezTo>
                  <a:pt x="13139" y="21126"/>
                  <a:pt x="13175" y="21048"/>
                  <a:pt x="13197" y="20987"/>
                </a:cubicBezTo>
                <a:cubicBezTo>
                  <a:pt x="13220" y="20925"/>
                  <a:pt x="13236" y="20890"/>
                  <a:pt x="13249" y="20882"/>
                </a:cubicBezTo>
                <a:lnTo>
                  <a:pt x="13249" y="20882"/>
                </a:lnTo>
                <a:lnTo>
                  <a:pt x="13275" y="20792"/>
                </a:lnTo>
                <a:cubicBezTo>
                  <a:pt x="13274" y="20785"/>
                  <a:pt x="13272" y="20778"/>
                  <a:pt x="13273" y="20769"/>
                </a:cubicBezTo>
                <a:cubicBezTo>
                  <a:pt x="13291" y="20633"/>
                  <a:pt x="13292" y="20411"/>
                  <a:pt x="13276" y="20320"/>
                </a:cubicBezTo>
                <a:cubicBezTo>
                  <a:pt x="13266" y="20261"/>
                  <a:pt x="13258" y="20181"/>
                  <a:pt x="13259" y="20143"/>
                </a:cubicBezTo>
                <a:cubicBezTo>
                  <a:pt x="13260" y="20092"/>
                  <a:pt x="13256" y="20082"/>
                  <a:pt x="13243" y="20102"/>
                </a:cubicBezTo>
                <a:cubicBezTo>
                  <a:pt x="13230" y="20121"/>
                  <a:pt x="13210" y="20112"/>
                  <a:pt x="13171" y="20068"/>
                </a:cubicBezTo>
                <a:cubicBezTo>
                  <a:pt x="13142" y="20035"/>
                  <a:pt x="13120" y="19995"/>
                  <a:pt x="13122" y="19980"/>
                </a:cubicBezTo>
                <a:cubicBezTo>
                  <a:pt x="13124" y="19964"/>
                  <a:pt x="13109" y="19956"/>
                  <a:pt x="13084" y="19960"/>
                </a:cubicBezTo>
                <a:cubicBezTo>
                  <a:pt x="13061" y="19963"/>
                  <a:pt x="13034" y="19949"/>
                  <a:pt x="13022" y="19928"/>
                </a:cubicBezTo>
                <a:cubicBezTo>
                  <a:pt x="13005" y="19897"/>
                  <a:pt x="13007" y="19889"/>
                  <a:pt x="13036" y="19877"/>
                </a:cubicBezTo>
                <a:cubicBezTo>
                  <a:pt x="13080" y="19860"/>
                  <a:pt x="13080" y="19832"/>
                  <a:pt x="13037" y="19815"/>
                </a:cubicBezTo>
                <a:cubicBezTo>
                  <a:pt x="13018" y="19808"/>
                  <a:pt x="13008" y="19791"/>
                  <a:pt x="13014" y="19777"/>
                </a:cubicBezTo>
                <a:cubicBezTo>
                  <a:pt x="13021" y="19760"/>
                  <a:pt x="13003" y="19751"/>
                  <a:pt x="12963" y="19751"/>
                </a:cubicBezTo>
                <a:cubicBezTo>
                  <a:pt x="12929" y="19751"/>
                  <a:pt x="12865" y="19736"/>
                  <a:pt x="12823" y="19717"/>
                </a:cubicBezTo>
                <a:cubicBezTo>
                  <a:pt x="12781" y="19698"/>
                  <a:pt x="12727" y="19690"/>
                  <a:pt x="12700" y="19698"/>
                </a:cubicBezTo>
                <a:close/>
                <a:moveTo>
                  <a:pt x="13780" y="19711"/>
                </a:moveTo>
                <a:cubicBezTo>
                  <a:pt x="13771" y="19709"/>
                  <a:pt x="13755" y="19711"/>
                  <a:pt x="13731" y="19715"/>
                </a:cubicBezTo>
                <a:cubicBezTo>
                  <a:pt x="13687" y="19722"/>
                  <a:pt x="13645" y="19739"/>
                  <a:pt x="13635" y="19752"/>
                </a:cubicBezTo>
                <a:cubicBezTo>
                  <a:pt x="13624" y="19769"/>
                  <a:pt x="13640" y="19772"/>
                  <a:pt x="13690" y="19761"/>
                </a:cubicBezTo>
                <a:cubicBezTo>
                  <a:pt x="13768" y="19743"/>
                  <a:pt x="13807" y="19716"/>
                  <a:pt x="13780" y="19711"/>
                </a:cubicBezTo>
                <a:close/>
                <a:moveTo>
                  <a:pt x="11809" y="19751"/>
                </a:moveTo>
                <a:cubicBezTo>
                  <a:pt x="11796" y="19751"/>
                  <a:pt x="11782" y="19767"/>
                  <a:pt x="11777" y="19786"/>
                </a:cubicBezTo>
                <a:cubicBezTo>
                  <a:pt x="11772" y="19806"/>
                  <a:pt x="11757" y="19823"/>
                  <a:pt x="11743" y="19823"/>
                </a:cubicBezTo>
                <a:cubicBezTo>
                  <a:pt x="11730" y="19823"/>
                  <a:pt x="11710" y="19847"/>
                  <a:pt x="11697" y="19876"/>
                </a:cubicBezTo>
                <a:cubicBezTo>
                  <a:pt x="11678" y="19919"/>
                  <a:pt x="11676" y="19979"/>
                  <a:pt x="11687" y="20201"/>
                </a:cubicBezTo>
                <a:cubicBezTo>
                  <a:pt x="11699" y="20427"/>
                  <a:pt x="11703" y="20704"/>
                  <a:pt x="11700" y="20869"/>
                </a:cubicBezTo>
                <a:cubicBezTo>
                  <a:pt x="11704" y="20889"/>
                  <a:pt x="11707" y="20910"/>
                  <a:pt x="11711" y="20917"/>
                </a:cubicBezTo>
                <a:cubicBezTo>
                  <a:pt x="11731" y="20953"/>
                  <a:pt x="11737" y="21038"/>
                  <a:pt x="11726" y="21105"/>
                </a:cubicBezTo>
                <a:cubicBezTo>
                  <a:pt x="11722" y="21125"/>
                  <a:pt x="11721" y="21141"/>
                  <a:pt x="11721" y="21156"/>
                </a:cubicBezTo>
                <a:cubicBezTo>
                  <a:pt x="11729" y="21177"/>
                  <a:pt x="11738" y="21206"/>
                  <a:pt x="11746" y="21224"/>
                </a:cubicBezTo>
                <a:cubicBezTo>
                  <a:pt x="11761" y="21238"/>
                  <a:pt x="11783" y="21250"/>
                  <a:pt x="11817" y="21260"/>
                </a:cubicBezTo>
                <a:cubicBezTo>
                  <a:pt x="11883" y="21280"/>
                  <a:pt x="11966" y="21259"/>
                  <a:pt x="12019" y="21208"/>
                </a:cubicBezTo>
                <a:cubicBezTo>
                  <a:pt x="12037" y="21191"/>
                  <a:pt x="12050" y="21174"/>
                  <a:pt x="12061" y="21155"/>
                </a:cubicBezTo>
                <a:cubicBezTo>
                  <a:pt x="12061" y="21152"/>
                  <a:pt x="12062" y="21151"/>
                  <a:pt x="12062" y="21148"/>
                </a:cubicBezTo>
                <a:cubicBezTo>
                  <a:pt x="12086" y="21012"/>
                  <a:pt x="12090" y="20560"/>
                  <a:pt x="12071" y="20166"/>
                </a:cubicBezTo>
                <a:lnTo>
                  <a:pt x="12061" y="19953"/>
                </a:lnTo>
                <a:lnTo>
                  <a:pt x="12005" y="19914"/>
                </a:lnTo>
                <a:cubicBezTo>
                  <a:pt x="11943" y="19870"/>
                  <a:pt x="11885" y="19834"/>
                  <a:pt x="11841" y="19813"/>
                </a:cubicBezTo>
                <a:cubicBezTo>
                  <a:pt x="11825" y="19805"/>
                  <a:pt x="11817" y="19789"/>
                  <a:pt x="11822" y="19775"/>
                </a:cubicBezTo>
                <a:cubicBezTo>
                  <a:pt x="11828" y="19762"/>
                  <a:pt x="11821" y="19751"/>
                  <a:pt x="11809" y="19751"/>
                </a:cubicBezTo>
                <a:close/>
                <a:moveTo>
                  <a:pt x="13563" y="19763"/>
                </a:moveTo>
                <a:cubicBezTo>
                  <a:pt x="13554" y="19771"/>
                  <a:pt x="13547" y="19787"/>
                  <a:pt x="13547" y="19800"/>
                </a:cubicBezTo>
                <a:cubicBezTo>
                  <a:pt x="13547" y="19834"/>
                  <a:pt x="13558" y="19826"/>
                  <a:pt x="13569" y="19785"/>
                </a:cubicBezTo>
                <a:cubicBezTo>
                  <a:pt x="13574" y="19764"/>
                  <a:pt x="13572" y="19755"/>
                  <a:pt x="13563" y="19763"/>
                </a:cubicBezTo>
                <a:close/>
                <a:moveTo>
                  <a:pt x="14715" y="19775"/>
                </a:moveTo>
                <a:cubicBezTo>
                  <a:pt x="14695" y="19775"/>
                  <a:pt x="14675" y="19783"/>
                  <a:pt x="14671" y="19792"/>
                </a:cubicBezTo>
                <a:cubicBezTo>
                  <a:pt x="14667" y="19802"/>
                  <a:pt x="14686" y="19811"/>
                  <a:pt x="14715" y="19811"/>
                </a:cubicBezTo>
                <a:cubicBezTo>
                  <a:pt x="14744" y="19811"/>
                  <a:pt x="14765" y="19802"/>
                  <a:pt x="14761" y="19792"/>
                </a:cubicBezTo>
                <a:cubicBezTo>
                  <a:pt x="14757" y="19783"/>
                  <a:pt x="14736" y="19775"/>
                  <a:pt x="14715" y="19775"/>
                </a:cubicBezTo>
                <a:close/>
                <a:moveTo>
                  <a:pt x="14610" y="19779"/>
                </a:moveTo>
                <a:cubicBezTo>
                  <a:pt x="14603" y="19782"/>
                  <a:pt x="14602" y="19805"/>
                  <a:pt x="14603" y="19851"/>
                </a:cubicBezTo>
                <a:cubicBezTo>
                  <a:pt x="14605" y="19941"/>
                  <a:pt x="14556" y="19973"/>
                  <a:pt x="14522" y="19903"/>
                </a:cubicBezTo>
                <a:cubicBezTo>
                  <a:pt x="14501" y="19861"/>
                  <a:pt x="14500" y="19862"/>
                  <a:pt x="14473" y="19904"/>
                </a:cubicBezTo>
                <a:cubicBezTo>
                  <a:pt x="14447" y="19946"/>
                  <a:pt x="14447" y="19947"/>
                  <a:pt x="14482" y="19934"/>
                </a:cubicBezTo>
                <a:cubicBezTo>
                  <a:pt x="14536" y="19915"/>
                  <a:pt x="14539" y="19954"/>
                  <a:pt x="14510" y="20246"/>
                </a:cubicBezTo>
                <a:cubicBezTo>
                  <a:pt x="14496" y="20389"/>
                  <a:pt x="14485" y="20607"/>
                  <a:pt x="14485" y="20731"/>
                </a:cubicBezTo>
                <a:cubicBezTo>
                  <a:pt x="14485" y="20810"/>
                  <a:pt x="14483" y="20861"/>
                  <a:pt x="14479" y="20901"/>
                </a:cubicBezTo>
                <a:cubicBezTo>
                  <a:pt x="14537" y="21000"/>
                  <a:pt x="14546" y="21124"/>
                  <a:pt x="14499" y="21207"/>
                </a:cubicBezTo>
                <a:cubicBezTo>
                  <a:pt x="14500" y="21216"/>
                  <a:pt x="14501" y="21227"/>
                  <a:pt x="14501" y="21236"/>
                </a:cubicBezTo>
                <a:cubicBezTo>
                  <a:pt x="14501" y="21380"/>
                  <a:pt x="14537" y="21467"/>
                  <a:pt x="14610" y="21500"/>
                </a:cubicBezTo>
                <a:cubicBezTo>
                  <a:pt x="14634" y="21511"/>
                  <a:pt x="14662" y="21514"/>
                  <a:pt x="14689" y="21515"/>
                </a:cubicBezTo>
                <a:cubicBezTo>
                  <a:pt x="14697" y="21505"/>
                  <a:pt x="14705" y="21494"/>
                  <a:pt x="14712" y="21478"/>
                </a:cubicBezTo>
                <a:cubicBezTo>
                  <a:pt x="14726" y="21445"/>
                  <a:pt x="14768" y="21425"/>
                  <a:pt x="14804" y="21433"/>
                </a:cubicBezTo>
                <a:cubicBezTo>
                  <a:pt x="14827" y="21439"/>
                  <a:pt x="14846" y="21428"/>
                  <a:pt x="14860" y="21408"/>
                </a:cubicBezTo>
                <a:cubicBezTo>
                  <a:pt x="14864" y="21399"/>
                  <a:pt x="14867" y="21389"/>
                  <a:pt x="14871" y="21379"/>
                </a:cubicBezTo>
                <a:cubicBezTo>
                  <a:pt x="14872" y="21373"/>
                  <a:pt x="14874" y="21367"/>
                  <a:pt x="14874" y="21361"/>
                </a:cubicBezTo>
                <a:cubicBezTo>
                  <a:pt x="14878" y="21268"/>
                  <a:pt x="14917" y="21121"/>
                  <a:pt x="14953" y="21030"/>
                </a:cubicBezTo>
                <a:cubicBezTo>
                  <a:pt x="14955" y="21022"/>
                  <a:pt x="14955" y="21019"/>
                  <a:pt x="14956" y="21011"/>
                </a:cubicBezTo>
                <a:cubicBezTo>
                  <a:pt x="14958" y="21003"/>
                  <a:pt x="14962" y="21001"/>
                  <a:pt x="14965" y="20997"/>
                </a:cubicBezTo>
                <a:cubicBezTo>
                  <a:pt x="14978" y="20967"/>
                  <a:pt x="14991" y="20947"/>
                  <a:pt x="15000" y="20947"/>
                </a:cubicBezTo>
                <a:cubicBezTo>
                  <a:pt x="15019" y="20947"/>
                  <a:pt x="15094" y="21039"/>
                  <a:pt x="15167" y="21152"/>
                </a:cubicBezTo>
                <a:cubicBezTo>
                  <a:pt x="15241" y="21265"/>
                  <a:pt x="15314" y="21345"/>
                  <a:pt x="15329" y="21330"/>
                </a:cubicBezTo>
                <a:cubicBezTo>
                  <a:pt x="15345" y="21316"/>
                  <a:pt x="15381" y="21343"/>
                  <a:pt x="15408" y="21391"/>
                </a:cubicBezTo>
                <a:cubicBezTo>
                  <a:pt x="15471" y="21505"/>
                  <a:pt x="15545" y="21503"/>
                  <a:pt x="15668" y="21383"/>
                </a:cubicBezTo>
                <a:lnTo>
                  <a:pt x="15748" y="21304"/>
                </a:lnTo>
                <a:cubicBezTo>
                  <a:pt x="15737" y="21262"/>
                  <a:pt x="15706" y="21218"/>
                  <a:pt x="15617" y="21108"/>
                </a:cubicBezTo>
                <a:cubicBezTo>
                  <a:pt x="15597" y="21083"/>
                  <a:pt x="15592" y="21067"/>
                  <a:pt x="15594" y="21047"/>
                </a:cubicBezTo>
                <a:cubicBezTo>
                  <a:pt x="15581" y="21038"/>
                  <a:pt x="15569" y="21034"/>
                  <a:pt x="15563" y="21039"/>
                </a:cubicBezTo>
                <a:cubicBezTo>
                  <a:pt x="15546" y="21055"/>
                  <a:pt x="15518" y="21033"/>
                  <a:pt x="15501" y="20992"/>
                </a:cubicBezTo>
                <a:cubicBezTo>
                  <a:pt x="15487" y="20960"/>
                  <a:pt x="15477" y="20924"/>
                  <a:pt x="15470" y="20886"/>
                </a:cubicBezTo>
                <a:cubicBezTo>
                  <a:pt x="15459" y="20871"/>
                  <a:pt x="15448" y="20853"/>
                  <a:pt x="15435" y="20829"/>
                </a:cubicBezTo>
                <a:cubicBezTo>
                  <a:pt x="15384" y="20739"/>
                  <a:pt x="15379" y="20723"/>
                  <a:pt x="15400" y="20696"/>
                </a:cubicBezTo>
                <a:cubicBezTo>
                  <a:pt x="15497" y="20577"/>
                  <a:pt x="15513" y="20281"/>
                  <a:pt x="15432" y="20122"/>
                </a:cubicBezTo>
                <a:cubicBezTo>
                  <a:pt x="15407" y="20074"/>
                  <a:pt x="15378" y="20035"/>
                  <a:pt x="15366" y="20035"/>
                </a:cubicBezTo>
                <a:cubicBezTo>
                  <a:pt x="15344" y="20035"/>
                  <a:pt x="15331" y="20010"/>
                  <a:pt x="15328" y="19978"/>
                </a:cubicBezTo>
                <a:cubicBezTo>
                  <a:pt x="15312" y="19967"/>
                  <a:pt x="15299" y="19961"/>
                  <a:pt x="15292" y="19967"/>
                </a:cubicBezTo>
                <a:cubicBezTo>
                  <a:pt x="15271" y="19986"/>
                  <a:pt x="15242" y="19974"/>
                  <a:pt x="15228" y="19940"/>
                </a:cubicBezTo>
                <a:cubicBezTo>
                  <a:pt x="15215" y="19907"/>
                  <a:pt x="15187" y="19894"/>
                  <a:pt x="15167" y="19911"/>
                </a:cubicBezTo>
                <a:cubicBezTo>
                  <a:pt x="15154" y="19924"/>
                  <a:pt x="15135" y="19904"/>
                  <a:pt x="15116" y="19874"/>
                </a:cubicBezTo>
                <a:cubicBezTo>
                  <a:pt x="15068" y="19879"/>
                  <a:pt x="15016" y="19884"/>
                  <a:pt x="14928" y="19883"/>
                </a:cubicBezTo>
                <a:cubicBezTo>
                  <a:pt x="14709" y="19882"/>
                  <a:pt x="14693" y="19879"/>
                  <a:pt x="14657" y="19829"/>
                </a:cubicBezTo>
                <a:cubicBezTo>
                  <a:pt x="14632" y="19794"/>
                  <a:pt x="14618" y="19776"/>
                  <a:pt x="14610" y="19779"/>
                </a:cubicBezTo>
                <a:close/>
                <a:moveTo>
                  <a:pt x="14442" y="19783"/>
                </a:moveTo>
                <a:cubicBezTo>
                  <a:pt x="14426" y="19789"/>
                  <a:pt x="14439" y="19794"/>
                  <a:pt x="14469" y="19794"/>
                </a:cubicBezTo>
                <a:cubicBezTo>
                  <a:pt x="14500" y="19794"/>
                  <a:pt x="14512" y="19789"/>
                  <a:pt x="14497" y="19783"/>
                </a:cubicBezTo>
                <a:cubicBezTo>
                  <a:pt x="14482" y="19777"/>
                  <a:pt x="14457" y="19777"/>
                  <a:pt x="14442" y="19783"/>
                </a:cubicBezTo>
                <a:close/>
                <a:moveTo>
                  <a:pt x="14238" y="19808"/>
                </a:moveTo>
                <a:cubicBezTo>
                  <a:pt x="14234" y="19809"/>
                  <a:pt x="14233" y="19816"/>
                  <a:pt x="14235" y="19828"/>
                </a:cubicBezTo>
                <a:cubicBezTo>
                  <a:pt x="14238" y="19850"/>
                  <a:pt x="14211" y="19859"/>
                  <a:pt x="14137" y="19860"/>
                </a:cubicBezTo>
                <a:cubicBezTo>
                  <a:pt x="14022" y="19862"/>
                  <a:pt x="13982" y="19906"/>
                  <a:pt x="14000" y="20012"/>
                </a:cubicBezTo>
                <a:cubicBezTo>
                  <a:pt x="14019" y="20121"/>
                  <a:pt x="14027" y="20491"/>
                  <a:pt x="14012" y="20542"/>
                </a:cubicBezTo>
                <a:cubicBezTo>
                  <a:pt x="14003" y="20570"/>
                  <a:pt x="13989" y="20654"/>
                  <a:pt x="13979" y="20731"/>
                </a:cubicBezTo>
                <a:cubicBezTo>
                  <a:pt x="13962" y="20868"/>
                  <a:pt x="13933" y="20941"/>
                  <a:pt x="13878" y="20985"/>
                </a:cubicBezTo>
                <a:cubicBezTo>
                  <a:pt x="13858" y="21001"/>
                  <a:pt x="13846" y="20995"/>
                  <a:pt x="13833" y="20958"/>
                </a:cubicBezTo>
                <a:cubicBezTo>
                  <a:pt x="13806" y="20882"/>
                  <a:pt x="13785" y="20513"/>
                  <a:pt x="13798" y="20331"/>
                </a:cubicBezTo>
                <a:cubicBezTo>
                  <a:pt x="13810" y="20167"/>
                  <a:pt x="13810" y="20166"/>
                  <a:pt x="13857" y="20162"/>
                </a:cubicBezTo>
                <a:cubicBezTo>
                  <a:pt x="13883" y="20160"/>
                  <a:pt x="13909" y="20158"/>
                  <a:pt x="13913" y="20156"/>
                </a:cubicBezTo>
                <a:cubicBezTo>
                  <a:pt x="13918" y="20155"/>
                  <a:pt x="13899" y="20132"/>
                  <a:pt x="13873" y="20107"/>
                </a:cubicBezTo>
                <a:cubicBezTo>
                  <a:pt x="13847" y="20081"/>
                  <a:pt x="13816" y="20065"/>
                  <a:pt x="13805" y="20071"/>
                </a:cubicBezTo>
                <a:cubicBezTo>
                  <a:pt x="13793" y="20078"/>
                  <a:pt x="13760" y="20057"/>
                  <a:pt x="13732" y="20024"/>
                </a:cubicBezTo>
                <a:cubicBezTo>
                  <a:pt x="13687" y="19974"/>
                  <a:pt x="13662" y="19965"/>
                  <a:pt x="13566" y="19965"/>
                </a:cubicBezTo>
                <a:lnTo>
                  <a:pt x="13453" y="19965"/>
                </a:lnTo>
                <a:lnTo>
                  <a:pt x="13433" y="20065"/>
                </a:lnTo>
                <a:cubicBezTo>
                  <a:pt x="13422" y="20121"/>
                  <a:pt x="13413" y="20301"/>
                  <a:pt x="13413" y="20473"/>
                </a:cubicBezTo>
                <a:cubicBezTo>
                  <a:pt x="13412" y="20766"/>
                  <a:pt x="13415" y="20791"/>
                  <a:pt x="13464" y="20970"/>
                </a:cubicBezTo>
                <a:cubicBezTo>
                  <a:pt x="13466" y="20978"/>
                  <a:pt x="13466" y="20983"/>
                  <a:pt x="13468" y="20991"/>
                </a:cubicBezTo>
                <a:cubicBezTo>
                  <a:pt x="13499" y="21059"/>
                  <a:pt x="13522" y="21119"/>
                  <a:pt x="13516" y="21134"/>
                </a:cubicBezTo>
                <a:cubicBezTo>
                  <a:pt x="13506" y="21156"/>
                  <a:pt x="13552" y="21232"/>
                  <a:pt x="13618" y="21302"/>
                </a:cubicBezTo>
                <a:cubicBezTo>
                  <a:pt x="13649" y="21335"/>
                  <a:pt x="13683" y="21358"/>
                  <a:pt x="13718" y="21374"/>
                </a:cubicBezTo>
                <a:cubicBezTo>
                  <a:pt x="13761" y="21357"/>
                  <a:pt x="13878" y="21358"/>
                  <a:pt x="13888" y="21383"/>
                </a:cubicBezTo>
                <a:cubicBezTo>
                  <a:pt x="13888" y="21383"/>
                  <a:pt x="13891" y="21383"/>
                  <a:pt x="13891" y="21384"/>
                </a:cubicBezTo>
                <a:cubicBezTo>
                  <a:pt x="13941" y="21366"/>
                  <a:pt x="13984" y="21328"/>
                  <a:pt x="14016" y="21272"/>
                </a:cubicBezTo>
                <a:cubicBezTo>
                  <a:pt x="14041" y="21227"/>
                  <a:pt x="14085" y="21205"/>
                  <a:pt x="14114" y="21221"/>
                </a:cubicBezTo>
                <a:cubicBezTo>
                  <a:pt x="14120" y="21225"/>
                  <a:pt x="14128" y="21220"/>
                  <a:pt x="14135" y="21220"/>
                </a:cubicBezTo>
                <a:cubicBezTo>
                  <a:pt x="14135" y="21220"/>
                  <a:pt x="14135" y="21219"/>
                  <a:pt x="14136" y="21219"/>
                </a:cubicBezTo>
                <a:cubicBezTo>
                  <a:pt x="14162" y="21198"/>
                  <a:pt x="14195" y="21151"/>
                  <a:pt x="14228" y="21094"/>
                </a:cubicBezTo>
                <a:cubicBezTo>
                  <a:pt x="14230" y="21084"/>
                  <a:pt x="14234" y="21075"/>
                  <a:pt x="14235" y="21065"/>
                </a:cubicBezTo>
                <a:cubicBezTo>
                  <a:pt x="14236" y="21048"/>
                  <a:pt x="14271" y="20976"/>
                  <a:pt x="14313" y="20903"/>
                </a:cubicBezTo>
                <a:cubicBezTo>
                  <a:pt x="14318" y="20896"/>
                  <a:pt x="14320" y="20893"/>
                  <a:pt x="14324" y="20886"/>
                </a:cubicBezTo>
                <a:cubicBezTo>
                  <a:pt x="14327" y="20879"/>
                  <a:pt x="14330" y="20872"/>
                  <a:pt x="14333" y="20865"/>
                </a:cubicBezTo>
                <a:cubicBezTo>
                  <a:pt x="14349" y="20815"/>
                  <a:pt x="14366" y="20672"/>
                  <a:pt x="14376" y="20509"/>
                </a:cubicBezTo>
                <a:cubicBezTo>
                  <a:pt x="14394" y="20205"/>
                  <a:pt x="14379" y="20067"/>
                  <a:pt x="14318" y="19965"/>
                </a:cubicBezTo>
                <a:cubicBezTo>
                  <a:pt x="14298" y="19932"/>
                  <a:pt x="14286" y="19893"/>
                  <a:pt x="14289" y="19877"/>
                </a:cubicBezTo>
                <a:cubicBezTo>
                  <a:pt x="14293" y="19862"/>
                  <a:pt x="14282" y="19837"/>
                  <a:pt x="14263" y="19823"/>
                </a:cubicBezTo>
                <a:cubicBezTo>
                  <a:pt x="14251" y="19813"/>
                  <a:pt x="14243" y="19808"/>
                  <a:pt x="14238" y="19808"/>
                </a:cubicBezTo>
                <a:close/>
                <a:moveTo>
                  <a:pt x="13341" y="19846"/>
                </a:moveTo>
                <a:cubicBezTo>
                  <a:pt x="13338" y="19845"/>
                  <a:pt x="13334" y="19848"/>
                  <a:pt x="13331" y="19853"/>
                </a:cubicBezTo>
                <a:cubicBezTo>
                  <a:pt x="13326" y="19861"/>
                  <a:pt x="13327" y="19880"/>
                  <a:pt x="13334" y="19897"/>
                </a:cubicBezTo>
                <a:cubicBezTo>
                  <a:pt x="13344" y="19921"/>
                  <a:pt x="13347" y="19921"/>
                  <a:pt x="13353" y="19897"/>
                </a:cubicBezTo>
                <a:cubicBezTo>
                  <a:pt x="13359" y="19871"/>
                  <a:pt x="13351" y="19847"/>
                  <a:pt x="13341" y="19846"/>
                </a:cubicBezTo>
                <a:close/>
                <a:moveTo>
                  <a:pt x="8064" y="19898"/>
                </a:moveTo>
                <a:cubicBezTo>
                  <a:pt x="8062" y="19903"/>
                  <a:pt x="8065" y="19922"/>
                  <a:pt x="8073" y="19951"/>
                </a:cubicBezTo>
                <a:cubicBezTo>
                  <a:pt x="8078" y="19972"/>
                  <a:pt x="8086" y="19985"/>
                  <a:pt x="8090" y="19979"/>
                </a:cubicBezTo>
                <a:cubicBezTo>
                  <a:pt x="8094" y="19973"/>
                  <a:pt x="8089" y="19948"/>
                  <a:pt x="8080" y="19925"/>
                </a:cubicBezTo>
                <a:cubicBezTo>
                  <a:pt x="8071" y="19901"/>
                  <a:pt x="8065" y="19893"/>
                  <a:pt x="8064" y="19898"/>
                </a:cubicBezTo>
                <a:close/>
                <a:moveTo>
                  <a:pt x="14951" y="20108"/>
                </a:moveTo>
                <a:cubicBezTo>
                  <a:pt x="15004" y="20112"/>
                  <a:pt x="15081" y="20145"/>
                  <a:pt x="15114" y="20183"/>
                </a:cubicBezTo>
                <a:cubicBezTo>
                  <a:pt x="15153" y="20229"/>
                  <a:pt x="15156" y="20243"/>
                  <a:pt x="15149" y="20371"/>
                </a:cubicBezTo>
                <a:cubicBezTo>
                  <a:pt x="15144" y="20490"/>
                  <a:pt x="15135" y="20522"/>
                  <a:pt x="15088" y="20594"/>
                </a:cubicBezTo>
                <a:cubicBezTo>
                  <a:pt x="15058" y="20641"/>
                  <a:pt x="15007" y="20699"/>
                  <a:pt x="14974" y="20724"/>
                </a:cubicBezTo>
                <a:cubicBezTo>
                  <a:pt x="14942" y="20749"/>
                  <a:pt x="14911" y="20769"/>
                  <a:pt x="14906" y="20769"/>
                </a:cubicBezTo>
                <a:cubicBezTo>
                  <a:pt x="14883" y="20769"/>
                  <a:pt x="14880" y="20682"/>
                  <a:pt x="14898" y="20514"/>
                </a:cubicBezTo>
                <a:cubicBezTo>
                  <a:pt x="14911" y="20388"/>
                  <a:pt x="14912" y="20300"/>
                  <a:pt x="14901" y="20229"/>
                </a:cubicBezTo>
                <a:cubicBezTo>
                  <a:pt x="14889" y="20147"/>
                  <a:pt x="14889" y="20124"/>
                  <a:pt x="14908" y="20114"/>
                </a:cubicBezTo>
                <a:cubicBezTo>
                  <a:pt x="14918" y="20108"/>
                  <a:pt x="14933" y="20106"/>
                  <a:pt x="14951" y="20108"/>
                </a:cubicBezTo>
                <a:close/>
                <a:moveTo>
                  <a:pt x="12859" y="20119"/>
                </a:moveTo>
                <a:cubicBezTo>
                  <a:pt x="12869" y="20122"/>
                  <a:pt x="12877" y="20137"/>
                  <a:pt x="12891" y="20170"/>
                </a:cubicBezTo>
                <a:cubicBezTo>
                  <a:pt x="12911" y="20214"/>
                  <a:pt x="12921" y="20293"/>
                  <a:pt x="12924" y="20419"/>
                </a:cubicBezTo>
                <a:cubicBezTo>
                  <a:pt x="12932" y="20653"/>
                  <a:pt x="12884" y="20877"/>
                  <a:pt x="12798" y="21011"/>
                </a:cubicBezTo>
                <a:cubicBezTo>
                  <a:pt x="12716" y="21140"/>
                  <a:pt x="12693" y="21133"/>
                  <a:pt x="12632" y="20959"/>
                </a:cubicBezTo>
                <a:cubicBezTo>
                  <a:pt x="12592" y="20844"/>
                  <a:pt x="12591" y="20574"/>
                  <a:pt x="12631" y="20462"/>
                </a:cubicBezTo>
                <a:cubicBezTo>
                  <a:pt x="12675" y="20338"/>
                  <a:pt x="12758" y="20194"/>
                  <a:pt x="12814" y="20147"/>
                </a:cubicBezTo>
                <a:cubicBezTo>
                  <a:pt x="12838" y="20126"/>
                  <a:pt x="12850" y="20116"/>
                  <a:pt x="12859" y="20119"/>
                </a:cubicBezTo>
                <a:close/>
                <a:moveTo>
                  <a:pt x="8166" y="20292"/>
                </a:moveTo>
                <a:cubicBezTo>
                  <a:pt x="8163" y="20290"/>
                  <a:pt x="8162" y="20309"/>
                  <a:pt x="8162" y="20343"/>
                </a:cubicBezTo>
                <a:cubicBezTo>
                  <a:pt x="8162" y="20389"/>
                  <a:pt x="8165" y="20407"/>
                  <a:pt x="8169" y="20384"/>
                </a:cubicBezTo>
                <a:cubicBezTo>
                  <a:pt x="8173" y="20362"/>
                  <a:pt x="8173" y="20325"/>
                  <a:pt x="8169" y="20302"/>
                </a:cubicBezTo>
                <a:cubicBezTo>
                  <a:pt x="8168" y="20296"/>
                  <a:pt x="8166" y="20293"/>
                  <a:pt x="8166" y="20292"/>
                </a:cubicBezTo>
                <a:close/>
                <a:moveTo>
                  <a:pt x="9963" y="20455"/>
                </a:moveTo>
                <a:cubicBezTo>
                  <a:pt x="9979" y="20459"/>
                  <a:pt x="9989" y="20481"/>
                  <a:pt x="10025" y="20604"/>
                </a:cubicBezTo>
                <a:cubicBezTo>
                  <a:pt x="10070" y="20756"/>
                  <a:pt x="10097" y="20892"/>
                  <a:pt x="10089" y="20913"/>
                </a:cubicBezTo>
                <a:cubicBezTo>
                  <a:pt x="10073" y="20950"/>
                  <a:pt x="9891" y="20940"/>
                  <a:pt x="9882" y="20902"/>
                </a:cubicBezTo>
                <a:cubicBezTo>
                  <a:pt x="9870" y="20857"/>
                  <a:pt x="9944" y="20449"/>
                  <a:pt x="9963" y="20455"/>
                </a:cubicBezTo>
                <a:close/>
                <a:moveTo>
                  <a:pt x="6568" y="20464"/>
                </a:moveTo>
                <a:cubicBezTo>
                  <a:pt x="6607" y="20462"/>
                  <a:pt x="6618" y="20476"/>
                  <a:pt x="6651" y="20530"/>
                </a:cubicBezTo>
                <a:cubicBezTo>
                  <a:pt x="6687" y="20590"/>
                  <a:pt x="6696" y="20626"/>
                  <a:pt x="6696" y="20720"/>
                </a:cubicBezTo>
                <a:cubicBezTo>
                  <a:pt x="6696" y="20856"/>
                  <a:pt x="6659" y="20936"/>
                  <a:pt x="6542" y="21051"/>
                </a:cubicBezTo>
                <a:cubicBezTo>
                  <a:pt x="6456" y="21136"/>
                  <a:pt x="6458" y="21135"/>
                  <a:pt x="6415" y="21090"/>
                </a:cubicBezTo>
                <a:cubicBezTo>
                  <a:pt x="6385" y="21058"/>
                  <a:pt x="6383" y="21038"/>
                  <a:pt x="6390" y="20800"/>
                </a:cubicBezTo>
                <a:cubicBezTo>
                  <a:pt x="6394" y="20660"/>
                  <a:pt x="6404" y="20532"/>
                  <a:pt x="6412" y="20517"/>
                </a:cubicBezTo>
                <a:cubicBezTo>
                  <a:pt x="6420" y="20501"/>
                  <a:pt x="6467" y="20481"/>
                  <a:pt x="6516" y="20472"/>
                </a:cubicBezTo>
                <a:cubicBezTo>
                  <a:pt x="6538" y="20468"/>
                  <a:pt x="6554" y="20465"/>
                  <a:pt x="6568" y="20464"/>
                </a:cubicBezTo>
                <a:close/>
                <a:moveTo>
                  <a:pt x="13345" y="20721"/>
                </a:moveTo>
                <a:cubicBezTo>
                  <a:pt x="13343" y="20721"/>
                  <a:pt x="13339" y="20734"/>
                  <a:pt x="13337" y="20737"/>
                </a:cubicBezTo>
                <a:lnTo>
                  <a:pt x="13355" y="20770"/>
                </a:lnTo>
                <a:cubicBezTo>
                  <a:pt x="13354" y="20744"/>
                  <a:pt x="13351" y="20721"/>
                  <a:pt x="13345" y="20721"/>
                </a:cubicBezTo>
                <a:close/>
              </a:path>
            </a:pathLst>
          </a:cu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4" name="Rectangle"/>
          <p:cNvGrpSpPr/>
          <p:nvPr/>
        </p:nvGrpSpPr>
        <p:grpSpPr>
          <a:xfrm>
            <a:off x="-445286" y="-265884"/>
            <a:ext cx="13895372" cy="1730176"/>
            <a:chOff x="0" y="0"/>
            <a:chExt cx="13895370" cy="1730174"/>
          </a:xfrm>
        </p:grpSpPr>
        <p:sp>
          <p:nvSpPr>
            <p:cNvPr id="413"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412"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415" name="ACES"/>
          <p:cNvSpPr txBox="1">
            <a:spLocks noGrp="1"/>
          </p:cNvSpPr>
          <p:nvPr>
            <p:ph type="title" idx="4294967295"/>
          </p:nvPr>
        </p:nvSpPr>
        <p:spPr>
          <a:xfrm>
            <a:off x="5137149" y="-229855"/>
            <a:ext cx="2730502" cy="2044701"/>
          </a:xfrm>
          <a:prstGeom prst="rect">
            <a:avLst/>
          </a:prstGeom>
        </p:spPr>
        <p:txBody>
          <a:bodyPr/>
          <a:lstStyle>
            <a:lvl1pPr>
              <a:defRPr>
                <a:solidFill>
                  <a:srgbClr val="FFFFFF"/>
                </a:solidFill>
              </a:defRPr>
            </a:lvl1pPr>
          </a:lstStyle>
          <a:p>
            <a:r>
              <a:t>ACES</a:t>
            </a:r>
          </a:p>
        </p:txBody>
      </p:sp>
      <p:sp>
        <p:nvSpPr>
          <p:cNvPr id="416" name="ACE Study Demographics"/>
          <p:cNvSpPr txBox="1"/>
          <p:nvPr/>
        </p:nvSpPr>
        <p:spPr>
          <a:xfrm>
            <a:off x="1968500" y="1611708"/>
            <a:ext cx="9067800"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914400">
              <a:defRPr sz="3500" b="1">
                <a:solidFill>
                  <a:srgbClr val="1A346D"/>
                </a:solidFill>
                <a:latin typeface="Gill Sans"/>
                <a:ea typeface="Gill Sans"/>
                <a:cs typeface="Gill Sans"/>
                <a:sym typeface="Gill Sans"/>
              </a:defRPr>
            </a:lvl1pPr>
          </a:lstStyle>
          <a:p>
            <a:r>
              <a:t>ACE Study Demographics</a:t>
            </a:r>
          </a:p>
        </p:txBody>
      </p:sp>
      <p:sp>
        <p:nvSpPr>
          <p:cNvPr id="417" name="Participants were mostly white, middle-aged, college educated, and insured. They didn’t face many of life’s challenges such as poverty or racism."/>
          <p:cNvSpPr txBox="1"/>
          <p:nvPr/>
        </p:nvSpPr>
        <p:spPr>
          <a:xfrm>
            <a:off x="2240573" y="2267125"/>
            <a:ext cx="9067801" cy="1219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914400">
              <a:defRPr sz="2800">
                <a:solidFill>
                  <a:srgbClr val="1A346D"/>
                </a:solidFill>
                <a:latin typeface="Gill Sans"/>
                <a:ea typeface="Gill Sans"/>
                <a:cs typeface="Gill Sans"/>
                <a:sym typeface="Gill Sans"/>
              </a:defRPr>
            </a:lvl1pPr>
          </a:lstStyle>
          <a:p>
            <a:r>
              <a:t>Participants were mostly white, middle-aged, college educated, and insured. They didn’t face many of life’s challenges such as poverty or racism.</a:t>
            </a:r>
          </a:p>
        </p:txBody>
      </p:sp>
      <p:grpSp>
        <p:nvGrpSpPr>
          <p:cNvPr id="448" name="Group"/>
          <p:cNvGrpSpPr/>
          <p:nvPr/>
        </p:nvGrpSpPr>
        <p:grpSpPr>
          <a:xfrm>
            <a:off x="2049305" y="3938604"/>
            <a:ext cx="10433051" cy="3957639"/>
            <a:chOff x="0" y="0"/>
            <a:chExt cx="10433050" cy="3957637"/>
          </a:xfrm>
        </p:grpSpPr>
        <p:pic>
          <p:nvPicPr>
            <p:cNvPr id="418" name="image26.png" descr="image26.png"/>
            <p:cNvPicPr>
              <a:picLocks noChangeAspect="1"/>
            </p:cNvPicPr>
            <p:nvPr/>
          </p:nvPicPr>
          <p:blipFill>
            <a:blip r:embed="rId4"/>
            <a:stretch>
              <a:fillRect/>
            </a:stretch>
          </p:blipFill>
          <p:spPr>
            <a:xfrm>
              <a:off x="525462" y="279400"/>
              <a:ext cx="2184401" cy="2184401"/>
            </a:xfrm>
            <a:prstGeom prst="rect">
              <a:avLst/>
            </a:prstGeom>
            <a:ln w="12700" cap="flat">
              <a:noFill/>
              <a:miter lim="400000"/>
            </a:ln>
            <a:effectLst/>
          </p:spPr>
        </p:pic>
        <p:pic>
          <p:nvPicPr>
            <p:cNvPr id="419" name="image27.png" descr="image27.png"/>
            <p:cNvPicPr>
              <a:picLocks noChangeAspect="1"/>
            </p:cNvPicPr>
            <p:nvPr/>
          </p:nvPicPr>
          <p:blipFill>
            <a:blip r:embed="rId5"/>
            <a:stretch>
              <a:fillRect/>
            </a:stretch>
          </p:blipFill>
          <p:spPr>
            <a:xfrm>
              <a:off x="3797300" y="279400"/>
              <a:ext cx="2184400" cy="2184401"/>
            </a:xfrm>
            <a:prstGeom prst="rect">
              <a:avLst/>
            </a:prstGeom>
            <a:ln w="12700" cap="flat">
              <a:noFill/>
              <a:miter lim="400000"/>
            </a:ln>
            <a:effectLst/>
          </p:spPr>
        </p:pic>
        <p:pic>
          <p:nvPicPr>
            <p:cNvPr id="420" name="image28.png" descr="image28.png"/>
            <p:cNvPicPr>
              <a:picLocks noChangeAspect="1"/>
            </p:cNvPicPr>
            <p:nvPr/>
          </p:nvPicPr>
          <p:blipFill>
            <a:blip r:embed="rId6"/>
            <a:stretch>
              <a:fillRect/>
            </a:stretch>
          </p:blipFill>
          <p:spPr>
            <a:xfrm>
              <a:off x="7061200" y="298450"/>
              <a:ext cx="2168525" cy="2170113"/>
            </a:xfrm>
            <a:prstGeom prst="rect">
              <a:avLst/>
            </a:prstGeom>
            <a:ln w="12700" cap="flat">
              <a:noFill/>
              <a:miter lim="400000"/>
            </a:ln>
            <a:effectLst/>
          </p:spPr>
        </p:pic>
        <p:sp>
          <p:nvSpPr>
            <p:cNvPr id="421" name="Square"/>
            <p:cNvSpPr/>
            <p:nvPr/>
          </p:nvSpPr>
          <p:spPr>
            <a:xfrm>
              <a:off x="0" y="2749550"/>
              <a:ext cx="152400" cy="152401"/>
            </a:xfrm>
            <a:prstGeom prst="rect">
              <a:avLst/>
            </a:prstGeom>
            <a:solidFill>
              <a:srgbClr val="4262AF"/>
            </a:solidFill>
            <a:ln w="25400" cap="flat">
              <a:solidFill>
                <a:srgbClr val="000000">
                  <a:alpha val="0"/>
                </a:srgbClr>
              </a:solidFill>
              <a:prstDash val="solid"/>
              <a:miter lim="800000"/>
            </a:ln>
            <a:effectLst/>
          </p:spPr>
          <p:txBody>
            <a:bodyPr wrap="square" lIns="45719" tIns="45719" rIns="45719" bIns="45719" numCol="1" anchor="t">
              <a:noAutofit/>
            </a:bodyPr>
            <a:lstStyle/>
            <a:p>
              <a:pPr defTabSz="914400">
                <a:defRPr sz="3200">
                  <a:solidFill>
                    <a:srgbClr val="000000"/>
                  </a:solidFill>
                  <a:latin typeface="Gill Sans"/>
                  <a:ea typeface="Gill Sans"/>
                  <a:cs typeface="Gill Sans"/>
                  <a:sym typeface="Gill Sans"/>
                </a:defRPr>
              </a:pPr>
              <a:endParaRPr/>
            </a:p>
          </p:txBody>
        </p:sp>
        <p:sp>
          <p:nvSpPr>
            <p:cNvPr id="422" name="At least some college"/>
            <p:cNvSpPr txBox="1"/>
            <p:nvPr/>
          </p:nvSpPr>
          <p:spPr>
            <a:xfrm>
              <a:off x="285750" y="2687637"/>
              <a:ext cx="2882900" cy="266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l" defTabSz="914400">
                <a:defRPr sz="1800">
                  <a:solidFill>
                    <a:srgbClr val="1A1A1A"/>
                  </a:solidFill>
                  <a:latin typeface="Calibri"/>
                  <a:ea typeface="Calibri"/>
                  <a:cs typeface="Calibri"/>
                  <a:sym typeface="Calibri"/>
                </a:defRPr>
              </a:lvl1pPr>
            </a:lstStyle>
            <a:p>
              <a:r>
                <a:t>At least some college</a:t>
              </a:r>
            </a:p>
          </p:txBody>
        </p:sp>
        <p:sp>
          <p:nvSpPr>
            <p:cNvPr id="423" name="Square"/>
            <p:cNvSpPr/>
            <p:nvPr/>
          </p:nvSpPr>
          <p:spPr>
            <a:xfrm>
              <a:off x="0" y="3028950"/>
              <a:ext cx="152400" cy="152401"/>
            </a:xfrm>
            <a:prstGeom prst="rect">
              <a:avLst/>
            </a:prstGeom>
            <a:solidFill>
              <a:srgbClr val="D1549A"/>
            </a:solidFill>
            <a:ln w="25400" cap="flat">
              <a:solidFill>
                <a:srgbClr val="000000">
                  <a:alpha val="0"/>
                </a:srgbClr>
              </a:solidFill>
              <a:prstDash val="solid"/>
              <a:miter lim="800000"/>
            </a:ln>
            <a:effectLst/>
          </p:spPr>
          <p:txBody>
            <a:bodyPr wrap="square" lIns="45719" tIns="45719" rIns="45719" bIns="45719" numCol="1" anchor="t">
              <a:noAutofit/>
            </a:bodyPr>
            <a:lstStyle/>
            <a:p>
              <a:pPr defTabSz="914400">
                <a:defRPr sz="3200">
                  <a:solidFill>
                    <a:srgbClr val="000000"/>
                  </a:solidFill>
                  <a:latin typeface="Gill Sans"/>
                  <a:ea typeface="Gill Sans"/>
                  <a:cs typeface="Gill Sans"/>
                  <a:sym typeface="Gill Sans"/>
                </a:defRPr>
              </a:pPr>
              <a:endParaRPr/>
            </a:p>
          </p:txBody>
        </p:sp>
        <p:sp>
          <p:nvSpPr>
            <p:cNvPr id="424" name="No college"/>
            <p:cNvSpPr txBox="1"/>
            <p:nvPr/>
          </p:nvSpPr>
          <p:spPr>
            <a:xfrm>
              <a:off x="285750" y="2967037"/>
              <a:ext cx="2882900" cy="266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l" defTabSz="914400">
                <a:defRPr sz="1800">
                  <a:solidFill>
                    <a:srgbClr val="1A1A1A"/>
                  </a:solidFill>
                  <a:latin typeface="Calibri"/>
                  <a:ea typeface="Calibri"/>
                  <a:cs typeface="Calibri"/>
                  <a:sym typeface="Calibri"/>
                </a:defRPr>
              </a:lvl1pPr>
            </a:lstStyle>
            <a:p>
              <a:r>
                <a:t>No college</a:t>
              </a:r>
            </a:p>
          </p:txBody>
        </p:sp>
        <p:sp>
          <p:nvSpPr>
            <p:cNvPr id="425" name="75.2%"/>
            <p:cNvSpPr txBox="1"/>
            <p:nvPr/>
          </p:nvSpPr>
          <p:spPr>
            <a:xfrm>
              <a:off x="819645" y="1524000"/>
              <a:ext cx="1045172" cy="469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914400">
                <a:defRPr sz="3200">
                  <a:solidFill>
                    <a:srgbClr val="FFFFFF"/>
                  </a:solidFill>
                  <a:latin typeface="Calibri"/>
                  <a:ea typeface="Calibri"/>
                  <a:cs typeface="Calibri"/>
                  <a:sym typeface="Calibri"/>
                </a:defRPr>
              </a:lvl1pPr>
            </a:lstStyle>
            <a:p>
              <a:r>
                <a:t>75.2%</a:t>
              </a:r>
            </a:p>
          </p:txBody>
        </p:sp>
        <p:sp>
          <p:nvSpPr>
            <p:cNvPr id="426" name="24.8%"/>
            <p:cNvSpPr txBox="1"/>
            <p:nvPr/>
          </p:nvSpPr>
          <p:spPr>
            <a:xfrm>
              <a:off x="1626610" y="749300"/>
              <a:ext cx="980642" cy="4445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914400">
                <a:defRPr>
                  <a:solidFill>
                    <a:srgbClr val="FFFFFF"/>
                  </a:solidFill>
                  <a:latin typeface="Calibri"/>
                  <a:ea typeface="Calibri"/>
                  <a:cs typeface="Calibri"/>
                  <a:sym typeface="Calibri"/>
                </a:defRPr>
              </a:lvl1pPr>
            </a:lstStyle>
            <a:p>
              <a:r>
                <a:t>24.8%</a:t>
              </a:r>
            </a:p>
          </p:txBody>
        </p:sp>
        <p:sp>
          <p:nvSpPr>
            <p:cNvPr id="427" name="74.8%"/>
            <p:cNvSpPr txBox="1"/>
            <p:nvPr/>
          </p:nvSpPr>
          <p:spPr>
            <a:xfrm>
              <a:off x="4083545" y="1524000"/>
              <a:ext cx="1045172" cy="469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914400">
                <a:defRPr sz="3200">
                  <a:solidFill>
                    <a:srgbClr val="FFFFFF"/>
                  </a:solidFill>
                  <a:latin typeface="Calibri"/>
                  <a:ea typeface="Calibri"/>
                  <a:cs typeface="Calibri"/>
                  <a:sym typeface="Calibri"/>
                </a:defRPr>
              </a:lvl1pPr>
            </a:lstStyle>
            <a:p>
              <a:r>
                <a:t>74.8%</a:t>
              </a:r>
            </a:p>
          </p:txBody>
        </p:sp>
        <p:sp>
          <p:nvSpPr>
            <p:cNvPr id="428" name="11.2%"/>
            <p:cNvSpPr txBox="1"/>
            <p:nvPr/>
          </p:nvSpPr>
          <p:spPr>
            <a:xfrm>
              <a:off x="5045998" y="-1"/>
              <a:ext cx="593466" cy="266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914400">
                <a:defRPr sz="1800">
                  <a:solidFill>
                    <a:srgbClr val="1A1A1A"/>
                  </a:solidFill>
                  <a:latin typeface="Calibri"/>
                  <a:ea typeface="Calibri"/>
                  <a:cs typeface="Calibri"/>
                  <a:sym typeface="Calibri"/>
                </a:defRPr>
              </a:lvl1pPr>
            </a:lstStyle>
            <a:p>
              <a:r>
                <a:t>11.2%</a:t>
              </a:r>
            </a:p>
          </p:txBody>
        </p:sp>
        <p:sp>
          <p:nvSpPr>
            <p:cNvPr id="429" name="7.2%"/>
            <p:cNvSpPr txBox="1"/>
            <p:nvPr/>
          </p:nvSpPr>
          <p:spPr>
            <a:xfrm>
              <a:off x="6007639" y="749300"/>
              <a:ext cx="473584" cy="266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914400">
                <a:defRPr sz="1800">
                  <a:solidFill>
                    <a:srgbClr val="1A1A1A"/>
                  </a:solidFill>
                  <a:latin typeface="Calibri"/>
                  <a:ea typeface="Calibri"/>
                  <a:cs typeface="Calibri"/>
                  <a:sym typeface="Calibri"/>
                </a:defRPr>
              </a:lvl1pPr>
            </a:lstStyle>
            <a:p>
              <a:r>
                <a:t>7.2%</a:t>
              </a:r>
            </a:p>
          </p:txBody>
        </p:sp>
        <p:sp>
          <p:nvSpPr>
            <p:cNvPr id="430" name="4.6%"/>
            <p:cNvSpPr txBox="1"/>
            <p:nvPr/>
          </p:nvSpPr>
          <p:spPr>
            <a:xfrm>
              <a:off x="5753639" y="342900"/>
              <a:ext cx="473584" cy="266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914400">
                <a:defRPr sz="1800">
                  <a:solidFill>
                    <a:srgbClr val="1A1A1A"/>
                  </a:solidFill>
                  <a:latin typeface="Calibri"/>
                  <a:ea typeface="Calibri"/>
                  <a:cs typeface="Calibri"/>
                  <a:sym typeface="Calibri"/>
                </a:defRPr>
              </a:lvl1pPr>
            </a:lstStyle>
            <a:p>
              <a:r>
                <a:t>4.6%</a:t>
              </a:r>
            </a:p>
          </p:txBody>
        </p:sp>
        <p:sp>
          <p:nvSpPr>
            <p:cNvPr id="431" name="1.9%"/>
            <p:cNvSpPr txBox="1"/>
            <p:nvPr/>
          </p:nvSpPr>
          <p:spPr>
            <a:xfrm>
              <a:off x="6109239" y="1181100"/>
              <a:ext cx="473584" cy="266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914400">
                <a:defRPr sz="1800">
                  <a:solidFill>
                    <a:srgbClr val="1A1A1A"/>
                  </a:solidFill>
                  <a:latin typeface="Calibri"/>
                  <a:ea typeface="Calibri"/>
                  <a:cs typeface="Calibri"/>
                  <a:sym typeface="Calibri"/>
                </a:defRPr>
              </a:lvl1pPr>
            </a:lstStyle>
            <a:p>
              <a:r>
                <a:t>1.9%</a:t>
              </a:r>
            </a:p>
          </p:txBody>
        </p:sp>
        <p:sp>
          <p:nvSpPr>
            <p:cNvPr id="432" name="Square"/>
            <p:cNvSpPr/>
            <p:nvPr/>
          </p:nvSpPr>
          <p:spPr>
            <a:xfrm>
              <a:off x="3949700" y="2686050"/>
              <a:ext cx="152400" cy="152401"/>
            </a:xfrm>
            <a:prstGeom prst="rect">
              <a:avLst/>
            </a:prstGeom>
            <a:solidFill>
              <a:srgbClr val="4262AF"/>
            </a:solidFill>
            <a:ln w="25400" cap="flat">
              <a:solidFill>
                <a:srgbClr val="000000">
                  <a:alpha val="0"/>
                </a:srgbClr>
              </a:solidFill>
              <a:prstDash val="solid"/>
              <a:miter lim="800000"/>
            </a:ln>
            <a:effectLst/>
          </p:spPr>
          <p:txBody>
            <a:bodyPr wrap="square" lIns="45719" tIns="45719" rIns="45719" bIns="45719" numCol="1" anchor="t">
              <a:noAutofit/>
            </a:bodyPr>
            <a:lstStyle/>
            <a:p>
              <a:pPr defTabSz="914400">
                <a:defRPr sz="3200">
                  <a:solidFill>
                    <a:srgbClr val="000000"/>
                  </a:solidFill>
                  <a:latin typeface="Gill Sans"/>
                  <a:ea typeface="Gill Sans"/>
                  <a:cs typeface="Gill Sans"/>
                  <a:sym typeface="Gill Sans"/>
                </a:defRPr>
              </a:pPr>
              <a:endParaRPr/>
            </a:p>
          </p:txBody>
        </p:sp>
        <p:sp>
          <p:nvSpPr>
            <p:cNvPr id="433" name="White"/>
            <p:cNvSpPr txBox="1"/>
            <p:nvPr/>
          </p:nvSpPr>
          <p:spPr>
            <a:xfrm>
              <a:off x="4235450" y="2624137"/>
              <a:ext cx="2882900" cy="266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l" defTabSz="914400">
                <a:defRPr sz="1800">
                  <a:solidFill>
                    <a:srgbClr val="1A1A1A"/>
                  </a:solidFill>
                  <a:latin typeface="Calibri"/>
                  <a:ea typeface="Calibri"/>
                  <a:cs typeface="Calibri"/>
                  <a:sym typeface="Calibri"/>
                </a:defRPr>
              </a:lvl1pPr>
            </a:lstStyle>
            <a:p>
              <a:r>
                <a:t>White</a:t>
              </a:r>
            </a:p>
          </p:txBody>
        </p:sp>
        <p:sp>
          <p:nvSpPr>
            <p:cNvPr id="434" name="Square"/>
            <p:cNvSpPr/>
            <p:nvPr/>
          </p:nvSpPr>
          <p:spPr>
            <a:xfrm>
              <a:off x="3949700" y="2965450"/>
              <a:ext cx="152400" cy="152401"/>
            </a:xfrm>
            <a:prstGeom prst="rect">
              <a:avLst/>
            </a:prstGeom>
            <a:solidFill>
              <a:srgbClr val="D1549A"/>
            </a:solidFill>
            <a:ln w="25400" cap="flat">
              <a:solidFill>
                <a:srgbClr val="000000">
                  <a:alpha val="0"/>
                </a:srgbClr>
              </a:solidFill>
              <a:prstDash val="solid"/>
              <a:miter lim="800000"/>
            </a:ln>
            <a:effectLst/>
          </p:spPr>
          <p:txBody>
            <a:bodyPr wrap="square" lIns="45719" tIns="45719" rIns="45719" bIns="45719" numCol="1" anchor="t">
              <a:noAutofit/>
            </a:bodyPr>
            <a:lstStyle/>
            <a:p>
              <a:pPr defTabSz="914400">
                <a:defRPr sz="3200">
                  <a:solidFill>
                    <a:srgbClr val="000000"/>
                  </a:solidFill>
                  <a:latin typeface="Gill Sans"/>
                  <a:ea typeface="Gill Sans"/>
                  <a:cs typeface="Gill Sans"/>
                  <a:sym typeface="Gill Sans"/>
                </a:defRPr>
              </a:pPr>
              <a:endParaRPr/>
            </a:p>
          </p:txBody>
        </p:sp>
        <p:sp>
          <p:nvSpPr>
            <p:cNvPr id="435" name="Hispanic"/>
            <p:cNvSpPr txBox="1"/>
            <p:nvPr/>
          </p:nvSpPr>
          <p:spPr>
            <a:xfrm>
              <a:off x="4235450" y="2903537"/>
              <a:ext cx="2882900" cy="266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l" defTabSz="914400">
                <a:defRPr sz="1800">
                  <a:solidFill>
                    <a:srgbClr val="1A1A1A"/>
                  </a:solidFill>
                  <a:latin typeface="Calibri"/>
                  <a:ea typeface="Calibri"/>
                  <a:cs typeface="Calibri"/>
                  <a:sym typeface="Calibri"/>
                </a:defRPr>
              </a:lvl1pPr>
            </a:lstStyle>
            <a:p>
              <a:r>
                <a:t>Hispanic</a:t>
              </a:r>
            </a:p>
          </p:txBody>
        </p:sp>
        <p:sp>
          <p:nvSpPr>
            <p:cNvPr id="436" name="Square"/>
            <p:cNvSpPr/>
            <p:nvPr/>
          </p:nvSpPr>
          <p:spPr>
            <a:xfrm>
              <a:off x="3949700" y="3244850"/>
              <a:ext cx="152400" cy="152401"/>
            </a:xfrm>
            <a:prstGeom prst="rect">
              <a:avLst/>
            </a:prstGeom>
            <a:solidFill>
              <a:srgbClr val="E9EA33"/>
            </a:solidFill>
            <a:ln w="25400" cap="flat">
              <a:solidFill>
                <a:srgbClr val="000000">
                  <a:alpha val="0"/>
                </a:srgbClr>
              </a:solidFill>
              <a:prstDash val="solid"/>
              <a:miter lim="800000"/>
            </a:ln>
            <a:effectLst/>
          </p:spPr>
          <p:txBody>
            <a:bodyPr wrap="square" lIns="45719" tIns="45719" rIns="45719" bIns="45719" numCol="1" anchor="t">
              <a:noAutofit/>
            </a:bodyPr>
            <a:lstStyle/>
            <a:p>
              <a:pPr defTabSz="914400">
                <a:defRPr sz="3200">
                  <a:solidFill>
                    <a:srgbClr val="000000"/>
                  </a:solidFill>
                  <a:latin typeface="Gill Sans"/>
                  <a:ea typeface="Gill Sans"/>
                  <a:cs typeface="Gill Sans"/>
                  <a:sym typeface="Gill Sans"/>
                </a:defRPr>
              </a:pPr>
              <a:endParaRPr/>
            </a:p>
          </p:txBody>
        </p:sp>
        <p:sp>
          <p:nvSpPr>
            <p:cNvPr id="437" name="Black"/>
            <p:cNvSpPr txBox="1"/>
            <p:nvPr/>
          </p:nvSpPr>
          <p:spPr>
            <a:xfrm>
              <a:off x="4235450" y="3182937"/>
              <a:ext cx="2882900" cy="266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l" defTabSz="914400">
                <a:defRPr sz="1800">
                  <a:solidFill>
                    <a:srgbClr val="1A1A1A"/>
                  </a:solidFill>
                  <a:latin typeface="Calibri"/>
                  <a:ea typeface="Calibri"/>
                  <a:cs typeface="Calibri"/>
                  <a:sym typeface="Calibri"/>
                </a:defRPr>
              </a:lvl1pPr>
            </a:lstStyle>
            <a:p>
              <a:r>
                <a:t>Black</a:t>
              </a:r>
            </a:p>
          </p:txBody>
        </p:sp>
        <p:sp>
          <p:nvSpPr>
            <p:cNvPr id="438" name="Square"/>
            <p:cNvSpPr/>
            <p:nvPr/>
          </p:nvSpPr>
          <p:spPr>
            <a:xfrm>
              <a:off x="3949700" y="3498850"/>
              <a:ext cx="152400" cy="152401"/>
            </a:xfrm>
            <a:prstGeom prst="rect">
              <a:avLst/>
            </a:prstGeom>
            <a:solidFill>
              <a:srgbClr val="40AE3D"/>
            </a:solidFill>
            <a:ln w="25400" cap="flat">
              <a:solidFill>
                <a:srgbClr val="000000">
                  <a:alpha val="0"/>
                </a:srgbClr>
              </a:solidFill>
              <a:prstDash val="solid"/>
              <a:miter lim="800000"/>
            </a:ln>
            <a:effectLst/>
          </p:spPr>
          <p:txBody>
            <a:bodyPr wrap="square" lIns="45719" tIns="45719" rIns="45719" bIns="45719" numCol="1" anchor="t">
              <a:noAutofit/>
            </a:bodyPr>
            <a:lstStyle/>
            <a:p>
              <a:pPr defTabSz="914400">
                <a:defRPr sz="3200">
                  <a:solidFill>
                    <a:srgbClr val="000000"/>
                  </a:solidFill>
                  <a:latin typeface="Gill Sans"/>
                  <a:ea typeface="Gill Sans"/>
                  <a:cs typeface="Gill Sans"/>
                  <a:sym typeface="Gill Sans"/>
                </a:defRPr>
              </a:pPr>
              <a:endParaRPr/>
            </a:p>
          </p:txBody>
        </p:sp>
        <p:sp>
          <p:nvSpPr>
            <p:cNvPr id="439" name="Asian"/>
            <p:cNvSpPr txBox="1"/>
            <p:nvPr/>
          </p:nvSpPr>
          <p:spPr>
            <a:xfrm>
              <a:off x="4235450" y="3436937"/>
              <a:ext cx="2882900" cy="266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l" defTabSz="914400">
                <a:defRPr sz="1800">
                  <a:solidFill>
                    <a:srgbClr val="1A1A1A"/>
                  </a:solidFill>
                  <a:latin typeface="Calibri"/>
                  <a:ea typeface="Calibri"/>
                  <a:cs typeface="Calibri"/>
                  <a:sym typeface="Calibri"/>
                </a:defRPr>
              </a:lvl1pPr>
            </a:lstStyle>
            <a:p>
              <a:r>
                <a:t>Asian</a:t>
              </a:r>
            </a:p>
          </p:txBody>
        </p:sp>
        <p:sp>
          <p:nvSpPr>
            <p:cNvPr id="440" name="Square"/>
            <p:cNvSpPr/>
            <p:nvPr/>
          </p:nvSpPr>
          <p:spPr>
            <a:xfrm>
              <a:off x="3949700" y="3752850"/>
              <a:ext cx="152400" cy="152401"/>
            </a:xfrm>
            <a:prstGeom prst="rect">
              <a:avLst/>
            </a:prstGeom>
            <a:solidFill>
              <a:srgbClr val="DF6823"/>
            </a:solidFill>
            <a:ln w="25400" cap="flat">
              <a:solidFill>
                <a:srgbClr val="000000">
                  <a:alpha val="0"/>
                </a:srgbClr>
              </a:solidFill>
              <a:prstDash val="solid"/>
              <a:miter lim="800000"/>
            </a:ln>
            <a:effectLst/>
          </p:spPr>
          <p:txBody>
            <a:bodyPr wrap="square" lIns="45719" tIns="45719" rIns="45719" bIns="45719" numCol="1" anchor="t">
              <a:noAutofit/>
            </a:bodyPr>
            <a:lstStyle/>
            <a:p>
              <a:pPr defTabSz="914400">
                <a:defRPr sz="3200">
                  <a:solidFill>
                    <a:srgbClr val="000000"/>
                  </a:solidFill>
                  <a:latin typeface="Gill Sans"/>
                  <a:ea typeface="Gill Sans"/>
                  <a:cs typeface="Gill Sans"/>
                  <a:sym typeface="Gill Sans"/>
                </a:defRPr>
              </a:pPr>
              <a:endParaRPr/>
            </a:p>
          </p:txBody>
        </p:sp>
        <p:sp>
          <p:nvSpPr>
            <p:cNvPr id="441" name="Other"/>
            <p:cNvSpPr txBox="1"/>
            <p:nvPr/>
          </p:nvSpPr>
          <p:spPr>
            <a:xfrm>
              <a:off x="4235450" y="3690937"/>
              <a:ext cx="2882900" cy="266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l" defTabSz="914400">
                <a:defRPr sz="1800">
                  <a:solidFill>
                    <a:srgbClr val="1A1A1A"/>
                  </a:solidFill>
                  <a:latin typeface="Calibri"/>
                  <a:ea typeface="Calibri"/>
                  <a:cs typeface="Calibri"/>
                  <a:sym typeface="Calibri"/>
                </a:defRPr>
              </a:lvl1pPr>
            </a:lstStyle>
            <a:p>
              <a:r>
                <a:t>Other</a:t>
              </a:r>
            </a:p>
          </p:txBody>
        </p:sp>
        <p:sp>
          <p:nvSpPr>
            <p:cNvPr id="442" name="Square"/>
            <p:cNvSpPr/>
            <p:nvPr/>
          </p:nvSpPr>
          <p:spPr>
            <a:xfrm>
              <a:off x="7264400" y="2749550"/>
              <a:ext cx="152400" cy="152401"/>
            </a:xfrm>
            <a:prstGeom prst="rect">
              <a:avLst/>
            </a:prstGeom>
            <a:solidFill>
              <a:srgbClr val="4262AF"/>
            </a:solidFill>
            <a:ln w="25400" cap="flat">
              <a:solidFill>
                <a:srgbClr val="000000">
                  <a:alpha val="0"/>
                </a:srgbClr>
              </a:solidFill>
              <a:prstDash val="solid"/>
              <a:miter lim="800000"/>
            </a:ln>
            <a:effectLst/>
          </p:spPr>
          <p:txBody>
            <a:bodyPr wrap="square" lIns="45719" tIns="45719" rIns="45719" bIns="45719" numCol="1" anchor="t">
              <a:noAutofit/>
            </a:bodyPr>
            <a:lstStyle/>
            <a:p>
              <a:pPr defTabSz="914400">
                <a:defRPr sz="3200">
                  <a:solidFill>
                    <a:srgbClr val="000000"/>
                  </a:solidFill>
                  <a:latin typeface="Gill Sans"/>
                  <a:ea typeface="Gill Sans"/>
                  <a:cs typeface="Gill Sans"/>
                  <a:sym typeface="Gill Sans"/>
                </a:defRPr>
              </a:pPr>
              <a:endParaRPr/>
            </a:p>
          </p:txBody>
        </p:sp>
        <p:sp>
          <p:nvSpPr>
            <p:cNvPr id="443" name="Ages 40+"/>
            <p:cNvSpPr txBox="1"/>
            <p:nvPr/>
          </p:nvSpPr>
          <p:spPr>
            <a:xfrm>
              <a:off x="7550150" y="2687637"/>
              <a:ext cx="2882900" cy="266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l" defTabSz="914400">
                <a:defRPr sz="1800">
                  <a:solidFill>
                    <a:srgbClr val="1A1A1A"/>
                  </a:solidFill>
                  <a:latin typeface="Calibri"/>
                  <a:ea typeface="Calibri"/>
                  <a:cs typeface="Calibri"/>
                  <a:sym typeface="Calibri"/>
                </a:defRPr>
              </a:lvl1pPr>
            </a:lstStyle>
            <a:p>
              <a:r>
                <a:t>Ages 40+</a:t>
              </a:r>
            </a:p>
          </p:txBody>
        </p:sp>
        <p:sp>
          <p:nvSpPr>
            <p:cNvPr id="444" name="Square"/>
            <p:cNvSpPr/>
            <p:nvPr/>
          </p:nvSpPr>
          <p:spPr>
            <a:xfrm>
              <a:off x="7264400" y="3028950"/>
              <a:ext cx="152400" cy="152401"/>
            </a:xfrm>
            <a:prstGeom prst="rect">
              <a:avLst/>
            </a:prstGeom>
            <a:solidFill>
              <a:srgbClr val="D1549A"/>
            </a:solidFill>
            <a:ln w="25400" cap="flat">
              <a:solidFill>
                <a:srgbClr val="000000">
                  <a:alpha val="0"/>
                </a:srgbClr>
              </a:solidFill>
              <a:prstDash val="solid"/>
              <a:miter lim="800000"/>
            </a:ln>
            <a:effectLst/>
          </p:spPr>
          <p:txBody>
            <a:bodyPr wrap="square" lIns="45719" tIns="45719" rIns="45719" bIns="45719" numCol="1" anchor="t">
              <a:noAutofit/>
            </a:bodyPr>
            <a:lstStyle/>
            <a:p>
              <a:pPr defTabSz="914400">
                <a:defRPr sz="3200">
                  <a:solidFill>
                    <a:srgbClr val="000000"/>
                  </a:solidFill>
                  <a:latin typeface="Gill Sans"/>
                  <a:ea typeface="Gill Sans"/>
                  <a:cs typeface="Gill Sans"/>
                  <a:sym typeface="Gill Sans"/>
                </a:defRPr>
              </a:pPr>
              <a:endParaRPr/>
            </a:p>
          </p:txBody>
        </p:sp>
        <p:sp>
          <p:nvSpPr>
            <p:cNvPr id="445" name="Ages 19-39"/>
            <p:cNvSpPr txBox="1"/>
            <p:nvPr/>
          </p:nvSpPr>
          <p:spPr>
            <a:xfrm>
              <a:off x="7550150" y="2967037"/>
              <a:ext cx="2882900" cy="266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l" defTabSz="914400">
                <a:defRPr sz="1800">
                  <a:solidFill>
                    <a:srgbClr val="1A1A1A"/>
                  </a:solidFill>
                  <a:latin typeface="Calibri"/>
                  <a:ea typeface="Calibri"/>
                  <a:cs typeface="Calibri"/>
                  <a:sym typeface="Calibri"/>
                </a:defRPr>
              </a:lvl1pPr>
            </a:lstStyle>
            <a:p>
              <a:r>
                <a:t>Ages 19-39</a:t>
              </a:r>
            </a:p>
          </p:txBody>
        </p:sp>
        <p:sp>
          <p:nvSpPr>
            <p:cNvPr id="446" name="84.9%"/>
            <p:cNvSpPr txBox="1"/>
            <p:nvPr/>
          </p:nvSpPr>
          <p:spPr>
            <a:xfrm>
              <a:off x="7741146" y="1524000"/>
              <a:ext cx="1045171" cy="469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914400">
                <a:defRPr sz="3200">
                  <a:solidFill>
                    <a:srgbClr val="FFFFFF"/>
                  </a:solidFill>
                  <a:latin typeface="Calibri"/>
                  <a:ea typeface="Calibri"/>
                  <a:cs typeface="Calibri"/>
                  <a:sym typeface="Calibri"/>
                </a:defRPr>
              </a:lvl1pPr>
            </a:lstStyle>
            <a:p>
              <a:r>
                <a:t>84.9%</a:t>
              </a:r>
            </a:p>
          </p:txBody>
        </p:sp>
        <p:sp>
          <p:nvSpPr>
            <p:cNvPr id="447" name="15.1%"/>
            <p:cNvSpPr txBox="1"/>
            <p:nvPr/>
          </p:nvSpPr>
          <p:spPr>
            <a:xfrm>
              <a:off x="7446298" y="558800"/>
              <a:ext cx="593466" cy="266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914400">
                <a:defRPr sz="1800">
                  <a:solidFill>
                    <a:srgbClr val="FFFFFF"/>
                  </a:solidFill>
                  <a:latin typeface="Calibri"/>
                  <a:ea typeface="Calibri"/>
                  <a:cs typeface="Calibri"/>
                  <a:sym typeface="Calibri"/>
                </a:defRPr>
              </a:lvl1pPr>
            </a:lstStyle>
            <a:p>
              <a:r>
                <a:t>15.1%</a:t>
              </a:r>
            </a:p>
          </p:txBody>
        </p:sp>
      </p:grpSp>
      <p:sp>
        <p:nvSpPr>
          <p:cNvPr id="449" name="Source: Centers for Disease Control and Prevention, Available at: https://www.cdc.gov/ace/about.htm"/>
          <p:cNvSpPr txBox="1"/>
          <p:nvPr/>
        </p:nvSpPr>
        <p:spPr>
          <a:xfrm>
            <a:off x="3203299" y="9045578"/>
            <a:ext cx="6598202"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r" defTabSz="914400">
              <a:defRPr sz="1200">
                <a:solidFill>
                  <a:srgbClr val="1A1A1A"/>
                </a:solidFill>
                <a:latin typeface="Gill Sans"/>
                <a:ea typeface="Gill Sans"/>
                <a:cs typeface="Gill Sans"/>
                <a:sym typeface="Gill Sans"/>
              </a:defRPr>
            </a:pPr>
            <a:r>
              <a:t>Source: Centers for Disease Control and Prevention, Available at: </a:t>
            </a:r>
            <a:r>
              <a:rPr u="sng">
                <a:solidFill>
                  <a:srgbClr val="009999"/>
                </a:solidFill>
                <a:uFill>
                  <a:solidFill>
                    <a:srgbClr val="009999"/>
                  </a:solidFill>
                </a:uFill>
                <a:hlinkClick r:id="rId7"/>
              </a:rPr>
              <a:t>https://www.cdc.gov/ace/about.htm</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5" name="Rectangle"/>
          <p:cNvGrpSpPr/>
          <p:nvPr/>
        </p:nvGrpSpPr>
        <p:grpSpPr>
          <a:xfrm>
            <a:off x="-445286" y="-265884"/>
            <a:ext cx="13895372" cy="1730176"/>
            <a:chOff x="0" y="0"/>
            <a:chExt cx="13895370" cy="1730174"/>
          </a:xfrm>
        </p:grpSpPr>
        <p:sp>
          <p:nvSpPr>
            <p:cNvPr id="454"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453"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456" name="ACES"/>
          <p:cNvSpPr txBox="1">
            <a:spLocks noGrp="1"/>
          </p:cNvSpPr>
          <p:nvPr>
            <p:ph type="title" idx="4294967295"/>
          </p:nvPr>
        </p:nvSpPr>
        <p:spPr>
          <a:xfrm>
            <a:off x="5137149" y="-229855"/>
            <a:ext cx="2730502" cy="2044701"/>
          </a:xfrm>
          <a:prstGeom prst="rect">
            <a:avLst/>
          </a:prstGeom>
        </p:spPr>
        <p:txBody>
          <a:bodyPr/>
          <a:lstStyle>
            <a:lvl1pPr>
              <a:defRPr>
                <a:solidFill>
                  <a:srgbClr val="FFFFFF"/>
                </a:solidFill>
              </a:defRPr>
            </a:lvl1pPr>
          </a:lstStyle>
          <a:p>
            <a:r>
              <a:t>ACES</a:t>
            </a:r>
          </a:p>
        </p:txBody>
      </p:sp>
      <p:pic>
        <p:nvPicPr>
          <p:cNvPr id="457" name="brainarch 016" descr="brainarch 016"/>
          <p:cNvPicPr>
            <a:picLocks noChangeAspect="1"/>
          </p:cNvPicPr>
          <p:nvPr/>
        </p:nvPicPr>
        <p:blipFill>
          <a:blip r:embed="rId4"/>
          <a:stretch>
            <a:fillRect/>
          </a:stretch>
        </p:blipFill>
        <p:spPr>
          <a:xfrm>
            <a:off x="6295318" y="3703873"/>
            <a:ext cx="6453908" cy="4247822"/>
          </a:xfrm>
          <a:prstGeom prst="rect">
            <a:avLst/>
          </a:prstGeom>
          <a:ln w="12700">
            <a:miter lim="400000"/>
          </a:ln>
          <a:effectLst>
            <a:outerShdw blurRad="63500" dist="90381" dir="4187739" rotWithShape="0">
              <a:srgbClr val="000000">
                <a:alpha val="74436"/>
              </a:srgbClr>
            </a:outerShdw>
          </a:effectLst>
        </p:spPr>
      </p:pic>
      <p:sp>
        <p:nvSpPr>
          <p:cNvPr id="458" name="The early years of life matter because early experiences affect the architecture of the maturing brain.  As it emerges, the quality of that architecture establishes either a sturdy or a fragile foundation for all of the development and behavior that foll"/>
          <p:cNvSpPr txBox="1"/>
          <p:nvPr/>
        </p:nvSpPr>
        <p:spPr>
          <a:xfrm>
            <a:off x="333690" y="4138683"/>
            <a:ext cx="5710478" cy="337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marL="23812" indent="-23812" defTabSz="914400">
              <a:defRPr sz="2400">
                <a:solidFill>
                  <a:srgbClr val="1A1A1A"/>
                </a:solidFill>
                <a:latin typeface="Gill Sans"/>
                <a:ea typeface="Gill Sans"/>
                <a:cs typeface="Gill Sans"/>
                <a:sym typeface="Gill Sans"/>
              </a:defRPr>
            </a:pPr>
            <a:r>
              <a:t>	The early years of life matter because early experiences affect the architecture of the maturing brain.  As it emerges, the quality of that architecture establishes either a sturdy or a fragile foundation for all of the development and behavior that follows --- </a:t>
            </a:r>
          </a:p>
          <a:p>
            <a:pPr marL="23812" indent="-23812" defTabSz="914400">
              <a:defRPr sz="2400">
                <a:solidFill>
                  <a:srgbClr val="1A1A1A"/>
                </a:solidFill>
                <a:latin typeface="Gill Sans"/>
                <a:ea typeface="Gill Sans"/>
                <a:cs typeface="Gill Sans"/>
                <a:sym typeface="Gill Sans"/>
              </a:defRPr>
            </a:pPr>
            <a:r>
              <a:t>and getting things right the first time is easier than trying to fix them later</a:t>
            </a:r>
            <a:r>
              <a:rPr sz="3000"/>
              <a:t>. </a:t>
            </a:r>
          </a:p>
        </p:txBody>
      </p:sp>
      <p:sp>
        <p:nvSpPr>
          <p:cNvPr id="459" name="Brain Architecture"/>
          <p:cNvSpPr txBox="1"/>
          <p:nvPr/>
        </p:nvSpPr>
        <p:spPr>
          <a:xfrm>
            <a:off x="1676400" y="2124359"/>
            <a:ext cx="9652000" cy="1270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normAutofit/>
          </a:bodyPr>
          <a:lstStyle>
            <a:lvl1pPr defTabSz="914400">
              <a:defRPr sz="3500" b="1">
                <a:solidFill>
                  <a:srgbClr val="1A346D"/>
                </a:solidFill>
                <a:latin typeface="Gill Sans"/>
                <a:ea typeface="Gill Sans"/>
                <a:cs typeface="Gill Sans"/>
                <a:sym typeface="Gill Sans"/>
              </a:defRPr>
            </a:lvl1pPr>
          </a:lstStyle>
          <a:p>
            <a:r>
              <a:t>Brain Architecture</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5" name="Rectangle"/>
          <p:cNvGrpSpPr/>
          <p:nvPr/>
        </p:nvGrpSpPr>
        <p:grpSpPr>
          <a:xfrm>
            <a:off x="-445286" y="-265884"/>
            <a:ext cx="13895372" cy="1730176"/>
            <a:chOff x="0" y="0"/>
            <a:chExt cx="13895370" cy="1730174"/>
          </a:xfrm>
        </p:grpSpPr>
        <p:sp>
          <p:nvSpPr>
            <p:cNvPr id="464"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463"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466" name="ACES"/>
          <p:cNvSpPr txBox="1">
            <a:spLocks noGrp="1"/>
          </p:cNvSpPr>
          <p:nvPr>
            <p:ph type="title" idx="4294967295"/>
          </p:nvPr>
        </p:nvSpPr>
        <p:spPr>
          <a:xfrm>
            <a:off x="5137149" y="-229855"/>
            <a:ext cx="2730502" cy="2044701"/>
          </a:xfrm>
          <a:prstGeom prst="rect">
            <a:avLst/>
          </a:prstGeom>
        </p:spPr>
        <p:txBody>
          <a:bodyPr/>
          <a:lstStyle>
            <a:lvl1pPr>
              <a:defRPr>
                <a:solidFill>
                  <a:srgbClr val="FFFFFF"/>
                </a:solidFill>
              </a:defRPr>
            </a:lvl1pPr>
          </a:lstStyle>
          <a:p>
            <a:r>
              <a:t>ACES</a:t>
            </a:r>
          </a:p>
        </p:txBody>
      </p:sp>
      <p:pic>
        <p:nvPicPr>
          <p:cNvPr id="467" name="image17.png" descr="image17.png"/>
          <p:cNvPicPr>
            <a:picLocks noChangeAspect="1"/>
          </p:cNvPicPr>
          <p:nvPr/>
        </p:nvPicPr>
        <p:blipFill>
          <a:blip r:embed="rId4"/>
          <a:stretch>
            <a:fillRect/>
          </a:stretch>
        </p:blipFill>
        <p:spPr>
          <a:xfrm>
            <a:off x="1517650" y="1578891"/>
            <a:ext cx="9969500" cy="6021918"/>
          </a:xfrm>
          <a:prstGeom prst="rect">
            <a:avLst/>
          </a:prstGeom>
          <a:ln w="12700">
            <a:miter lim="400000"/>
          </a:ln>
        </p:spPr>
      </p:pic>
      <p:sp>
        <p:nvSpPr>
          <p:cNvPr id="468" name="Rectangle"/>
          <p:cNvSpPr/>
          <p:nvPr/>
        </p:nvSpPr>
        <p:spPr>
          <a:xfrm>
            <a:off x="1523413" y="7314199"/>
            <a:ext cx="9957974" cy="2044701"/>
          </a:xfrm>
          <a:prstGeom prst="rect">
            <a:avLst/>
          </a:prstGeom>
          <a:solidFill>
            <a:srgbClr val="FFFFFF"/>
          </a:solidFill>
          <a:ln w="12700">
            <a:miter lim="400000"/>
          </a:ln>
        </p:spPr>
        <p:txBody>
          <a:bodyPr lIns="50800" tIns="50800" rIns="50800" bIns="50800" anchor="ctr"/>
          <a:lstStyle/>
          <a:p>
            <a:pPr>
              <a:defRPr>
                <a:solidFill>
                  <a:srgbClr val="FFFFFF"/>
                </a:solidFill>
              </a:defRPr>
            </a:pPr>
            <a:endParaRPr/>
          </a:p>
        </p:txBody>
      </p:sp>
      <p:pic>
        <p:nvPicPr>
          <p:cNvPr id="469" name="image18.png" descr="image18.png"/>
          <p:cNvPicPr>
            <a:picLocks noChangeAspect="1"/>
          </p:cNvPicPr>
          <p:nvPr/>
        </p:nvPicPr>
        <p:blipFill>
          <a:blip r:embed="rId5"/>
          <a:srcRect l="1898" t="29870" r="72122" b="28646"/>
          <a:stretch>
            <a:fillRect/>
          </a:stretch>
        </p:blipFill>
        <p:spPr>
          <a:xfrm>
            <a:off x="2166180" y="7290704"/>
            <a:ext cx="1840456" cy="1812291"/>
          </a:xfrm>
          <a:custGeom>
            <a:avLst/>
            <a:gdLst/>
            <a:ahLst/>
            <a:cxnLst>
              <a:cxn ang="0">
                <a:pos x="wd2" y="hd2"/>
              </a:cxn>
              <a:cxn ang="5400000">
                <a:pos x="wd2" y="hd2"/>
              </a:cxn>
              <a:cxn ang="10800000">
                <a:pos x="wd2" y="hd2"/>
              </a:cxn>
              <a:cxn ang="16200000">
                <a:pos x="wd2" y="hd2"/>
              </a:cxn>
            </a:cxnLst>
            <a:rect l="0" t="0" r="r" b="b"/>
            <a:pathLst>
              <a:path w="21544" h="21591" extrusionOk="0">
                <a:moveTo>
                  <a:pt x="2376" y="0"/>
                </a:moveTo>
                <a:lnTo>
                  <a:pt x="1809" y="232"/>
                </a:lnTo>
                <a:cubicBezTo>
                  <a:pt x="744" y="669"/>
                  <a:pt x="291" y="1308"/>
                  <a:pt x="81" y="2690"/>
                </a:cubicBezTo>
                <a:cubicBezTo>
                  <a:pt x="11" y="3147"/>
                  <a:pt x="-14" y="5992"/>
                  <a:pt x="6" y="11225"/>
                </a:cubicBezTo>
                <a:lnTo>
                  <a:pt x="39" y="19069"/>
                </a:lnTo>
                <a:lnTo>
                  <a:pt x="267" y="19665"/>
                </a:lnTo>
                <a:cubicBezTo>
                  <a:pt x="391" y="19993"/>
                  <a:pt x="597" y="20404"/>
                  <a:pt x="726" y="20578"/>
                </a:cubicBezTo>
                <a:cubicBezTo>
                  <a:pt x="1017" y="20968"/>
                  <a:pt x="1814" y="21372"/>
                  <a:pt x="2524" y="21490"/>
                </a:cubicBezTo>
                <a:cubicBezTo>
                  <a:pt x="2819" y="21539"/>
                  <a:pt x="6463" y="21584"/>
                  <a:pt x="10622" y="21589"/>
                </a:cubicBezTo>
                <a:cubicBezTo>
                  <a:pt x="18655" y="21600"/>
                  <a:pt x="18970" y="21582"/>
                  <a:pt x="19853" y="21121"/>
                </a:cubicBezTo>
                <a:cubicBezTo>
                  <a:pt x="20738" y="20659"/>
                  <a:pt x="21216" y="19610"/>
                  <a:pt x="21270" y="18001"/>
                </a:cubicBezTo>
                <a:cubicBezTo>
                  <a:pt x="21281" y="17667"/>
                  <a:pt x="21343" y="17379"/>
                  <a:pt x="21418" y="17315"/>
                </a:cubicBezTo>
                <a:cubicBezTo>
                  <a:pt x="21573" y="17185"/>
                  <a:pt x="21586" y="16914"/>
                  <a:pt x="21446" y="16771"/>
                </a:cubicBezTo>
                <a:cubicBezTo>
                  <a:pt x="21379" y="16703"/>
                  <a:pt x="21347" y="14642"/>
                  <a:pt x="21348" y="10620"/>
                </a:cubicBezTo>
                <a:cubicBezTo>
                  <a:pt x="21351" y="4433"/>
                  <a:pt x="21288" y="2788"/>
                  <a:pt x="21009" y="1849"/>
                </a:cubicBezTo>
                <a:cubicBezTo>
                  <a:pt x="20788" y="1104"/>
                  <a:pt x="20136" y="455"/>
                  <a:pt x="19351" y="194"/>
                </a:cubicBezTo>
                <a:cubicBezTo>
                  <a:pt x="18788" y="7"/>
                  <a:pt x="18447" y="0"/>
                  <a:pt x="10571" y="0"/>
                </a:cubicBezTo>
                <a:lnTo>
                  <a:pt x="2376" y="0"/>
                </a:lnTo>
                <a:close/>
              </a:path>
            </a:pathLst>
          </a:custGeom>
          <a:ln w="12700">
            <a:miter lim="400000"/>
          </a:ln>
          <a:effectLst>
            <a:outerShdw blurRad="63500" dist="90381" dir="4187739" rotWithShape="0">
              <a:srgbClr val="000000">
                <a:alpha val="74436"/>
              </a:srgbClr>
            </a:outerShdw>
          </a:effectLst>
        </p:spPr>
      </p:pic>
      <p:pic>
        <p:nvPicPr>
          <p:cNvPr id="470" name="image18.png" descr="image18.png"/>
          <p:cNvPicPr>
            <a:picLocks noChangeAspect="1"/>
          </p:cNvPicPr>
          <p:nvPr/>
        </p:nvPicPr>
        <p:blipFill>
          <a:blip r:embed="rId5"/>
          <a:srcRect l="36997" t="29803" r="37003" b="28646"/>
          <a:stretch>
            <a:fillRect/>
          </a:stretch>
        </p:blipFill>
        <p:spPr>
          <a:xfrm>
            <a:off x="5581454" y="7289256"/>
            <a:ext cx="1841893" cy="1815186"/>
          </a:xfrm>
          <a:custGeom>
            <a:avLst/>
            <a:gdLst/>
            <a:ahLst/>
            <a:cxnLst>
              <a:cxn ang="0">
                <a:pos x="wd2" y="hd2"/>
              </a:cxn>
              <a:cxn ang="5400000">
                <a:pos x="wd2" y="hd2"/>
              </a:cxn>
              <a:cxn ang="10800000">
                <a:pos x="wd2" y="hd2"/>
              </a:cxn>
              <a:cxn ang="16200000">
                <a:pos x="wd2" y="hd2"/>
              </a:cxn>
            </a:cxnLst>
            <a:rect l="0" t="0" r="r" b="b"/>
            <a:pathLst>
              <a:path w="21562" h="21579" extrusionOk="0">
                <a:moveTo>
                  <a:pt x="10946" y="6"/>
                </a:moveTo>
                <a:cubicBezTo>
                  <a:pt x="5846" y="-12"/>
                  <a:pt x="2868" y="11"/>
                  <a:pt x="2518" y="77"/>
                </a:cubicBezTo>
                <a:cubicBezTo>
                  <a:pt x="1222" y="320"/>
                  <a:pt x="521" y="914"/>
                  <a:pt x="172" y="2059"/>
                </a:cubicBezTo>
                <a:cubicBezTo>
                  <a:pt x="18" y="2562"/>
                  <a:pt x="0" y="3326"/>
                  <a:pt x="0" y="10787"/>
                </a:cubicBezTo>
                <a:lnTo>
                  <a:pt x="0" y="18964"/>
                </a:lnTo>
                <a:lnTo>
                  <a:pt x="223" y="19601"/>
                </a:lnTo>
                <a:cubicBezTo>
                  <a:pt x="344" y="19951"/>
                  <a:pt x="555" y="20381"/>
                  <a:pt x="688" y="20558"/>
                </a:cubicBezTo>
                <a:cubicBezTo>
                  <a:pt x="985" y="20955"/>
                  <a:pt x="1776" y="21360"/>
                  <a:pt x="2490" y="21478"/>
                </a:cubicBezTo>
                <a:cubicBezTo>
                  <a:pt x="2785" y="21528"/>
                  <a:pt x="6429" y="21572"/>
                  <a:pt x="10588" y="21577"/>
                </a:cubicBezTo>
                <a:cubicBezTo>
                  <a:pt x="18637" y="21588"/>
                  <a:pt x="18935" y="21572"/>
                  <a:pt x="19834" y="21106"/>
                </a:cubicBezTo>
                <a:cubicBezTo>
                  <a:pt x="20715" y="20649"/>
                  <a:pt x="21169" y="19652"/>
                  <a:pt x="21246" y="17992"/>
                </a:cubicBezTo>
                <a:cubicBezTo>
                  <a:pt x="21265" y="17593"/>
                  <a:pt x="21323" y="17365"/>
                  <a:pt x="21441" y="17256"/>
                </a:cubicBezTo>
                <a:cubicBezTo>
                  <a:pt x="21596" y="17113"/>
                  <a:pt x="21600" y="17082"/>
                  <a:pt x="21465" y="16930"/>
                </a:cubicBezTo>
                <a:cubicBezTo>
                  <a:pt x="21333" y="16782"/>
                  <a:pt x="21317" y="16000"/>
                  <a:pt x="21321" y="10523"/>
                </a:cubicBezTo>
                <a:cubicBezTo>
                  <a:pt x="21326" y="2463"/>
                  <a:pt x="21254" y="1756"/>
                  <a:pt x="20359" y="875"/>
                </a:cubicBezTo>
                <a:cubicBezTo>
                  <a:pt x="20076" y="596"/>
                  <a:pt x="19703" y="350"/>
                  <a:pt x="19369" y="228"/>
                </a:cubicBezTo>
                <a:cubicBezTo>
                  <a:pt x="18855" y="40"/>
                  <a:pt x="18519" y="34"/>
                  <a:pt x="10946" y="6"/>
                </a:cubicBezTo>
                <a:close/>
              </a:path>
            </a:pathLst>
          </a:custGeom>
          <a:ln w="12700">
            <a:miter lim="400000"/>
          </a:ln>
          <a:effectLst>
            <a:outerShdw blurRad="63500" dist="90381" dir="4187739" rotWithShape="0">
              <a:srgbClr val="000000">
                <a:alpha val="74436"/>
              </a:srgbClr>
            </a:outerShdw>
          </a:effectLst>
        </p:spPr>
      </p:pic>
      <p:pic>
        <p:nvPicPr>
          <p:cNvPr id="471" name="image18.png" descr="image18.png"/>
          <p:cNvPicPr>
            <a:picLocks noChangeAspect="1"/>
          </p:cNvPicPr>
          <p:nvPr/>
        </p:nvPicPr>
        <p:blipFill>
          <a:blip r:embed="rId5"/>
          <a:srcRect l="72058" t="29870" r="1932" b="28692"/>
          <a:stretch>
            <a:fillRect/>
          </a:stretch>
        </p:blipFill>
        <p:spPr>
          <a:xfrm>
            <a:off x="8998165" y="7291709"/>
            <a:ext cx="1842615" cy="1810280"/>
          </a:xfrm>
          <a:custGeom>
            <a:avLst/>
            <a:gdLst/>
            <a:ahLst/>
            <a:cxnLst>
              <a:cxn ang="0">
                <a:pos x="wd2" y="hd2"/>
              </a:cxn>
              <a:cxn ang="5400000">
                <a:pos x="wd2" y="hd2"/>
              </a:cxn>
              <a:cxn ang="10800000">
                <a:pos x="wd2" y="hd2"/>
              </a:cxn>
              <a:cxn ang="16200000">
                <a:pos x="wd2" y="hd2"/>
              </a:cxn>
            </a:cxnLst>
            <a:rect l="0" t="0" r="r" b="b"/>
            <a:pathLst>
              <a:path w="21566" h="21593" extrusionOk="0">
                <a:moveTo>
                  <a:pt x="2341" y="0"/>
                </a:moveTo>
                <a:lnTo>
                  <a:pt x="1756" y="237"/>
                </a:lnTo>
                <a:cubicBezTo>
                  <a:pt x="972" y="555"/>
                  <a:pt x="522" y="1052"/>
                  <a:pt x="232" y="1908"/>
                </a:cubicBezTo>
                <a:lnTo>
                  <a:pt x="0" y="2585"/>
                </a:lnTo>
                <a:lnTo>
                  <a:pt x="0" y="10788"/>
                </a:lnTo>
                <a:lnTo>
                  <a:pt x="0" y="18992"/>
                </a:lnTo>
                <a:lnTo>
                  <a:pt x="223" y="19631"/>
                </a:lnTo>
                <a:cubicBezTo>
                  <a:pt x="344" y="19982"/>
                  <a:pt x="550" y="20414"/>
                  <a:pt x="683" y="20592"/>
                </a:cubicBezTo>
                <a:cubicBezTo>
                  <a:pt x="972" y="20978"/>
                  <a:pt x="1793" y="21396"/>
                  <a:pt x="2508" y="21520"/>
                </a:cubicBezTo>
                <a:cubicBezTo>
                  <a:pt x="2793" y="21569"/>
                  <a:pt x="6560" y="21600"/>
                  <a:pt x="10879" y="21591"/>
                </a:cubicBezTo>
                <a:cubicBezTo>
                  <a:pt x="18031" y="21576"/>
                  <a:pt x="18774" y="21558"/>
                  <a:pt x="19226" y="21402"/>
                </a:cubicBezTo>
                <a:cubicBezTo>
                  <a:pt x="20237" y="21052"/>
                  <a:pt x="20789" y="20458"/>
                  <a:pt x="21089" y="19390"/>
                </a:cubicBezTo>
                <a:cubicBezTo>
                  <a:pt x="21237" y="18861"/>
                  <a:pt x="21258" y="18084"/>
                  <a:pt x="21289" y="12592"/>
                </a:cubicBezTo>
                <a:cubicBezTo>
                  <a:pt x="21318" y="7242"/>
                  <a:pt x="21343" y="6368"/>
                  <a:pt x="21470" y="6239"/>
                </a:cubicBezTo>
                <a:cubicBezTo>
                  <a:pt x="21600" y="6106"/>
                  <a:pt x="21599" y="6064"/>
                  <a:pt x="21465" y="5856"/>
                </a:cubicBezTo>
                <a:cubicBezTo>
                  <a:pt x="21360" y="5693"/>
                  <a:pt x="21317" y="5374"/>
                  <a:pt x="21317" y="4800"/>
                </a:cubicBezTo>
                <a:cubicBezTo>
                  <a:pt x="21315" y="3622"/>
                  <a:pt x="21151" y="2321"/>
                  <a:pt x="20926" y="1709"/>
                </a:cubicBezTo>
                <a:cubicBezTo>
                  <a:pt x="20675" y="1025"/>
                  <a:pt x="20139" y="504"/>
                  <a:pt x="19407" y="222"/>
                </a:cubicBezTo>
                <a:lnTo>
                  <a:pt x="18827" y="0"/>
                </a:lnTo>
                <a:lnTo>
                  <a:pt x="10586" y="0"/>
                </a:lnTo>
                <a:lnTo>
                  <a:pt x="2341" y="0"/>
                </a:lnTo>
                <a:close/>
              </a:path>
            </a:pathLst>
          </a:custGeom>
          <a:ln w="12700">
            <a:miter lim="400000"/>
          </a:ln>
          <a:effectLst>
            <a:outerShdw blurRad="63500" dist="90381" dir="4187739" rotWithShape="0">
              <a:srgbClr val="000000">
                <a:alpha val="74436"/>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7" name="Rectangle"/>
          <p:cNvGrpSpPr/>
          <p:nvPr/>
        </p:nvGrpSpPr>
        <p:grpSpPr>
          <a:xfrm>
            <a:off x="-445286" y="-265884"/>
            <a:ext cx="13895372" cy="1730176"/>
            <a:chOff x="0" y="0"/>
            <a:chExt cx="13895370" cy="1730174"/>
          </a:xfrm>
        </p:grpSpPr>
        <p:sp>
          <p:nvSpPr>
            <p:cNvPr id="476"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475"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478" name="ACES"/>
          <p:cNvSpPr txBox="1">
            <a:spLocks noGrp="1"/>
          </p:cNvSpPr>
          <p:nvPr>
            <p:ph type="title" idx="4294967295"/>
          </p:nvPr>
        </p:nvSpPr>
        <p:spPr>
          <a:xfrm>
            <a:off x="5137149" y="-229855"/>
            <a:ext cx="2730502" cy="2044701"/>
          </a:xfrm>
          <a:prstGeom prst="rect">
            <a:avLst/>
          </a:prstGeom>
        </p:spPr>
        <p:txBody>
          <a:bodyPr/>
          <a:lstStyle>
            <a:lvl1pPr>
              <a:defRPr>
                <a:solidFill>
                  <a:srgbClr val="FFFFFF"/>
                </a:solidFill>
              </a:defRPr>
            </a:lvl1pPr>
          </a:lstStyle>
          <a:p>
            <a:r>
              <a:t>ACES</a:t>
            </a:r>
          </a:p>
        </p:txBody>
      </p:sp>
      <p:pic>
        <p:nvPicPr>
          <p:cNvPr id="479" name="C:\Users\AF01079\Downloads\Brain scan comparison.jpg" descr="C:\Users\AF01079\Downloads\Brain scan comparison.jpg"/>
          <p:cNvPicPr>
            <a:picLocks noChangeAspect="1"/>
          </p:cNvPicPr>
          <p:nvPr/>
        </p:nvPicPr>
        <p:blipFill>
          <a:blip r:embed="rId4"/>
          <a:stretch>
            <a:fillRect/>
          </a:stretch>
        </p:blipFill>
        <p:spPr>
          <a:xfrm>
            <a:off x="1167440" y="2651615"/>
            <a:ext cx="10669920" cy="6236206"/>
          </a:xfrm>
          <a:prstGeom prst="rect">
            <a:avLst/>
          </a:prstGeom>
          <a:ln w="12700">
            <a:miter lim="400000"/>
          </a:ln>
        </p:spPr>
      </p:pic>
      <p:sp>
        <p:nvSpPr>
          <p:cNvPr id="480" name="Experience Alters Brain Development Normal vs. Neglected Brain"/>
          <p:cNvSpPr txBox="1"/>
          <p:nvPr/>
        </p:nvSpPr>
        <p:spPr>
          <a:xfrm>
            <a:off x="2159000" y="1892731"/>
            <a:ext cx="8686800" cy="680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normAutofit/>
          </a:bodyPr>
          <a:lstStyle/>
          <a:p>
            <a:pPr defTabSz="365760">
              <a:defRPr sz="2040" b="1" spc="-97">
                <a:solidFill>
                  <a:srgbClr val="1A346D"/>
                </a:solidFill>
                <a:latin typeface="Calibri"/>
                <a:ea typeface="Calibri"/>
                <a:cs typeface="Calibri"/>
                <a:sym typeface="Calibri"/>
              </a:defRPr>
            </a:pPr>
            <a:r>
              <a:t>Experience Alters Brain Development</a:t>
            </a:r>
            <a:br/>
            <a:r>
              <a:rPr spc="0"/>
              <a:t>Normal vs. Neglected Brain</a:t>
            </a:r>
          </a:p>
        </p:txBody>
      </p:sp>
      <p:sp>
        <p:nvSpPr>
          <p:cNvPr id="481" name="*As cited by Felitti &amp; Anda, 2003; source CDC"/>
          <p:cNvSpPr txBox="1"/>
          <p:nvPr/>
        </p:nvSpPr>
        <p:spPr>
          <a:xfrm>
            <a:off x="4565160" y="9118106"/>
            <a:ext cx="3191025"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200"/>
            </a:lvl1pPr>
          </a:lstStyle>
          <a:p>
            <a:r>
              <a:t>*As cited by Felitti &amp; Anda, 2003; source CDC</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 name="Rectangle"/>
          <p:cNvGrpSpPr/>
          <p:nvPr/>
        </p:nvGrpSpPr>
        <p:grpSpPr>
          <a:xfrm>
            <a:off x="-445286" y="-265884"/>
            <a:ext cx="13895372" cy="1730176"/>
            <a:chOff x="0" y="0"/>
            <a:chExt cx="13895370" cy="1730174"/>
          </a:xfrm>
        </p:grpSpPr>
        <p:sp>
          <p:nvSpPr>
            <p:cNvPr id="155"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154"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157" name="Who Are We?"/>
          <p:cNvSpPr txBox="1">
            <a:spLocks noGrp="1"/>
          </p:cNvSpPr>
          <p:nvPr>
            <p:ph type="title" idx="4294967295"/>
          </p:nvPr>
        </p:nvSpPr>
        <p:spPr>
          <a:xfrm>
            <a:off x="4114959" y="-260773"/>
            <a:ext cx="5771866" cy="2044701"/>
          </a:xfrm>
          <a:prstGeom prst="rect">
            <a:avLst/>
          </a:prstGeom>
        </p:spPr>
        <p:txBody>
          <a:bodyPr/>
          <a:lstStyle>
            <a:lvl1pPr>
              <a:defRPr>
                <a:solidFill>
                  <a:srgbClr val="FFFFFF"/>
                </a:solidFill>
              </a:defRPr>
            </a:lvl1pPr>
          </a:lstStyle>
          <a:p>
            <a:r>
              <a:t>Who Are We?</a:t>
            </a:r>
          </a:p>
        </p:txBody>
      </p:sp>
      <p:pic>
        <p:nvPicPr>
          <p:cNvPr id="158" name="pasted-movie.png" descr="pasted-movie.png"/>
          <p:cNvPicPr>
            <a:picLocks/>
          </p:cNvPicPr>
          <p:nvPr/>
        </p:nvPicPr>
        <p:blipFill>
          <a:blip r:embed="rId4"/>
          <a:stretch>
            <a:fillRect/>
          </a:stretch>
        </p:blipFill>
        <p:spPr>
          <a:xfrm>
            <a:off x="2561214" y="2337453"/>
            <a:ext cx="7882372" cy="5078694"/>
          </a:xfrm>
          <a:prstGeom prst="rect">
            <a:avLst/>
          </a:prstGeom>
          <a:effectLst>
            <a:outerShdw blurRad="63500" dist="90381" dir="4187739" rotWithShape="0">
              <a:srgbClr val="000000">
                <a:alpha val="74436"/>
              </a:srgbClr>
            </a:outerShdw>
          </a:effectLst>
        </p:spPr>
      </p:pic>
      <p:sp>
        <p:nvSpPr>
          <p:cNvPr id="159" name="“Guidance Counselors or School Counselors: How the Name of the Profession Influences Perceptions of Competence” (Professional School Counseling, Vol. 22, Issue 1). Authors: Brett Zyromski, Ph.D., Tyler D. Hudson, M.A., Emily Baker, M.A., and Darcy Haag G"/>
          <p:cNvSpPr txBox="1"/>
          <p:nvPr/>
        </p:nvSpPr>
        <p:spPr>
          <a:xfrm>
            <a:off x="134665" y="9003248"/>
            <a:ext cx="12323434"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rgbClr val="1A1919"/>
                </a:solidFill>
                <a:latin typeface="Helvetica"/>
                <a:ea typeface="Helvetica"/>
                <a:cs typeface="Helvetica"/>
                <a:sym typeface="Helvetica"/>
              </a:defRPr>
            </a:lvl1pPr>
          </a:lstStyle>
          <a:p>
            <a:r>
              <a:t> “Guidance Counselors or School Counselors: How the Name of the Profession Influences Perceptions of Competence” (Professional School Counseling, Vol. 22, Issue 1). Authors: Brett Zyromski, Ph.D., Tyler D. Hudson, M.A., Emily Baker, M.A., and Darcy Haag Granello, Ph.D. The Ohio State University. This study used a sample of 276 school counselors who were recruited for participation at a 2018 state counseling association conference in Ohio.</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7" name="Rectangle"/>
          <p:cNvGrpSpPr/>
          <p:nvPr/>
        </p:nvGrpSpPr>
        <p:grpSpPr>
          <a:xfrm>
            <a:off x="-445286" y="-265884"/>
            <a:ext cx="13895372" cy="1730176"/>
            <a:chOff x="0" y="0"/>
            <a:chExt cx="13895370" cy="1730174"/>
          </a:xfrm>
        </p:grpSpPr>
        <p:sp>
          <p:nvSpPr>
            <p:cNvPr id="486"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485"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488" name="ACES"/>
          <p:cNvSpPr txBox="1">
            <a:spLocks noGrp="1"/>
          </p:cNvSpPr>
          <p:nvPr>
            <p:ph type="title" idx="4294967295"/>
          </p:nvPr>
        </p:nvSpPr>
        <p:spPr>
          <a:xfrm>
            <a:off x="5137149" y="-229855"/>
            <a:ext cx="2730502" cy="2044701"/>
          </a:xfrm>
          <a:prstGeom prst="rect">
            <a:avLst/>
          </a:prstGeom>
        </p:spPr>
        <p:txBody>
          <a:bodyPr/>
          <a:lstStyle>
            <a:lvl1pPr>
              <a:defRPr>
                <a:solidFill>
                  <a:srgbClr val="FFFFFF"/>
                </a:solidFill>
              </a:defRPr>
            </a:lvl1pPr>
          </a:lstStyle>
          <a:p>
            <a:r>
              <a:t>ACES</a:t>
            </a:r>
          </a:p>
        </p:txBody>
      </p:sp>
      <p:pic>
        <p:nvPicPr>
          <p:cNvPr id="489" name="image29.png" descr="image29.png"/>
          <p:cNvPicPr>
            <a:picLocks noChangeAspect="1"/>
          </p:cNvPicPr>
          <p:nvPr/>
        </p:nvPicPr>
        <p:blipFill>
          <a:blip r:embed="rId4"/>
          <a:srcRect r="15955"/>
          <a:stretch>
            <a:fillRect/>
          </a:stretch>
        </p:blipFill>
        <p:spPr>
          <a:xfrm>
            <a:off x="2870993" y="2833650"/>
            <a:ext cx="7262758" cy="6692677"/>
          </a:xfrm>
          <a:prstGeom prst="rect">
            <a:avLst/>
          </a:prstGeom>
          <a:ln w="12700">
            <a:miter lim="400000"/>
          </a:ln>
        </p:spPr>
      </p:pic>
      <p:sp>
        <p:nvSpPr>
          <p:cNvPr id="490" name="Adverse Childhood Experiences"/>
          <p:cNvSpPr txBox="1"/>
          <p:nvPr/>
        </p:nvSpPr>
        <p:spPr>
          <a:xfrm>
            <a:off x="2273300" y="1935995"/>
            <a:ext cx="8458200" cy="59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defTabSz="914400">
              <a:defRPr sz="3500" b="1">
                <a:solidFill>
                  <a:srgbClr val="1A346D"/>
                </a:solidFill>
                <a:latin typeface="Gill Sans"/>
                <a:ea typeface="Gill Sans"/>
                <a:cs typeface="Gill Sans"/>
                <a:sym typeface="Gill Sans"/>
              </a:defRPr>
            </a:lvl1pPr>
          </a:lstStyle>
          <a:p>
            <a:r>
              <a:t>Adverse Childhood Experiences</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6" name="Rectangle"/>
          <p:cNvGrpSpPr/>
          <p:nvPr/>
        </p:nvGrpSpPr>
        <p:grpSpPr>
          <a:xfrm>
            <a:off x="-445286" y="-265884"/>
            <a:ext cx="13895372" cy="1730176"/>
            <a:chOff x="0" y="0"/>
            <a:chExt cx="13895370" cy="1730174"/>
          </a:xfrm>
        </p:grpSpPr>
        <p:sp>
          <p:nvSpPr>
            <p:cNvPr id="495"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494" name="Rectangle Rectangle" descr="Rectangle Rectangle"/>
            <p:cNvPicPr>
              <a:picLocks/>
            </p:cNvPicPr>
            <p:nvPr/>
          </p:nvPicPr>
          <p:blipFill>
            <a:blip r:embed="rId2"/>
            <a:stretch>
              <a:fillRect/>
            </a:stretch>
          </p:blipFill>
          <p:spPr>
            <a:xfrm>
              <a:off x="0" y="0"/>
              <a:ext cx="13895371" cy="1730175"/>
            </a:xfrm>
            <a:prstGeom prst="rect">
              <a:avLst/>
            </a:prstGeom>
            <a:effectLst/>
          </p:spPr>
        </p:pic>
      </p:grpSp>
      <p:sp>
        <p:nvSpPr>
          <p:cNvPr id="497" name="ACES"/>
          <p:cNvSpPr txBox="1">
            <a:spLocks noGrp="1"/>
          </p:cNvSpPr>
          <p:nvPr>
            <p:ph type="title" idx="4294967295"/>
          </p:nvPr>
        </p:nvSpPr>
        <p:spPr>
          <a:xfrm>
            <a:off x="5137149" y="-229855"/>
            <a:ext cx="2730502" cy="2044701"/>
          </a:xfrm>
          <a:prstGeom prst="rect">
            <a:avLst/>
          </a:prstGeom>
        </p:spPr>
        <p:txBody>
          <a:bodyPr/>
          <a:lstStyle>
            <a:lvl1pPr>
              <a:defRPr>
                <a:solidFill>
                  <a:srgbClr val="FFFFFF"/>
                </a:solidFill>
              </a:defRPr>
            </a:lvl1pPr>
          </a:lstStyle>
          <a:p>
            <a:r>
              <a:t>ACES</a:t>
            </a:r>
          </a:p>
        </p:txBody>
      </p:sp>
      <p:sp>
        <p:nvSpPr>
          <p:cNvPr id="498" name="*Graphic retrieved on 10-28-25 from: https://ncjfcj.org/wp-content/uploads/2006/10/Finding-Your-Ace-Score.pdf"/>
          <p:cNvSpPr txBox="1"/>
          <p:nvPr/>
        </p:nvSpPr>
        <p:spPr>
          <a:xfrm>
            <a:off x="2542492" y="9256352"/>
            <a:ext cx="7919815"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200"/>
            </a:pPr>
            <a:r>
              <a:t>*Graphic retrieved on 10-28-25 from: </a:t>
            </a:r>
            <a:r>
              <a:rPr u="sng">
                <a:hlinkClick r:id="rId3"/>
              </a:rPr>
              <a:t>https://ncjfcj.org/wp-content/uploads/2006/10/Finding-Your-Ace-Score.pdf</a:t>
            </a:r>
          </a:p>
        </p:txBody>
      </p:sp>
      <p:sp>
        <p:nvSpPr>
          <p:cNvPr id="499" name="Rectangle"/>
          <p:cNvSpPr/>
          <p:nvPr/>
        </p:nvSpPr>
        <p:spPr>
          <a:xfrm>
            <a:off x="1586949" y="1571930"/>
            <a:ext cx="10643018" cy="7559914"/>
          </a:xfrm>
          <a:prstGeom prst="rect">
            <a:avLst/>
          </a:prstGeom>
          <a:solidFill>
            <a:srgbClr val="FFFFFF"/>
          </a:solidFill>
          <a:ln w="12700">
            <a:solidFill>
              <a:srgbClr val="000000"/>
            </a:solidFill>
            <a:miter lim="400000"/>
          </a:ln>
          <a:effectLst>
            <a:outerShdw blurRad="63500" dist="90381" dir="2809174" rotWithShape="0">
              <a:srgbClr val="000000">
                <a:alpha val="74436"/>
              </a:srgbClr>
            </a:outerShdw>
          </a:effectLst>
        </p:spPr>
        <p:txBody>
          <a:bodyPr lIns="50800" tIns="50800" rIns="50800" bIns="50800" anchor="ctr"/>
          <a:lstStyle/>
          <a:p>
            <a:pPr>
              <a:defRPr>
                <a:solidFill>
                  <a:srgbClr val="FFFFFF"/>
                </a:solidFill>
              </a:defRPr>
            </a:pPr>
            <a:endParaRPr/>
          </a:p>
        </p:txBody>
      </p:sp>
      <p:pic>
        <p:nvPicPr>
          <p:cNvPr id="500" name="Finding-Your-Ace-Score.pdf" descr="Finding-Your-Ace-Score.pdf"/>
          <p:cNvPicPr>
            <a:picLocks noChangeAspect="1"/>
          </p:cNvPicPr>
          <p:nvPr/>
        </p:nvPicPr>
        <p:blipFill>
          <a:blip r:embed="rId4"/>
          <a:srcRect t="12578" b="43267"/>
          <a:stretch>
            <a:fillRect/>
          </a:stretch>
        </p:blipFill>
        <p:spPr>
          <a:xfrm>
            <a:off x="675679" y="1778192"/>
            <a:ext cx="12508419" cy="714742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4" name="Rectangle"/>
          <p:cNvGrpSpPr/>
          <p:nvPr/>
        </p:nvGrpSpPr>
        <p:grpSpPr>
          <a:xfrm>
            <a:off x="-445286" y="-265884"/>
            <a:ext cx="13895372" cy="1730176"/>
            <a:chOff x="0" y="0"/>
            <a:chExt cx="13895370" cy="1730174"/>
          </a:xfrm>
        </p:grpSpPr>
        <p:sp>
          <p:nvSpPr>
            <p:cNvPr id="503"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502"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505" name="ACES"/>
          <p:cNvSpPr txBox="1">
            <a:spLocks noGrp="1"/>
          </p:cNvSpPr>
          <p:nvPr>
            <p:ph type="title" idx="4294967295"/>
          </p:nvPr>
        </p:nvSpPr>
        <p:spPr>
          <a:xfrm>
            <a:off x="5137149" y="-229855"/>
            <a:ext cx="2730502" cy="2044701"/>
          </a:xfrm>
          <a:prstGeom prst="rect">
            <a:avLst/>
          </a:prstGeom>
        </p:spPr>
        <p:txBody>
          <a:bodyPr/>
          <a:lstStyle>
            <a:lvl1pPr>
              <a:defRPr>
                <a:solidFill>
                  <a:srgbClr val="FFFFFF"/>
                </a:solidFill>
              </a:defRPr>
            </a:lvl1pPr>
          </a:lstStyle>
          <a:p>
            <a:r>
              <a:t>ACES</a:t>
            </a:r>
          </a:p>
        </p:txBody>
      </p:sp>
      <p:sp>
        <p:nvSpPr>
          <p:cNvPr id="506" name="*Graphic retrieved on 10-28-25 from: https://ncjfcj.org/wp-content/uploads/2006/10/Finding-Your-Ace-Score.pdf"/>
          <p:cNvSpPr txBox="1"/>
          <p:nvPr/>
        </p:nvSpPr>
        <p:spPr>
          <a:xfrm>
            <a:off x="2542492" y="9256352"/>
            <a:ext cx="7919815"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200"/>
            </a:pPr>
            <a:r>
              <a:t>*Graphic retrieved on 10-28-25 from: </a:t>
            </a:r>
            <a:r>
              <a:rPr u="sng">
                <a:hlinkClick r:id="rId4"/>
              </a:rPr>
              <a:t>https://ncjfcj.org/wp-content/uploads/2006/10/Finding-Your-Ace-Score.pdf</a:t>
            </a:r>
          </a:p>
        </p:txBody>
      </p:sp>
      <p:sp>
        <p:nvSpPr>
          <p:cNvPr id="507" name="Rectangle"/>
          <p:cNvSpPr/>
          <p:nvPr/>
        </p:nvSpPr>
        <p:spPr>
          <a:xfrm>
            <a:off x="1586949" y="1571930"/>
            <a:ext cx="10643018" cy="7559914"/>
          </a:xfrm>
          <a:prstGeom prst="rect">
            <a:avLst/>
          </a:prstGeom>
          <a:solidFill>
            <a:srgbClr val="FFFFFF"/>
          </a:solidFill>
          <a:ln w="12700">
            <a:solidFill>
              <a:srgbClr val="000000"/>
            </a:solidFill>
            <a:miter lim="400000"/>
          </a:ln>
          <a:effectLst>
            <a:outerShdw blurRad="63500" dist="90381" dir="2809174" rotWithShape="0">
              <a:srgbClr val="000000">
                <a:alpha val="74436"/>
              </a:srgbClr>
            </a:outerShdw>
          </a:effectLst>
        </p:spPr>
        <p:txBody>
          <a:bodyPr lIns="50800" tIns="50800" rIns="50800" bIns="50800" anchor="ctr"/>
          <a:lstStyle/>
          <a:p>
            <a:pPr>
              <a:defRPr>
                <a:solidFill>
                  <a:srgbClr val="FFFFFF"/>
                </a:solidFill>
              </a:defRPr>
            </a:pPr>
            <a:endParaRPr/>
          </a:p>
        </p:txBody>
      </p:sp>
      <p:pic>
        <p:nvPicPr>
          <p:cNvPr id="508" name="Finding-Your-Ace-Score.pdf" descr="Finding-Your-Ace-Score.pdf"/>
          <p:cNvPicPr>
            <a:picLocks noChangeAspect="1"/>
          </p:cNvPicPr>
          <p:nvPr/>
        </p:nvPicPr>
        <p:blipFill>
          <a:blip r:embed="rId5"/>
          <a:srcRect t="56088" b="9707"/>
          <a:stretch>
            <a:fillRect/>
          </a:stretch>
        </p:blipFill>
        <p:spPr>
          <a:xfrm>
            <a:off x="654302" y="2583485"/>
            <a:ext cx="12508419" cy="553676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4" name="Rectangle"/>
          <p:cNvGrpSpPr/>
          <p:nvPr/>
        </p:nvGrpSpPr>
        <p:grpSpPr>
          <a:xfrm>
            <a:off x="-445286" y="-265884"/>
            <a:ext cx="13895372" cy="1730176"/>
            <a:chOff x="0" y="0"/>
            <a:chExt cx="13895370" cy="1730174"/>
          </a:xfrm>
        </p:grpSpPr>
        <p:sp>
          <p:nvSpPr>
            <p:cNvPr id="513"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512"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515" name="ACES"/>
          <p:cNvSpPr txBox="1">
            <a:spLocks noGrp="1"/>
          </p:cNvSpPr>
          <p:nvPr>
            <p:ph type="title" idx="4294967295"/>
          </p:nvPr>
        </p:nvSpPr>
        <p:spPr>
          <a:xfrm>
            <a:off x="5137149" y="-229855"/>
            <a:ext cx="2730502" cy="2044701"/>
          </a:xfrm>
          <a:prstGeom prst="rect">
            <a:avLst/>
          </a:prstGeom>
        </p:spPr>
        <p:txBody>
          <a:bodyPr/>
          <a:lstStyle>
            <a:lvl1pPr>
              <a:defRPr>
                <a:solidFill>
                  <a:srgbClr val="FFFFFF"/>
                </a:solidFill>
              </a:defRPr>
            </a:lvl1pPr>
          </a:lstStyle>
          <a:p>
            <a:r>
              <a:t>ACES</a:t>
            </a:r>
          </a:p>
        </p:txBody>
      </p:sp>
      <p:grpSp>
        <p:nvGrpSpPr>
          <p:cNvPr id="691" name="Group"/>
          <p:cNvGrpSpPr/>
          <p:nvPr/>
        </p:nvGrpSpPr>
        <p:grpSpPr>
          <a:xfrm>
            <a:off x="222938" y="2898412"/>
            <a:ext cx="12027729" cy="7121352"/>
            <a:chOff x="0" y="0"/>
            <a:chExt cx="12027727" cy="7121351"/>
          </a:xfrm>
        </p:grpSpPr>
        <p:sp>
          <p:nvSpPr>
            <p:cNvPr id="516" name="Line"/>
            <p:cNvSpPr/>
            <p:nvPr/>
          </p:nvSpPr>
          <p:spPr>
            <a:xfrm flipH="1">
              <a:off x="1655191" y="5749315"/>
              <a:ext cx="3781655" cy="2636"/>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517" name="Line"/>
            <p:cNvSpPr/>
            <p:nvPr/>
          </p:nvSpPr>
          <p:spPr>
            <a:xfrm flipH="1">
              <a:off x="1474103" y="5173041"/>
              <a:ext cx="171371" cy="198722"/>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518" name="Line"/>
            <p:cNvSpPr/>
            <p:nvPr/>
          </p:nvSpPr>
          <p:spPr>
            <a:xfrm flipH="1">
              <a:off x="1655191" y="5185450"/>
              <a:ext cx="3781655" cy="2636"/>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519" name="Line"/>
            <p:cNvSpPr/>
            <p:nvPr/>
          </p:nvSpPr>
          <p:spPr>
            <a:xfrm flipH="1">
              <a:off x="1464385" y="4608412"/>
              <a:ext cx="190807" cy="173904"/>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520" name="Line"/>
            <p:cNvSpPr/>
            <p:nvPr/>
          </p:nvSpPr>
          <p:spPr>
            <a:xfrm flipH="1">
              <a:off x="1655191" y="4608412"/>
              <a:ext cx="3781655" cy="2636"/>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521" name="Line"/>
            <p:cNvSpPr/>
            <p:nvPr/>
          </p:nvSpPr>
          <p:spPr>
            <a:xfrm flipH="1">
              <a:off x="1464385" y="4031372"/>
              <a:ext cx="190807" cy="173904"/>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522" name="Line"/>
            <p:cNvSpPr/>
            <p:nvPr/>
          </p:nvSpPr>
          <p:spPr>
            <a:xfrm flipH="1">
              <a:off x="1655191" y="4031370"/>
              <a:ext cx="3781655" cy="2636"/>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523" name="Line"/>
            <p:cNvSpPr/>
            <p:nvPr/>
          </p:nvSpPr>
          <p:spPr>
            <a:xfrm flipH="1">
              <a:off x="1464385" y="3454330"/>
              <a:ext cx="190807" cy="187078"/>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524" name="Line"/>
            <p:cNvSpPr/>
            <p:nvPr/>
          </p:nvSpPr>
          <p:spPr>
            <a:xfrm flipH="1">
              <a:off x="1655191" y="3454334"/>
              <a:ext cx="3781655" cy="2636"/>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525" name="Line"/>
            <p:cNvSpPr/>
            <p:nvPr/>
          </p:nvSpPr>
          <p:spPr>
            <a:xfrm flipH="1">
              <a:off x="1464385" y="2890465"/>
              <a:ext cx="190807" cy="176538"/>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526" name="Line"/>
            <p:cNvSpPr/>
            <p:nvPr/>
          </p:nvSpPr>
          <p:spPr>
            <a:xfrm flipH="1">
              <a:off x="1655191" y="2890467"/>
              <a:ext cx="3781655" cy="2636"/>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527" name="Line"/>
            <p:cNvSpPr/>
            <p:nvPr/>
          </p:nvSpPr>
          <p:spPr>
            <a:xfrm flipH="1">
              <a:off x="1464385" y="2313427"/>
              <a:ext cx="190807" cy="176540"/>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528" name="Line"/>
            <p:cNvSpPr/>
            <p:nvPr/>
          </p:nvSpPr>
          <p:spPr>
            <a:xfrm flipH="1">
              <a:off x="1655191" y="2313425"/>
              <a:ext cx="3781655" cy="2637"/>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529" name="Line"/>
            <p:cNvSpPr/>
            <p:nvPr/>
          </p:nvSpPr>
          <p:spPr>
            <a:xfrm flipH="1">
              <a:off x="1464385" y="1739023"/>
              <a:ext cx="190807" cy="173904"/>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530" name="Line"/>
            <p:cNvSpPr/>
            <p:nvPr/>
          </p:nvSpPr>
          <p:spPr>
            <a:xfrm flipH="1">
              <a:off x="1655191" y="1739022"/>
              <a:ext cx="3781655" cy="2637"/>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531" name="Line"/>
            <p:cNvSpPr/>
            <p:nvPr/>
          </p:nvSpPr>
          <p:spPr>
            <a:xfrm flipH="1">
              <a:off x="1464385" y="1161983"/>
              <a:ext cx="190807" cy="187077"/>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532" name="Line"/>
            <p:cNvSpPr/>
            <p:nvPr/>
          </p:nvSpPr>
          <p:spPr>
            <a:xfrm flipH="1">
              <a:off x="1655191" y="1161984"/>
              <a:ext cx="3781655" cy="2637"/>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533" name="Shape"/>
            <p:cNvSpPr/>
            <p:nvPr/>
          </p:nvSpPr>
          <p:spPr>
            <a:xfrm>
              <a:off x="1464385" y="5749316"/>
              <a:ext cx="3972461" cy="23714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550" y="21600"/>
                  </a:lnTo>
                  <a:lnTo>
                    <a:pt x="0" y="21600"/>
                  </a:lnTo>
                  <a:lnTo>
                    <a:pt x="1038" y="0"/>
                  </a:lnTo>
                  <a:lnTo>
                    <a:pt x="21600" y="0"/>
                  </a:lnTo>
                  <a:close/>
                </a:path>
              </a:pathLst>
            </a:custGeom>
            <a:noFill/>
            <a:ln w="8001" cap="flat">
              <a:solidFill>
                <a:srgbClr val="000000"/>
              </a:solidFill>
              <a:prstDash val="solid"/>
              <a:round/>
            </a:ln>
            <a:effectLst/>
          </p:spPr>
          <p:txBody>
            <a:bodyPr wrap="square" lIns="45719" tIns="45719" rIns="45719" bIns="45719" numCol="1" anchor="t">
              <a:noAutofit/>
            </a:bodyPr>
            <a:lstStyle/>
            <a:p>
              <a:pPr algn="l" defTabSz="914400">
                <a:defRPr sz="2600">
                  <a:solidFill>
                    <a:srgbClr val="000000"/>
                  </a:solidFill>
                  <a:latin typeface="Gill Sans"/>
                  <a:ea typeface="Gill Sans"/>
                  <a:cs typeface="Gill Sans"/>
                  <a:sym typeface="Gill Sans"/>
                </a:defRPr>
              </a:pPr>
              <a:endParaRPr/>
            </a:p>
          </p:txBody>
        </p:sp>
        <p:sp>
          <p:nvSpPr>
            <p:cNvPr id="534" name="Rectangle"/>
            <p:cNvSpPr/>
            <p:nvPr/>
          </p:nvSpPr>
          <p:spPr>
            <a:xfrm>
              <a:off x="1655191" y="1161985"/>
              <a:ext cx="3781656" cy="4587333"/>
            </a:xfrm>
            <a:prstGeom prst="rect">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2600">
                  <a:solidFill>
                    <a:srgbClr val="000000"/>
                  </a:solidFill>
                  <a:latin typeface="Gill Sans"/>
                  <a:ea typeface="Gill Sans"/>
                  <a:cs typeface="Gill Sans"/>
                  <a:sym typeface="Gill Sans"/>
                </a:defRPr>
              </a:pPr>
              <a:endParaRPr/>
            </a:p>
          </p:txBody>
        </p:sp>
        <p:sp>
          <p:nvSpPr>
            <p:cNvPr id="535" name="Triangle"/>
            <p:cNvSpPr/>
            <p:nvPr/>
          </p:nvSpPr>
          <p:spPr>
            <a:xfrm>
              <a:off x="1464386" y="1349059"/>
              <a:ext cx="1" cy="4587334"/>
            </a:xfrm>
            <a:custGeom>
              <a:avLst/>
              <a:gdLst/>
              <a:ahLst/>
              <a:cxnLst>
                <a:cxn ang="0">
                  <a:pos x="wd2" y="hd2"/>
                </a:cxn>
                <a:cxn ang="5400000">
                  <a:pos x="wd2" y="hd2"/>
                </a:cxn>
                <a:cxn ang="10800000">
                  <a:pos x="wd2" y="hd2"/>
                </a:cxn>
                <a:cxn ang="16200000">
                  <a:pos x="wd2" y="hd2"/>
                </a:cxn>
              </a:cxnLst>
              <a:rect l="0" t="0" r="r" b="b"/>
              <a:pathLst>
                <a:path h="21600" extrusionOk="0">
                  <a:moveTo>
                    <a:pt x="0" y="21600"/>
                  </a:moveTo>
                  <a:lnTo>
                    <a:pt x="0" y="0"/>
                  </a:lnTo>
                  <a:lnTo>
                    <a:pt x="0" y="21600"/>
                  </a:lnTo>
                  <a:close/>
                </a:path>
              </a:pathLst>
            </a:custGeom>
            <a:noFill/>
            <a:ln w="12700" cap="flat">
              <a:noFill/>
              <a:miter lim="400000"/>
            </a:ln>
            <a:effectLst/>
          </p:spPr>
          <p:txBody>
            <a:bodyPr wrap="square" lIns="45719" tIns="45719" rIns="45719" bIns="45719" numCol="1" anchor="t">
              <a:noAutofit/>
            </a:bodyPr>
            <a:lstStyle/>
            <a:p>
              <a:pPr algn="l" defTabSz="914400">
                <a:defRPr sz="2600">
                  <a:solidFill>
                    <a:srgbClr val="000000"/>
                  </a:solidFill>
                  <a:latin typeface="Gill Sans"/>
                  <a:ea typeface="Gill Sans"/>
                  <a:cs typeface="Gill Sans"/>
                  <a:sym typeface="Gill Sans"/>
                </a:defRPr>
              </a:pPr>
              <a:endParaRPr/>
            </a:p>
          </p:txBody>
        </p:sp>
        <p:sp>
          <p:nvSpPr>
            <p:cNvPr id="536" name="Line"/>
            <p:cNvSpPr/>
            <p:nvPr/>
          </p:nvSpPr>
          <p:spPr>
            <a:xfrm>
              <a:off x="1464387" y="1349059"/>
              <a:ext cx="2299" cy="4587333"/>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537" name="Triangle"/>
            <p:cNvSpPr/>
            <p:nvPr/>
          </p:nvSpPr>
          <p:spPr>
            <a:xfrm>
              <a:off x="1406913" y="5936393"/>
              <a:ext cx="57473" cy="1"/>
            </a:xfrm>
            <a:custGeom>
              <a:avLst/>
              <a:gdLst/>
              <a:ahLst/>
              <a:cxnLst>
                <a:cxn ang="0">
                  <a:pos x="wd2" y="hd2"/>
                </a:cxn>
                <a:cxn ang="5400000">
                  <a:pos x="wd2" y="hd2"/>
                </a:cxn>
                <a:cxn ang="10800000">
                  <a:pos x="wd2" y="hd2"/>
                </a:cxn>
                <a:cxn ang="16200000">
                  <a:pos x="wd2" y="hd2"/>
                </a:cxn>
              </a:cxnLst>
              <a:rect l="0" t="0" r="r" b="b"/>
              <a:pathLst>
                <a:path w="21600" extrusionOk="0">
                  <a:moveTo>
                    <a:pt x="21600" y="0"/>
                  </a:moveTo>
                  <a:lnTo>
                    <a:pt x="0" y="0"/>
                  </a:lnTo>
                  <a:lnTo>
                    <a:pt x="21600" y="0"/>
                  </a:lnTo>
                  <a:close/>
                </a:path>
              </a:pathLst>
            </a:custGeom>
            <a:noFill/>
            <a:ln w="12700" cap="flat">
              <a:noFill/>
              <a:miter lim="400000"/>
            </a:ln>
            <a:effectLst/>
          </p:spPr>
          <p:txBody>
            <a:bodyPr wrap="square" lIns="45719" tIns="45719" rIns="45719" bIns="45719" numCol="1" anchor="t">
              <a:noAutofit/>
            </a:bodyPr>
            <a:lstStyle/>
            <a:p>
              <a:pPr algn="l" defTabSz="914400">
                <a:defRPr sz="2600">
                  <a:solidFill>
                    <a:srgbClr val="000000"/>
                  </a:solidFill>
                  <a:latin typeface="Gill Sans"/>
                  <a:ea typeface="Gill Sans"/>
                  <a:cs typeface="Gill Sans"/>
                  <a:sym typeface="Gill Sans"/>
                </a:defRPr>
              </a:pPr>
              <a:endParaRPr/>
            </a:p>
          </p:txBody>
        </p:sp>
        <p:sp>
          <p:nvSpPr>
            <p:cNvPr id="538" name="Triangle"/>
            <p:cNvSpPr/>
            <p:nvPr/>
          </p:nvSpPr>
          <p:spPr>
            <a:xfrm>
              <a:off x="1406913" y="5359351"/>
              <a:ext cx="57473" cy="1"/>
            </a:xfrm>
            <a:custGeom>
              <a:avLst/>
              <a:gdLst/>
              <a:ahLst/>
              <a:cxnLst>
                <a:cxn ang="0">
                  <a:pos x="wd2" y="hd2"/>
                </a:cxn>
                <a:cxn ang="5400000">
                  <a:pos x="wd2" y="hd2"/>
                </a:cxn>
                <a:cxn ang="10800000">
                  <a:pos x="wd2" y="hd2"/>
                </a:cxn>
                <a:cxn ang="16200000">
                  <a:pos x="wd2" y="hd2"/>
                </a:cxn>
              </a:cxnLst>
              <a:rect l="0" t="0" r="r" b="b"/>
              <a:pathLst>
                <a:path w="21600" extrusionOk="0">
                  <a:moveTo>
                    <a:pt x="21600" y="0"/>
                  </a:moveTo>
                  <a:lnTo>
                    <a:pt x="0" y="0"/>
                  </a:lnTo>
                  <a:lnTo>
                    <a:pt x="21600" y="0"/>
                  </a:lnTo>
                  <a:close/>
                </a:path>
              </a:pathLst>
            </a:custGeom>
            <a:noFill/>
            <a:ln w="12700" cap="flat">
              <a:noFill/>
              <a:miter lim="400000"/>
            </a:ln>
            <a:effectLst/>
          </p:spPr>
          <p:txBody>
            <a:bodyPr wrap="square" lIns="45719" tIns="45719" rIns="45719" bIns="45719" numCol="1" anchor="t">
              <a:noAutofit/>
            </a:bodyPr>
            <a:lstStyle/>
            <a:p>
              <a:pPr algn="l" defTabSz="914400">
                <a:defRPr sz="2600">
                  <a:solidFill>
                    <a:srgbClr val="000000"/>
                  </a:solidFill>
                  <a:latin typeface="Gill Sans"/>
                  <a:ea typeface="Gill Sans"/>
                  <a:cs typeface="Gill Sans"/>
                  <a:sym typeface="Gill Sans"/>
                </a:defRPr>
              </a:pPr>
              <a:endParaRPr/>
            </a:p>
          </p:txBody>
        </p:sp>
        <p:sp>
          <p:nvSpPr>
            <p:cNvPr id="539" name="Line"/>
            <p:cNvSpPr/>
            <p:nvPr/>
          </p:nvSpPr>
          <p:spPr>
            <a:xfrm>
              <a:off x="1406913" y="5936393"/>
              <a:ext cx="57473" cy="2636"/>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540" name="Line"/>
            <p:cNvSpPr/>
            <p:nvPr/>
          </p:nvSpPr>
          <p:spPr>
            <a:xfrm>
              <a:off x="1406913" y="5359351"/>
              <a:ext cx="57473" cy="2636"/>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541" name="Triangle"/>
            <p:cNvSpPr/>
            <p:nvPr/>
          </p:nvSpPr>
          <p:spPr>
            <a:xfrm>
              <a:off x="1406913" y="4782315"/>
              <a:ext cx="57473" cy="1"/>
            </a:xfrm>
            <a:custGeom>
              <a:avLst/>
              <a:gdLst/>
              <a:ahLst/>
              <a:cxnLst>
                <a:cxn ang="0">
                  <a:pos x="wd2" y="hd2"/>
                </a:cxn>
                <a:cxn ang="5400000">
                  <a:pos x="wd2" y="hd2"/>
                </a:cxn>
                <a:cxn ang="10800000">
                  <a:pos x="wd2" y="hd2"/>
                </a:cxn>
                <a:cxn ang="16200000">
                  <a:pos x="wd2" y="hd2"/>
                </a:cxn>
              </a:cxnLst>
              <a:rect l="0" t="0" r="r" b="b"/>
              <a:pathLst>
                <a:path w="21600" extrusionOk="0">
                  <a:moveTo>
                    <a:pt x="21600" y="0"/>
                  </a:moveTo>
                  <a:lnTo>
                    <a:pt x="0" y="0"/>
                  </a:lnTo>
                  <a:lnTo>
                    <a:pt x="21600" y="0"/>
                  </a:lnTo>
                  <a:close/>
                </a:path>
              </a:pathLst>
            </a:custGeom>
            <a:noFill/>
            <a:ln w="12700" cap="flat">
              <a:noFill/>
              <a:miter lim="400000"/>
            </a:ln>
            <a:effectLst/>
          </p:spPr>
          <p:txBody>
            <a:bodyPr wrap="square" lIns="45719" tIns="45719" rIns="45719" bIns="45719" numCol="1" anchor="t">
              <a:noAutofit/>
            </a:bodyPr>
            <a:lstStyle/>
            <a:p>
              <a:pPr algn="l" defTabSz="914400">
                <a:defRPr sz="2600">
                  <a:solidFill>
                    <a:srgbClr val="000000"/>
                  </a:solidFill>
                  <a:latin typeface="Gill Sans"/>
                  <a:ea typeface="Gill Sans"/>
                  <a:cs typeface="Gill Sans"/>
                  <a:sym typeface="Gill Sans"/>
                </a:defRPr>
              </a:pPr>
              <a:endParaRPr/>
            </a:p>
          </p:txBody>
        </p:sp>
        <p:sp>
          <p:nvSpPr>
            <p:cNvPr id="542" name="Triangle"/>
            <p:cNvSpPr/>
            <p:nvPr/>
          </p:nvSpPr>
          <p:spPr>
            <a:xfrm>
              <a:off x="1406913" y="4205273"/>
              <a:ext cx="57473" cy="1"/>
            </a:xfrm>
            <a:custGeom>
              <a:avLst/>
              <a:gdLst/>
              <a:ahLst/>
              <a:cxnLst>
                <a:cxn ang="0">
                  <a:pos x="wd2" y="hd2"/>
                </a:cxn>
                <a:cxn ang="5400000">
                  <a:pos x="wd2" y="hd2"/>
                </a:cxn>
                <a:cxn ang="10800000">
                  <a:pos x="wd2" y="hd2"/>
                </a:cxn>
                <a:cxn ang="16200000">
                  <a:pos x="wd2" y="hd2"/>
                </a:cxn>
              </a:cxnLst>
              <a:rect l="0" t="0" r="r" b="b"/>
              <a:pathLst>
                <a:path w="21600" extrusionOk="0">
                  <a:moveTo>
                    <a:pt x="21600" y="0"/>
                  </a:moveTo>
                  <a:lnTo>
                    <a:pt x="0" y="0"/>
                  </a:lnTo>
                  <a:lnTo>
                    <a:pt x="21600" y="0"/>
                  </a:lnTo>
                  <a:close/>
                </a:path>
              </a:pathLst>
            </a:custGeom>
            <a:noFill/>
            <a:ln w="12700" cap="flat">
              <a:noFill/>
              <a:miter lim="400000"/>
            </a:ln>
            <a:effectLst/>
          </p:spPr>
          <p:txBody>
            <a:bodyPr wrap="square" lIns="45719" tIns="45719" rIns="45719" bIns="45719" numCol="1" anchor="t">
              <a:noAutofit/>
            </a:bodyPr>
            <a:lstStyle/>
            <a:p>
              <a:pPr algn="l" defTabSz="914400">
                <a:defRPr sz="2600">
                  <a:solidFill>
                    <a:srgbClr val="000000"/>
                  </a:solidFill>
                  <a:latin typeface="Gill Sans"/>
                  <a:ea typeface="Gill Sans"/>
                  <a:cs typeface="Gill Sans"/>
                  <a:sym typeface="Gill Sans"/>
                </a:defRPr>
              </a:pPr>
              <a:endParaRPr/>
            </a:p>
          </p:txBody>
        </p:sp>
        <p:sp>
          <p:nvSpPr>
            <p:cNvPr id="543" name="Line"/>
            <p:cNvSpPr/>
            <p:nvPr/>
          </p:nvSpPr>
          <p:spPr>
            <a:xfrm>
              <a:off x="1406913" y="4782315"/>
              <a:ext cx="57473" cy="2636"/>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544" name="Line"/>
            <p:cNvSpPr/>
            <p:nvPr/>
          </p:nvSpPr>
          <p:spPr>
            <a:xfrm>
              <a:off x="1406913" y="4205273"/>
              <a:ext cx="57473" cy="2636"/>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545" name="Triangle"/>
            <p:cNvSpPr/>
            <p:nvPr/>
          </p:nvSpPr>
          <p:spPr>
            <a:xfrm>
              <a:off x="1406913" y="3641407"/>
              <a:ext cx="57473" cy="1"/>
            </a:xfrm>
            <a:custGeom>
              <a:avLst/>
              <a:gdLst/>
              <a:ahLst/>
              <a:cxnLst>
                <a:cxn ang="0">
                  <a:pos x="wd2" y="hd2"/>
                </a:cxn>
                <a:cxn ang="5400000">
                  <a:pos x="wd2" y="hd2"/>
                </a:cxn>
                <a:cxn ang="10800000">
                  <a:pos x="wd2" y="hd2"/>
                </a:cxn>
                <a:cxn ang="16200000">
                  <a:pos x="wd2" y="hd2"/>
                </a:cxn>
              </a:cxnLst>
              <a:rect l="0" t="0" r="r" b="b"/>
              <a:pathLst>
                <a:path w="21600" extrusionOk="0">
                  <a:moveTo>
                    <a:pt x="21600" y="0"/>
                  </a:moveTo>
                  <a:lnTo>
                    <a:pt x="0" y="0"/>
                  </a:lnTo>
                  <a:lnTo>
                    <a:pt x="21600" y="0"/>
                  </a:lnTo>
                  <a:close/>
                </a:path>
              </a:pathLst>
            </a:custGeom>
            <a:noFill/>
            <a:ln w="12700" cap="flat">
              <a:noFill/>
              <a:miter lim="400000"/>
            </a:ln>
            <a:effectLst/>
          </p:spPr>
          <p:txBody>
            <a:bodyPr wrap="square" lIns="45719" tIns="45719" rIns="45719" bIns="45719" numCol="1" anchor="t">
              <a:noAutofit/>
            </a:bodyPr>
            <a:lstStyle/>
            <a:p>
              <a:pPr algn="l" defTabSz="914400">
                <a:defRPr sz="2600">
                  <a:solidFill>
                    <a:srgbClr val="000000"/>
                  </a:solidFill>
                  <a:latin typeface="Gill Sans"/>
                  <a:ea typeface="Gill Sans"/>
                  <a:cs typeface="Gill Sans"/>
                  <a:sym typeface="Gill Sans"/>
                </a:defRPr>
              </a:pPr>
              <a:endParaRPr/>
            </a:p>
          </p:txBody>
        </p:sp>
        <p:sp>
          <p:nvSpPr>
            <p:cNvPr id="546" name="Triangle"/>
            <p:cNvSpPr/>
            <p:nvPr/>
          </p:nvSpPr>
          <p:spPr>
            <a:xfrm>
              <a:off x="1406913" y="3067004"/>
              <a:ext cx="57473" cy="1"/>
            </a:xfrm>
            <a:custGeom>
              <a:avLst/>
              <a:gdLst/>
              <a:ahLst/>
              <a:cxnLst>
                <a:cxn ang="0">
                  <a:pos x="wd2" y="hd2"/>
                </a:cxn>
                <a:cxn ang="5400000">
                  <a:pos x="wd2" y="hd2"/>
                </a:cxn>
                <a:cxn ang="10800000">
                  <a:pos x="wd2" y="hd2"/>
                </a:cxn>
                <a:cxn ang="16200000">
                  <a:pos x="wd2" y="hd2"/>
                </a:cxn>
              </a:cxnLst>
              <a:rect l="0" t="0" r="r" b="b"/>
              <a:pathLst>
                <a:path w="21600" extrusionOk="0">
                  <a:moveTo>
                    <a:pt x="21600" y="0"/>
                  </a:moveTo>
                  <a:lnTo>
                    <a:pt x="0" y="0"/>
                  </a:lnTo>
                  <a:lnTo>
                    <a:pt x="21600" y="0"/>
                  </a:lnTo>
                  <a:close/>
                </a:path>
              </a:pathLst>
            </a:custGeom>
            <a:noFill/>
            <a:ln w="12700" cap="flat">
              <a:noFill/>
              <a:miter lim="400000"/>
            </a:ln>
            <a:effectLst/>
          </p:spPr>
          <p:txBody>
            <a:bodyPr wrap="square" lIns="45719" tIns="45719" rIns="45719" bIns="45719" numCol="1" anchor="t">
              <a:noAutofit/>
            </a:bodyPr>
            <a:lstStyle/>
            <a:p>
              <a:pPr algn="l" defTabSz="914400">
                <a:defRPr sz="2600">
                  <a:solidFill>
                    <a:srgbClr val="000000"/>
                  </a:solidFill>
                  <a:latin typeface="Gill Sans"/>
                  <a:ea typeface="Gill Sans"/>
                  <a:cs typeface="Gill Sans"/>
                  <a:sym typeface="Gill Sans"/>
                </a:defRPr>
              </a:pPr>
              <a:endParaRPr/>
            </a:p>
          </p:txBody>
        </p:sp>
        <p:sp>
          <p:nvSpPr>
            <p:cNvPr id="547" name="Line"/>
            <p:cNvSpPr/>
            <p:nvPr/>
          </p:nvSpPr>
          <p:spPr>
            <a:xfrm>
              <a:off x="1406913" y="3641407"/>
              <a:ext cx="57473" cy="2636"/>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548" name="Line"/>
            <p:cNvSpPr/>
            <p:nvPr/>
          </p:nvSpPr>
          <p:spPr>
            <a:xfrm>
              <a:off x="1406913" y="3067004"/>
              <a:ext cx="57473" cy="2636"/>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549" name="Triangle"/>
            <p:cNvSpPr/>
            <p:nvPr/>
          </p:nvSpPr>
          <p:spPr>
            <a:xfrm>
              <a:off x="1406913" y="2489966"/>
              <a:ext cx="57473" cy="1"/>
            </a:xfrm>
            <a:custGeom>
              <a:avLst/>
              <a:gdLst/>
              <a:ahLst/>
              <a:cxnLst>
                <a:cxn ang="0">
                  <a:pos x="wd2" y="hd2"/>
                </a:cxn>
                <a:cxn ang="5400000">
                  <a:pos x="wd2" y="hd2"/>
                </a:cxn>
                <a:cxn ang="10800000">
                  <a:pos x="wd2" y="hd2"/>
                </a:cxn>
                <a:cxn ang="16200000">
                  <a:pos x="wd2" y="hd2"/>
                </a:cxn>
              </a:cxnLst>
              <a:rect l="0" t="0" r="r" b="b"/>
              <a:pathLst>
                <a:path w="21600" extrusionOk="0">
                  <a:moveTo>
                    <a:pt x="21600" y="0"/>
                  </a:moveTo>
                  <a:lnTo>
                    <a:pt x="0" y="0"/>
                  </a:lnTo>
                  <a:lnTo>
                    <a:pt x="21600" y="0"/>
                  </a:lnTo>
                  <a:close/>
                </a:path>
              </a:pathLst>
            </a:custGeom>
            <a:noFill/>
            <a:ln w="12700" cap="flat">
              <a:noFill/>
              <a:miter lim="400000"/>
            </a:ln>
            <a:effectLst/>
          </p:spPr>
          <p:txBody>
            <a:bodyPr wrap="square" lIns="45719" tIns="45719" rIns="45719" bIns="45719" numCol="1" anchor="t">
              <a:noAutofit/>
            </a:bodyPr>
            <a:lstStyle/>
            <a:p>
              <a:pPr algn="l" defTabSz="914400">
                <a:defRPr sz="2600">
                  <a:solidFill>
                    <a:srgbClr val="000000"/>
                  </a:solidFill>
                  <a:latin typeface="Gill Sans"/>
                  <a:ea typeface="Gill Sans"/>
                  <a:cs typeface="Gill Sans"/>
                  <a:sym typeface="Gill Sans"/>
                </a:defRPr>
              </a:pPr>
              <a:endParaRPr/>
            </a:p>
          </p:txBody>
        </p:sp>
        <p:sp>
          <p:nvSpPr>
            <p:cNvPr id="550" name="Triangle"/>
            <p:cNvSpPr/>
            <p:nvPr/>
          </p:nvSpPr>
          <p:spPr>
            <a:xfrm>
              <a:off x="1406913" y="1912924"/>
              <a:ext cx="57473" cy="1"/>
            </a:xfrm>
            <a:custGeom>
              <a:avLst/>
              <a:gdLst/>
              <a:ahLst/>
              <a:cxnLst>
                <a:cxn ang="0">
                  <a:pos x="wd2" y="hd2"/>
                </a:cxn>
                <a:cxn ang="5400000">
                  <a:pos x="wd2" y="hd2"/>
                </a:cxn>
                <a:cxn ang="10800000">
                  <a:pos x="wd2" y="hd2"/>
                </a:cxn>
                <a:cxn ang="16200000">
                  <a:pos x="wd2" y="hd2"/>
                </a:cxn>
              </a:cxnLst>
              <a:rect l="0" t="0" r="r" b="b"/>
              <a:pathLst>
                <a:path w="21600" extrusionOk="0">
                  <a:moveTo>
                    <a:pt x="21600" y="0"/>
                  </a:moveTo>
                  <a:lnTo>
                    <a:pt x="0" y="0"/>
                  </a:lnTo>
                  <a:lnTo>
                    <a:pt x="21600" y="0"/>
                  </a:lnTo>
                  <a:close/>
                </a:path>
              </a:pathLst>
            </a:custGeom>
            <a:noFill/>
            <a:ln w="12700" cap="flat">
              <a:noFill/>
              <a:miter lim="400000"/>
            </a:ln>
            <a:effectLst/>
          </p:spPr>
          <p:txBody>
            <a:bodyPr wrap="square" lIns="45719" tIns="45719" rIns="45719" bIns="45719" numCol="1" anchor="t">
              <a:noAutofit/>
            </a:bodyPr>
            <a:lstStyle/>
            <a:p>
              <a:pPr algn="l" defTabSz="914400">
                <a:defRPr sz="2600">
                  <a:solidFill>
                    <a:srgbClr val="000000"/>
                  </a:solidFill>
                  <a:latin typeface="Gill Sans"/>
                  <a:ea typeface="Gill Sans"/>
                  <a:cs typeface="Gill Sans"/>
                  <a:sym typeface="Gill Sans"/>
                </a:defRPr>
              </a:pPr>
              <a:endParaRPr/>
            </a:p>
          </p:txBody>
        </p:sp>
        <p:sp>
          <p:nvSpPr>
            <p:cNvPr id="551" name="Line"/>
            <p:cNvSpPr/>
            <p:nvPr/>
          </p:nvSpPr>
          <p:spPr>
            <a:xfrm>
              <a:off x="1406913" y="2489966"/>
              <a:ext cx="57473" cy="2636"/>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552" name="Line"/>
            <p:cNvSpPr/>
            <p:nvPr/>
          </p:nvSpPr>
          <p:spPr>
            <a:xfrm>
              <a:off x="1406913" y="1912924"/>
              <a:ext cx="57473" cy="2636"/>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553" name="Triangle"/>
            <p:cNvSpPr/>
            <p:nvPr/>
          </p:nvSpPr>
          <p:spPr>
            <a:xfrm>
              <a:off x="1406913" y="1349059"/>
              <a:ext cx="57473" cy="1"/>
            </a:xfrm>
            <a:custGeom>
              <a:avLst/>
              <a:gdLst/>
              <a:ahLst/>
              <a:cxnLst>
                <a:cxn ang="0">
                  <a:pos x="wd2" y="hd2"/>
                </a:cxn>
                <a:cxn ang="5400000">
                  <a:pos x="wd2" y="hd2"/>
                </a:cxn>
                <a:cxn ang="10800000">
                  <a:pos x="wd2" y="hd2"/>
                </a:cxn>
                <a:cxn ang="16200000">
                  <a:pos x="wd2" y="hd2"/>
                </a:cxn>
              </a:cxnLst>
              <a:rect l="0" t="0" r="r" b="b"/>
              <a:pathLst>
                <a:path w="21600" extrusionOk="0">
                  <a:moveTo>
                    <a:pt x="21600" y="0"/>
                  </a:moveTo>
                  <a:lnTo>
                    <a:pt x="0" y="0"/>
                  </a:lnTo>
                  <a:lnTo>
                    <a:pt x="21600" y="0"/>
                  </a:lnTo>
                  <a:close/>
                </a:path>
              </a:pathLst>
            </a:custGeom>
            <a:noFill/>
            <a:ln w="12700" cap="flat">
              <a:noFill/>
              <a:miter lim="400000"/>
            </a:ln>
            <a:effectLst/>
          </p:spPr>
          <p:txBody>
            <a:bodyPr wrap="square" lIns="45719" tIns="45719" rIns="45719" bIns="45719" numCol="1" anchor="t">
              <a:noAutofit/>
            </a:bodyPr>
            <a:lstStyle/>
            <a:p>
              <a:pPr algn="l" defTabSz="914400">
                <a:defRPr sz="2600">
                  <a:solidFill>
                    <a:srgbClr val="000000"/>
                  </a:solidFill>
                  <a:latin typeface="Gill Sans"/>
                  <a:ea typeface="Gill Sans"/>
                  <a:cs typeface="Gill Sans"/>
                  <a:sym typeface="Gill Sans"/>
                </a:defRPr>
              </a:pPr>
              <a:endParaRPr/>
            </a:p>
          </p:txBody>
        </p:sp>
        <p:sp>
          <p:nvSpPr>
            <p:cNvPr id="554" name="Line"/>
            <p:cNvSpPr/>
            <p:nvPr/>
          </p:nvSpPr>
          <p:spPr>
            <a:xfrm>
              <a:off x="1406913" y="1349059"/>
              <a:ext cx="57473" cy="2636"/>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555" name="0"/>
            <p:cNvSpPr txBox="1"/>
            <p:nvPr/>
          </p:nvSpPr>
          <p:spPr>
            <a:xfrm>
              <a:off x="1105760" y="5670267"/>
              <a:ext cx="220693" cy="3288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914400">
                <a:defRPr sz="1100" b="1">
                  <a:solidFill>
                    <a:srgbClr val="000000"/>
                  </a:solidFill>
                  <a:latin typeface="Verdana"/>
                  <a:ea typeface="Verdana"/>
                  <a:cs typeface="Verdana"/>
                  <a:sym typeface="Verdana"/>
                </a:defRPr>
              </a:lvl1pPr>
            </a:lstStyle>
            <a:p>
              <a:r>
                <a:t>0</a:t>
              </a:r>
            </a:p>
          </p:txBody>
        </p:sp>
        <p:sp>
          <p:nvSpPr>
            <p:cNvPr id="556" name="2"/>
            <p:cNvSpPr txBox="1"/>
            <p:nvPr/>
          </p:nvSpPr>
          <p:spPr>
            <a:xfrm>
              <a:off x="1105760" y="5127481"/>
              <a:ext cx="220693" cy="3288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914400">
                <a:defRPr sz="1100" b="1">
                  <a:solidFill>
                    <a:srgbClr val="000000"/>
                  </a:solidFill>
                  <a:latin typeface="Verdana"/>
                  <a:ea typeface="Verdana"/>
                  <a:cs typeface="Verdana"/>
                  <a:sym typeface="Verdana"/>
                </a:defRPr>
              </a:lvl1pPr>
            </a:lstStyle>
            <a:p>
              <a:r>
                <a:t>2</a:t>
              </a:r>
            </a:p>
          </p:txBody>
        </p:sp>
        <p:sp>
          <p:nvSpPr>
            <p:cNvPr id="557" name="4"/>
            <p:cNvSpPr txBox="1"/>
            <p:nvPr/>
          </p:nvSpPr>
          <p:spPr>
            <a:xfrm>
              <a:off x="1105760" y="4584696"/>
              <a:ext cx="220693" cy="3288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914400">
                <a:defRPr sz="1100" b="1">
                  <a:solidFill>
                    <a:srgbClr val="000000"/>
                  </a:solidFill>
                  <a:latin typeface="Verdana"/>
                  <a:ea typeface="Verdana"/>
                  <a:cs typeface="Verdana"/>
                  <a:sym typeface="Verdana"/>
                </a:defRPr>
              </a:lvl1pPr>
            </a:lstStyle>
            <a:p>
              <a:r>
                <a:t>4</a:t>
              </a:r>
            </a:p>
          </p:txBody>
        </p:sp>
        <p:sp>
          <p:nvSpPr>
            <p:cNvPr id="558" name="6"/>
            <p:cNvSpPr txBox="1"/>
            <p:nvPr/>
          </p:nvSpPr>
          <p:spPr>
            <a:xfrm>
              <a:off x="1105760" y="4044545"/>
              <a:ext cx="220693" cy="3288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914400">
                <a:defRPr sz="1100" b="1">
                  <a:solidFill>
                    <a:srgbClr val="000000"/>
                  </a:solidFill>
                  <a:latin typeface="Verdana"/>
                  <a:ea typeface="Verdana"/>
                  <a:cs typeface="Verdana"/>
                  <a:sym typeface="Verdana"/>
                </a:defRPr>
              </a:lvl1pPr>
            </a:lstStyle>
            <a:p>
              <a:r>
                <a:t>6</a:t>
              </a:r>
            </a:p>
          </p:txBody>
        </p:sp>
        <p:sp>
          <p:nvSpPr>
            <p:cNvPr id="559" name="8"/>
            <p:cNvSpPr txBox="1"/>
            <p:nvPr/>
          </p:nvSpPr>
          <p:spPr>
            <a:xfrm>
              <a:off x="1105760" y="3501759"/>
              <a:ext cx="220693" cy="3288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914400">
                <a:defRPr sz="1100" b="1">
                  <a:solidFill>
                    <a:srgbClr val="000000"/>
                  </a:solidFill>
                  <a:latin typeface="Verdana"/>
                  <a:ea typeface="Verdana"/>
                  <a:cs typeface="Verdana"/>
                  <a:sym typeface="Verdana"/>
                </a:defRPr>
              </a:lvl1pPr>
            </a:lstStyle>
            <a:p>
              <a:r>
                <a:t>8</a:t>
              </a:r>
            </a:p>
          </p:txBody>
        </p:sp>
        <p:sp>
          <p:nvSpPr>
            <p:cNvPr id="560" name="10"/>
            <p:cNvSpPr txBox="1"/>
            <p:nvPr/>
          </p:nvSpPr>
          <p:spPr>
            <a:xfrm>
              <a:off x="924149" y="2958973"/>
              <a:ext cx="367247" cy="3288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914400">
                <a:defRPr sz="1100" b="1">
                  <a:solidFill>
                    <a:srgbClr val="000000"/>
                  </a:solidFill>
                  <a:latin typeface="Verdana"/>
                  <a:ea typeface="Verdana"/>
                  <a:cs typeface="Verdana"/>
                  <a:sym typeface="Verdana"/>
                </a:defRPr>
              </a:lvl1pPr>
            </a:lstStyle>
            <a:p>
              <a:r>
                <a:t>10</a:t>
              </a:r>
            </a:p>
          </p:txBody>
        </p:sp>
        <p:sp>
          <p:nvSpPr>
            <p:cNvPr id="561" name="12"/>
            <p:cNvSpPr txBox="1"/>
            <p:nvPr/>
          </p:nvSpPr>
          <p:spPr>
            <a:xfrm>
              <a:off x="924149" y="2418821"/>
              <a:ext cx="367247" cy="3288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914400">
                <a:defRPr sz="1100" b="1">
                  <a:solidFill>
                    <a:srgbClr val="000000"/>
                  </a:solidFill>
                  <a:latin typeface="Verdana"/>
                  <a:ea typeface="Verdana"/>
                  <a:cs typeface="Verdana"/>
                  <a:sym typeface="Verdana"/>
                </a:defRPr>
              </a:lvl1pPr>
            </a:lstStyle>
            <a:p>
              <a:r>
                <a:t>12</a:t>
              </a:r>
            </a:p>
          </p:txBody>
        </p:sp>
        <p:sp>
          <p:nvSpPr>
            <p:cNvPr id="562" name="14"/>
            <p:cNvSpPr txBox="1"/>
            <p:nvPr/>
          </p:nvSpPr>
          <p:spPr>
            <a:xfrm>
              <a:off x="924149" y="1876035"/>
              <a:ext cx="367247" cy="3288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914400">
                <a:defRPr sz="1100" b="1">
                  <a:solidFill>
                    <a:srgbClr val="000000"/>
                  </a:solidFill>
                  <a:latin typeface="Verdana"/>
                  <a:ea typeface="Verdana"/>
                  <a:cs typeface="Verdana"/>
                  <a:sym typeface="Verdana"/>
                </a:defRPr>
              </a:lvl1pPr>
            </a:lstStyle>
            <a:p>
              <a:r>
                <a:t>14</a:t>
              </a:r>
            </a:p>
          </p:txBody>
        </p:sp>
        <p:sp>
          <p:nvSpPr>
            <p:cNvPr id="563" name="16"/>
            <p:cNvSpPr txBox="1"/>
            <p:nvPr/>
          </p:nvSpPr>
          <p:spPr>
            <a:xfrm>
              <a:off x="924149" y="1335886"/>
              <a:ext cx="367247" cy="3288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914400">
                <a:defRPr sz="1100" b="1">
                  <a:solidFill>
                    <a:srgbClr val="000000"/>
                  </a:solidFill>
                  <a:latin typeface="Verdana"/>
                  <a:ea typeface="Verdana"/>
                  <a:cs typeface="Verdana"/>
                  <a:sym typeface="Verdana"/>
                </a:defRPr>
              </a:lvl1pPr>
            </a:lstStyle>
            <a:p>
              <a:r>
                <a:t>16</a:t>
              </a:r>
            </a:p>
          </p:txBody>
        </p:sp>
        <p:sp>
          <p:nvSpPr>
            <p:cNvPr id="564" name="Triangle"/>
            <p:cNvSpPr/>
            <p:nvPr/>
          </p:nvSpPr>
          <p:spPr>
            <a:xfrm>
              <a:off x="1464385" y="5936393"/>
              <a:ext cx="377935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noFill/>
            <a:ln w="12700" cap="flat">
              <a:noFill/>
              <a:miter lim="400000"/>
            </a:ln>
            <a:effectLst/>
          </p:spPr>
          <p:txBody>
            <a:bodyPr wrap="square" lIns="45719" tIns="45719" rIns="45719" bIns="45719" numCol="1" anchor="t">
              <a:noAutofit/>
            </a:bodyPr>
            <a:lstStyle/>
            <a:p>
              <a:pPr algn="l" defTabSz="914400">
                <a:defRPr sz="2600">
                  <a:solidFill>
                    <a:srgbClr val="000000"/>
                  </a:solidFill>
                  <a:latin typeface="Gill Sans"/>
                  <a:ea typeface="Gill Sans"/>
                  <a:cs typeface="Gill Sans"/>
                  <a:sym typeface="Gill Sans"/>
                </a:defRPr>
              </a:pPr>
              <a:endParaRPr/>
            </a:p>
          </p:txBody>
        </p:sp>
        <p:sp>
          <p:nvSpPr>
            <p:cNvPr id="565" name="Triangle"/>
            <p:cNvSpPr/>
            <p:nvPr/>
          </p:nvSpPr>
          <p:spPr>
            <a:xfrm>
              <a:off x="1464386" y="5936393"/>
              <a:ext cx="1" cy="65874"/>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21600"/>
                  </a:lnTo>
                  <a:lnTo>
                    <a:pt x="0" y="0"/>
                  </a:lnTo>
                  <a:close/>
                </a:path>
              </a:pathLst>
            </a:custGeom>
            <a:noFill/>
            <a:ln w="12700" cap="flat">
              <a:noFill/>
              <a:miter lim="400000"/>
            </a:ln>
            <a:effectLst/>
          </p:spPr>
          <p:txBody>
            <a:bodyPr wrap="square" lIns="45719" tIns="45719" rIns="45719" bIns="45719" numCol="1" anchor="t">
              <a:noAutofit/>
            </a:bodyPr>
            <a:lstStyle/>
            <a:p>
              <a:pPr algn="l" defTabSz="914400">
                <a:defRPr sz="2600">
                  <a:solidFill>
                    <a:srgbClr val="000000"/>
                  </a:solidFill>
                  <a:latin typeface="Gill Sans"/>
                  <a:ea typeface="Gill Sans"/>
                  <a:cs typeface="Gill Sans"/>
                  <a:sym typeface="Gill Sans"/>
                </a:defRPr>
              </a:pPr>
              <a:endParaRPr/>
            </a:p>
          </p:txBody>
        </p:sp>
        <p:sp>
          <p:nvSpPr>
            <p:cNvPr id="566" name="Line"/>
            <p:cNvSpPr/>
            <p:nvPr/>
          </p:nvSpPr>
          <p:spPr>
            <a:xfrm flipV="1">
              <a:off x="1464386" y="5899504"/>
              <a:ext cx="2300" cy="65874"/>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567" name="Triangle"/>
            <p:cNvSpPr/>
            <p:nvPr/>
          </p:nvSpPr>
          <p:spPr>
            <a:xfrm>
              <a:off x="5243741" y="5936393"/>
              <a:ext cx="1" cy="65874"/>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21600"/>
                  </a:lnTo>
                  <a:lnTo>
                    <a:pt x="0" y="0"/>
                  </a:lnTo>
                  <a:close/>
                </a:path>
              </a:pathLst>
            </a:custGeom>
            <a:noFill/>
            <a:ln w="12700" cap="flat">
              <a:noFill/>
              <a:miter lim="400000"/>
            </a:ln>
            <a:effectLst/>
          </p:spPr>
          <p:txBody>
            <a:bodyPr wrap="square" lIns="45719" tIns="45719" rIns="45719" bIns="45719" numCol="1" anchor="t">
              <a:noAutofit/>
            </a:bodyPr>
            <a:lstStyle/>
            <a:p>
              <a:pPr algn="l" defTabSz="914400">
                <a:defRPr sz="2600">
                  <a:solidFill>
                    <a:srgbClr val="000000"/>
                  </a:solidFill>
                  <a:latin typeface="Gill Sans"/>
                  <a:ea typeface="Gill Sans"/>
                  <a:cs typeface="Gill Sans"/>
                  <a:sym typeface="Gill Sans"/>
                </a:defRPr>
              </a:pPr>
              <a:endParaRPr/>
            </a:p>
          </p:txBody>
        </p:sp>
        <p:sp>
          <p:nvSpPr>
            <p:cNvPr id="568" name="0"/>
            <p:cNvSpPr txBox="1"/>
            <p:nvPr/>
          </p:nvSpPr>
          <p:spPr>
            <a:xfrm>
              <a:off x="2034507" y="6197245"/>
              <a:ext cx="220694" cy="3288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914400">
                <a:defRPr sz="1100" b="1">
                  <a:solidFill>
                    <a:srgbClr val="000000"/>
                  </a:solidFill>
                  <a:latin typeface="Verdana"/>
                  <a:ea typeface="Verdana"/>
                  <a:cs typeface="Verdana"/>
                  <a:sym typeface="Verdana"/>
                </a:defRPr>
              </a:lvl1pPr>
            </a:lstStyle>
            <a:p>
              <a:r>
                <a:t>0</a:t>
              </a:r>
            </a:p>
          </p:txBody>
        </p:sp>
        <p:sp>
          <p:nvSpPr>
            <p:cNvPr id="569" name="1"/>
            <p:cNvSpPr txBox="1"/>
            <p:nvPr/>
          </p:nvSpPr>
          <p:spPr>
            <a:xfrm>
              <a:off x="2655204" y="6197245"/>
              <a:ext cx="220693" cy="3288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914400">
                <a:defRPr sz="1100" b="1">
                  <a:solidFill>
                    <a:srgbClr val="000000"/>
                  </a:solidFill>
                  <a:latin typeface="Verdana"/>
                  <a:ea typeface="Verdana"/>
                  <a:cs typeface="Verdana"/>
                  <a:sym typeface="Verdana"/>
                </a:defRPr>
              </a:lvl1pPr>
            </a:lstStyle>
            <a:p>
              <a:r>
                <a:t>1</a:t>
              </a:r>
            </a:p>
          </p:txBody>
        </p:sp>
        <p:sp>
          <p:nvSpPr>
            <p:cNvPr id="570" name="2"/>
            <p:cNvSpPr txBox="1"/>
            <p:nvPr/>
          </p:nvSpPr>
          <p:spPr>
            <a:xfrm>
              <a:off x="3278199" y="6197245"/>
              <a:ext cx="220693" cy="3288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914400">
                <a:defRPr sz="1100" b="1">
                  <a:solidFill>
                    <a:srgbClr val="000000"/>
                  </a:solidFill>
                  <a:latin typeface="Verdana"/>
                  <a:ea typeface="Verdana"/>
                  <a:cs typeface="Verdana"/>
                  <a:sym typeface="Verdana"/>
                </a:defRPr>
              </a:lvl1pPr>
            </a:lstStyle>
            <a:p>
              <a:r>
                <a:t>2</a:t>
              </a:r>
            </a:p>
          </p:txBody>
        </p:sp>
        <p:sp>
          <p:nvSpPr>
            <p:cNvPr id="571" name="3"/>
            <p:cNvSpPr txBox="1"/>
            <p:nvPr/>
          </p:nvSpPr>
          <p:spPr>
            <a:xfrm>
              <a:off x="3901195" y="6197245"/>
              <a:ext cx="220694" cy="3288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914400">
                <a:defRPr sz="1100" b="1">
                  <a:solidFill>
                    <a:srgbClr val="000000"/>
                  </a:solidFill>
                  <a:latin typeface="Verdana"/>
                  <a:ea typeface="Verdana"/>
                  <a:cs typeface="Verdana"/>
                  <a:sym typeface="Verdana"/>
                </a:defRPr>
              </a:lvl1pPr>
            </a:lstStyle>
            <a:p>
              <a:r>
                <a:t>3</a:t>
              </a:r>
            </a:p>
          </p:txBody>
        </p:sp>
        <p:sp>
          <p:nvSpPr>
            <p:cNvPr id="572" name="4"/>
            <p:cNvSpPr txBox="1"/>
            <p:nvPr/>
          </p:nvSpPr>
          <p:spPr>
            <a:xfrm>
              <a:off x="4524190" y="6197245"/>
              <a:ext cx="220694" cy="3288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914400">
                <a:defRPr sz="1100" b="1">
                  <a:solidFill>
                    <a:srgbClr val="000000"/>
                  </a:solidFill>
                  <a:latin typeface="Verdana"/>
                  <a:ea typeface="Verdana"/>
                  <a:cs typeface="Verdana"/>
                  <a:sym typeface="Verdana"/>
                </a:defRPr>
              </a:lvl1pPr>
            </a:lstStyle>
            <a:p>
              <a:r>
                <a:t>4</a:t>
              </a:r>
            </a:p>
          </p:txBody>
        </p:sp>
        <p:sp>
          <p:nvSpPr>
            <p:cNvPr id="573" name="Self-Report: Alcoholism            Self-Report: Illicit Drugs"/>
            <p:cNvSpPr txBox="1"/>
            <p:nvPr/>
          </p:nvSpPr>
          <p:spPr>
            <a:xfrm>
              <a:off x="993115" y="0"/>
              <a:ext cx="11034613" cy="6627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l" defTabSz="914400">
                <a:defRPr sz="1600">
                  <a:solidFill>
                    <a:srgbClr val="000000"/>
                  </a:solidFill>
                  <a:latin typeface="Verdana"/>
                  <a:ea typeface="Verdana"/>
                  <a:cs typeface="Verdana"/>
                  <a:sym typeface="Verdana"/>
                </a:defRPr>
              </a:lvl1pPr>
            </a:lstStyle>
            <a:p>
              <a:r>
                <a:t> Self-Report: Alcoholism            Self-Report: Illicit Drugs</a:t>
              </a:r>
            </a:p>
          </p:txBody>
        </p:sp>
        <p:sp>
          <p:nvSpPr>
            <p:cNvPr id="574" name="Source: Dube et al. (2002)                                               Source: Dube et al. (2003)"/>
            <p:cNvSpPr txBox="1"/>
            <p:nvPr/>
          </p:nvSpPr>
          <p:spPr>
            <a:xfrm>
              <a:off x="993115" y="6534510"/>
              <a:ext cx="10593228" cy="5868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l" defTabSz="914400">
                <a:defRPr sz="1300">
                  <a:solidFill>
                    <a:srgbClr val="000000"/>
                  </a:solidFill>
                  <a:effectLst>
                    <a:outerShdw blurRad="38100" dist="38100" dir="2700000" rotWithShape="0">
                      <a:srgbClr val="DDDDDD"/>
                    </a:outerShdw>
                  </a:effectLst>
                  <a:latin typeface="Verdana"/>
                  <a:ea typeface="Verdana"/>
                  <a:cs typeface="Verdana"/>
                  <a:sym typeface="Verdana"/>
                </a:defRPr>
              </a:pPr>
              <a:r>
                <a:t> </a:t>
              </a:r>
              <a:r>
                <a:rPr sz="800"/>
                <a:t>Source: Dube et al. (2002)                                  	            Source: Dube et al. (2003)</a:t>
              </a:r>
            </a:p>
          </p:txBody>
        </p:sp>
        <p:sp>
          <p:nvSpPr>
            <p:cNvPr id="575" name="%"/>
            <p:cNvSpPr txBox="1"/>
            <p:nvPr/>
          </p:nvSpPr>
          <p:spPr>
            <a:xfrm>
              <a:off x="0" y="769386"/>
              <a:ext cx="662077" cy="6374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l" defTabSz="914400">
                <a:spcBef>
                  <a:spcPts val="900"/>
                </a:spcBef>
                <a:defRPr sz="1500" b="1">
                  <a:solidFill>
                    <a:srgbClr val="000000"/>
                  </a:solidFill>
                  <a:latin typeface="Verdana"/>
                  <a:ea typeface="Verdana"/>
                  <a:cs typeface="Verdana"/>
                  <a:sym typeface="Verdana"/>
                </a:defRPr>
              </a:lvl1pPr>
            </a:lstStyle>
            <a:p>
              <a:r>
                <a:t>%</a:t>
              </a:r>
            </a:p>
          </p:txBody>
        </p:sp>
        <p:sp>
          <p:nvSpPr>
            <p:cNvPr id="576" name="%"/>
            <p:cNvSpPr txBox="1"/>
            <p:nvPr/>
          </p:nvSpPr>
          <p:spPr>
            <a:xfrm>
              <a:off x="5958690" y="1897117"/>
              <a:ext cx="662078" cy="6374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l" defTabSz="914400">
                <a:spcBef>
                  <a:spcPts val="900"/>
                </a:spcBef>
                <a:defRPr sz="1500" b="1">
                  <a:solidFill>
                    <a:srgbClr val="000000"/>
                  </a:solidFill>
                  <a:latin typeface="Verdana"/>
                  <a:ea typeface="Verdana"/>
                  <a:cs typeface="Verdana"/>
                  <a:sym typeface="Verdana"/>
                </a:defRPr>
              </a:lvl1pPr>
            </a:lstStyle>
            <a:p>
              <a:r>
                <a:t>%</a:t>
              </a:r>
            </a:p>
          </p:txBody>
        </p:sp>
        <p:grpSp>
          <p:nvGrpSpPr>
            <p:cNvPr id="581" name="Group"/>
            <p:cNvGrpSpPr/>
            <p:nvPr/>
          </p:nvGrpSpPr>
          <p:grpSpPr>
            <a:xfrm>
              <a:off x="1765537" y="4848183"/>
              <a:ext cx="662078" cy="1138271"/>
              <a:chOff x="0" y="0"/>
              <a:chExt cx="662076" cy="1138269"/>
            </a:xfrm>
          </p:grpSpPr>
          <p:sp>
            <p:nvSpPr>
              <p:cNvPr id="577" name="Shape"/>
              <p:cNvSpPr/>
              <p:nvPr/>
            </p:nvSpPr>
            <p:spPr>
              <a:xfrm>
                <a:off x="0" y="0"/>
                <a:ext cx="662077" cy="113827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lnTo>
                      <a:pt x="5400" y="0"/>
                    </a:lnTo>
                    <a:lnTo>
                      <a:pt x="21600" y="0"/>
                    </a:lnTo>
                    <a:lnTo>
                      <a:pt x="21600" y="18000"/>
                    </a:lnTo>
                    <a:lnTo>
                      <a:pt x="16200" y="21600"/>
                    </a:lnTo>
                    <a:lnTo>
                      <a:pt x="0" y="21600"/>
                    </a:lnTo>
                    <a:close/>
                  </a:path>
                </a:pathLst>
              </a:custGeom>
              <a:solidFill>
                <a:srgbClr val="E1E1E5"/>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578" name="Shape"/>
              <p:cNvSpPr/>
              <p:nvPr/>
            </p:nvSpPr>
            <p:spPr>
              <a:xfrm>
                <a:off x="496557" y="0"/>
                <a:ext cx="165520" cy="113827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lnTo>
                      <a:pt x="21600" y="0"/>
                    </a:lnTo>
                    <a:lnTo>
                      <a:pt x="21600" y="18000"/>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579" name="Shape"/>
              <p:cNvSpPr/>
              <p:nvPr/>
            </p:nvSpPr>
            <p:spPr>
              <a:xfrm>
                <a:off x="0" y="-1"/>
                <a:ext cx="662077" cy="1897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21600" y="0"/>
                    </a:lnTo>
                    <a:lnTo>
                      <a:pt x="16200"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580" name="Shape"/>
              <p:cNvSpPr/>
              <p:nvPr/>
            </p:nvSpPr>
            <p:spPr>
              <a:xfrm>
                <a:off x="0" y="0"/>
                <a:ext cx="662077" cy="113827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lnTo>
                      <a:pt x="5400" y="0"/>
                    </a:lnTo>
                    <a:lnTo>
                      <a:pt x="21600" y="0"/>
                    </a:lnTo>
                    <a:lnTo>
                      <a:pt x="21600" y="18000"/>
                    </a:lnTo>
                    <a:lnTo>
                      <a:pt x="16200" y="21600"/>
                    </a:lnTo>
                    <a:lnTo>
                      <a:pt x="0" y="21600"/>
                    </a:lnTo>
                    <a:close/>
                    <a:moveTo>
                      <a:pt x="0" y="3600"/>
                    </a:moveTo>
                    <a:lnTo>
                      <a:pt x="16200" y="3600"/>
                    </a:lnTo>
                    <a:lnTo>
                      <a:pt x="21600" y="0"/>
                    </a:lnTo>
                    <a:moveTo>
                      <a:pt x="16200" y="3600"/>
                    </a:moveTo>
                    <a:lnTo>
                      <a:pt x="16200" y="21600"/>
                    </a:lnTo>
                  </a:path>
                </a:pathLst>
              </a:custGeom>
              <a:noFill/>
              <a:ln w="9525" cap="flat">
                <a:solidFill>
                  <a:srgbClr val="000000"/>
                </a:solidFill>
                <a:prstDash val="solid"/>
                <a:miter lim="8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grpSp>
        <p:grpSp>
          <p:nvGrpSpPr>
            <p:cNvPr id="586" name="Group"/>
            <p:cNvGrpSpPr/>
            <p:nvPr/>
          </p:nvGrpSpPr>
          <p:grpSpPr>
            <a:xfrm>
              <a:off x="2427614" y="4215812"/>
              <a:ext cx="662078" cy="1770642"/>
              <a:chOff x="0" y="0"/>
              <a:chExt cx="662076" cy="1770641"/>
            </a:xfrm>
          </p:grpSpPr>
          <p:sp>
            <p:nvSpPr>
              <p:cNvPr id="582" name="Shape"/>
              <p:cNvSpPr/>
              <p:nvPr/>
            </p:nvSpPr>
            <p:spPr>
              <a:xfrm>
                <a:off x="0" y="0"/>
                <a:ext cx="662077" cy="1770642"/>
              </a:xfrm>
              <a:custGeom>
                <a:avLst/>
                <a:gdLst/>
                <a:ahLst/>
                <a:cxnLst>
                  <a:cxn ang="0">
                    <a:pos x="wd2" y="hd2"/>
                  </a:cxn>
                  <a:cxn ang="5400000">
                    <a:pos x="wd2" y="hd2"/>
                  </a:cxn>
                  <a:cxn ang="10800000">
                    <a:pos x="wd2" y="hd2"/>
                  </a:cxn>
                  <a:cxn ang="16200000">
                    <a:pos x="wd2" y="hd2"/>
                  </a:cxn>
                </a:cxnLst>
                <a:rect l="0" t="0" r="r" b="b"/>
                <a:pathLst>
                  <a:path w="21600" h="21600" extrusionOk="0">
                    <a:moveTo>
                      <a:pt x="0" y="2314"/>
                    </a:moveTo>
                    <a:lnTo>
                      <a:pt x="5400" y="0"/>
                    </a:lnTo>
                    <a:lnTo>
                      <a:pt x="21600" y="0"/>
                    </a:lnTo>
                    <a:lnTo>
                      <a:pt x="21600" y="19286"/>
                    </a:lnTo>
                    <a:lnTo>
                      <a:pt x="16200" y="21600"/>
                    </a:lnTo>
                    <a:lnTo>
                      <a:pt x="0" y="21600"/>
                    </a:lnTo>
                    <a:close/>
                  </a:path>
                </a:pathLst>
              </a:custGeom>
              <a:solidFill>
                <a:srgbClr val="009999"/>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583" name="Shape"/>
              <p:cNvSpPr/>
              <p:nvPr/>
            </p:nvSpPr>
            <p:spPr>
              <a:xfrm>
                <a:off x="496557" y="0"/>
                <a:ext cx="165520" cy="1770642"/>
              </a:xfrm>
              <a:custGeom>
                <a:avLst/>
                <a:gdLst/>
                <a:ahLst/>
                <a:cxnLst>
                  <a:cxn ang="0">
                    <a:pos x="wd2" y="hd2"/>
                  </a:cxn>
                  <a:cxn ang="5400000">
                    <a:pos x="wd2" y="hd2"/>
                  </a:cxn>
                  <a:cxn ang="10800000">
                    <a:pos x="wd2" y="hd2"/>
                  </a:cxn>
                  <a:cxn ang="16200000">
                    <a:pos x="wd2" y="hd2"/>
                  </a:cxn>
                </a:cxnLst>
                <a:rect l="0" t="0" r="r" b="b"/>
                <a:pathLst>
                  <a:path w="21600" h="21600" extrusionOk="0">
                    <a:moveTo>
                      <a:pt x="0" y="2314"/>
                    </a:moveTo>
                    <a:lnTo>
                      <a:pt x="21600" y="0"/>
                    </a:lnTo>
                    <a:lnTo>
                      <a:pt x="21600" y="19286"/>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584" name="Shape"/>
              <p:cNvSpPr/>
              <p:nvPr/>
            </p:nvSpPr>
            <p:spPr>
              <a:xfrm>
                <a:off x="0" y="-1"/>
                <a:ext cx="662077" cy="1897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21600" y="0"/>
                    </a:lnTo>
                    <a:lnTo>
                      <a:pt x="16200"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585" name="Shape"/>
              <p:cNvSpPr/>
              <p:nvPr/>
            </p:nvSpPr>
            <p:spPr>
              <a:xfrm>
                <a:off x="0" y="0"/>
                <a:ext cx="662077" cy="1770642"/>
              </a:xfrm>
              <a:custGeom>
                <a:avLst/>
                <a:gdLst/>
                <a:ahLst/>
                <a:cxnLst>
                  <a:cxn ang="0">
                    <a:pos x="wd2" y="hd2"/>
                  </a:cxn>
                  <a:cxn ang="5400000">
                    <a:pos x="wd2" y="hd2"/>
                  </a:cxn>
                  <a:cxn ang="10800000">
                    <a:pos x="wd2" y="hd2"/>
                  </a:cxn>
                  <a:cxn ang="16200000">
                    <a:pos x="wd2" y="hd2"/>
                  </a:cxn>
                </a:cxnLst>
                <a:rect l="0" t="0" r="r" b="b"/>
                <a:pathLst>
                  <a:path w="21600" h="21600" extrusionOk="0">
                    <a:moveTo>
                      <a:pt x="0" y="2314"/>
                    </a:moveTo>
                    <a:lnTo>
                      <a:pt x="5400" y="0"/>
                    </a:lnTo>
                    <a:lnTo>
                      <a:pt x="21600" y="0"/>
                    </a:lnTo>
                    <a:lnTo>
                      <a:pt x="21600" y="19286"/>
                    </a:lnTo>
                    <a:lnTo>
                      <a:pt x="16200" y="21600"/>
                    </a:lnTo>
                    <a:lnTo>
                      <a:pt x="0" y="21600"/>
                    </a:lnTo>
                    <a:close/>
                    <a:moveTo>
                      <a:pt x="0" y="2314"/>
                    </a:moveTo>
                    <a:lnTo>
                      <a:pt x="16200" y="2314"/>
                    </a:lnTo>
                    <a:lnTo>
                      <a:pt x="21600" y="0"/>
                    </a:lnTo>
                    <a:moveTo>
                      <a:pt x="16200" y="2314"/>
                    </a:moveTo>
                    <a:lnTo>
                      <a:pt x="16200" y="21600"/>
                    </a:lnTo>
                  </a:path>
                </a:pathLst>
              </a:custGeom>
              <a:noFill/>
              <a:ln w="9525" cap="flat">
                <a:solidFill>
                  <a:srgbClr val="000000"/>
                </a:solidFill>
                <a:prstDash val="solid"/>
                <a:miter lim="8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grpSp>
        <p:sp>
          <p:nvSpPr>
            <p:cNvPr id="587" name="ACEs"/>
            <p:cNvSpPr txBox="1"/>
            <p:nvPr/>
          </p:nvSpPr>
          <p:spPr>
            <a:xfrm>
              <a:off x="5406959" y="6070773"/>
              <a:ext cx="1544847" cy="6374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defTabSz="914400">
                <a:spcBef>
                  <a:spcPts val="900"/>
                </a:spcBef>
                <a:defRPr sz="1500" b="1">
                  <a:solidFill>
                    <a:srgbClr val="000000"/>
                  </a:solidFill>
                  <a:latin typeface="Verdana"/>
                  <a:ea typeface="Verdana"/>
                  <a:cs typeface="Verdana"/>
                  <a:sym typeface="Verdana"/>
                </a:defRPr>
              </a:lvl1pPr>
            </a:lstStyle>
            <a:p>
              <a:r>
                <a:t>ACEs</a:t>
              </a:r>
            </a:p>
          </p:txBody>
        </p:sp>
        <p:grpSp>
          <p:nvGrpSpPr>
            <p:cNvPr id="592" name="Group"/>
            <p:cNvGrpSpPr/>
            <p:nvPr/>
          </p:nvGrpSpPr>
          <p:grpSpPr>
            <a:xfrm>
              <a:off x="3089691" y="3583439"/>
              <a:ext cx="662078" cy="2403015"/>
              <a:chOff x="0" y="0"/>
              <a:chExt cx="662076" cy="2403013"/>
            </a:xfrm>
          </p:grpSpPr>
          <p:sp>
            <p:nvSpPr>
              <p:cNvPr id="588" name="Shape"/>
              <p:cNvSpPr/>
              <p:nvPr/>
            </p:nvSpPr>
            <p:spPr>
              <a:xfrm>
                <a:off x="0" y="0"/>
                <a:ext cx="662077" cy="2403014"/>
              </a:xfrm>
              <a:custGeom>
                <a:avLst/>
                <a:gdLst/>
                <a:ahLst/>
                <a:cxnLst>
                  <a:cxn ang="0">
                    <a:pos x="wd2" y="hd2"/>
                  </a:cxn>
                  <a:cxn ang="5400000">
                    <a:pos x="wd2" y="hd2"/>
                  </a:cxn>
                  <a:cxn ang="10800000">
                    <a:pos x="wd2" y="hd2"/>
                  </a:cxn>
                  <a:cxn ang="16200000">
                    <a:pos x="wd2" y="hd2"/>
                  </a:cxn>
                </a:cxnLst>
                <a:rect l="0" t="0" r="r" b="b"/>
                <a:pathLst>
                  <a:path w="21600" h="21600" extrusionOk="0">
                    <a:moveTo>
                      <a:pt x="0" y="1705"/>
                    </a:moveTo>
                    <a:lnTo>
                      <a:pt x="5400" y="0"/>
                    </a:lnTo>
                    <a:lnTo>
                      <a:pt x="21600" y="0"/>
                    </a:lnTo>
                    <a:lnTo>
                      <a:pt x="21600" y="19895"/>
                    </a:lnTo>
                    <a:lnTo>
                      <a:pt x="16200" y="21600"/>
                    </a:lnTo>
                    <a:lnTo>
                      <a:pt x="0" y="21600"/>
                    </a:lnTo>
                    <a:close/>
                  </a:path>
                </a:pathLst>
              </a:custGeom>
              <a:solidFill>
                <a:srgbClr val="99CC00"/>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589" name="Shape"/>
              <p:cNvSpPr/>
              <p:nvPr/>
            </p:nvSpPr>
            <p:spPr>
              <a:xfrm>
                <a:off x="496557" y="0"/>
                <a:ext cx="165520" cy="2403014"/>
              </a:xfrm>
              <a:custGeom>
                <a:avLst/>
                <a:gdLst/>
                <a:ahLst/>
                <a:cxnLst>
                  <a:cxn ang="0">
                    <a:pos x="wd2" y="hd2"/>
                  </a:cxn>
                  <a:cxn ang="5400000">
                    <a:pos x="wd2" y="hd2"/>
                  </a:cxn>
                  <a:cxn ang="10800000">
                    <a:pos x="wd2" y="hd2"/>
                  </a:cxn>
                  <a:cxn ang="16200000">
                    <a:pos x="wd2" y="hd2"/>
                  </a:cxn>
                </a:cxnLst>
                <a:rect l="0" t="0" r="r" b="b"/>
                <a:pathLst>
                  <a:path w="21600" h="21600" extrusionOk="0">
                    <a:moveTo>
                      <a:pt x="0" y="1705"/>
                    </a:moveTo>
                    <a:lnTo>
                      <a:pt x="21600" y="0"/>
                    </a:lnTo>
                    <a:lnTo>
                      <a:pt x="21600" y="19895"/>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590" name="Shape"/>
              <p:cNvSpPr/>
              <p:nvPr/>
            </p:nvSpPr>
            <p:spPr>
              <a:xfrm>
                <a:off x="0" y="-1"/>
                <a:ext cx="662077" cy="1897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21600" y="0"/>
                    </a:lnTo>
                    <a:lnTo>
                      <a:pt x="16200"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591" name="Shape"/>
              <p:cNvSpPr/>
              <p:nvPr/>
            </p:nvSpPr>
            <p:spPr>
              <a:xfrm>
                <a:off x="0" y="0"/>
                <a:ext cx="662077" cy="2403014"/>
              </a:xfrm>
              <a:custGeom>
                <a:avLst/>
                <a:gdLst/>
                <a:ahLst/>
                <a:cxnLst>
                  <a:cxn ang="0">
                    <a:pos x="wd2" y="hd2"/>
                  </a:cxn>
                  <a:cxn ang="5400000">
                    <a:pos x="wd2" y="hd2"/>
                  </a:cxn>
                  <a:cxn ang="10800000">
                    <a:pos x="wd2" y="hd2"/>
                  </a:cxn>
                  <a:cxn ang="16200000">
                    <a:pos x="wd2" y="hd2"/>
                  </a:cxn>
                </a:cxnLst>
                <a:rect l="0" t="0" r="r" b="b"/>
                <a:pathLst>
                  <a:path w="21600" h="21600" extrusionOk="0">
                    <a:moveTo>
                      <a:pt x="0" y="1705"/>
                    </a:moveTo>
                    <a:lnTo>
                      <a:pt x="5400" y="0"/>
                    </a:lnTo>
                    <a:lnTo>
                      <a:pt x="21600" y="0"/>
                    </a:lnTo>
                    <a:lnTo>
                      <a:pt x="21600" y="19895"/>
                    </a:lnTo>
                    <a:lnTo>
                      <a:pt x="16200" y="21600"/>
                    </a:lnTo>
                    <a:lnTo>
                      <a:pt x="0" y="21600"/>
                    </a:lnTo>
                    <a:close/>
                    <a:moveTo>
                      <a:pt x="0" y="1705"/>
                    </a:moveTo>
                    <a:lnTo>
                      <a:pt x="16200" y="1705"/>
                    </a:lnTo>
                    <a:lnTo>
                      <a:pt x="21600" y="0"/>
                    </a:lnTo>
                    <a:moveTo>
                      <a:pt x="16200" y="1705"/>
                    </a:moveTo>
                    <a:lnTo>
                      <a:pt x="16200" y="21600"/>
                    </a:lnTo>
                  </a:path>
                </a:pathLst>
              </a:custGeom>
              <a:noFill/>
              <a:ln w="9525" cap="flat">
                <a:solidFill>
                  <a:srgbClr val="000000"/>
                </a:solidFill>
                <a:prstDash val="solid"/>
                <a:miter lim="8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grpSp>
        <p:grpSp>
          <p:nvGrpSpPr>
            <p:cNvPr id="597" name="Group"/>
            <p:cNvGrpSpPr/>
            <p:nvPr/>
          </p:nvGrpSpPr>
          <p:grpSpPr>
            <a:xfrm>
              <a:off x="3751768" y="2698119"/>
              <a:ext cx="662078" cy="3288335"/>
              <a:chOff x="0" y="0"/>
              <a:chExt cx="662076" cy="3288334"/>
            </a:xfrm>
          </p:grpSpPr>
          <p:sp>
            <p:nvSpPr>
              <p:cNvPr id="593" name="Shape"/>
              <p:cNvSpPr/>
              <p:nvPr/>
            </p:nvSpPr>
            <p:spPr>
              <a:xfrm>
                <a:off x="0" y="0"/>
                <a:ext cx="662077" cy="3288335"/>
              </a:xfrm>
              <a:custGeom>
                <a:avLst/>
                <a:gdLst/>
                <a:ahLst/>
                <a:cxnLst>
                  <a:cxn ang="0">
                    <a:pos x="wd2" y="hd2"/>
                  </a:cxn>
                  <a:cxn ang="5400000">
                    <a:pos x="wd2" y="hd2"/>
                  </a:cxn>
                  <a:cxn ang="10800000">
                    <a:pos x="wd2" y="hd2"/>
                  </a:cxn>
                  <a:cxn ang="16200000">
                    <a:pos x="wd2" y="hd2"/>
                  </a:cxn>
                </a:cxnLst>
                <a:rect l="0" t="0" r="r" b="b"/>
                <a:pathLst>
                  <a:path w="21600" h="21600" extrusionOk="0">
                    <a:moveTo>
                      <a:pt x="0" y="1246"/>
                    </a:moveTo>
                    <a:lnTo>
                      <a:pt x="5400" y="0"/>
                    </a:lnTo>
                    <a:lnTo>
                      <a:pt x="21600" y="0"/>
                    </a:lnTo>
                    <a:lnTo>
                      <a:pt x="21600" y="20354"/>
                    </a:lnTo>
                    <a:lnTo>
                      <a:pt x="16200" y="21600"/>
                    </a:lnTo>
                    <a:lnTo>
                      <a:pt x="0" y="21600"/>
                    </a:lnTo>
                    <a:close/>
                  </a:path>
                </a:pathLst>
              </a:custGeom>
              <a:solidFill>
                <a:srgbClr val="BF2F37"/>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594" name="Shape"/>
              <p:cNvSpPr/>
              <p:nvPr/>
            </p:nvSpPr>
            <p:spPr>
              <a:xfrm>
                <a:off x="496557" y="0"/>
                <a:ext cx="165520" cy="3288335"/>
              </a:xfrm>
              <a:custGeom>
                <a:avLst/>
                <a:gdLst/>
                <a:ahLst/>
                <a:cxnLst>
                  <a:cxn ang="0">
                    <a:pos x="wd2" y="hd2"/>
                  </a:cxn>
                  <a:cxn ang="5400000">
                    <a:pos x="wd2" y="hd2"/>
                  </a:cxn>
                  <a:cxn ang="10800000">
                    <a:pos x="wd2" y="hd2"/>
                  </a:cxn>
                  <a:cxn ang="16200000">
                    <a:pos x="wd2" y="hd2"/>
                  </a:cxn>
                </a:cxnLst>
                <a:rect l="0" t="0" r="r" b="b"/>
                <a:pathLst>
                  <a:path w="21600" h="21600" extrusionOk="0">
                    <a:moveTo>
                      <a:pt x="0" y="1246"/>
                    </a:moveTo>
                    <a:lnTo>
                      <a:pt x="21600" y="0"/>
                    </a:lnTo>
                    <a:lnTo>
                      <a:pt x="21600" y="20354"/>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595" name="Shape"/>
              <p:cNvSpPr/>
              <p:nvPr/>
            </p:nvSpPr>
            <p:spPr>
              <a:xfrm>
                <a:off x="0" y="-1"/>
                <a:ext cx="662077" cy="1897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21600" y="0"/>
                    </a:lnTo>
                    <a:lnTo>
                      <a:pt x="16200"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596" name="Shape"/>
              <p:cNvSpPr/>
              <p:nvPr/>
            </p:nvSpPr>
            <p:spPr>
              <a:xfrm>
                <a:off x="0" y="0"/>
                <a:ext cx="662077" cy="3288335"/>
              </a:xfrm>
              <a:custGeom>
                <a:avLst/>
                <a:gdLst/>
                <a:ahLst/>
                <a:cxnLst>
                  <a:cxn ang="0">
                    <a:pos x="wd2" y="hd2"/>
                  </a:cxn>
                  <a:cxn ang="5400000">
                    <a:pos x="wd2" y="hd2"/>
                  </a:cxn>
                  <a:cxn ang="10800000">
                    <a:pos x="wd2" y="hd2"/>
                  </a:cxn>
                  <a:cxn ang="16200000">
                    <a:pos x="wd2" y="hd2"/>
                  </a:cxn>
                </a:cxnLst>
                <a:rect l="0" t="0" r="r" b="b"/>
                <a:pathLst>
                  <a:path w="21600" h="21600" extrusionOk="0">
                    <a:moveTo>
                      <a:pt x="0" y="1246"/>
                    </a:moveTo>
                    <a:lnTo>
                      <a:pt x="5400" y="0"/>
                    </a:lnTo>
                    <a:lnTo>
                      <a:pt x="21600" y="0"/>
                    </a:lnTo>
                    <a:lnTo>
                      <a:pt x="21600" y="20354"/>
                    </a:lnTo>
                    <a:lnTo>
                      <a:pt x="16200" y="21600"/>
                    </a:lnTo>
                    <a:lnTo>
                      <a:pt x="0" y="21600"/>
                    </a:lnTo>
                    <a:close/>
                    <a:moveTo>
                      <a:pt x="0" y="1246"/>
                    </a:moveTo>
                    <a:lnTo>
                      <a:pt x="16200" y="1246"/>
                    </a:lnTo>
                    <a:lnTo>
                      <a:pt x="21600" y="0"/>
                    </a:lnTo>
                    <a:moveTo>
                      <a:pt x="16200" y="1246"/>
                    </a:moveTo>
                    <a:lnTo>
                      <a:pt x="16200" y="21600"/>
                    </a:lnTo>
                  </a:path>
                </a:pathLst>
              </a:custGeom>
              <a:noFill/>
              <a:ln w="9525" cap="flat">
                <a:solidFill>
                  <a:srgbClr val="000000"/>
                </a:solidFill>
                <a:prstDash val="solid"/>
                <a:miter lim="8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grpSp>
        <p:grpSp>
          <p:nvGrpSpPr>
            <p:cNvPr id="602" name="Group"/>
            <p:cNvGrpSpPr/>
            <p:nvPr/>
          </p:nvGrpSpPr>
          <p:grpSpPr>
            <a:xfrm>
              <a:off x="4413844" y="1180426"/>
              <a:ext cx="662078" cy="4806028"/>
              <a:chOff x="0" y="0"/>
              <a:chExt cx="662076" cy="4806027"/>
            </a:xfrm>
          </p:grpSpPr>
          <p:sp>
            <p:nvSpPr>
              <p:cNvPr id="598" name="Shape"/>
              <p:cNvSpPr/>
              <p:nvPr/>
            </p:nvSpPr>
            <p:spPr>
              <a:xfrm>
                <a:off x="0" y="0"/>
                <a:ext cx="662077" cy="4806028"/>
              </a:xfrm>
              <a:custGeom>
                <a:avLst/>
                <a:gdLst/>
                <a:ahLst/>
                <a:cxnLst>
                  <a:cxn ang="0">
                    <a:pos x="wd2" y="hd2"/>
                  </a:cxn>
                  <a:cxn ang="5400000">
                    <a:pos x="wd2" y="hd2"/>
                  </a:cxn>
                  <a:cxn ang="10800000">
                    <a:pos x="wd2" y="hd2"/>
                  </a:cxn>
                  <a:cxn ang="16200000">
                    <a:pos x="wd2" y="hd2"/>
                  </a:cxn>
                </a:cxnLst>
                <a:rect l="0" t="0" r="r" b="b"/>
                <a:pathLst>
                  <a:path w="21600" h="21600" extrusionOk="0">
                    <a:moveTo>
                      <a:pt x="0" y="853"/>
                    </a:moveTo>
                    <a:lnTo>
                      <a:pt x="5400" y="0"/>
                    </a:lnTo>
                    <a:lnTo>
                      <a:pt x="21600" y="0"/>
                    </a:lnTo>
                    <a:lnTo>
                      <a:pt x="21600" y="20747"/>
                    </a:lnTo>
                    <a:lnTo>
                      <a:pt x="16200" y="21600"/>
                    </a:lnTo>
                    <a:lnTo>
                      <a:pt x="0" y="21600"/>
                    </a:lnTo>
                    <a:close/>
                  </a:path>
                </a:pathLst>
              </a:custGeom>
              <a:solidFill>
                <a:srgbClr val="FFBE00"/>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599" name="Shape"/>
              <p:cNvSpPr/>
              <p:nvPr/>
            </p:nvSpPr>
            <p:spPr>
              <a:xfrm>
                <a:off x="496557" y="0"/>
                <a:ext cx="165520" cy="4806028"/>
              </a:xfrm>
              <a:custGeom>
                <a:avLst/>
                <a:gdLst/>
                <a:ahLst/>
                <a:cxnLst>
                  <a:cxn ang="0">
                    <a:pos x="wd2" y="hd2"/>
                  </a:cxn>
                  <a:cxn ang="5400000">
                    <a:pos x="wd2" y="hd2"/>
                  </a:cxn>
                  <a:cxn ang="10800000">
                    <a:pos x="wd2" y="hd2"/>
                  </a:cxn>
                  <a:cxn ang="16200000">
                    <a:pos x="wd2" y="hd2"/>
                  </a:cxn>
                </a:cxnLst>
                <a:rect l="0" t="0" r="r" b="b"/>
                <a:pathLst>
                  <a:path w="21600" h="21600" extrusionOk="0">
                    <a:moveTo>
                      <a:pt x="0" y="853"/>
                    </a:moveTo>
                    <a:lnTo>
                      <a:pt x="21600" y="0"/>
                    </a:lnTo>
                    <a:lnTo>
                      <a:pt x="21600" y="20747"/>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600" name="Shape"/>
              <p:cNvSpPr/>
              <p:nvPr/>
            </p:nvSpPr>
            <p:spPr>
              <a:xfrm>
                <a:off x="0" y="-1"/>
                <a:ext cx="662077" cy="1897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21600" y="0"/>
                    </a:lnTo>
                    <a:lnTo>
                      <a:pt x="16200"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601" name="Shape"/>
              <p:cNvSpPr/>
              <p:nvPr/>
            </p:nvSpPr>
            <p:spPr>
              <a:xfrm>
                <a:off x="0" y="0"/>
                <a:ext cx="662077" cy="4806028"/>
              </a:xfrm>
              <a:custGeom>
                <a:avLst/>
                <a:gdLst/>
                <a:ahLst/>
                <a:cxnLst>
                  <a:cxn ang="0">
                    <a:pos x="wd2" y="hd2"/>
                  </a:cxn>
                  <a:cxn ang="5400000">
                    <a:pos x="wd2" y="hd2"/>
                  </a:cxn>
                  <a:cxn ang="10800000">
                    <a:pos x="wd2" y="hd2"/>
                  </a:cxn>
                  <a:cxn ang="16200000">
                    <a:pos x="wd2" y="hd2"/>
                  </a:cxn>
                </a:cxnLst>
                <a:rect l="0" t="0" r="r" b="b"/>
                <a:pathLst>
                  <a:path w="21600" h="21600" extrusionOk="0">
                    <a:moveTo>
                      <a:pt x="0" y="853"/>
                    </a:moveTo>
                    <a:lnTo>
                      <a:pt x="5400" y="0"/>
                    </a:lnTo>
                    <a:lnTo>
                      <a:pt x="21600" y="0"/>
                    </a:lnTo>
                    <a:lnTo>
                      <a:pt x="21600" y="20747"/>
                    </a:lnTo>
                    <a:lnTo>
                      <a:pt x="16200" y="21600"/>
                    </a:lnTo>
                    <a:lnTo>
                      <a:pt x="0" y="21600"/>
                    </a:lnTo>
                    <a:close/>
                    <a:moveTo>
                      <a:pt x="0" y="853"/>
                    </a:moveTo>
                    <a:lnTo>
                      <a:pt x="16200" y="853"/>
                    </a:lnTo>
                    <a:lnTo>
                      <a:pt x="21600" y="0"/>
                    </a:lnTo>
                    <a:moveTo>
                      <a:pt x="16200" y="853"/>
                    </a:moveTo>
                    <a:lnTo>
                      <a:pt x="16200" y="21600"/>
                    </a:lnTo>
                  </a:path>
                </a:pathLst>
              </a:custGeom>
              <a:noFill/>
              <a:ln w="9525" cap="flat">
                <a:solidFill>
                  <a:srgbClr val="000000"/>
                </a:solidFill>
                <a:prstDash val="solid"/>
                <a:miter lim="8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grpSp>
        <p:sp>
          <p:nvSpPr>
            <p:cNvPr id="603" name="Line"/>
            <p:cNvSpPr/>
            <p:nvPr/>
          </p:nvSpPr>
          <p:spPr>
            <a:xfrm flipH="1">
              <a:off x="7462157" y="5707156"/>
              <a:ext cx="3781654" cy="2636"/>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604" name="Line"/>
            <p:cNvSpPr/>
            <p:nvPr/>
          </p:nvSpPr>
          <p:spPr>
            <a:xfrm flipH="1">
              <a:off x="7281068" y="5130884"/>
              <a:ext cx="171372" cy="198722"/>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605" name="Line"/>
            <p:cNvSpPr/>
            <p:nvPr/>
          </p:nvSpPr>
          <p:spPr>
            <a:xfrm flipH="1">
              <a:off x="7462158" y="5143291"/>
              <a:ext cx="4301203" cy="2636"/>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606" name="Line"/>
            <p:cNvSpPr/>
            <p:nvPr/>
          </p:nvSpPr>
          <p:spPr>
            <a:xfrm flipH="1">
              <a:off x="7271351" y="4566253"/>
              <a:ext cx="190807" cy="173905"/>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607" name="Line"/>
            <p:cNvSpPr/>
            <p:nvPr/>
          </p:nvSpPr>
          <p:spPr>
            <a:xfrm flipH="1">
              <a:off x="7462158" y="4566253"/>
              <a:ext cx="4301203" cy="2636"/>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608" name="Line"/>
            <p:cNvSpPr/>
            <p:nvPr/>
          </p:nvSpPr>
          <p:spPr>
            <a:xfrm flipH="1">
              <a:off x="7271351" y="3989213"/>
              <a:ext cx="190807" cy="173905"/>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609" name="Line"/>
            <p:cNvSpPr/>
            <p:nvPr/>
          </p:nvSpPr>
          <p:spPr>
            <a:xfrm flipH="1">
              <a:off x="7462158" y="3989211"/>
              <a:ext cx="4301203" cy="2636"/>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610" name="Line"/>
            <p:cNvSpPr/>
            <p:nvPr/>
          </p:nvSpPr>
          <p:spPr>
            <a:xfrm flipH="1">
              <a:off x="7271351" y="3412173"/>
              <a:ext cx="190807" cy="187077"/>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611" name="Line"/>
            <p:cNvSpPr/>
            <p:nvPr/>
          </p:nvSpPr>
          <p:spPr>
            <a:xfrm flipH="1">
              <a:off x="7462158" y="3412175"/>
              <a:ext cx="4301203" cy="2636"/>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612" name="Line"/>
            <p:cNvSpPr/>
            <p:nvPr/>
          </p:nvSpPr>
          <p:spPr>
            <a:xfrm flipH="1">
              <a:off x="7271350" y="2848309"/>
              <a:ext cx="190808" cy="176537"/>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613" name="Line"/>
            <p:cNvSpPr/>
            <p:nvPr/>
          </p:nvSpPr>
          <p:spPr>
            <a:xfrm flipH="1">
              <a:off x="7462158" y="2848311"/>
              <a:ext cx="4301203" cy="2636"/>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614" name="Line"/>
            <p:cNvSpPr/>
            <p:nvPr/>
          </p:nvSpPr>
          <p:spPr>
            <a:xfrm flipH="1">
              <a:off x="7271351" y="2271271"/>
              <a:ext cx="190807" cy="176539"/>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615" name="Line"/>
            <p:cNvSpPr/>
            <p:nvPr/>
          </p:nvSpPr>
          <p:spPr>
            <a:xfrm flipH="1">
              <a:off x="7462158" y="2271269"/>
              <a:ext cx="4301203" cy="2636"/>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616" name="Line"/>
            <p:cNvSpPr/>
            <p:nvPr/>
          </p:nvSpPr>
          <p:spPr>
            <a:xfrm flipH="1">
              <a:off x="7271351" y="1696866"/>
              <a:ext cx="190807" cy="173904"/>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617" name="Line"/>
            <p:cNvSpPr/>
            <p:nvPr/>
          </p:nvSpPr>
          <p:spPr>
            <a:xfrm flipH="1">
              <a:off x="7462158" y="1696864"/>
              <a:ext cx="4301203" cy="2636"/>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618" name="Line"/>
            <p:cNvSpPr/>
            <p:nvPr/>
          </p:nvSpPr>
          <p:spPr>
            <a:xfrm flipH="1">
              <a:off x="7271351" y="1119824"/>
              <a:ext cx="190807" cy="187077"/>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619" name="Line"/>
            <p:cNvSpPr/>
            <p:nvPr/>
          </p:nvSpPr>
          <p:spPr>
            <a:xfrm flipH="1">
              <a:off x="7462157" y="1119826"/>
              <a:ext cx="3781654" cy="2636"/>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620" name="Shape"/>
            <p:cNvSpPr/>
            <p:nvPr/>
          </p:nvSpPr>
          <p:spPr>
            <a:xfrm>
              <a:off x="7271353" y="5707158"/>
              <a:ext cx="4501203" cy="23714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550" y="21600"/>
                  </a:lnTo>
                  <a:lnTo>
                    <a:pt x="0" y="21600"/>
                  </a:lnTo>
                  <a:lnTo>
                    <a:pt x="1037" y="0"/>
                  </a:lnTo>
                  <a:lnTo>
                    <a:pt x="21600" y="0"/>
                  </a:lnTo>
                  <a:close/>
                </a:path>
              </a:pathLst>
            </a:custGeom>
            <a:noFill/>
            <a:ln w="8001" cap="flat">
              <a:solidFill>
                <a:srgbClr val="000000"/>
              </a:solidFill>
              <a:prstDash val="solid"/>
              <a:round/>
            </a:ln>
            <a:effectLst/>
          </p:spPr>
          <p:txBody>
            <a:bodyPr wrap="square" lIns="45719" tIns="45719" rIns="45719" bIns="45719" numCol="1" anchor="t">
              <a:noAutofit/>
            </a:bodyPr>
            <a:lstStyle/>
            <a:p>
              <a:pPr algn="l" defTabSz="914400">
                <a:defRPr sz="2600">
                  <a:solidFill>
                    <a:srgbClr val="000000"/>
                  </a:solidFill>
                  <a:latin typeface="Gill Sans"/>
                  <a:ea typeface="Gill Sans"/>
                  <a:cs typeface="Gill Sans"/>
                  <a:sym typeface="Gill Sans"/>
                </a:defRPr>
              </a:pPr>
              <a:endParaRPr/>
            </a:p>
          </p:txBody>
        </p:sp>
        <p:sp>
          <p:nvSpPr>
            <p:cNvPr id="621" name="Rectangle"/>
            <p:cNvSpPr/>
            <p:nvPr/>
          </p:nvSpPr>
          <p:spPr>
            <a:xfrm>
              <a:off x="7462159" y="1119826"/>
              <a:ext cx="4301202" cy="4587333"/>
            </a:xfrm>
            <a:prstGeom prst="rect">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2600">
                  <a:solidFill>
                    <a:srgbClr val="000000"/>
                  </a:solidFill>
                  <a:latin typeface="Gill Sans"/>
                  <a:ea typeface="Gill Sans"/>
                  <a:cs typeface="Gill Sans"/>
                  <a:sym typeface="Gill Sans"/>
                </a:defRPr>
              </a:pPr>
              <a:endParaRPr/>
            </a:p>
          </p:txBody>
        </p:sp>
        <p:sp>
          <p:nvSpPr>
            <p:cNvPr id="622" name="Triangle"/>
            <p:cNvSpPr/>
            <p:nvPr/>
          </p:nvSpPr>
          <p:spPr>
            <a:xfrm>
              <a:off x="7271353" y="1306900"/>
              <a:ext cx="1" cy="4587334"/>
            </a:xfrm>
            <a:custGeom>
              <a:avLst/>
              <a:gdLst/>
              <a:ahLst/>
              <a:cxnLst>
                <a:cxn ang="0">
                  <a:pos x="wd2" y="hd2"/>
                </a:cxn>
                <a:cxn ang="5400000">
                  <a:pos x="wd2" y="hd2"/>
                </a:cxn>
                <a:cxn ang="10800000">
                  <a:pos x="wd2" y="hd2"/>
                </a:cxn>
                <a:cxn ang="16200000">
                  <a:pos x="wd2" y="hd2"/>
                </a:cxn>
              </a:cxnLst>
              <a:rect l="0" t="0" r="r" b="b"/>
              <a:pathLst>
                <a:path h="21600" extrusionOk="0">
                  <a:moveTo>
                    <a:pt x="0" y="21600"/>
                  </a:moveTo>
                  <a:lnTo>
                    <a:pt x="0" y="0"/>
                  </a:lnTo>
                  <a:lnTo>
                    <a:pt x="0" y="21600"/>
                  </a:lnTo>
                  <a:close/>
                </a:path>
              </a:pathLst>
            </a:custGeom>
            <a:noFill/>
            <a:ln w="12700" cap="flat">
              <a:noFill/>
              <a:miter lim="400000"/>
            </a:ln>
            <a:effectLst/>
          </p:spPr>
          <p:txBody>
            <a:bodyPr wrap="square" lIns="45719" tIns="45719" rIns="45719" bIns="45719" numCol="1" anchor="t">
              <a:noAutofit/>
            </a:bodyPr>
            <a:lstStyle/>
            <a:p>
              <a:pPr algn="l" defTabSz="914400">
                <a:defRPr sz="2600">
                  <a:solidFill>
                    <a:srgbClr val="000000"/>
                  </a:solidFill>
                  <a:latin typeface="Gill Sans"/>
                  <a:ea typeface="Gill Sans"/>
                  <a:cs typeface="Gill Sans"/>
                  <a:sym typeface="Gill Sans"/>
                </a:defRPr>
              </a:pPr>
              <a:endParaRPr/>
            </a:p>
          </p:txBody>
        </p:sp>
        <p:sp>
          <p:nvSpPr>
            <p:cNvPr id="623" name="Line"/>
            <p:cNvSpPr/>
            <p:nvPr/>
          </p:nvSpPr>
          <p:spPr>
            <a:xfrm>
              <a:off x="7271352" y="1306900"/>
              <a:ext cx="2299" cy="4587333"/>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624" name="Triangle"/>
            <p:cNvSpPr/>
            <p:nvPr/>
          </p:nvSpPr>
          <p:spPr>
            <a:xfrm>
              <a:off x="7213878" y="5894235"/>
              <a:ext cx="57473" cy="1"/>
            </a:xfrm>
            <a:custGeom>
              <a:avLst/>
              <a:gdLst/>
              <a:ahLst/>
              <a:cxnLst>
                <a:cxn ang="0">
                  <a:pos x="wd2" y="hd2"/>
                </a:cxn>
                <a:cxn ang="5400000">
                  <a:pos x="wd2" y="hd2"/>
                </a:cxn>
                <a:cxn ang="10800000">
                  <a:pos x="wd2" y="hd2"/>
                </a:cxn>
                <a:cxn ang="16200000">
                  <a:pos x="wd2" y="hd2"/>
                </a:cxn>
              </a:cxnLst>
              <a:rect l="0" t="0" r="r" b="b"/>
              <a:pathLst>
                <a:path w="21600" extrusionOk="0">
                  <a:moveTo>
                    <a:pt x="21600" y="0"/>
                  </a:moveTo>
                  <a:lnTo>
                    <a:pt x="0" y="0"/>
                  </a:lnTo>
                  <a:lnTo>
                    <a:pt x="21600" y="0"/>
                  </a:lnTo>
                  <a:close/>
                </a:path>
              </a:pathLst>
            </a:custGeom>
            <a:noFill/>
            <a:ln w="12700" cap="flat">
              <a:noFill/>
              <a:miter lim="400000"/>
            </a:ln>
            <a:effectLst/>
          </p:spPr>
          <p:txBody>
            <a:bodyPr wrap="square" lIns="45719" tIns="45719" rIns="45719" bIns="45719" numCol="1" anchor="t">
              <a:noAutofit/>
            </a:bodyPr>
            <a:lstStyle/>
            <a:p>
              <a:pPr algn="l" defTabSz="914400">
                <a:defRPr sz="2600">
                  <a:solidFill>
                    <a:srgbClr val="000000"/>
                  </a:solidFill>
                  <a:latin typeface="Gill Sans"/>
                  <a:ea typeface="Gill Sans"/>
                  <a:cs typeface="Gill Sans"/>
                  <a:sym typeface="Gill Sans"/>
                </a:defRPr>
              </a:pPr>
              <a:endParaRPr/>
            </a:p>
          </p:txBody>
        </p:sp>
        <p:sp>
          <p:nvSpPr>
            <p:cNvPr id="625" name="Triangle"/>
            <p:cNvSpPr/>
            <p:nvPr/>
          </p:nvSpPr>
          <p:spPr>
            <a:xfrm>
              <a:off x="7213878" y="5317192"/>
              <a:ext cx="57473" cy="1"/>
            </a:xfrm>
            <a:custGeom>
              <a:avLst/>
              <a:gdLst/>
              <a:ahLst/>
              <a:cxnLst>
                <a:cxn ang="0">
                  <a:pos x="wd2" y="hd2"/>
                </a:cxn>
                <a:cxn ang="5400000">
                  <a:pos x="wd2" y="hd2"/>
                </a:cxn>
                <a:cxn ang="10800000">
                  <a:pos x="wd2" y="hd2"/>
                </a:cxn>
                <a:cxn ang="16200000">
                  <a:pos x="wd2" y="hd2"/>
                </a:cxn>
              </a:cxnLst>
              <a:rect l="0" t="0" r="r" b="b"/>
              <a:pathLst>
                <a:path w="21600" extrusionOk="0">
                  <a:moveTo>
                    <a:pt x="21600" y="0"/>
                  </a:moveTo>
                  <a:lnTo>
                    <a:pt x="0" y="0"/>
                  </a:lnTo>
                  <a:lnTo>
                    <a:pt x="21600" y="0"/>
                  </a:lnTo>
                  <a:close/>
                </a:path>
              </a:pathLst>
            </a:custGeom>
            <a:noFill/>
            <a:ln w="12700" cap="flat">
              <a:noFill/>
              <a:miter lim="400000"/>
            </a:ln>
            <a:effectLst/>
          </p:spPr>
          <p:txBody>
            <a:bodyPr wrap="square" lIns="45719" tIns="45719" rIns="45719" bIns="45719" numCol="1" anchor="t">
              <a:noAutofit/>
            </a:bodyPr>
            <a:lstStyle/>
            <a:p>
              <a:pPr algn="l" defTabSz="914400">
                <a:defRPr sz="2600">
                  <a:solidFill>
                    <a:srgbClr val="000000"/>
                  </a:solidFill>
                  <a:latin typeface="Gill Sans"/>
                  <a:ea typeface="Gill Sans"/>
                  <a:cs typeface="Gill Sans"/>
                  <a:sym typeface="Gill Sans"/>
                </a:defRPr>
              </a:pPr>
              <a:endParaRPr/>
            </a:p>
          </p:txBody>
        </p:sp>
        <p:sp>
          <p:nvSpPr>
            <p:cNvPr id="626" name="Line"/>
            <p:cNvSpPr/>
            <p:nvPr/>
          </p:nvSpPr>
          <p:spPr>
            <a:xfrm>
              <a:off x="7213878" y="5894234"/>
              <a:ext cx="57473" cy="2636"/>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627" name="Line"/>
            <p:cNvSpPr/>
            <p:nvPr/>
          </p:nvSpPr>
          <p:spPr>
            <a:xfrm>
              <a:off x="7213878" y="5317193"/>
              <a:ext cx="57473" cy="2636"/>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628" name="Triangle"/>
            <p:cNvSpPr/>
            <p:nvPr/>
          </p:nvSpPr>
          <p:spPr>
            <a:xfrm>
              <a:off x="7213878" y="4740156"/>
              <a:ext cx="57473" cy="1"/>
            </a:xfrm>
            <a:custGeom>
              <a:avLst/>
              <a:gdLst/>
              <a:ahLst/>
              <a:cxnLst>
                <a:cxn ang="0">
                  <a:pos x="wd2" y="hd2"/>
                </a:cxn>
                <a:cxn ang="5400000">
                  <a:pos x="wd2" y="hd2"/>
                </a:cxn>
                <a:cxn ang="10800000">
                  <a:pos x="wd2" y="hd2"/>
                </a:cxn>
                <a:cxn ang="16200000">
                  <a:pos x="wd2" y="hd2"/>
                </a:cxn>
              </a:cxnLst>
              <a:rect l="0" t="0" r="r" b="b"/>
              <a:pathLst>
                <a:path w="21600" extrusionOk="0">
                  <a:moveTo>
                    <a:pt x="21600" y="0"/>
                  </a:moveTo>
                  <a:lnTo>
                    <a:pt x="0" y="0"/>
                  </a:lnTo>
                  <a:lnTo>
                    <a:pt x="21600" y="0"/>
                  </a:lnTo>
                  <a:close/>
                </a:path>
              </a:pathLst>
            </a:custGeom>
            <a:noFill/>
            <a:ln w="12700" cap="flat">
              <a:noFill/>
              <a:miter lim="400000"/>
            </a:ln>
            <a:effectLst/>
          </p:spPr>
          <p:txBody>
            <a:bodyPr wrap="square" lIns="45719" tIns="45719" rIns="45719" bIns="45719" numCol="1" anchor="t">
              <a:noAutofit/>
            </a:bodyPr>
            <a:lstStyle/>
            <a:p>
              <a:pPr algn="l" defTabSz="914400">
                <a:defRPr sz="2600">
                  <a:solidFill>
                    <a:srgbClr val="000000"/>
                  </a:solidFill>
                  <a:latin typeface="Gill Sans"/>
                  <a:ea typeface="Gill Sans"/>
                  <a:cs typeface="Gill Sans"/>
                  <a:sym typeface="Gill Sans"/>
                </a:defRPr>
              </a:pPr>
              <a:endParaRPr/>
            </a:p>
          </p:txBody>
        </p:sp>
        <p:sp>
          <p:nvSpPr>
            <p:cNvPr id="629" name="Triangle"/>
            <p:cNvSpPr/>
            <p:nvPr/>
          </p:nvSpPr>
          <p:spPr>
            <a:xfrm>
              <a:off x="7213878" y="4163115"/>
              <a:ext cx="57473" cy="1"/>
            </a:xfrm>
            <a:custGeom>
              <a:avLst/>
              <a:gdLst/>
              <a:ahLst/>
              <a:cxnLst>
                <a:cxn ang="0">
                  <a:pos x="wd2" y="hd2"/>
                </a:cxn>
                <a:cxn ang="5400000">
                  <a:pos x="wd2" y="hd2"/>
                </a:cxn>
                <a:cxn ang="10800000">
                  <a:pos x="wd2" y="hd2"/>
                </a:cxn>
                <a:cxn ang="16200000">
                  <a:pos x="wd2" y="hd2"/>
                </a:cxn>
              </a:cxnLst>
              <a:rect l="0" t="0" r="r" b="b"/>
              <a:pathLst>
                <a:path w="21600" extrusionOk="0">
                  <a:moveTo>
                    <a:pt x="21600" y="0"/>
                  </a:moveTo>
                  <a:lnTo>
                    <a:pt x="0" y="0"/>
                  </a:lnTo>
                  <a:lnTo>
                    <a:pt x="21600" y="0"/>
                  </a:lnTo>
                  <a:close/>
                </a:path>
              </a:pathLst>
            </a:custGeom>
            <a:noFill/>
            <a:ln w="12700" cap="flat">
              <a:noFill/>
              <a:miter lim="400000"/>
            </a:ln>
            <a:effectLst/>
          </p:spPr>
          <p:txBody>
            <a:bodyPr wrap="square" lIns="45719" tIns="45719" rIns="45719" bIns="45719" numCol="1" anchor="t">
              <a:noAutofit/>
            </a:bodyPr>
            <a:lstStyle/>
            <a:p>
              <a:pPr algn="l" defTabSz="914400">
                <a:defRPr sz="2600">
                  <a:solidFill>
                    <a:srgbClr val="000000"/>
                  </a:solidFill>
                  <a:latin typeface="Gill Sans"/>
                  <a:ea typeface="Gill Sans"/>
                  <a:cs typeface="Gill Sans"/>
                  <a:sym typeface="Gill Sans"/>
                </a:defRPr>
              </a:pPr>
              <a:endParaRPr/>
            </a:p>
          </p:txBody>
        </p:sp>
        <p:sp>
          <p:nvSpPr>
            <p:cNvPr id="630" name="Line"/>
            <p:cNvSpPr/>
            <p:nvPr/>
          </p:nvSpPr>
          <p:spPr>
            <a:xfrm>
              <a:off x="7213878" y="4740157"/>
              <a:ext cx="57473" cy="2636"/>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631" name="Line"/>
            <p:cNvSpPr/>
            <p:nvPr/>
          </p:nvSpPr>
          <p:spPr>
            <a:xfrm>
              <a:off x="7213878" y="4163114"/>
              <a:ext cx="57473" cy="2636"/>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632" name="Triangle"/>
            <p:cNvSpPr/>
            <p:nvPr/>
          </p:nvSpPr>
          <p:spPr>
            <a:xfrm>
              <a:off x="7213878" y="3599250"/>
              <a:ext cx="57473" cy="1"/>
            </a:xfrm>
            <a:custGeom>
              <a:avLst/>
              <a:gdLst/>
              <a:ahLst/>
              <a:cxnLst>
                <a:cxn ang="0">
                  <a:pos x="wd2" y="hd2"/>
                </a:cxn>
                <a:cxn ang="5400000">
                  <a:pos x="wd2" y="hd2"/>
                </a:cxn>
                <a:cxn ang="10800000">
                  <a:pos x="wd2" y="hd2"/>
                </a:cxn>
                <a:cxn ang="16200000">
                  <a:pos x="wd2" y="hd2"/>
                </a:cxn>
              </a:cxnLst>
              <a:rect l="0" t="0" r="r" b="b"/>
              <a:pathLst>
                <a:path w="21600" extrusionOk="0">
                  <a:moveTo>
                    <a:pt x="21600" y="0"/>
                  </a:moveTo>
                  <a:lnTo>
                    <a:pt x="0" y="0"/>
                  </a:lnTo>
                  <a:lnTo>
                    <a:pt x="21600" y="0"/>
                  </a:lnTo>
                  <a:close/>
                </a:path>
              </a:pathLst>
            </a:custGeom>
            <a:noFill/>
            <a:ln w="12700" cap="flat">
              <a:noFill/>
              <a:miter lim="400000"/>
            </a:ln>
            <a:effectLst/>
          </p:spPr>
          <p:txBody>
            <a:bodyPr wrap="square" lIns="45719" tIns="45719" rIns="45719" bIns="45719" numCol="1" anchor="t">
              <a:noAutofit/>
            </a:bodyPr>
            <a:lstStyle/>
            <a:p>
              <a:pPr algn="l" defTabSz="914400">
                <a:defRPr sz="2600">
                  <a:solidFill>
                    <a:srgbClr val="000000"/>
                  </a:solidFill>
                  <a:latin typeface="Gill Sans"/>
                  <a:ea typeface="Gill Sans"/>
                  <a:cs typeface="Gill Sans"/>
                  <a:sym typeface="Gill Sans"/>
                </a:defRPr>
              </a:pPr>
              <a:endParaRPr/>
            </a:p>
          </p:txBody>
        </p:sp>
        <p:sp>
          <p:nvSpPr>
            <p:cNvPr id="633" name="Triangle"/>
            <p:cNvSpPr/>
            <p:nvPr/>
          </p:nvSpPr>
          <p:spPr>
            <a:xfrm>
              <a:off x="7213878" y="3024845"/>
              <a:ext cx="57473" cy="1"/>
            </a:xfrm>
            <a:custGeom>
              <a:avLst/>
              <a:gdLst/>
              <a:ahLst/>
              <a:cxnLst>
                <a:cxn ang="0">
                  <a:pos x="wd2" y="hd2"/>
                </a:cxn>
                <a:cxn ang="5400000">
                  <a:pos x="wd2" y="hd2"/>
                </a:cxn>
                <a:cxn ang="10800000">
                  <a:pos x="wd2" y="hd2"/>
                </a:cxn>
                <a:cxn ang="16200000">
                  <a:pos x="wd2" y="hd2"/>
                </a:cxn>
              </a:cxnLst>
              <a:rect l="0" t="0" r="r" b="b"/>
              <a:pathLst>
                <a:path w="21600" extrusionOk="0">
                  <a:moveTo>
                    <a:pt x="21600" y="0"/>
                  </a:moveTo>
                  <a:lnTo>
                    <a:pt x="0" y="0"/>
                  </a:lnTo>
                  <a:lnTo>
                    <a:pt x="21600" y="0"/>
                  </a:lnTo>
                  <a:close/>
                </a:path>
              </a:pathLst>
            </a:custGeom>
            <a:noFill/>
            <a:ln w="12700" cap="flat">
              <a:noFill/>
              <a:miter lim="400000"/>
            </a:ln>
            <a:effectLst/>
          </p:spPr>
          <p:txBody>
            <a:bodyPr wrap="square" lIns="45719" tIns="45719" rIns="45719" bIns="45719" numCol="1" anchor="t">
              <a:noAutofit/>
            </a:bodyPr>
            <a:lstStyle/>
            <a:p>
              <a:pPr algn="l" defTabSz="914400">
                <a:defRPr sz="2600">
                  <a:solidFill>
                    <a:srgbClr val="000000"/>
                  </a:solidFill>
                  <a:latin typeface="Gill Sans"/>
                  <a:ea typeface="Gill Sans"/>
                  <a:cs typeface="Gill Sans"/>
                  <a:sym typeface="Gill Sans"/>
                </a:defRPr>
              </a:pPr>
              <a:endParaRPr/>
            </a:p>
          </p:txBody>
        </p:sp>
        <p:sp>
          <p:nvSpPr>
            <p:cNvPr id="634" name="Line"/>
            <p:cNvSpPr/>
            <p:nvPr/>
          </p:nvSpPr>
          <p:spPr>
            <a:xfrm>
              <a:off x="7213878" y="3599249"/>
              <a:ext cx="57473" cy="2637"/>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635" name="Line"/>
            <p:cNvSpPr/>
            <p:nvPr/>
          </p:nvSpPr>
          <p:spPr>
            <a:xfrm>
              <a:off x="7213878" y="3024845"/>
              <a:ext cx="57473" cy="2636"/>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636" name="Triangle"/>
            <p:cNvSpPr/>
            <p:nvPr/>
          </p:nvSpPr>
          <p:spPr>
            <a:xfrm>
              <a:off x="7213878" y="2447807"/>
              <a:ext cx="57473" cy="1"/>
            </a:xfrm>
            <a:custGeom>
              <a:avLst/>
              <a:gdLst/>
              <a:ahLst/>
              <a:cxnLst>
                <a:cxn ang="0">
                  <a:pos x="wd2" y="hd2"/>
                </a:cxn>
                <a:cxn ang="5400000">
                  <a:pos x="wd2" y="hd2"/>
                </a:cxn>
                <a:cxn ang="10800000">
                  <a:pos x="wd2" y="hd2"/>
                </a:cxn>
                <a:cxn ang="16200000">
                  <a:pos x="wd2" y="hd2"/>
                </a:cxn>
              </a:cxnLst>
              <a:rect l="0" t="0" r="r" b="b"/>
              <a:pathLst>
                <a:path w="21600" extrusionOk="0">
                  <a:moveTo>
                    <a:pt x="21600" y="0"/>
                  </a:moveTo>
                  <a:lnTo>
                    <a:pt x="0" y="0"/>
                  </a:lnTo>
                  <a:lnTo>
                    <a:pt x="21600" y="0"/>
                  </a:lnTo>
                  <a:close/>
                </a:path>
              </a:pathLst>
            </a:custGeom>
            <a:noFill/>
            <a:ln w="12700" cap="flat">
              <a:noFill/>
              <a:miter lim="400000"/>
            </a:ln>
            <a:effectLst/>
          </p:spPr>
          <p:txBody>
            <a:bodyPr wrap="square" lIns="45719" tIns="45719" rIns="45719" bIns="45719" numCol="1" anchor="t">
              <a:noAutofit/>
            </a:bodyPr>
            <a:lstStyle/>
            <a:p>
              <a:pPr algn="l" defTabSz="914400">
                <a:defRPr sz="2600">
                  <a:solidFill>
                    <a:srgbClr val="000000"/>
                  </a:solidFill>
                  <a:latin typeface="Gill Sans"/>
                  <a:ea typeface="Gill Sans"/>
                  <a:cs typeface="Gill Sans"/>
                  <a:sym typeface="Gill Sans"/>
                </a:defRPr>
              </a:pPr>
              <a:endParaRPr/>
            </a:p>
          </p:txBody>
        </p:sp>
        <p:sp>
          <p:nvSpPr>
            <p:cNvPr id="637" name="Triangle"/>
            <p:cNvSpPr/>
            <p:nvPr/>
          </p:nvSpPr>
          <p:spPr>
            <a:xfrm>
              <a:off x="7213878" y="1870765"/>
              <a:ext cx="57473" cy="1"/>
            </a:xfrm>
            <a:custGeom>
              <a:avLst/>
              <a:gdLst/>
              <a:ahLst/>
              <a:cxnLst>
                <a:cxn ang="0">
                  <a:pos x="wd2" y="hd2"/>
                </a:cxn>
                <a:cxn ang="5400000">
                  <a:pos x="wd2" y="hd2"/>
                </a:cxn>
                <a:cxn ang="10800000">
                  <a:pos x="wd2" y="hd2"/>
                </a:cxn>
                <a:cxn ang="16200000">
                  <a:pos x="wd2" y="hd2"/>
                </a:cxn>
              </a:cxnLst>
              <a:rect l="0" t="0" r="r" b="b"/>
              <a:pathLst>
                <a:path w="21600" extrusionOk="0">
                  <a:moveTo>
                    <a:pt x="21600" y="0"/>
                  </a:moveTo>
                  <a:lnTo>
                    <a:pt x="0" y="0"/>
                  </a:lnTo>
                  <a:lnTo>
                    <a:pt x="21600" y="0"/>
                  </a:lnTo>
                  <a:close/>
                </a:path>
              </a:pathLst>
            </a:custGeom>
            <a:noFill/>
            <a:ln w="12700" cap="flat">
              <a:noFill/>
              <a:miter lim="400000"/>
            </a:ln>
            <a:effectLst/>
          </p:spPr>
          <p:txBody>
            <a:bodyPr wrap="square" lIns="45719" tIns="45719" rIns="45719" bIns="45719" numCol="1" anchor="t">
              <a:noAutofit/>
            </a:bodyPr>
            <a:lstStyle/>
            <a:p>
              <a:pPr algn="l" defTabSz="914400">
                <a:defRPr sz="2600">
                  <a:solidFill>
                    <a:srgbClr val="000000"/>
                  </a:solidFill>
                  <a:latin typeface="Gill Sans"/>
                  <a:ea typeface="Gill Sans"/>
                  <a:cs typeface="Gill Sans"/>
                  <a:sym typeface="Gill Sans"/>
                </a:defRPr>
              </a:pPr>
              <a:endParaRPr/>
            </a:p>
          </p:txBody>
        </p:sp>
        <p:sp>
          <p:nvSpPr>
            <p:cNvPr id="638" name="Line"/>
            <p:cNvSpPr/>
            <p:nvPr/>
          </p:nvSpPr>
          <p:spPr>
            <a:xfrm>
              <a:off x="7213878" y="2447807"/>
              <a:ext cx="57473" cy="2636"/>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639" name="Line"/>
            <p:cNvSpPr/>
            <p:nvPr/>
          </p:nvSpPr>
          <p:spPr>
            <a:xfrm>
              <a:off x="7213878" y="1870765"/>
              <a:ext cx="57473" cy="2636"/>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640" name="Triangle"/>
            <p:cNvSpPr/>
            <p:nvPr/>
          </p:nvSpPr>
          <p:spPr>
            <a:xfrm>
              <a:off x="7213878" y="1306900"/>
              <a:ext cx="57473" cy="1"/>
            </a:xfrm>
            <a:custGeom>
              <a:avLst/>
              <a:gdLst/>
              <a:ahLst/>
              <a:cxnLst>
                <a:cxn ang="0">
                  <a:pos x="wd2" y="hd2"/>
                </a:cxn>
                <a:cxn ang="5400000">
                  <a:pos x="wd2" y="hd2"/>
                </a:cxn>
                <a:cxn ang="10800000">
                  <a:pos x="wd2" y="hd2"/>
                </a:cxn>
                <a:cxn ang="16200000">
                  <a:pos x="wd2" y="hd2"/>
                </a:cxn>
              </a:cxnLst>
              <a:rect l="0" t="0" r="r" b="b"/>
              <a:pathLst>
                <a:path w="21600" extrusionOk="0">
                  <a:moveTo>
                    <a:pt x="21600" y="0"/>
                  </a:moveTo>
                  <a:lnTo>
                    <a:pt x="0" y="0"/>
                  </a:lnTo>
                  <a:lnTo>
                    <a:pt x="21600" y="0"/>
                  </a:lnTo>
                  <a:close/>
                </a:path>
              </a:pathLst>
            </a:custGeom>
            <a:noFill/>
            <a:ln w="12700" cap="flat">
              <a:noFill/>
              <a:miter lim="400000"/>
            </a:ln>
            <a:effectLst/>
          </p:spPr>
          <p:txBody>
            <a:bodyPr wrap="square" lIns="45719" tIns="45719" rIns="45719" bIns="45719" numCol="1" anchor="t">
              <a:noAutofit/>
            </a:bodyPr>
            <a:lstStyle/>
            <a:p>
              <a:pPr algn="l" defTabSz="914400">
                <a:defRPr sz="2600">
                  <a:solidFill>
                    <a:srgbClr val="000000"/>
                  </a:solidFill>
                  <a:latin typeface="Gill Sans"/>
                  <a:ea typeface="Gill Sans"/>
                  <a:cs typeface="Gill Sans"/>
                  <a:sym typeface="Gill Sans"/>
                </a:defRPr>
              </a:pPr>
              <a:endParaRPr/>
            </a:p>
          </p:txBody>
        </p:sp>
        <p:sp>
          <p:nvSpPr>
            <p:cNvPr id="641" name="Line"/>
            <p:cNvSpPr/>
            <p:nvPr/>
          </p:nvSpPr>
          <p:spPr>
            <a:xfrm>
              <a:off x="7213878" y="1306900"/>
              <a:ext cx="57473" cy="2636"/>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642" name="0"/>
            <p:cNvSpPr txBox="1"/>
            <p:nvPr/>
          </p:nvSpPr>
          <p:spPr>
            <a:xfrm>
              <a:off x="6912726" y="5628110"/>
              <a:ext cx="220693" cy="3288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914400">
                <a:defRPr sz="1100" b="1">
                  <a:solidFill>
                    <a:srgbClr val="000000"/>
                  </a:solidFill>
                  <a:latin typeface="Verdana"/>
                  <a:ea typeface="Verdana"/>
                  <a:cs typeface="Verdana"/>
                  <a:sym typeface="Verdana"/>
                </a:defRPr>
              </a:lvl1pPr>
            </a:lstStyle>
            <a:p>
              <a:r>
                <a:t>0</a:t>
              </a:r>
            </a:p>
          </p:txBody>
        </p:sp>
        <p:sp>
          <p:nvSpPr>
            <p:cNvPr id="643" name="5"/>
            <p:cNvSpPr txBox="1"/>
            <p:nvPr/>
          </p:nvSpPr>
          <p:spPr>
            <a:xfrm>
              <a:off x="6912726" y="5085324"/>
              <a:ext cx="220693" cy="3288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914400">
                <a:defRPr sz="1100" b="1">
                  <a:solidFill>
                    <a:srgbClr val="000000"/>
                  </a:solidFill>
                  <a:latin typeface="Verdana"/>
                  <a:ea typeface="Verdana"/>
                  <a:cs typeface="Verdana"/>
                  <a:sym typeface="Verdana"/>
                </a:defRPr>
              </a:lvl1pPr>
            </a:lstStyle>
            <a:p>
              <a:r>
                <a:t>5</a:t>
              </a:r>
            </a:p>
          </p:txBody>
        </p:sp>
        <p:sp>
          <p:nvSpPr>
            <p:cNvPr id="644" name="10"/>
            <p:cNvSpPr txBox="1"/>
            <p:nvPr/>
          </p:nvSpPr>
          <p:spPr>
            <a:xfrm>
              <a:off x="6731113" y="4542538"/>
              <a:ext cx="367246" cy="3288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914400">
                <a:defRPr sz="1100" b="1">
                  <a:solidFill>
                    <a:srgbClr val="000000"/>
                  </a:solidFill>
                  <a:latin typeface="Verdana"/>
                  <a:ea typeface="Verdana"/>
                  <a:cs typeface="Verdana"/>
                  <a:sym typeface="Verdana"/>
                </a:defRPr>
              </a:lvl1pPr>
            </a:lstStyle>
            <a:p>
              <a:r>
                <a:t>10</a:t>
              </a:r>
            </a:p>
          </p:txBody>
        </p:sp>
        <p:sp>
          <p:nvSpPr>
            <p:cNvPr id="645" name="15"/>
            <p:cNvSpPr txBox="1"/>
            <p:nvPr/>
          </p:nvSpPr>
          <p:spPr>
            <a:xfrm>
              <a:off x="6731113" y="4002387"/>
              <a:ext cx="367246" cy="3288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914400">
                <a:defRPr sz="1100" b="1">
                  <a:solidFill>
                    <a:srgbClr val="000000"/>
                  </a:solidFill>
                  <a:latin typeface="Verdana"/>
                  <a:ea typeface="Verdana"/>
                  <a:cs typeface="Verdana"/>
                  <a:sym typeface="Verdana"/>
                </a:defRPr>
              </a:lvl1pPr>
            </a:lstStyle>
            <a:p>
              <a:r>
                <a:t>15</a:t>
              </a:r>
            </a:p>
          </p:txBody>
        </p:sp>
        <p:sp>
          <p:nvSpPr>
            <p:cNvPr id="646" name="20"/>
            <p:cNvSpPr txBox="1"/>
            <p:nvPr/>
          </p:nvSpPr>
          <p:spPr>
            <a:xfrm>
              <a:off x="6731113" y="3459602"/>
              <a:ext cx="367246" cy="3288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914400">
                <a:defRPr sz="1100" b="1">
                  <a:solidFill>
                    <a:srgbClr val="000000"/>
                  </a:solidFill>
                  <a:latin typeface="Verdana"/>
                  <a:ea typeface="Verdana"/>
                  <a:cs typeface="Verdana"/>
                  <a:sym typeface="Verdana"/>
                </a:defRPr>
              </a:lvl1pPr>
            </a:lstStyle>
            <a:p>
              <a:r>
                <a:t>20</a:t>
              </a:r>
            </a:p>
          </p:txBody>
        </p:sp>
        <p:sp>
          <p:nvSpPr>
            <p:cNvPr id="647" name="25"/>
            <p:cNvSpPr txBox="1"/>
            <p:nvPr/>
          </p:nvSpPr>
          <p:spPr>
            <a:xfrm>
              <a:off x="6731113" y="2916816"/>
              <a:ext cx="367246" cy="3288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914400">
                <a:defRPr sz="1100" b="1">
                  <a:solidFill>
                    <a:srgbClr val="000000"/>
                  </a:solidFill>
                  <a:latin typeface="Verdana"/>
                  <a:ea typeface="Verdana"/>
                  <a:cs typeface="Verdana"/>
                  <a:sym typeface="Verdana"/>
                </a:defRPr>
              </a:lvl1pPr>
            </a:lstStyle>
            <a:p>
              <a:r>
                <a:t>25</a:t>
              </a:r>
            </a:p>
          </p:txBody>
        </p:sp>
        <p:sp>
          <p:nvSpPr>
            <p:cNvPr id="648" name="30"/>
            <p:cNvSpPr txBox="1"/>
            <p:nvPr/>
          </p:nvSpPr>
          <p:spPr>
            <a:xfrm>
              <a:off x="6731113" y="2376663"/>
              <a:ext cx="367246" cy="3288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914400">
                <a:defRPr sz="1100" b="1">
                  <a:solidFill>
                    <a:srgbClr val="000000"/>
                  </a:solidFill>
                  <a:latin typeface="Verdana"/>
                  <a:ea typeface="Verdana"/>
                  <a:cs typeface="Verdana"/>
                  <a:sym typeface="Verdana"/>
                </a:defRPr>
              </a:lvl1pPr>
            </a:lstStyle>
            <a:p>
              <a:r>
                <a:t>30</a:t>
              </a:r>
            </a:p>
          </p:txBody>
        </p:sp>
        <p:sp>
          <p:nvSpPr>
            <p:cNvPr id="649" name="35"/>
            <p:cNvSpPr txBox="1"/>
            <p:nvPr/>
          </p:nvSpPr>
          <p:spPr>
            <a:xfrm>
              <a:off x="6731113" y="1833878"/>
              <a:ext cx="367246" cy="3288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914400">
                <a:defRPr sz="1100" b="1">
                  <a:solidFill>
                    <a:srgbClr val="000000"/>
                  </a:solidFill>
                  <a:latin typeface="Verdana"/>
                  <a:ea typeface="Verdana"/>
                  <a:cs typeface="Verdana"/>
                  <a:sym typeface="Verdana"/>
                </a:defRPr>
              </a:lvl1pPr>
            </a:lstStyle>
            <a:p>
              <a:r>
                <a:t>35</a:t>
              </a:r>
            </a:p>
          </p:txBody>
        </p:sp>
        <p:sp>
          <p:nvSpPr>
            <p:cNvPr id="650" name="40"/>
            <p:cNvSpPr txBox="1"/>
            <p:nvPr/>
          </p:nvSpPr>
          <p:spPr>
            <a:xfrm>
              <a:off x="6731113" y="1293727"/>
              <a:ext cx="367246" cy="3288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914400">
                <a:defRPr sz="1100" b="1">
                  <a:solidFill>
                    <a:srgbClr val="000000"/>
                  </a:solidFill>
                  <a:latin typeface="Verdana"/>
                  <a:ea typeface="Verdana"/>
                  <a:cs typeface="Verdana"/>
                  <a:sym typeface="Verdana"/>
                </a:defRPr>
              </a:lvl1pPr>
            </a:lstStyle>
            <a:p>
              <a:r>
                <a:t>40</a:t>
              </a:r>
            </a:p>
          </p:txBody>
        </p:sp>
        <p:sp>
          <p:nvSpPr>
            <p:cNvPr id="651" name="Triangle"/>
            <p:cNvSpPr/>
            <p:nvPr/>
          </p:nvSpPr>
          <p:spPr>
            <a:xfrm>
              <a:off x="7271350" y="5894235"/>
              <a:ext cx="377935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noFill/>
            <a:ln w="12700" cap="flat">
              <a:noFill/>
              <a:miter lim="400000"/>
            </a:ln>
            <a:effectLst/>
          </p:spPr>
          <p:txBody>
            <a:bodyPr wrap="square" lIns="45719" tIns="45719" rIns="45719" bIns="45719" numCol="1" anchor="t">
              <a:noAutofit/>
            </a:bodyPr>
            <a:lstStyle/>
            <a:p>
              <a:pPr algn="l" defTabSz="914400">
                <a:defRPr sz="2600">
                  <a:solidFill>
                    <a:srgbClr val="000000"/>
                  </a:solidFill>
                  <a:latin typeface="Gill Sans"/>
                  <a:ea typeface="Gill Sans"/>
                  <a:cs typeface="Gill Sans"/>
                  <a:sym typeface="Gill Sans"/>
                </a:defRPr>
              </a:pPr>
              <a:endParaRPr/>
            </a:p>
          </p:txBody>
        </p:sp>
        <p:sp>
          <p:nvSpPr>
            <p:cNvPr id="652" name="Triangle"/>
            <p:cNvSpPr/>
            <p:nvPr/>
          </p:nvSpPr>
          <p:spPr>
            <a:xfrm>
              <a:off x="7271353" y="5894235"/>
              <a:ext cx="1" cy="65873"/>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21600"/>
                  </a:lnTo>
                  <a:lnTo>
                    <a:pt x="0" y="0"/>
                  </a:lnTo>
                  <a:close/>
                </a:path>
              </a:pathLst>
            </a:custGeom>
            <a:noFill/>
            <a:ln w="12700" cap="flat">
              <a:noFill/>
              <a:miter lim="400000"/>
            </a:ln>
            <a:effectLst/>
          </p:spPr>
          <p:txBody>
            <a:bodyPr wrap="square" lIns="45719" tIns="45719" rIns="45719" bIns="45719" numCol="1" anchor="t">
              <a:noAutofit/>
            </a:bodyPr>
            <a:lstStyle/>
            <a:p>
              <a:pPr algn="l" defTabSz="914400">
                <a:defRPr sz="2600">
                  <a:solidFill>
                    <a:srgbClr val="000000"/>
                  </a:solidFill>
                  <a:latin typeface="Gill Sans"/>
                  <a:ea typeface="Gill Sans"/>
                  <a:cs typeface="Gill Sans"/>
                  <a:sym typeface="Gill Sans"/>
                </a:defRPr>
              </a:pPr>
              <a:endParaRPr/>
            </a:p>
          </p:txBody>
        </p:sp>
        <p:sp>
          <p:nvSpPr>
            <p:cNvPr id="653" name="Line"/>
            <p:cNvSpPr/>
            <p:nvPr/>
          </p:nvSpPr>
          <p:spPr>
            <a:xfrm flipV="1">
              <a:off x="7271351" y="5857348"/>
              <a:ext cx="2300" cy="65873"/>
            </a:xfrm>
            <a:prstGeom prst="line">
              <a:avLst/>
            </a:prstGeom>
            <a:noFill/>
            <a:ln w="8001" cap="flat">
              <a:solidFill>
                <a:srgbClr val="000000"/>
              </a:solidFill>
              <a:prstDash val="solid"/>
              <a:round/>
            </a:ln>
            <a:effectLst/>
          </p:spPr>
          <p:txBody>
            <a:bodyPr wrap="square" lIns="45719" tIns="45719" rIns="45719" bIns="45719" numCol="1" anchor="t">
              <a:noAutofit/>
            </a:bodyPr>
            <a:lstStyle/>
            <a:p>
              <a:pPr algn="l" defTabSz="914400">
                <a:defRPr sz="3200">
                  <a:solidFill>
                    <a:srgbClr val="000000"/>
                  </a:solidFill>
                  <a:latin typeface="Gill Sans"/>
                  <a:ea typeface="Gill Sans"/>
                  <a:cs typeface="Gill Sans"/>
                  <a:sym typeface="Gill Sans"/>
                </a:defRPr>
              </a:pPr>
              <a:endParaRPr/>
            </a:p>
          </p:txBody>
        </p:sp>
        <p:sp>
          <p:nvSpPr>
            <p:cNvPr id="654" name="Triangle"/>
            <p:cNvSpPr/>
            <p:nvPr/>
          </p:nvSpPr>
          <p:spPr>
            <a:xfrm>
              <a:off x="11050707" y="5894235"/>
              <a:ext cx="1" cy="65873"/>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21600"/>
                  </a:lnTo>
                  <a:lnTo>
                    <a:pt x="0" y="0"/>
                  </a:lnTo>
                  <a:close/>
                </a:path>
              </a:pathLst>
            </a:custGeom>
            <a:noFill/>
            <a:ln w="12700" cap="flat">
              <a:noFill/>
              <a:miter lim="400000"/>
            </a:ln>
            <a:effectLst/>
          </p:spPr>
          <p:txBody>
            <a:bodyPr wrap="square" lIns="45719" tIns="45719" rIns="45719" bIns="45719" numCol="1" anchor="t">
              <a:noAutofit/>
            </a:bodyPr>
            <a:lstStyle/>
            <a:p>
              <a:pPr algn="l" defTabSz="914400">
                <a:defRPr sz="2600">
                  <a:solidFill>
                    <a:srgbClr val="000000"/>
                  </a:solidFill>
                  <a:latin typeface="Gill Sans"/>
                  <a:ea typeface="Gill Sans"/>
                  <a:cs typeface="Gill Sans"/>
                  <a:sym typeface="Gill Sans"/>
                </a:defRPr>
              </a:pPr>
              <a:endParaRPr/>
            </a:p>
          </p:txBody>
        </p:sp>
        <p:sp>
          <p:nvSpPr>
            <p:cNvPr id="655" name="0"/>
            <p:cNvSpPr txBox="1"/>
            <p:nvPr/>
          </p:nvSpPr>
          <p:spPr>
            <a:xfrm>
              <a:off x="7724228" y="6155087"/>
              <a:ext cx="220693" cy="3288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914400">
                <a:defRPr sz="1100" b="1">
                  <a:solidFill>
                    <a:srgbClr val="000000"/>
                  </a:solidFill>
                  <a:latin typeface="Verdana"/>
                  <a:ea typeface="Verdana"/>
                  <a:cs typeface="Verdana"/>
                  <a:sym typeface="Verdana"/>
                </a:defRPr>
              </a:lvl1pPr>
            </a:lstStyle>
            <a:p>
              <a:r>
                <a:t>0</a:t>
              </a:r>
            </a:p>
          </p:txBody>
        </p:sp>
        <p:sp>
          <p:nvSpPr>
            <p:cNvPr id="656" name="1"/>
            <p:cNvSpPr txBox="1"/>
            <p:nvPr/>
          </p:nvSpPr>
          <p:spPr>
            <a:xfrm>
              <a:off x="8363316" y="6155087"/>
              <a:ext cx="220693" cy="3288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914400">
                <a:defRPr sz="1100" b="1">
                  <a:solidFill>
                    <a:srgbClr val="000000"/>
                  </a:solidFill>
                  <a:latin typeface="Verdana"/>
                  <a:ea typeface="Verdana"/>
                  <a:cs typeface="Verdana"/>
                  <a:sym typeface="Verdana"/>
                </a:defRPr>
              </a:lvl1pPr>
            </a:lstStyle>
            <a:p>
              <a:r>
                <a:t>1</a:t>
              </a:r>
            </a:p>
          </p:txBody>
        </p:sp>
        <p:sp>
          <p:nvSpPr>
            <p:cNvPr id="657" name="2"/>
            <p:cNvSpPr txBox="1"/>
            <p:nvPr/>
          </p:nvSpPr>
          <p:spPr>
            <a:xfrm>
              <a:off x="9002404" y="6155087"/>
              <a:ext cx="220694" cy="3288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914400">
                <a:defRPr sz="1100" b="1">
                  <a:solidFill>
                    <a:srgbClr val="000000"/>
                  </a:solidFill>
                  <a:latin typeface="Verdana"/>
                  <a:ea typeface="Verdana"/>
                  <a:cs typeface="Verdana"/>
                  <a:sym typeface="Verdana"/>
                </a:defRPr>
              </a:lvl1pPr>
            </a:lstStyle>
            <a:p>
              <a:r>
                <a:t>2</a:t>
              </a:r>
            </a:p>
          </p:txBody>
        </p:sp>
        <p:sp>
          <p:nvSpPr>
            <p:cNvPr id="658" name="3"/>
            <p:cNvSpPr txBox="1"/>
            <p:nvPr/>
          </p:nvSpPr>
          <p:spPr>
            <a:xfrm>
              <a:off x="9643792" y="6155087"/>
              <a:ext cx="220693" cy="3288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914400">
                <a:defRPr sz="1100" b="1">
                  <a:solidFill>
                    <a:srgbClr val="000000"/>
                  </a:solidFill>
                  <a:latin typeface="Verdana"/>
                  <a:ea typeface="Verdana"/>
                  <a:cs typeface="Verdana"/>
                  <a:sym typeface="Verdana"/>
                </a:defRPr>
              </a:lvl1pPr>
            </a:lstStyle>
            <a:p>
              <a:r>
                <a:t>3</a:t>
              </a:r>
            </a:p>
          </p:txBody>
        </p:sp>
        <p:sp>
          <p:nvSpPr>
            <p:cNvPr id="659" name="4"/>
            <p:cNvSpPr txBox="1"/>
            <p:nvPr/>
          </p:nvSpPr>
          <p:spPr>
            <a:xfrm>
              <a:off x="10282880" y="6155087"/>
              <a:ext cx="220694" cy="3288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914400">
                <a:defRPr sz="1100" b="1">
                  <a:solidFill>
                    <a:srgbClr val="000000"/>
                  </a:solidFill>
                  <a:latin typeface="Verdana"/>
                  <a:ea typeface="Verdana"/>
                  <a:cs typeface="Verdana"/>
                  <a:sym typeface="Verdana"/>
                </a:defRPr>
              </a:lvl1pPr>
            </a:lstStyle>
            <a:p>
              <a:r>
                <a:t>4</a:t>
              </a:r>
            </a:p>
          </p:txBody>
        </p:sp>
        <p:grpSp>
          <p:nvGrpSpPr>
            <p:cNvPr id="664" name="Group"/>
            <p:cNvGrpSpPr/>
            <p:nvPr/>
          </p:nvGrpSpPr>
          <p:grpSpPr>
            <a:xfrm>
              <a:off x="7503536" y="4608410"/>
              <a:ext cx="662078" cy="1335885"/>
              <a:chOff x="0" y="0"/>
              <a:chExt cx="662076" cy="1335884"/>
            </a:xfrm>
          </p:grpSpPr>
          <p:sp>
            <p:nvSpPr>
              <p:cNvPr id="660" name="Shape"/>
              <p:cNvSpPr/>
              <p:nvPr/>
            </p:nvSpPr>
            <p:spPr>
              <a:xfrm>
                <a:off x="0" y="-1"/>
                <a:ext cx="662077" cy="1335886"/>
              </a:xfrm>
              <a:custGeom>
                <a:avLst/>
                <a:gdLst/>
                <a:ahLst/>
                <a:cxnLst>
                  <a:cxn ang="0">
                    <a:pos x="wd2" y="hd2"/>
                  </a:cxn>
                  <a:cxn ang="5400000">
                    <a:pos x="wd2" y="hd2"/>
                  </a:cxn>
                  <a:cxn ang="10800000">
                    <a:pos x="wd2" y="hd2"/>
                  </a:cxn>
                  <a:cxn ang="16200000">
                    <a:pos x="wd2" y="hd2"/>
                  </a:cxn>
                </a:cxnLst>
                <a:rect l="0" t="0" r="r" b="b"/>
                <a:pathLst>
                  <a:path w="21600" h="21600" extrusionOk="0">
                    <a:moveTo>
                      <a:pt x="0" y="3067"/>
                    </a:moveTo>
                    <a:lnTo>
                      <a:pt x="5400" y="0"/>
                    </a:lnTo>
                    <a:lnTo>
                      <a:pt x="21600" y="0"/>
                    </a:lnTo>
                    <a:lnTo>
                      <a:pt x="21600" y="18533"/>
                    </a:lnTo>
                    <a:lnTo>
                      <a:pt x="16200" y="21600"/>
                    </a:lnTo>
                    <a:lnTo>
                      <a:pt x="0" y="21600"/>
                    </a:lnTo>
                    <a:close/>
                  </a:path>
                </a:pathLst>
              </a:custGeom>
              <a:solidFill>
                <a:srgbClr val="E1E1E5"/>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661" name="Shape"/>
              <p:cNvSpPr/>
              <p:nvPr/>
            </p:nvSpPr>
            <p:spPr>
              <a:xfrm>
                <a:off x="496557" y="-1"/>
                <a:ext cx="165520" cy="1335886"/>
              </a:xfrm>
              <a:custGeom>
                <a:avLst/>
                <a:gdLst/>
                <a:ahLst/>
                <a:cxnLst>
                  <a:cxn ang="0">
                    <a:pos x="wd2" y="hd2"/>
                  </a:cxn>
                  <a:cxn ang="5400000">
                    <a:pos x="wd2" y="hd2"/>
                  </a:cxn>
                  <a:cxn ang="10800000">
                    <a:pos x="wd2" y="hd2"/>
                  </a:cxn>
                  <a:cxn ang="16200000">
                    <a:pos x="wd2" y="hd2"/>
                  </a:cxn>
                </a:cxnLst>
                <a:rect l="0" t="0" r="r" b="b"/>
                <a:pathLst>
                  <a:path w="21600" h="21600" extrusionOk="0">
                    <a:moveTo>
                      <a:pt x="0" y="3067"/>
                    </a:moveTo>
                    <a:lnTo>
                      <a:pt x="21600" y="0"/>
                    </a:lnTo>
                    <a:lnTo>
                      <a:pt x="21600" y="18533"/>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662" name="Shape"/>
              <p:cNvSpPr/>
              <p:nvPr/>
            </p:nvSpPr>
            <p:spPr>
              <a:xfrm>
                <a:off x="0" y="-1"/>
                <a:ext cx="662077" cy="1897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21600" y="0"/>
                    </a:lnTo>
                    <a:lnTo>
                      <a:pt x="16200"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663" name="Shape"/>
              <p:cNvSpPr/>
              <p:nvPr/>
            </p:nvSpPr>
            <p:spPr>
              <a:xfrm>
                <a:off x="0" y="-1"/>
                <a:ext cx="662077" cy="1335886"/>
              </a:xfrm>
              <a:custGeom>
                <a:avLst/>
                <a:gdLst/>
                <a:ahLst/>
                <a:cxnLst>
                  <a:cxn ang="0">
                    <a:pos x="wd2" y="hd2"/>
                  </a:cxn>
                  <a:cxn ang="5400000">
                    <a:pos x="wd2" y="hd2"/>
                  </a:cxn>
                  <a:cxn ang="10800000">
                    <a:pos x="wd2" y="hd2"/>
                  </a:cxn>
                  <a:cxn ang="16200000">
                    <a:pos x="wd2" y="hd2"/>
                  </a:cxn>
                </a:cxnLst>
                <a:rect l="0" t="0" r="r" b="b"/>
                <a:pathLst>
                  <a:path w="21600" h="21600" extrusionOk="0">
                    <a:moveTo>
                      <a:pt x="0" y="3067"/>
                    </a:moveTo>
                    <a:lnTo>
                      <a:pt x="5400" y="0"/>
                    </a:lnTo>
                    <a:lnTo>
                      <a:pt x="21600" y="0"/>
                    </a:lnTo>
                    <a:lnTo>
                      <a:pt x="21600" y="18533"/>
                    </a:lnTo>
                    <a:lnTo>
                      <a:pt x="16200" y="21600"/>
                    </a:lnTo>
                    <a:lnTo>
                      <a:pt x="0" y="21600"/>
                    </a:lnTo>
                    <a:close/>
                    <a:moveTo>
                      <a:pt x="0" y="3067"/>
                    </a:moveTo>
                    <a:lnTo>
                      <a:pt x="16200" y="3067"/>
                    </a:lnTo>
                    <a:lnTo>
                      <a:pt x="21600" y="0"/>
                    </a:lnTo>
                    <a:moveTo>
                      <a:pt x="16200" y="3067"/>
                    </a:moveTo>
                    <a:lnTo>
                      <a:pt x="16200" y="21600"/>
                    </a:lnTo>
                  </a:path>
                </a:pathLst>
              </a:custGeom>
              <a:noFill/>
              <a:ln w="9525" cap="flat">
                <a:solidFill>
                  <a:srgbClr val="000000"/>
                </a:solidFill>
                <a:prstDash val="solid"/>
                <a:miter lim="8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grpSp>
        <p:grpSp>
          <p:nvGrpSpPr>
            <p:cNvPr id="669" name="Group"/>
            <p:cNvGrpSpPr/>
            <p:nvPr/>
          </p:nvGrpSpPr>
          <p:grpSpPr>
            <a:xfrm>
              <a:off x="8165613" y="3920704"/>
              <a:ext cx="662077" cy="2023591"/>
              <a:chOff x="0" y="0"/>
              <a:chExt cx="662076" cy="2023590"/>
            </a:xfrm>
          </p:grpSpPr>
          <p:sp>
            <p:nvSpPr>
              <p:cNvPr id="665" name="Shape"/>
              <p:cNvSpPr/>
              <p:nvPr/>
            </p:nvSpPr>
            <p:spPr>
              <a:xfrm>
                <a:off x="0" y="0"/>
                <a:ext cx="662077" cy="2023591"/>
              </a:xfrm>
              <a:custGeom>
                <a:avLst/>
                <a:gdLst/>
                <a:ahLst/>
                <a:cxnLst>
                  <a:cxn ang="0">
                    <a:pos x="wd2" y="hd2"/>
                  </a:cxn>
                  <a:cxn ang="5400000">
                    <a:pos x="wd2" y="hd2"/>
                  </a:cxn>
                  <a:cxn ang="10800000">
                    <a:pos x="wd2" y="hd2"/>
                  </a:cxn>
                  <a:cxn ang="16200000">
                    <a:pos x="wd2" y="hd2"/>
                  </a:cxn>
                </a:cxnLst>
                <a:rect l="0" t="0" r="r" b="b"/>
                <a:pathLst>
                  <a:path w="21600" h="21600" extrusionOk="0">
                    <a:moveTo>
                      <a:pt x="0" y="2025"/>
                    </a:moveTo>
                    <a:lnTo>
                      <a:pt x="5400" y="0"/>
                    </a:lnTo>
                    <a:lnTo>
                      <a:pt x="21600" y="0"/>
                    </a:lnTo>
                    <a:lnTo>
                      <a:pt x="21600" y="19575"/>
                    </a:lnTo>
                    <a:lnTo>
                      <a:pt x="16200" y="21600"/>
                    </a:lnTo>
                    <a:lnTo>
                      <a:pt x="0" y="21600"/>
                    </a:lnTo>
                    <a:close/>
                  </a:path>
                </a:pathLst>
              </a:custGeom>
              <a:solidFill>
                <a:srgbClr val="009999"/>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666" name="Shape"/>
              <p:cNvSpPr/>
              <p:nvPr/>
            </p:nvSpPr>
            <p:spPr>
              <a:xfrm>
                <a:off x="496557" y="0"/>
                <a:ext cx="165520" cy="2023591"/>
              </a:xfrm>
              <a:custGeom>
                <a:avLst/>
                <a:gdLst/>
                <a:ahLst/>
                <a:cxnLst>
                  <a:cxn ang="0">
                    <a:pos x="wd2" y="hd2"/>
                  </a:cxn>
                  <a:cxn ang="5400000">
                    <a:pos x="wd2" y="hd2"/>
                  </a:cxn>
                  <a:cxn ang="10800000">
                    <a:pos x="wd2" y="hd2"/>
                  </a:cxn>
                  <a:cxn ang="16200000">
                    <a:pos x="wd2" y="hd2"/>
                  </a:cxn>
                </a:cxnLst>
                <a:rect l="0" t="0" r="r" b="b"/>
                <a:pathLst>
                  <a:path w="21600" h="21600" extrusionOk="0">
                    <a:moveTo>
                      <a:pt x="0" y="2025"/>
                    </a:moveTo>
                    <a:lnTo>
                      <a:pt x="21600" y="0"/>
                    </a:lnTo>
                    <a:lnTo>
                      <a:pt x="21600" y="19575"/>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667" name="Shape"/>
              <p:cNvSpPr/>
              <p:nvPr/>
            </p:nvSpPr>
            <p:spPr>
              <a:xfrm>
                <a:off x="0" y="-1"/>
                <a:ext cx="662077" cy="1897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21600" y="0"/>
                    </a:lnTo>
                    <a:lnTo>
                      <a:pt x="16200"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668" name="Shape"/>
              <p:cNvSpPr/>
              <p:nvPr/>
            </p:nvSpPr>
            <p:spPr>
              <a:xfrm>
                <a:off x="0" y="0"/>
                <a:ext cx="662077" cy="2023591"/>
              </a:xfrm>
              <a:custGeom>
                <a:avLst/>
                <a:gdLst/>
                <a:ahLst/>
                <a:cxnLst>
                  <a:cxn ang="0">
                    <a:pos x="wd2" y="hd2"/>
                  </a:cxn>
                  <a:cxn ang="5400000">
                    <a:pos x="wd2" y="hd2"/>
                  </a:cxn>
                  <a:cxn ang="10800000">
                    <a:pos x="wd2" y="hd2"/>
                  </a:cxn>
                  <a:cxn ang="16200000">
                    <a:pos x="wd2" y="hd2"/>
                  </a:cxn>
                </a:cxnLst>
                <a:rect l="0" t="0" r="r" b="b"/>
                <a:pathLst>
                  <a:path w="21600" h="21600" extrusionOk="0">
                    <a:moveTo>
                      <a:pt x="0" y="2025"/>
                    </a:moveTo>
                    <a:lnTo>
                      <a:pt x="5400" y="0"/>
                    </a:lnTo>
                    <a:lnTo>
                      <a:pt x="21600" y="0"/>
                    </a:lnTo>
                    <a:lnTo>
                      <a:pt x="21600" y="19575"/>
                    </a:lnTo>
                    <a:lnTo>
                      <a:pt x="16200" y="21600"/>
                    </a:lnTo>
                    <a:lnTo>
                      <a:pt x="0" y="21600"/>
                    </a:lnTo>
                    <a:close/>
                    <a:moveTo>
                      <a:pt x="0" y="2025"/>
                    </a:moveTo>
                    <a:lnTo>
                      <a:pt x="16200" y="2025"/>
                    </a:lnTo>
                    <a:lnTo>
                      <a:pt x="21600" y="0"/>
                    </a:lnTo>
                    <a:moveTo>
                      <a:pt x="16200" y="2025"/>
                    </a:moveTo>
                    <a:lnTo>
                      <a:pt x="16200" y="21600"/>
                    </a:lnTo>
                  </a:path>
                </a:pathLst>
              </a:custGeom>
              <a:noFill/>
              <a:ln w="9525" cap="flat">
                <a:solidFill>
                  <a:srgbClr val="000000"/>
                </a:solidFill>
                <a:prstDash val="solid"/>
                <a:miter lim="8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grpSp>
        <p:grpSp>
          <p:nvGrpSpPr>
            <p:cNvPr id="674" name="Group"/>
            <p:cNvGrpSpPr/>
            <p:nvPr/>
          </p:nvGrpSpPr>
          <p:grpSpPr>
            <a:xfrm>
              <a:off x="8827689" y="3161857"/>
              <a:ext cx="662078" cy="2782438"/>
              <a:chOff x="0" y="0"/>
              <a:chExt cx="662076" cy="2782436"/>
            </a:xfrm>
          </p:grpSpPr>
          <p:sp>
            <p:nvSpPr>
              <p:cNvPr id="670" name="Shape"/>
              <p:cNvSpPr/>
              <p:nvPr/>
            </p:nvSpPr>
            <p:spPr>
              <a:xfrm>
                <a:off x="0" y="0"/>
                <a:ext cx="662077" cy="2782437"/>
              </a:xfrm>
              <a:custGeom>
                <a:avLst/>
                <a:gdLst/>
                <a:ahLst/>
                <a:cxnLst>
                  <a:cxn ang="0">
                    <a:pos x="wd2" y="hd2"/>
                  </a:cxn>
                  <a:cxn ang="5400000">
                    <a:pos x="wd2" y="hd2"/>
                  </a:cxn>
                  <a:cxn ang="10800000">
                    <a:pos x="wd2" y="hd2"/>
                  </a:cxn>
                  <a:cxn ang="16200000">
                    <a:pos x="wd2" y="hd2"/>
                  </a:cxn>
                </a:cxnLst>
                <a:rect l="0" t="0" r="r" b="b"/>
                <a:pathLst>
                  <a:path w="21600" h="21600" extrusionOk="0">
                    <a:moveTo>
                      <a:pt x="0" y="1473"/>
                    </a:moveTo>
                    <a:lnTo>
                      <a:pt x="5400" y="0"/>
                    </a:lnTo>
                    <a:lnTo>
                      <a:pt x="21600" y="0"/>
                    </a:lnTo>
                    <a:lnTo>
                      <a:pt x="21600" y="20127"/>
                    </a:lnTo>
                    <a:lnTo>
                      <a:pt x="16200" y="21600"/>
                    </a:lnTo>
                    <a:lnTo>
                      <a:pt x="0" y="21600"/>
                    </a:lnTo>
                    <a:close/>
                  </a:path>
                </a:pathLst>
              </a:custGeom>
              <a:solidFill>
                <a:srgbClr val="99CC00"/>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671" name="Shape"/>
              <p:cNvSpPr/>
              <p:nvPr/>
            </p:nvSpPr>
            <p:spPr>
              <a:xfrm>
                <a:off x="496557" y="0"/>
                <a:ext cx="165520" cy="2782437"/>
              </a:xfrm>
              <a:custGeom>
                <a:avLst/>
                <a:gdLst/>
                <a:ahLst/>
                <a:cxnLst>
                  <a:cxn ang="0">
                    <a:pos x="wd2" y="hd2"/>
                  </a:cxn>
                  <a:cxn ang="5400000">
                    <a:pos x="wd2" y="hd2"/>
                  </a:cxn>
                  <a:cxn ang="10800000">
                    <a:pos x="wd2" y="hd2"/>
                  </a:cxn>
                  <a:cxn ang="16200000">
                    <a:pos x="wd2" y="hd2"/>
                  </a:cxn>
                </a:cxnLst>
                <a:rect l="0" t="0" r="r" b="b"/>
                <a:pathLst>
                  <a:path w="21600" h="21600" extrusionOk="0">
                    <a:moveTo>
                      <a:pt x="0" y="1473"/>
                    </a:moveTo>
                    <a:lnTo>
                      <a:pt x="21600" y="0"/>
                    </a:lnTo>
                    <a:lnTo>
                      <a:pt x="21600" y="20127"/>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672" name="Shape"/>
              <p:cNvSpPr/>
              <p:nvPr/>
            </p:nvSpPr>
            <p:spPr>
              <a:xfrm>
                <a:off x="0" y="-1"/>
                <a:ext cx="662077" cy="1897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21600" y="0"/>
                    </a:lnTo>
                    <a:lnTo>
                      <a:pt x="16200"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673" name="Shape"/>
              <p:cNvSpPr/>
              <p:nvPr/>
            </p:nvSpPr>
            <p:spPr>
              <a:xfrm>
                <a:off x="0" y="0"/>
                <a:ext cx="662077" cy="2782437"/>
              </a:xfrm>
              <a:custGeom>
                <a:avLst/>
                <a:gdLst/>
                <a:ahLst/>
                <a:cxnLst>
                  <a:cxn ang="0">
                    <a:pos x="wd2" y="hd2"/>
                  </a:cxn>
                  <a:cxn ang="5400000">
                    <a:pos x="wd2" y="hd2"/>
                  </a:cxn>
                  <a:cxn ang="10800000">
                    <a:pos x="wd2" y="hd2"/>
                  </a:cxn>
                  <a:cxn ang="16200000">
                    <a:pos x="wd2" y="hd2"/>
                  </a:cxn>
                </a:cxnLst>
                <a:rect l="0" t="0" r="r" b="b"/>
                <a:pathLst>
                  <a:path w="21600" h="21600" extrusionOk="0">
                    <a:moveTo>
                      <a:pt x="0" y="1473"/>
                    </a:moveTo>
                    <a:lnTo>
                      <a:pt x="5400" y="0"/>
                    </a:lnTo>
                    <a:lnTo>
                      <a:pt x="21600" y="0"/>
                    </a:lnTo>
                    <a:lnTo>
                      <a:pt x="21600" y="20127"/>
                    </a:lnTo>
                    <a:lnTo>
                      <a:pt x="16200" y="21600"/>
                    </a:lnTo>
                    <a:lnTo>
                      <a:pt x="0" y="21600"/>
                    </a:lnTo>
                    <a:close/>
                    <a:moveTo>
                      <a:pt x="0" y="1473"/>
                    </a:moveTo>
                    <a:lnTo>
                      <a:pt x="16200" y="1473"/>
                    </a:lnTo>
                    <a:lnTo>
                      <a:pt x="21600" y="0"/>
                    </a:lnTo>
                    <a:moveTo>
                      <a:pt x="16200" y="1473"/>
                    </a:moveTo>
                    <a:lnTo>
                      <a:pt x="16200" y="21600"/>
                    </a:lnTo>
                  </a:path>
                </a:pathLst>
              </a:custGeom>
              <a:noFill/>
              <a:ln w="9525" cap="flat">
                <a:solidFill>
                  <a:srgbClr val="000000"/>
                </a:solidFill>
                <a:prstDash val="solid"/>
                <a:miter lim="8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grpSp>
        <p:grpSp>
          <p:nvGrpSpPr>
            <p:cNvPr id="679" name="Group"/>
            <p:cNvGrpSpPr/>
            <p:nvPr/>
          </p:nvGrpSpPr>
          <p:grpSpPr>
            <a:xfrm>
              <a:off x="9489766" y="2655960"/>
              <a:ext cx="662078" cy="3288336"/>
              <a:chOff x="0" y="0"/>
              <a:chExt cx="662076" cy="3288334"/>
            </a:xfrm>
          </p:grpSpPr>
          <p:sp>
            <p:nvSpPr>
              <p:cNvPr id="675" name="Shape"/>
              <p:cNvSpPr/>
              <p:nvPr/>
            </p:nvSpPr>
            <p:spPr>
              <a:xfrm>
                <a:off x="0" y="0"/>
                <a:ext cx="662077" cy="3288335"/>
              </a:xfrm>
              <a:custGeom>
                <a:avLst/>
                <a:gdLst/>
                <a:ahLst/>
                <a:cxnLst>
                  <a:cxn ang="0">
                    <a:pos x="wd2" y="hd2"/>
                  </a:cxn>
                  <a:cxn ang="5400000">
                    <a:pos x="wd2" y="hd2"/>
                  </a:cxn>
                  <a:cxn ang="10800000">
                    <a:pos x="wd2" y="hd2"/>
                  </a:cxn>
                  <a:cxn ang="16200000">
                    <a:pos x="wd2" y="hd2"/>
                  </a:cxn>
                </a:cxnLst>
                <a:rect l="0" t="0" r="r" b="b"/>
                <a:pathLst>
                  <a:path w="21600" h="21600" extrusionOk="0">
                    <a:moveTo>
                      <a:pt x="0" y="1246"/>
                    </a:moveTo>
                    <a:lnTo>
                      <a:pt x="5400" y="0"/>
                    </a:lnTo>
                    <a:lnTo>
                      <a:pt x="21600" y="0"/>
                    </a:lnTo>
                    <a:lnTo>
                      <a:pt x="21600" y="20354"/>
                    </a:lnTo>
                    <a:lnTo>
                      <a:pt x="16200" y="21600"/>
                    </a:lnTo>
                    <a:lnTo>
                      <a:pt x="0" y="21600"/>
                    </a:lnTo>
                    <a:close/>
                  </a:path>
                </a:pathLst>
              </a:custGeom>
              <a:solidFill>
                <a:srgbClr val="BF2F37"/>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676" name="Shape"/>
              <p:cNvSpPr/>
              <p:nvPr/>
            </p:nvSpPr>
            <p:spPr>
              <a:xfrm>
                <a:off x="496557" y="0"/>
                <a:ext cx="165520" cy="3288335"/>
              </a:xfrm>
              <a:custGeom>
                <a:avLst/>
                <a:gdLst/>
                <a:ahLst/>
                <a:cxnLst>
                  <a:cxn ang="0">
                    <a:pos x="wd2" y="hd2"/>
                  </a:cxn>
                  <a:cxn ang="5400000">
                    <a:pos x="wd2" y="hd2"/>
                  </a:cxn>
                  <a:cxn ang="10800000">
                    <a:pos x="wd2" y="hd2"/>
                  </a:cxn>
                  <a:cxn ang="16200000">
                    <a:pos x="wd2" y="hd2"/>
                  </a:cxn>
                </a:cxnLst>
                <a:rect l="0" t="0" r="r" b="b"/>
                <a:pathLst>
                  <a:path w="21600" h="21600" extrusionOk="0">
                    <a:moveTo>
                      <a:pt x="0" y="1246"/>
                    </a:moveTo>
                    <a:lnTo>
                      <a:pt x="21600" y="0"/>
                    </a:lnTo>
                    <a:lnTo>
                      <a:pt x="21600" y="20354"/>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677" name="Shape"/>
              <p:cNvSpPr/>
              <p:nvPr/>
            </p:nvSpPr>
            <p:spPr>
              <a:xfrm>
                <a:off x="0" y="-1"/>
                <a:ext cx="662077" cy="1897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21600" y="0"/>
                    </a:lnTo>
                    <a:lnTo>
                      <a:pt x="16200"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678" name="Shape"/>
              <p:cNvSpPr/>
              <p:nvPr/>
            </p:nvSpPr>
            <p:spPr>
              <a:xfrm>
                <a:off x="0" y="0"/>
                <a:ext cx="662077" cy="3288335"/>
              </a:xfrm>
              <a:custGeom>
                <a:avLst/>
                <a:gdLst/>
                <a:ahLst/>
                <a:cxnLst>
                  <a:cxn ang="0">
                    <a:pos x="wd2" y="hd2"/>
                  </a:cxn>
                  <a:cxn ang="5400000">
                    <a:pos x="wd2" y="hd2"/>
                  </a:cxn>
                  <a:cxn ang="10800000">
                    <a:pos x="wd2" y="hd2"/>
                  </a:cxn>
                  <a:cxn ang="16200000">
                    <a:pos x="wd2" y="hd2"/>
                  </a:cxn>
                </a:cxnLst>
                <a:rect l="0" t="0" r="r" b="b"/>
                <a:pathLst>
                  <a:path w="21600" h="21600" extrusionOk="0">
                    <a:moveTo>
                      <a:pt x="0" y="1246"/>
                    </a:moveTo>
                    <a:lnTo>
                      <a:pt x="5400" y="0"/>
                    </a:lnTo>
                    <a:lnTo>
                      <a:pt x="21600" y="0"/>
                    </a:lnTo>
                    <a:lnTo>
                      <a:pt x="21600" y="20354"/>
                    </a:lnTo>
                    <a:lnTo>
                      <a:pt x="16200" y="21600"/>
                    </a:lnTo>
                    <a:lnTo>
                      <a:pt x="0" y="21600"/>
                    </a:lnTo>
                    <a:close/>
                    <a:moveTo>
                      <a:pt x="0" y="1246"/>
                    </a:moveTo>
                    <a:lnTo>
                      <a:pt x="16200" y="1246"/>
                    </a:lnTo>
                    <a:lnTo>
                      <a:pt x="21600" y="0"/>
                    </a:lnTo>
                    <a:moveTo>
                      <a:pt x="16200" y="1246"/>
                    </a:moveTo>
                    <a:lnTo>
                      <a:pt x="16200" y="21600"/>
                    </a:lnTo>
                  </a:path>
                </a:pathLst>
              </a:custGeom>
              <a:noFill/>
              <a:ln w="9525" cap="flat">
                <a:solidFill>
                  <a:srgbClr val="000000"/>
                </a:solidFill>
                <a:prstDash val="solid"/>
                <a:miter lim="8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grpSp>
        <p:grpSp>
          <p:nvGrpSpPr>
            <p:cNvPr id="684" name="Group"/>
            <p:cNvGrpSpPr/>
            <p:nvPr/>
          </p:nvGrpSpPr>
          <p:grpSpPr>
            <a:xfrm>
              <a:off x="10151843" y="2403011"/>
              <a:ext cx="662077" cy="3541284"/>
              <a:chOff x="0" y="0"/>
              <a:chExt cx="662076" cy="3541283"/>
            </a:xfrm>
          </p:grpSpPr>
          <p:sp>
            <p:nvSpPr>
              <p:cNvPr id="680" name="Shape"/>
              <p:cNvSpPr/>
              <p:nvPr/>
            </p:nvSpPr>
            <p:spPr>
              <a:xfrm>
                <a:off x="0" y="0"/>
                <a:ext cx="662077" cy="3541284"/>
              </a:xfrm>
              <a:custGeom>
                <a:avLst/>
                <a:gdLst/>
                <a:ahLst/>
                <a:cxnLst>
                  <a:cxn ang="0">
                    <a:pos x="wd2" y="hd2"/>
                  </a:cxn>
                  <a:cxn ang="5400000">
                    <a:pos x="wd2" y="hd2"/>
                  </a:cxn>
                  <a:cxn ang="10800000">
                    <a:pos x="wd2" y="hd2"/>
                  </a:cxn>
                  <a:cxn ang="16200000">
                    <a:pos x="wd2" y="hd2"/>
                  </a:cxn>
                </a:cxnLst>
                <a:rect l="0" t="0" r="r" b="b"/>
                <a:pathLst>
                  <a:path w="21600" h="21600" extrusionOk="0">
                    <a:moveTo>
                      <a:pt x="0" y="1157"/>
                    </a:moveTo>
                    <a:lnTo>
                      <a:pt x="5400" y="0"/>
                    </a:lnTo>
                    <a:lnTo>
                      <a:pt x="21600" y="0"/>
                    </a:lnTo>
                    <a:lnTo>
                      <a:pt x="21600" y="20443"/>
                    </a:lnTo>
                    <a:lnTo>
                      <a:pt x="16200" y="21600"/>
                    </a:lnTo>
                    <a:lnTo>
                      <a:pt x="0" y="21600"/>
                    </a:lnTo>
                    <a:close/>
                  </a:path>
                </a:pathLst>
              </a:custGeom>
              <a:solidFill>
                <a:srgbClr val="FFBE00"/>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681" name="Shape"/>
              <p:cNvSpPr/>
              <p:nvPr/>
            </p:nvSpPr>
            <p:spPr>
              <a:xfrm>
                <a:off x="496557" y="0"/>
                <a:ext cx="165520" cy="3541284"/>
              </a:xfrm>
              <a:custGeom>
                <a:avLst/>
                <a:gdLst/>
                <a:ahLst/>
                <a:cxnLst>
                  <a:cxn ang="0">
                    <a:pos x="wd2" y="hd2"/>
                  </a:cxn>
                  <a:cxn ang="5400000">
                    <a:pos x="wd2" y="hd2"/>
                  </a:cxn>
                  <a:cxn ang="10800000">
                    <a:pos x="wd2" y="hd2"/>
                  </a:cxn>
                  <a:cxn ang="16200000">
                    <a:pos x="wd2" y="hd2"/>
                  </a:cxn>
                </a:cxnLst>
                <a:rect l="0" t="0" r="r" b="b"/>
                <a:pathLst>
                  <a:path w="21600" h="21600" extrusionOk="0">
                    <a:moveTo>
                      <a:pt x="0" y="1157"/>
                    </a:moveTo>
                    <a:lnTo>
                      <a:pt x="21600" y="0"/>
                    </a:lnTo>
                    <a:lnTo>
                      <a:pt x="21600" y="20443"/>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682" name="Shape"/>
              <p:cNvSpPr/>
              <p:nvPr/>
            </p:nvSpPr>
            <p:spPr>
              <a:xfrm>
                <a:off x="0" y="-1"/>
                <a:ext cx="662077" cy="1897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21600" y="0"/>
                    </a:lnTo>
                    <a:lnTo>
                      <a:pt x="16200"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683" name="Shape"/>
              <p:cNvSpPr/>
              <p:nvPr/>
            </p:nvSpPr>
            <p:spPr>
              <a:xfrm>
                <a:off x="0" y="0"/>
                <a:ext cx="662077" cy="3541284"/>
              </a:xfrm>
              <a:custGeom>
                <a:avLst/>
                <a:gdLst/>
                <a:ahLst/>
                <a:cxnLst>
                  <a:cxn ang="0">
                    <a:pos x="wd2" y="hd2"/>
                  </a:cxn>
                  <a:cxn ang="5400000">
                    <a:pos x="wd2" y="hd2"/>
                  </a:cxn>
                  <a:cxn ang="10800000">
                    <a:pos x="wd2" y="hd2"/>
                  </a:cxn>
                  <a:cxn ang="16200000">
                    <a:pos x="wd2" y="hd2"/>
                  </a:cxn>
                </a:cxnLst>
                <a:rect l="0" t="0" r="r" b="b"/>
                <a:pathLst>
                  <a:path w="21600" h="21600" extrusionOk="0">
                    <a:moveTo>
                      <a:pt x="0" y="1157"/>
                    </a:moveTo>
                    <a:lnTo>
                      <a:pt x="5400" y="0"/>
                    </a:lnTo>
                    <a:lnTo>
                      <a:pt x="21600" y="0"/>
                    </a:lnTo>
                    <a:lnTo>
                      <a:pt x="21600" y="20443"/>
                    </a:lnTo>
                    <a:lnTo>
                      <a:pt x="16200" y="21600"/>
                    </a:lnTo>
                    <a:lnTo>
                      <a:pt x="0" y="21600"/>
                    </a:lnTo>
                    <a:close/>
                    <a:moveTo>
                      <a:pt x="0" y="1157"/>
                    </a:moveTo>
                    <a:lnTo>
                      <a:pt x="16200" y="1157"/>
                    </a:lnTo>
                    <a:lnTo>
                      <a:pt x="21600" y="0"/>
                    </a:lnTo>
                    <a:moveTo>
                      <a:pt x="16200" y="1157"/>
                    </a:moveTo>
                    <a:lnTo>
                      <a:pt x="16200" y="21600"/>
                    </a:lnTo>
                  </a:path>
                </a:pathLst>
              </a:custGeom>
              <a:noFill/>
              <a:ln w="9525" cap="flat">
                <a:solidFill>
                  <a:srgbClr val="000000"/>
                </a:solidFill>
                <a:prstDash val="solid"/>
                <a:miter lim="8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grpSp>
        <p:grpSp>
          <p:nvGrpSpPr>
            <p:cNvPr id="689" name="Group"/>
            <p:cNvGrpSpPr/>
            <p:nvPr/>
          </p:nvGrpSpPr>
          <p:grpSpPr>
            <a:xfrm>
              <a:off x="10813919" y="1393853"/>
              <a:ext cx="662078" cy="4550445"/>
              <a:chOff x="0" y="0"/>
              <a:chExt cx="662076" cy="4550443"/>
            </a:xfrm>
          </p:grpSpPr>
          <p:sp>
            <p:nvSpPr>
              <p:cNvPr id="685" name="Shape"/>
              <p:cNvSpPr/>
              <p:nvPr/>
            </p:nvSpPr>
            <p:spPr>
              <a:xfrm>
                <a:off x="0" y="-1"/>
                <a:ext cx="662077" cy="4550445"/>
              </a:xfrm>
              <a:custGeom>
                <a:avLst/>
                <a:gdLst/>
                <a:ahLst/>
                <a:cxnLst>
                  <a:cxn ang="0">
                    <a:pos x="wd2" y="hd2"/>
                  </a:cxn>
                  <a:cxn ang="5400000">
                    <a:pos x="wd2" y="hd2"/>
                  </a:cxn>
                  <a:cxn ang="10800000">
                    <a:pos x="wd2" y="hd2"/>
                  </a:cxn>
                  <a:cxn ang="16200000">
                    <a:pos x="wd2" y="hd2"/>
                  </a:cxn>
                </a:cxnLst>
                <a:rect l="0" t="0" r="r" b="b"/>
                <a:pathLst>
                  <a:path w="21600" h="21600" extrusionOk="0">
                    <a:moveTo>
                      <a:pt x="0" y="901"/>
                    </a:moveTo>
                    <a:lnTo>
                      <a:pt x="5400" y="0"/>
                    </a:lnTo>
                    <a:lnTo>
                      <a:pt x="21600" y="0"/>
                    </a:lnTo>
                    <a:lnTo>
                      <a:pt x="21600" y="20699"/>
                    </a:lnTo>
                    <a:lnTo>
                      <a:pt x="16200" y="21600"/>
                    </a:lnTo>
                    <a:lnTo>
                      <a:pt x="0" y="21600"/>
                    </a:lnTo>
                    <a:close/>
                  </a:path>
                </a:pathLst>
              </a:custGeom>
              <a:solidFill>
                <a:srgbClr val="000066"/>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686" name="Shape"/>
              <p:cNvSpPr/>
              <p:nvPr/>
            </p:nvSpPr>
            <p:spPr>
              <a:xfrm>
                <a:off x="496557" y="-1"/>
                <a:ext cx="165520" cy="4550445"/>
              </a:xfrm>
              <a:custGeom>
                <a:avLst/>
                <a:gdLst/>
                <a:ahLst/>
                <a:cxnLst>
                  <a:cxn ang="0">
                    <a:pos x="wd2" y="hd2"/>
                  </a:cxn>
                  <a:cxn ang="5400000">
                    <a:pos x="wd2" y="hd2"/>
                  </a:cxn>
                  <a:cxn ang="10800000">
                    <a:pos x="wd2" y="hd2"/>
                  </a:cxn>
                  <a:cxn ang="16200000">
                    <a:pos x="wd2" y="hd2"/>
                  </a:cxn>
                </a:cxnLst>
                <a:rect l="0" t="0" r="r" b="b"/>
                <a:pathLst>
                  <a:path w="21600" h="21600" extrusionOk="0">
                    <a:moveTo>
                      <a:pt x="0" y="901"/>
                    </a:moveTo>
                    <a:lnTo>
                      <a:pt x="21600" y="0"/>
                    </a:lnTo>
                    <a:lnTo>
                      <a:pt x="21600" y="20699"/>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687" name="Shape"/>
              <p:cNvSpPr/>
              <p:nvPr/>
            </p:nvSpPr>
            <p:spPr>
              <a:xfrm>
                <a:off x="0" y="-1"/>
                <a:ext cx="662077" cy="1897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21600" y="0"/>
                    </a:lnTo>
                    <a:lnTo>
                      <a:pt x="16200"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sp>
            <p:nvSpPr>
              <p:cNvPr id="688" name="Shape"/>
              <p:cNvSpPr/>
              <p:nvPr/>
            </p:nvSpPr>
            <p:spPr>
              <a:xfrm>
                <a:off x="0" y="-1"/>
                <a:ext cx="662077" cy="4550445"/>
              </a:xfrm>
              <a:custGeom>
                <a:avLst/>
                <a:gdLst/>
                <a:ahLst/>
                <a:cxnLst>
                  <a:cxn ang="0">
                    <a:pos x="wd2" y="hd2"/>
                  </a:cxn>
                  <a:cxn ang="5400000">
                    <a:pos x="wd2" y="hd2"/>
                  </a:cxn>
                  <a:cxn ang="10800000">
                    <a:pos x="wd2" y="hd2"/>
                  </a:cxn>
                  <a:cxn ang="16200000">
                    <a:pos x="wd2" y="hd2"/>
                  </a:cxn>
                </a:cxnLst>
                <a:rect l="0" t="0" r="r" b="b"/>
                <a:pathLst>
                  <a:path w="21600" h="21600" extrusionOk="0">
                    <a:moveTo>
                      <a:pt x="0" y="901"/>
                    </a:moveTo>
                    <a:lnTo>
                      <a:pt x="5400" y="0"/>
                    </a:lnTo>
                    <a:lnTo>
                      <a:pt x="21600" y="0"/>
                    </a:lnTo>
                    <a:lnTo>
                      <a:pt x="21600" y="20699"/>
                    </a:lnTo>
                    <a:lnTo>
                      <a:pt x="16200" y="21600"/>
                    </a:lnTo>
                    <a:lnTo>
                      <a:pt x="0" y="21600"/>
                    </a:lnTo>
                    <a:close/>
                    <a:moveTo>
                      <a:pt x="0" y="901"/>
                    </a:moveTo>
                    <a:lnTo>
                      <a:pt x="16200" y="901"/>
                    </a:lnTo>
                    <a:lnTo>
                      <a:pt x="21600" y="0"/>
                    </a:lnTo>
                    <a:moveTo>
                      <a:pt x="16200" y="901"/>
                    </a:moveTo>
                    <a:lnTo>
                      <a:pt x="16200" y="21600"/>
                    </a:lnTo>
                  </a:path>
                </a:pathLst>
              </a:custGeom>
              <a:noFill/>
              <a:ln w="9525" cap="flat">
                <a:solidFill>
                  <a:srgbClr val="000000"/>
                </a:solidFill>
                <a:prstDash val="solid"/>
                <a:miter lim="800000"/>
              </a:ln>
              <a:effectLst/>
            </p:spPr>
            <p:txBody>
              <a:bodyPr wrap="square" lIns="45719" tIns="45719" rIns="45719" bIns="45719" numCol="1" anchor="ctr">
                <a:noAutofit/>
              </a:bodyPr>
              <a:lstStyle/>
              <a:p>
                <a:pPr algn="l" defTabSz="914400">
                  <a:defRPr sz="2600">
                    <a:solidFill>
                      <a:srgbClr val="000000"/>
                    </a:solidFill>
                    <a:latin typeface="Gill Sans"/>
                    <a:ea typeface="Gill Sans"/>
                    <a:cs typeface="Gill Sans"/>
                    <a:sym typeface="Gill Sans"/>
                  </a:defRPr>
                </a:pPr>
                <a:endParaRPr/>
              </a:p>
            </p:txBody>
          </p:sp>
        </p:grpSp>
        <p:sp>
          <p:nvSpPr>
            <p:cNvPr id="690" name="5+"/>
            <p:cNvSpPr txBox="1"/>
            <p:nvPr/>
          </p:nvSpPr>
          <p:spPr>
            <a:xfrm>
              <a:off x="10924266" y="6155087"/>
              <a:ext cx="405178" cy="3288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914400">
                <a:defRPr sz="1100" b="1">
                  <a:solidFill>
                    <a:srgbClr val="000000"/>
                  </a:solidFill>
                  <a:latin typeface="Verdana"/>
                  <a:ea typeface="Verdana"/>
                  <a:cs typeface="Verdana"/>
                  <a:sym typeface="Verdana"/>
                </a:defRPr>
              </a:lvl1pPr>
            </a:lstStyle>
            <a:p>
              <a:r>
                <a:t>5+</a:t>
              </a:r>
            </a:p>
          </p:txBody>
        </p:sp>
      </p:grpSp>
      <p:sp>
        <p:nvSpPr>
          <p:cNvPr id="692" name="Risk Factors for Adult Substance Abuse Are Embedded in Adverse Childhood Experiences"/>
          <p:cNvSpPr txBox="1"/>
          <p:nvPr/>
        </p:nvSpPr>
        <p:spPr>
          <a:xfrm>
            <a:off x="333374" y="1614931"/>
            <a:ext cx="12338052" cy="1132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defRPr sz="3500" b="1">
                <a:solidFill>
                  <a:srgbClr val="1A346D"/>
                </a:solidFill>
                <a:latin typeface="Calibri"/>
                <a:ea typeface="Calibri"/>
                <a:cs typeface="Calibri"/>
                <a:sym typeface="Calibri"/>
              </a:defRPr>
            </a:lvl1pPr>
          </a:lstStyle>
          <a:p>
            <a:r>
              <a:t>Risk Factors for Adult Substance Abuse Are Embedded in Adverse Childhood Experiences</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8" name="Rectangle"/>
          <p:cNvGrpSpPr/>
          <p:nvPr/>
        </p:nvGrpSpPr>
        <p:grpSpPr>
          <a:xfrm>
            <a:off x="-445286" y="-265884"/>
            <a:ext cx="13895372" cy="1730176"/>
            <a:chOff x="0" y="0"/>
            <a:chExt cx="13895370" cy="1730174"/>
          </a:xfrm>
        </p:grpSpPr>
        <p:sp>
          <p:nvSpPr>
            <p:cNvPr id="697"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696"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699" name="ACES"/>
          <p:cNvSpPr txBox="1">
            <a:spLocks noGrp="1"/>
          </p:cNvSpPr>
          <p:nvPr>
            <p:ph type="title" idx="4294967295"/>
          </p:nvPr>
        </p:nvSpPr>
        <p:spPr>
          <a:xfrm>
            <a:off x="5137149" y="-229855"/>
            <a:ext cx="2730502" cy="2044701"/>
          </a:xfrm>
          <a:prstGeom prst="rect">
            <a:avLst/>
          </a:prstGeom>
        </p:spPr>
        <p:txBody>
          <a:bodyPr/>
          <a:lstStyle>
            <a:lvl1pPr>
              <a:defRPr>
                <a:solidFill>
                  <a:srgbClr val="FFFFFF"/>
                </a:solidFill>
              </a:defRPr>
            </a:lvl1pPr>
          </a:lstStyle>
          <a:p>
            <a:r>
              <a:t>ACES</a:t>
            </a:r>
          </a:p>
        </p:txBody>
      </p:sp>
      <p:sp>
        <p:nvSpPr>
          <p:cNvPr id="700" name="* = All significant p&gt;=0.05"/>
          <p:cNvSpPr txBox="1"/>
          <p:nvPr/>
        </p:nvSpPr>
        <p:spPr>
          <a:xfrm>
            <a:off x="8449744" y="9262292"/>
            <a:ext cx="2870201" cy="266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r" defTabSz="914400">
              <a:defRPr sz="1800">
                <a:solidFill>
                  <a:srgbClr val="000000"/>
                </a:solidFill>
                <a:latin typeface="Calibri"/>
                <a:ea typeface="Calibri"/>
                <a:cs typeface="Calibri"/>
                <a:sym typeface="Calibri"/>
              </a:defRPr>
            </a:lvl1pPr>
          </a:lstStyle>
          <a:p>
            <a:r>
              <a:t>* = All significant p&gt;=0.05</a:t>
            </a:r>
          </a:p>
        </p:txBody>
      </p:sp>
      <p:grpSp>
        <p:nvGrpSpPr>
          <p:cNvPr id="703" name="Group"/>
          <p:cNvGrpSpPr/>
          <p:nvPr/>
        </p:nvGrpSpPr>
        <p:grpSpPr>
          <a:xfrm>
            <a:off x="391648" y="1790864"/>
            <a:ext cx="12221504" cy="7144857"/>
            <a:chOff x="0" y="0"/>
            <a:chExt cx="12221503" cy="7144855"/>
          </a:xfrm>
        </p:grpSpPr>
        <p:pic>
          <p:nvPicPr>
            <p:cNvPr id="701" name="image54.png" descr="image54.png"/>
            <p:cNvPicPr>
              <a:picLocks noChangeAspect="1"/>
            </p:cNvPicPr>
            <p:nvPr/>
          </p:nvPicPr>
          <p:blipFill>
            <a:blip r:embed="rId4"/>
            <a:srcRect/>
            <a:stretch>
              <a:fillRect/>
            </a:stretch>
          </p:blipFill>
          <p:spPr>
            <a:xfrm>
              <a:off x="0" y="0"/>
              <a:ext cx="12221505" cy="7144856"/>
            </a:xfrm>
            <a:prstGeom prst="rect">
              <a:avLst/>
            </a:prstGeom>
            <a:ln w="12700" cap="flat">
              <a:noFill/>
              <a:miter lim="400000"/>
            </a:ln>
            <a:effectLst/>
          </p:spPr>
        </p:pic>
        <p:sp>
          <p:nvSpPr>
            <p:cNvPr id="702" name="Rectangle"/>
            <p:cNvSpPr/>
            <p:nvPr/>
          </p:nvSpPr>
          <p:spPr>
            <a:xfrm>
              <a:off x="1498309" y="182266"/>
              <a:ext cx="8931099" cy="1130055"/>
            </a:xfrm>
            <a:prstGeom prst="rect">
              <a:avLst/>
            </a:prstGeom>
            <a:solidFill>
              <a:srgbClr val="FFFFFF"/>
            </a:solidFill>
            <a:ln w="25400" cap="flat">
              <a:solidFill>
                <a:srgbClr val="000000">
                  <a:alpha val="0"/>
                </a:srgbClr>
              </a:solidFill>
              <a:prstDash val="solid"/>
              <a:miter lim="800000"/>
            </a:ln>
            <a:effectLst/>
          </p:spPr>
          <p:txBody>
            <a:bodyPr wrap="square" lIns="45719" tIns="45719" rIns="45719" bIns="45719" numCol="1" anchor="t">
              <a:noAutofit/>
            </a:bodyPr>
            <a:lstStyle/>
            <a:p>
              <a:pPr defTabSz="914400">
                <a:defRPr sz="3200">
                  <a:solidFill>
                    <a:srgbClr val="000000"/>
                  </a:solidFill>
                  <a:latin typeface="Gill Sans"/>
                  <a:ea typeface="Gill Sans"/>
                  <a:cs typeface="Gill Sans"/>
                  <a:sym typeface="Gill Sans"/>
                </a:defRPr>
              </a:pPr>
              <a:endParaRPr/>
            </a:p>
          </p:txBody>
        </p:sp>
      </p:grpSp>
      <p:sp>
        <p:nvSpPr>
          <p:cNvPr id="704" name="Association of Economic Outcomes by ACE Score*"/>
          <p:cNvSpPr txBox="1"/>
          <p:nvPr/>
        </p:nvSpPr>
        <p:spPr>
          <a:xfrm>
            <a:off x="132998" y="1974791"/>
            <a:ext cx="12738804" cy="52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914400">
              <a:defRPr sz="3500" b="1">
                <a:solidFill>
                  <a:srgbClr val="1A346D"/>
                </a:solidFill>
                <a:latin typeface="Calibri Bold"/>
                <a:ea typeface="Calibri Bold"/>
                <a:cs typeface="Calibri Bold"/>
                <a:sym typeface="Calibri Bold"/>
              </a:defRPr>
            </a:lvl1pPr>
          </a:lstStyle>
          <a:p>
            <a:r>
              <a:t>Association of Economic Outcomes by ACE Score*</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0" name="Rectangle"/>
          <p:cNvGrpSpPr/>
          <p:nvPr/>
        </p:nvGrpSpPr>
        <p:grpSpPr>
          <a:xfrm>
            <a:off x="-445286" y="-265884"/>
            <a:ext cx="13895372" cy="1730176"/>
            <a:chOff x="0" y="0"/>
            <a:chExt cx="13895370" cy="1730174"/>
          </a:xfrm>
        </p:grpSpPr>
        <p:sp>
          <p:nvSpPr>
            <p:cNvPr id="709"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708"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711" name="ACES"/>
          <p:cNvSpPr txBox="1">
            <a:spLocks noGrp="1"/>
          </p:cNvSpPr>
          <p:nvPr>
            <p:ph type="title" idx="4294967295"/>
          </p:nvPr>
        </p:nvSpPr>
        <p:spPr>
          <a:xfrm>
            <a:off x="5137149" y="-229855"/>
            <a:ext cx="2730502" cy="2044701"/>
          </a:xfrm>
          <a:prstGeom prst="rect">
            <a:avLst/>
          </a:prstGeom>
        </p:spPr>
        <p:txBody>
          <a:bodyPr/>
          <a:lstStyle>
            <a:lvl1pPr>
              <a:defRPr>
                <a:solidFill>
                  <a:srgbClr val="FFFFFF"/>
                </a:solidFill>
              </a:defRPr>
            </a:lvl1pPr>
          </a:lstStyle>
          <a:p>
            <a:r>
              <a:t>ACES</a:t>
            </a:r>
          </a:p>
        </p:txBody>
      </p:sp>
      <p:sp>
        <p:nvSpPr>
          <p:cNvPr id="712" name="Toxic Stress Changes Gene Expression"/>
          <p:cNvSpPr txBox="1"/>
          <p:nvPr/>
        </p:nvSpPr>
        <p:spPr>
          <a:xfrm>
            <a:off x="1892495" y="1516879"/>
            <a:ext cx="9804401"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914400">
              <a:defRPr sz="3500" b="1">
                <a:solidFill>
                  <a:srgbClr val="1A346D"/>
                </a:solidFill>
                <a:latin typeface="Gill Sans"/>
                <a:ea typeface="Gill Sans"/>
                <a:cs typeface="Gill Sans"/>
                <a:sym typeface="Gill Sans"/>
              </a:defRPr>
            </a:lvl1pPr>
          </a:lstStyle>
          <a:p>
            <a:r>
              <a:t>Toxic Stress Changes Gene Expression</a:t>
            </a:r>
          </a:p>
        </p:txBody>
      </p:sp>
      <p:sp>
        <p:nvSpPr>
          <p:cNvPr id="713" name="*Retrieved on 10-29-25 from: https://www.freepik.com/free-vector/educational-english-word-card-dna_14570385.htm#fromView=keyword&amp;page=1&amp;position=38&amp;uuid=2572901b-1c18-41a5-8752-47c349d843ec&amp;query=Genes"/>
          <p:cNvSpPr txBox="1"/>
          <p:nvPr/>
        </p:nvSpPr>
        <p:spPr>
          <a:xfrm>
            <a:off x="308990" y="9213474"/>
            <a:ext cx="12240362"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200"/>
            </a:lvl1pPr>
          </a:lstStyle>
          <a:p>
            <a:r>
              <a:rPr dirty="0"/>
              <a:t>*Retrieved on 10-29-25 from: https://</a:t>
            </a:r>
            <a:r>
              <a:rPr dirty="0" err="1"/>
              <a:t>www.freepik.com</a:t>
            </a:r>
            <a:r>
              <a:rPr dirty="0"/>
              <a:t>/free-vector/educational-english-word-card-dna_14570385.htm#fromView=</a:t>
            </a:r>
            <a:r>
              <a:rPr dirty="0" err="1"/>
              <a:t>keyword&amp;page</a:t>
            </a:r>
            <a:r>
              <a:rPr dirty="0"/>
              <a:t>=1&amp;position=38&amp;uuid=2572901b-1c18-41a5-8752-47c349d843ec&amp;query=Genes</a:t>
            </a:r>
          </a:p>
        </p:txBody>
      </p:sp>
      <p:grpSp>
        <p:nvGrpSpPr>
          <p:cNvPr id="716" name="Group"/>
          <p:cNvGrpSpPr/>
          <p:nvPr/>
        </p:nvGrpSpPr>
        <p:grpSpPr>
          <a:xfrm>
            <a:off x="1532774" y="2077466"/>
            <a:ext cx="9939252" cy="7141583"/>
            <a:chOff x="0" y="0"/>
            <a:chExt cx="9939250" cy="7141581"/>
          </a:xfrm>
        </p:grpSpPr>
        <p:pic>
          <p:nvPicPr>
            <p:cNvPr id="714" name="sawu_2vk4_210225.jpg" descr="sawu_2vk4_210225.jpg"/>
            <p:cNvPicPr>
              <a:picLocks/>
            </p:cNvPicPr>
            <p:nvPr/>
          </p:nvPicPr>
          <p:blipFill>
            <a:blip r:embed="rId4"/>
            <a:stretch>
              <a:fillRect/>
            </a:stretch>
          </p:blipFill>
          <p:spPr>
            <a:xfrm>
              <a:off x="0" y="0"/>
              <a:ext cx="9939251" cy="7141582"/>
            </a:xfrm>
            <a:prstGeom prst="rect">
              <a:avLst/>
            </a:prstGeom>
            <a:ln w="12700" cap="flat">
              <a:noFill/>
              <a:miter lim="400000"/>
            </a:ln>
            <a:effectLst/>
          </p:spPr>
        </p:pic>
        <p:sp>
          <p:nvSpPr>
            <p:cNvPr id="715" name="Rectangle"/>
            <p:cNvSpPr/>
            <p:nvPr/>
          </p:nvSpPr>
          <p:spPr>
            <a:xfrm>
              <a:off x="3179875" y="5645808"/>
              <a:ext cx="3750765" cy="1270001"/>
            </a:xfrm>
            <a:prstGeom prst="rect">
              <a:avLst/>
            </a:prstGeom>
            <a:solidFill>
              <a:srgbClr val="FBEDC1"/>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grpSp>
      <p:sp>
        <p:nvSpPr>
          <p:cNvPr id="717" name="Intergenerational Transmission of Stress Response in Male Mice"/>
          <p:cNvSpPr txBox="1"/>
          <p:nvPr/>
        </p:nvSpPr>
        <p:spPr>
          <a:xfrm>
            <a:off x="7137400" y="7723275"/>
            <a:ext cx="3530600" cy="1066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914400">
              <a:spcBef>
                <a:spcPts val="1500"/>
              </a:spcBef>
              <a:defRPr sz="2400">
                <a:solidFill>
                  <a:srgbClr val="1A1A1A"/>
                </a:solidFill>
                <a:latin typeface="Gill Sans"/>
                <a:ea typeface="Gill Sans"/>
                <a:cs typeface="Gill Sans"/>
                <a:sym typeface="Gill Sans"/>
              </a:defRPr>
            </a:lvl1pPr>
          </a:lstStyle>
          <a:p>
            <a:r>
              <a:t>Intergenerational Transmission of Stress Response in Male Mice</a:t>
            </a:r>
          </a:p>
        </p:txBody>
      </p:sp>
      <p:pic>
        <p:nvPicPr>
          <p:cNvPr id="718" name="image21.png" descr="image21.png"/>
          <p:cNvPicPr>
            <a:picLocks noChangeAspect="1"/>
          </p:cNvPicPr>
          <p:nvPr/>
        </p:nvPicPr>
        <p:blipFill>
          <a:blip r:embed="rId5"/>
          <a:srcRect l="4609" t="13166" r="15093" b="9674"/>
          <a:stretch>
            <a:fillRect/>
          </a:stretch>
        </p:blipFill>
        <p:spPr>
          <a:xfrm>
            <a:off x="7957507" y="5016737"/>
            <a:ext cx="1890387" cy="2724171"/>
          </a:xfrm>
          <a:custGeom>
            <a:avLst/>
            <a:gdLst/>
            <a:ahLst/>
            <a:cxnLst>
              <a:cxn ang="0">
                <a:pos x="wd2" y="hd2"/>
              </a:cxn>
              <a:cxn ang="5400000">
                <a:pos x="wd2" y="hd2"/>
              </a:cxn>
              <a:cxn ang="10800000">
                <a:pos x="wd2" y="hd2"/>
              </a:cxn>
              <a:cxn ang="16200000">
                <a:pos x="wd2" y="hd2"/>
              </a:cxn>
            </a:cxnLst>
            <a:rect l="0" t="0" r="r" b="b"/>
            <a:pathLst>
              <a:path w="21530" h="21599" extrusionOk="0">
                <a:moveTo>
                  <a:pt x="4761" y="0"/>
                </a:moveTo>
                <a:cubicBezTo>
                  <a:pt x="4342" y="0"/>
                  <a:pt x="4196" y="62"/>
                  <a:pt x="3771" y="412"/>
                </a:cubicBezTo>
                <a:cubicBezTo>
                  <a:pt x="3601" y="552"/>
                  <a:pt x="3551" y="615"/>
                  <a:pt x="3441" y="850"/>
                </a:cubicBezTo>
                <a:cubicBezTo>
                  <a:pt x="3355" y="1032"/>
                  <a:pt x="3355" y="1048"/>
                  <a:pt x="3355" y="1702"/>
                </a:cubicBezTo>
                <a:cubicBezTo>
                  <a:pt x="3356" y="2300"/>
                  <a:pt x="3362" y="2386"/>
                  <a:pt x="3423" y="2543"/>
                </a:cubicBezTo>
                <a:cubicBezTo>
                  <a:pt x="3461" y="2639"/>
                  <a:pt x="3509" y="2759"/>
                  <a:pt x="3527" y="2810"/>
                </a:cubicBezTo>
                <a:cubicBezTo>
                  <a:pt x="3558" y="2900"/>
                  <a:pt x="3577" y="2938"/>
                  <a:pt x="3663" y="3090"/>
                </a:cubicBezTo>
                <a:cubicBezTo>
                  <a:pt x="3684" y="3129"/>
                  <a:pt x="3728" y="3212"/>
                  <a:pt x="3762" y="3273"/>
                </a:cubicBezTo>
                <a:cubicBezTo>
                  <a:pt x="3796" y="3334"/>
                  <a:pt x="3850" y="3432"/>
                  <a:pt x="3884" y="3493"/>
                </a:cubicBezTo>
                <a:cubicBezTo>
                  <a:pt x="4009" y="3717"/>
                  <a:pt x="4027" y="3744"/>
                  <a:pt x="4065" y="3795"/>
                </a:cubicBezTo>
                <a:cubicBezTo>
                  <a:pt x="4097" y="3838"/>
                  <a:pt x="4089" y="3869"/>
                  <a:pt x="4015" y="3974"/>
                </a:cubicBezTo>
                <a:cubicBezTo>
                  <a:pt x="3966" y="4044"/>
                  <a:pt x="3925" y="4118"/>
                  <a:pt x="3925" y="4138"/>
                </a:cubicBezTo>
                <a:cubicBezTo>
                  <a:pt x="3925" y="4158"/>
                  <a:pt x="3897" y="4176"/>
                  <a:pt x="3862" y="4176"/>
                </a:cubicBezTo>
                <a:cubicBezTo>
                  <a:pt x="3776" y="4176"/>
                  <a:pt x="3622" y="4305"/>
                  <a:pt x="3622" y="4377"/>
                </a:cubicBezTo>
                <a:cubicBezTo>
                  <a:pt x="3622" y="4441"/>
                  <a:pt x="3535" y="4550"/>
                  <a:pt x="3482" y="4550"/>
                </a:cubicBezTo>
                <a:cubicBezTo>
                  <a:pt x="3410" y="4550"/>
                  <a:pt x="3231" y="4664"/>
                  <a:pt x="3188" y="4739"/>
                </a:cubicBezTo>
                <a:cubicBezTo>
                  <a:pt x="3163" y="4781"/>
                  <a:pt x="3090" y="4875"/>
                  <a:pt x="3025" y="4944"/>
                </a:cubicBezTo>
                <a:cubicBezTo>
                  <a:pt x="2926" y="5048"/>
                  <a:pt x="2904" y="5090"/>
                  <a:pt x="2894" y="5220"/>
                </a:cubicBezTo>
                <a:cubicBezTo>
                  <a:pt x="2887" y="5316"/>
                  <a:pt x="2851" y="5422"/>
                  <a:pt x="2804" y="5494"/>
                </a:cubicBezTo>
                <a:cubicBezTo>
                  <a:pt x="2762" y="5558"/>
                  <a:pt x="2702" y="5694"/>
                  <a:pt x="2668" y="5796"/>
                </a:cubicBezTo>
                <a:cubicBezTo>
                  <a:pt x="2634" y="5899"/>
                  <a:pt x="2562" y="6033"/>
                  <a:pt x="2510" y="6092"/>
                </a:cubicBezTo>
                <a:cubicBezTo>
                  <a:pt x="2458" y="6151"/>
                  <a:pt x="2415" y="6209"/>
                  <a:pt x="2415" y="6221"/>
                </a:cubicBezTo>
                <a:cubicBezTo>
                  <a:pt x="2415" y="6233"/>
                  <a:pt x="2371" y="6308"/>
                  <a:pt x="2316" y="6388"/>
                </a:cubicBezTo>
                <a:cubicBezTo>
                  <a:pt x="2260" y="6467"/>
                  <a:pt x="2216" y="6538"/>
                  <a:pt x="2216" y="6545"/>
                </a:cubicBezTo>
                <a:cubicBezTo>
                  <a:pt x="2216" y="6553"/>
                  <a:pt x="2186" y="6591"/>
                  <a:pt x="2148" y="6627"/>
                </a:cubicBezTo>
                <a:cubicBezTo>
                  <a:pt x="2111" y="6663"/>
                  <a:pt x="2042" y="6763"/>
                  <a:pt x="1995" y="6850"/>
                </a:cubicBezTo>
                <a:cubicBezTo>
                  <a:pt x="1948" y="6938"/>
                  <a:pt x="1874" y="7056"/>
                  <a:pt x="1827" y="7112"/>
                </a:cubicBezTo>
                <a:cubicBezTo>
                  <a:pt x="1781" y="7167"/>
                  <a:pt x="1714" y="7274"/>
                  <a:pt x="1678" y="7351"/>
                </a:cubicBezTo>
                <a:cubicBezTo>
                  <a:pt x="1642" y="7427"/>
                  <a:pt x="1565" y="7554"/>
                  <a:pt x="1511" y="7634"/>
                </a:cubicBezTo>
                <a:cubicBezTo>
                  <a:pt x="1388" y="7818"/>
                  <a:pt x="1208" y="8123"/>
                  <a:pt x="1208" y="8147"/>
                </a:cubicBezTo>
                <a:cubicBezTo>
                  <a:pt x="1208" y="8157"/>
                  <a:pt x="1149" y="8252"/>
                  <a:pt x="1077" y="8358"/>
                </a:cubicBezTo>
                <a:cubicBezTo>
                  <a:pt x="836" y="8710"/>
                  <a:pt x="675" y="8965"/>
                  <a:pt x="675" y="8987"/>
                </a:cubicBezTo>
                <a:cubicBezTo>
                  <a:pt x="675" y="8999"/>
                  <a:pt x="636" y="9067"/>
                  <a:pt x="589" y="9138"/>
                </a:cubicBezTo>
                <a:cubicBezTo>
                  <a:pt x="542" y="9209"/>
                  <a:pt x="473" y="9358"/>
                  <a:pt x="435" y="9469"/>
                </a:cubicBezTo>
                <a:cubicBezTo>
                  <a:pt x="359" y="9694"/>
                  <a:pt x="277" y="9902"/>
                  <a:pt x="236" y="9972"/>
                </a:cubicBezTo>
                <a:cubicBezTo>
                  <a:pt x="195" y="10042"/>
                  <a:pt x="114" y="10391"/>
                  <a:pt x="33" y="10859"/>
                </a:cubicBezTo>
                <a:cubicBezTo>
                  <a:pt x="-14" y="11132"/>
                  <a:pt x="-11" y="12257"/>
                  <a:pt x="38" y="12404"/>
                </a:cubicBezTo>
                <a:cubicBezTo>
                  <a:pt x="58" y="12466"/>
                  <a:pt x="88" y="12595"/>
                  <a:pt x="105" y="12691"/>
                </a:cubicBezTo>
                <a:cubicBezTo>
                  <a:pt x="243" y="13467"/>
                  <a:pt x="305" y="13647"/>
                  <a:pt x="747" y="14579"/>
                </a:cubicBezTo>
                <a:cubicBezTo>
                  <a:pt x="1029" y="15172"/>
                  <a:pt x="1086" y="15283"/>
                  <a:pt x="1231" y="15479"/>
                </a:cubicBezTo>
                <a:cubicBezTo>
                  <a:pt x="1278" y="15543"/>
                  <a:pt x="1349" y="15635"/>
                  <a:pt x="1385" y="15683"/>
                </a:cubicBezTo>
                <a:cubicBezTo>
                  <a:pt x="1420" y="15732"/>
                  <a:pt x="1538" y="15864"/>
                  <a:pt x="1647" y="15979"/>
                </a:cubicBezTo>
                <a:cubicBezTo>
                  <a:pt x="1755" y="16094"/>
                  <a:pt x="1852" y="16215"/>
                  <a:pt x="1864" y="16243"/>
                </a:cubicBezTo>
                <a:cubicBezTo>
                  <a:pt x="1875" y="16272"/>
                  <a:pt x="1898" y="16315"/>
                  <a:pt x="1913" y="16341"/>
                </a:cubicBezTo>
                <a:cubicBezTo>
                  <a:pt x="1942" y="16387"/>
                  <a:pt x="1982" y="16489"/>
                  <a:pt x="2099" y="16797"/>
                </a:cubicBezTo>
                <a:cubicBezTo>
                  <a:pt x="2178" y="17008"/>
                  <a:pt x="2247" y="17173"/>
                  <a:pt x="2280" y="17228"/>
                </a:cubicBezTo>
                <a:cubicBezTo>
                  <a:pt x="2295" y="17254"/>
                  <a:pt x="2342" y="17346"/>
                  <a:pt x="2383" y="17436"/>
                </a:cubicBezTo>
                <a:cubicBezTo>
                  <a:pt x="2467" y="17618"/>
                  <a:pt x="2596" y="17765"/>
                  <a:pt x="2799" y="17905"/>
                </a:cubicBezTo>
                <a:cubicBezTo>
                  <a:pt x="2874" y="17956"/>
                  <a:pt x="2995" y="18056"/>
                  <a:pt x="3066" y="18128"/>
                </a:cubicBezTo>
                <a:cubicBezTo>
                  <a:pt x="3319" y="18386"/>
                  <a:pt x="3720" y="18638"/>
                  <a:pt x="3880" y="18638"/>
                </a:cubicBezTo>
                <a:cubicBezTo>
                  <a:pt x="3943" y="18638"/>
                  <a:pt x="4068" y="18729"/>
                  <a:pt x="4051" y="18764"/>
                </a:cubicBezTo>
                <a:cubicBezTo>
                  <a:pt x="4045" y="18777"/>
                  <a:pt x="3992" y="18808"/>
                  <a:pt x="3938" y="18830"/>
                </a:cubicBezTo>
                <a:cubicBezTo>
                  <a:pt x="3862" y="18861"/>
                  <a:pt x="3758" y="18870"/>
                  <a:pt x="3468" y="18871"/>
                </a:cubicBezTo>
                <a:cubicBezTo>
                  <a:pt x="3086" y="18873"/>
                  <a:pt x="3038" y="18881"/>
                  <a:pt x="2817" y="18987"/>
                </a:cubicBezTo>
                <a:cubicBezTo>
                  <a:pt x="2507" y="19137"/>
                  <a:pt x="2248" y="19401"/>
                  <a:pt x="2248" y="19570"/>
                </a:cubicBezTo>
                <a:cubicBezTo>
                  <a:pt x="2248" y="19706"/>
                  <a:pt x="2382" y="19848"/>
                  <a:pt x="2655" y="20004"/>
                </a:cubicBezTo>
                <a:cubicBezTo>
                  <a:pt x="2799" y="20086"/>
                  <a:pt x="3073" y="20159"/>
                  <a:pt x="3297" y="20174"/>
                </a:cubicBezTo>
                <a:cubicBezTo>
                  <a:pt x="3384" y="20179"/>
                  <a:pt x="3455" y="20194"/>
                  <a:pt x="3455" y="20205"/>
                </a:cubicBezTo>
                <a:cubicBezTo>
                  <a:pt x="3455" y="20217"/>
                  <a:pt x="3544" y="20224"/>
                  <a:pt x="3654" y="20224"/>
                </a:cubicBezTo>
                <a:cubicBezTo>
                  <a:pt x="3763" y="20224"/>
                  <a:pt x="3864" y="20236"/>
                  <a:pt x="3875" y="20249"/>
                </a:cubicBezTo>
                <a:cubicBezTo>
                  <a:pt x="3886" y="20262"/>
                  <a:pt x="4009" y="20271"/>
                  <a:pt x="4146" y="20271"/>
                </a:cubicBezTo>
                <a:cubicBezTo>
                  <a:pt x="4290" y="20271"/>
                  <a:pt x="4395" y="20263"/>
                  <a:pt x="4395" y="20249"/>
                </a:cubicBezTo>
                <a:cubicBezTo>
                  <a:pt x="4395" y="20236"/>
                  <a:pt x="4461" y="20224"/>
                  <a:pt x="4544" y="20224"/>
                </a:cubicBezTo>
                <a:cubicBezTo>
                  <a:pt x="4627" y="20224"/>
                  <a:pt x="4698" y="20215"/>
                  <a:pt x="4698" y="20202"/>
                </a:cubicBezTo>
                <a:cubicBezTo>
                  <a:pt x="4698" y="20188"/>
                  <a:pt x="4840" y="20180"/>
                  <a:pt x="5059" y="20180"/>
                </a:cubicBezTo>
                <a:cubicBezTo>
                  <a:pt x="5326" y="20180"/>
                  <a:pt x="5436" y="20171"/>
                  <a:pt x="5484" y="20145"/>
                </a:cubicBezTo>
                <a:cubicBezTo>
                  <a:pt x="5520" y="20127"/>
                  <a:pt x="5585" y="20111"/>
                  <a:pt x="5629" y="20111"/>
                </a:cubicBezTo>
                <a:cubicBezTo>
                  <a:pt x="5752" y="20110"/>
                  <a:pt x="6093" y="19925"/>
                  <a:pt x="6388" y="19702"/>
                </a:cubicBezTo>
                <a:cubicBezTo>
                  <a:pt x="6535" y="19590"/>
                  <a:pt x="6663" y="19494"/>
                  <a:pt x="6673" y="19485"/>
                </a:cubicBezTo>
                <a:cubicBezTo>
                  <a:pt x="6736" y="19426"/>
                  <a:pt x="7117" y="19351"/>
                  <a:pt x="7234" y="19374"/>
                </a:cubicBezTo>
                <a:cubicBezTo>
                  <a:pt x="7286" y="19385"/>
                  <a:pt x="8005" y="19399"/>
                  <a:pt x="8834" y="19403"/>
                </a:cubicBezTo>
                <a:cubicBezTo>
                  <a:pt x="9757" y="19408"/>
                  <a:pt x="10355" y="19417"/>
                  <a:pt x="10375" y="19431"/>
                </a:cubicBezTo>
                <a:cubicBezTo>
                  <a:pt x="10393" y="19444"/>
                  <a:pt x="10623" y="19456"/>
                  <a:pt x="10899" y="19456"/>
                </a:cubicBezTo>
                <a:cubicBezTo>
                  <a:pt x="11271" y="19456"/>
                  <a:pt x="11415" y="19465"/>
                  <a:pt x="11487" y="19491"/>
                </a:cubicBezTo>
                <a:cubicBezTo>
                  <a:pt x="11540" y="19510"/>
                  <a:pt x="11623" y="19525"/>
                  <a:pt x="11672" y="19525"/>
                </a:cubicBezTo>
                <a:cubicBezTo>
                  <a:pt x="11722" y="19526"/>
                  <a:pt x="11774" y="19535"/>
                  <a:pt x="11785" y="19548"/>
                </a:cubicBezTo>
                <a:cubicBezTo>
                  <a:pt x="11797" y="19560"/>
                  <a:pt x="11836" y="19573"/>
                  <a:pt x="11871" y="19573"/>
                </a:cubicBezTo>
                <a:cubicBezTo>
                  <a:pt x="11906" y="19573"/>
                  <a:pt x="12001" y="19597"/>
                  <a:pt x="12084" y="19629"/>
                </a:cubicBezTo>
                <a:cubicBezTo>
                  <a:pt x="12166" y="19661"/>
                  <a:pt x="12264" y="19689"/>
                  <a:pt x="12301" y="19689"/>
                </a:cubicBezTo>
                <a:cubicBezTo>
                  <a:pt x="12337" y="19689"/>
                  <a:pt x="12375" y="19698"/>
                  <a:pt x="12386" y="19711"/>
                </a:cubicBezTo>
                <a:cubicBezTo>
                  <a:pt x="12398" y="19725"/>
                  <a:pt x="12576" y="19736"/>
                  <a:pt x="12807" y="19736"/>
                </a:cubicBezTo>
                <a:cubicBezTo>
                  <a:pt x="13051" y="19736"/>
                  <a:pt x="13209" y="19744"/>
                  <a:pt x="13209" y="19758"/>
                </a:cubicBezTo>
                <a:cubicBezTo>
                  <a:pt x="13209" y="19790"/>
                  <a:pt x="13823" y="19790"/>
                  <a:pt x="13869" y="19758"/>
                </a:cubicBezTo>
                <a:cubicBezTo>
                  <a:pt x="13889" y="19745"/>
                  <a:pt x="13992" y="19736"/>
                  <a:pt x="14100" y="19739"/>
                </a:cubicBezTo>
                <a:cubicBezTo>
                  <a:pt x="14277" y="19746"/>
                  <a:pt x="14302" y="19755"/>
                  <a:pt x="14366" y="19821"/>
                </a:cubicBezTo>
                <a:cubicBezTo>
                  <a:pt x="14424" y="19881"/>
                  <a:pt x="14435" y="19925"/>
                  <a:pt x="14430" y="20060"/>
                </a:cubicBezTo>
                <a:cubicBezTo>
                  <a:pt x="14422" y="20238"/>
                  <a:pt x="14400" y="20273"/>
                  <a:pt x="14204" y="20416"/>
                </a:cubicBezTo>
                <a:cubicBezTo>
                  <a:pt x="13992" y="20570"/>
                  <a:pt x="13915" y="20731"/>
                  <a:pt x="13959" y="20938"/>
                </a:cubicBezTo>
                <a:cubicBezTo>
                  <a:pt x="13978" y="21024"/>
                  <a:pt x="14013" y="21066"/>
                  <a:pt x="14127" y="21143"/>
                </a:cubicBezTo>
                <a:cubicBezTo>
                  <a:pt x="14206" y="21196"/>
                  <a:pt x="14331" y="21262"/>
                  <a:pt x="14402" y="21288"/>
                </a:cubicBezTo>
                <a:cubicBezTo>
                  <a:pt x="14474" y="21313"/>
                  <a:pt x="14542" y="21340"/>
                  <a:pt x="14552" y="21347"/>
                </a:cubicBezTo>
                <a:cubicBezTo>
                  <a:pt x="14620" y="21401"/>
                  <a:pt x="14819" y="21486"/>
                  <a:pt x="14877" y="21486"/>
                </a:cubicBezTo>
                <a:cubicBezTo>
                  <a:pt x="14916" y="21486"/>
                  <a:pt x="14956" y="21495"/>
                  <a:pt x="14967" y="21508"/>
                </a:cubicBezTo>
                <a:cubicBezTo>
                  <a:pt x="14979" y="21521"/>
                  <a:pt x="15115" y="21533"/>
                  <a:pt x="15266" y="21533"/>
                </a:cubicBezTo>
                <a:cubicBezTo>
                  <a:pt x="15440" y="21534"/>
                  <a:pt x="15570" y="21547"/>
                  <a:pt x="15623" y="21568"/>
                </a:cubicBezTo>
                <a:cubicBezTo>
                  <a:pt x="15688" y="21594"/>
                  <a:pt x="15870" y="21599"/>
                  <a:pt x="16455" y="21599"/>
                </a:cubicBezTo>
                <a:cubicBezTo>
                  <a:pt x="17191" y="21600"/>
                  <a:pt x="17202" y="21600"/>
                  <a:pt x="17350" y="21543"/>
                </a:cubicBezTo>
                <a:cubicBezTo>
                  <a:pt x="17432" y="21510"/>
                  <a:pt x="17532" y="21486"/>
                  <a:pt x="17571" y="21486"/>
                </a:cubicBezTo>
                <a:cubicBezTo>
                  <a:pt x="17635" y="21486"/>
                  <a:pt x="17811" y="21408"/>
                  <a:pt x="17928" y="21329"/>
                </a:cubicBezTo>
                <a:cubicBezTo>
                  <a:pt x="17989" y="21287"/>
                  <a:pt x="18068" y="21092"/>
                  <a:pt x="18068" y="20982"/>
                </a:cubicBezTo>
                <a:cubicBezTo>
                  <a:pt x="18069" y="20810"/>
                  <a:pt x="17730" y="20457"/>
                  <a:pt x="17562" y="20457"/>
                </a:cubicBezTo>
                <a:cubicBezTo>
                  <a:pt x="17531" y="20457"/>
                  <a:pt x="17492" y="20448"/>
                  <a:pt x="17481" y="20435"/>
                </a:cubicBezTo>
                <a:cubicBezTo>
                  <a:pt x="17469" y="20422"/>
                  <a:pt x="17425" y="20413"/>
                  <a:pt x="17381" y="20413"/>
                </a:cubicBezTo>
                <a:cubicBezTo>
                  <a:pt x="17252" y="20413"/>
                  <a:pt x="17070" y="20320"/>
                  <a:pt x="16979" y="20211"/>
                </a:cubicBezTo>
                <a:lnTo>
                  <a:pt x="16893" y="20111"/>
                </a:lnTo>
                <a:lnTo>
                  <a:pt x="16956" y="20023"/>
                </a:lnTo>
                <a:cubicBezTo>
                  <a:pt x="17028" y="19925"/>
                  <a:pt x="17328" y="19727"/>
                  <a:pt x="17851" y="19434"/>
                </a:cubicBezTo>
                <a:cubicBezTo>
                  <a:pt x="18168" y="19257"/>
                  <a:pt x="18752" y="18793"/>
                  <a:pt x="19058" y="18474"/>
                </a:cubicBezTo>
                <a:cubicBezTo>
                  <a:pt x="19369" y="18151"/>
                  <a:pt x="19545" y="17856"/>
                  <a:pt x="19610" y="17556"/>
                </a:cubicBezTo>
                <a:cubicBezTo>
                  <a:pt x="19672" y="17268"/>
                  <a:pt x="19708" y="17139"/>
                  <a:pt x="19763" y="16996"/>
                </a:cubicBezTo>
                <a:cubicBezTo>
                  <a:pt x="19793" y="16919"/>
                  <a:pt x="19837" y="16808"/>
                  <a:pt x="19858" y="16750"/>
                </a:cubicBezTo>
                <a:cubicBezTo>
                  <a:pt x="19880" y="16692"/>
                  <a:pt x="19952" y="16574"/>
                  <a:pt x="20021" y="16489"/>
                </a:cubicBezTo>
                <a:cubicBezTo>
                  <a:pt x="20090" y="16403"/>
                  <a:pt x="20148" y="16324"/>
                  <a:pt x="20148" y="16313"/>
                </a:cubicBezTo>
                <a:cubicBezTo>
                  <a:pt x="20148" y="16302"/>
                  <a:pt x="20181" y="16257"/>
                  <a:pt x="20224" y="16212"/>
                </a:cubicBezTo>
                <a:cubicBezTo>
                  <a:pt x="20317" y="16116"/>
                  <a:pt x="20388" y="15967"/>
                  <a:pt x="20464" y="15712"/>
                </a:cubicBezTo>
                <a:cubicBezTo>
                  <a:pt x="20523" y="15515"/>
                  <a:pt x="20604" y="15344"/>
                  <a:pt x="20703" y="15208"/>
                </a:cubicBezTo>
                <a:cubicBezTo>
                  <a:pt x="20736" y="15163"/>
                  <a:pt x="20799" y="15059"/>
                  <a:pt x="20844" y="14975"/>
                </a:cubicBezTo>
                <a:cubicBezTo>
                  <a:pt x="20888" y="14892"/>
                  <a:pt x="20955" y="14766"/>
                  <a:pt x="20993" y="14695"/>
                </a:cubicBezTo>
                <a:cubicBezTo>
                  <a:pt x="21052" y="14586"/>
                  <a:pt x="21066" y="14489"/>
                  <a:pt x="21088" y="14031"/>
                </a:cubicBezTo>
                <a:cubicBezTo>
                  <a:pt x="21101" y="13736"/>
                  <a:pt x="21139" y="13364"/>
                  <a:pt x="21169" y="13204"/>
                </a:cubicBezTo>
                <a:cubicBezTo>
                  <a:pt x="21199" y="13043"/>
                  <a:pt x="21236" y="12797"/>
                  <a:pt x="21250" y="12656"/>
                </a:cubicBezTo>
                <a:cubicBezTo>
                  <a:pt x="21266" y="12512"/>
                  <a:pt x="21303" y="12353"/>
                  <a:pt x="21336" y="12294"/>
                </a:cubicBezTo>
                <a:cubicBezTo>
                  <a:pt x="21540" y="11928"/>
                  <a:pt x="21586" y="11189"/>
                  <a:pt x="21458" y="10318"/>
                </a:cubicBezTo>
                <a:cubicBezTo>
                  <a:pt x="21439" y="10188"/>
                  <a:pt x="21405" y="10053"/>
                  <a:pt x="21386" y="10019"/>
                </a:cubicBezTo>
                <a:cubicBezTo>
                  <a:pt x="21367" y="9985"/>
                  <a:pt x="21354" y="9934"/>
                  <a:pt x="21354" y="9906"/>
                </a:cubicBezTo>
                <a:cubicBezTo>
                  <a:pt x="21354" y="9821"/>
                  <a:pt x="21193" y="9493"/>
                  <a:pt x="21020" y="9226"/>
                </a:cubicBezTo>
                <a:cubicBezTo>
                  <a:pt x="20935" y="9095"/>
                  <a:pt x="20822" y="8882"/>
                  <a:pt x="20803" y="8814"/>
                </a:cubicBezTo>
                <a:cubicBezTo>
                  <a:pt x="20791" y="8772"/>
                  <a:pt x="20765" y="8714"/>
                  <a:pt x="20749" y="8688"/>
                </a:cubicBezTo>
                <a:cubicBezTo>
                  <a:pt x="20733" y="8662"/>
                  <a:pt x="20681" y="8570"/>
                  <a:pt x="20631" y="8480"/>
                </a:cubicBezTo>
                <a:cubicBezTo>
                  <a:pt x="20582" y="8391"/>
                  <a:pt x="20512" y="8273"/>
                  <a:pt x="20477" y="8219"/>
                </a:cubicBezTo>
                <a:cubicBezTo>
                  <a:pt x="20443" y="8165"/>
                  <a:pt x="20414" y="8105"/>
                  <a:pt x="20414" y="8084"/>
                </a:cubicBezTo>
                <a:cubicBezTo>
                  <a:pt x="20414" y="8063"/>
                  <a:pt x="20395" y="7996"/>
                  <a:pt x="20369" y="7936"/>
                </a:cubicBezTo>
                <a:cubicBezTo>
                  <a:pt x="20343" y="7876"/>
                  <a:pt x="20295" y="7768"/>
                  <a:pt x="20265" y="7697"/>
                </a:cubicBezTo>
                <a:cubicBezTo>
                  <a:pt x="20235" y="7626"/>
                  <a:pt x="20185" y="7537"/>
                  <a:pt x="20152" y="7499"/>
                </a:cubicBezTo>
                <a:cubicBezTo>
                  <a:pt x="20119" y="7460"/>
                  <a:pt x="20044" y="7319"/>
                  <a:pt x="19985" y="7184"/>
                </a:cubicBezTo>
                <a:cubicBezTo>
                  <a:pt x="19925" y="7049"/>
                  <a:pt x="19853" y="6891"/>
                  <a:pt x="19827" y="6832"/>
                </a:cubicBezTo>
                <a:cubicBezTo>
                  <a:pt x="19800" y="6772"/>
                  <a:pt x="19777" y="6707"/>
                  <a:pt x="19777" y="6687"/>
                </a:cubicBezTo>
                <a:cubicBezTo>
                  <a:pt x="19777" y="6667"/>
                  <a:pt x="19757" y="6606"/>
                  <a:pt x="19732" y="6552"/>
                </a:cubicBezTo>
                <a:cubicBezTo>
                  <a:pt x="19707" y="6497"/>
                  <a:pt x="19668" y="6383"/>
                  <a:pt x="19646" y="6300"/>
                </a:cubicBezTo>
                <a:cubicBezTo>
                  <a:pt x="19624" y="6216"/>
                  <a:pt x="19576" y="6078"/>
                  <a:pt x="19537" y="5995"/>
                </a:cubicBezTo>
                <a:cubicBezTo>
                  <a:pt x="19383" y="5665"/>
                  <a:pt x="19344" y="5607"/>
                  <a:pt x="19239" y="5541"/>
                </a:cubicBezTo>
                <a:cubicBezTo>
                  <a:pt x="19163" y="5494"/>
                  <a:pt x="19140" y="5461"/>
                  <a:pt x="19140" y="5390"/>
                </a:cubicBezTo>
                <a:cubicBezTo>
                  <a:pt x="19140" y="5233"/>
                  <a:pt x="19103" y="5154"/>
                  <a:pt x="18986" y="5073"/>
                </a:cubicBezTo>
                <a:cubicBezTo>
                  <a:pt x="18893" y="5008"/>
                  <a:pt x="18847" y="4991"/>
                  <a:pt x="18733" y="4991"/>
                </a:cubicBezTo>
                <a:cubicBezTo>
                  <a:pt x="18628" y="4991"/>
                  <a:pt x="18576" y="4978"/>
                  <a:pt x="18525" y="4937"/>
                </a:cubicBezTo>
                <a:cubicBezTo>
                  <a:pt x="18487" y="4907"/>
                  <a:pt x="18414" y="4864"/>
                  <a:pt x="18367" y="4843"/>
                </a:cubicBezTo>
                <a:cubicBezTo>
                  <a:pt x="18319" y="4821"/>
                  <a:pt x="18261" y="4777"/>
                  <a:pt x="18235" y="4742"/>
                </a:cubicBezTo>
                <a:cubicBezTo>
                  <a:pt x="18210" y="4707"/>
                  <a:pt x="18146" y="4635"/>
                  <a:pt x="18095" y="4585"/>
                </a:cubicBezTo>
                <a:cubicBezTo>
                  <a:pt x="17957" y="4448"/>
                  <a:pt x="17972" y="4347"/>
                  <a:pt x="18159" y="4191"/>
                </a:cubicBezTo>
                <a:cubicBezTo>
                  <a:pt x="18269" y="4100"/>
                  <a:pt x="18529" y="3709"/>
                  <a:pt x="18570" y="3575"/>
                </a:cubicBezTo>
                <a:cubicBezTo>
                  <a:pt x="18644" y="3329"/>
                  <a:pt x="18668" y="3268"/>
                  <a:pt x="18773" y="3055"/>
                </a:cubicBezTo>
                <a:cubicBezTo>
                  <a:pt x="18859" y="2884"/>
                  <a:pt x="18893" y="2761"/>
                  <a:pt x="18927" y="2508"/>
                </a:cubicBezTo>
                <a:cubicBezTo>
                  <a:pt x="18951" y="2328"/>
                  <a:pt x="18987" y="2098"/>
                  <a:pt x="19008" y="1998"/>
                </a:cubicBezTo>
                <a:cubicBezTo>
                  <a:pt x="19047" y="1817"/>
                  <a:pt x="19024" y="1524"/>
                  <a:pt x="18950" y="1293"/>
                </a:cubicBezTo>
                <a:cubicBezTo>
                  <a:pt x="18843" y="962"/>
                  <a:pt x="18375" y="560"/>
                  <a:pt x="18100" y="560"/>
                </a:cubicBezTo>
                <a:cubicBezTo>
                  <a:pt x="18066" y="560"/>
                  <a:pt x="18030" y="551"/>
                  <a:pt x="18019" y="538"/>
                </a:cubicBezTo>
                <a:cubicBezTo>
                  <a:pt x="17995" y="511"/>
                  <a:pt x="17598" y="505"/>
                  <a:pt x="17598" y="532"/>
                </a:cubicBezTo>
                <a:cubicBezTo>
                  <a:pt x="17598" y="541"/>
                  <a:pt x="17557" y="562"/>
                  <a:pt x="17503" y="579"/>
                </a:cubicBezTo>
                <a:cubicBezTo>
                  <a:pt x="17368" y="621"/>
                  <a:pt x="16919" y="924"/>
                  <a:pt x="16803" y="1051"/>
                </a:cubicBezTo>
                <a:cubicBezTo>
                  <a:pt x="16709" y="1153"/>
                  <a:pt x="16293" y="1460"/>
                  <a:pt x="16125" y="1551"/>
                </a:cubicBezTo>
                <a:cubicBezTo>
                  <a:pt x="15965" y="1638"/>
                  <a:pt x="15530" y="1772"/>
                  <a:pt x="15410" y="1772"/>
                </a:cubicBezTo>
                <a:cubicBezTo>
                  <a:pt x="15345" y="1772"/>
                  <a:pt x="15282" y="1784"/>
                  <a:pt x="15270" y="1797"/>
                </a:cubicBezTo>
                <a:cubicBezTo>
                  <a:pt x="15213" y="1861"/>
                  <a:pt x="14918" y="1761"/>
                  <a:pt x="14918" y="1677"/>
                </a:cubicBezTo>
                <a:cubicBezTo>
                  <a:pt x="14918" y="1614"/>
                  <a:pt x="14776" y="1539"/>
                  <a:pt x="14651" y="1539"/>
                </a:cubicBezTo>
                <a:cubicBezTo>
                  <a:pt x="14535" y="1539"/>
                  <a:pt x="14520" y="1534"/>
                  <a:pt x="14466" y="1435"/>
                </a:cubicBezTo>
                <a:cubicBezTo>
                  <a:pt x="14434" y="1377"/>
                  <a:pt x="14374" y="1313"/>
                  <a:pt x="14330" y="1293"/>
                </a:cubicBezTo>
                <a:cubicBezTo>
                  <a:pt x="14258" y="1261"/>
                  <a:pt x="14241" y="1261"/>
                  <a:pt x="14154" y="1296"/>
                </a:cubicBezTo>
                <a:cubicBezTo>
                  <a:pt x="14101" y="1318"/>
                  <a:pt x="14017" y="1382"/>
                  <a:pt x="13969" y="1438"/>
                </a:cubicBezTo>
                <a:lnTo>
                  <a:pt x="13883" y="1539"/>
                </a:lnTo>
                <a:lnTo>
                  <a:pt x="13648" y="1539"/>
                </a:lnTo>
                <a:cubicBezTo>
                  <a:pt x="13519" y="1539"/>
                  <a:pt x="13406" y="1530"/>
                  <a:pt x="13394" y="1517"/>
                </a:cubicBezTo>
                <a:cubicBezTo>
                  <a:pt x="13383" y="1504"/>
                  <a:pt x="13300" y="1492"/>
                  <a:pt x="13214" y="1492"/>
                </a:cubicBezTo>
                <a:cubicBezTo>
                  <a:pt x="13127" y="1491"/>
                  <a:pt x="13028" y="1476"/>
                  <a:pt x="12992" y="1457"/>
                </a:cubicBezTo>
                <a:cubicBezTo>
                  <a:pt x="12954" y="1437"/>
                  <a:pt x="12855" y="1422"/>
                  <a:pt x="12753" y="1422"/>
                </a:cubicBezTo>
                <a:cubicBezTo>
                  <a:pt x="12656" y="1422"/>
                  <a:pt x="12565" y="1413"/>
                  <a:pt x="12554" y="1400"/>
                </a:cubicBezTo>
                <a:cubicBezTo>
                  <a:pt x="12542" y="1387"/>
                  <a:pt x="12468" y="1375"/>
                  <a:pt x="12386" y="1375"/>
                </a:cubicBezTo>
                <a:cubicBezTo>
                  <a:pt x="12305" y="1375"/>
                  <a:pt x="12237" y="1366"/>
                  <a:pt x="12237" y="1353"/>
                </a:cubicBezTo>
                <a:cubicBezTo>
                  <a:pt x="12237" y="1340"/>
                  <a:pt x="12146" y="1328"/>
                  <a:pt x="12029" y="1328"/>
                </a:cubicBezTo>
                <a:cubicBezTo>
                  <a:pt x="11899" y="1327"/>
                  <a:pt x="11794" y="1315"/>
                  <a:pt x="11754" y="1293"/>
                </a:cubicBezTo>
                <a:cubicBezTo>
                  <a:pt x="11661" y="1245"/>
                  <a:pt x="10984" y="1244"/>
                  <a:pt x="10850" y="1293"/>
                </a:cubicBezTo>
                <a:cubicBezTo>
                  <a:pt x="10775" y="1320"/>
                  <a:pt x="10623" y="1331"/>
                  <a:pt x="10172" y="1331"/>
                </a:cubicBezTo>
                <a:cubicBezTo>
                  <a:pt x="9805" y="1331"/>
                  <a:pt x="9589" y="1338"/>
                  <a:pt x="9589" y="1353"/>
                </a:cubicBezTo>
                <a:cubicBezTo>
                  <a:pt x="9589" y="1366"/>
                  <a:pt x="9517" y="1375"/>
                  <a:pt x="9426" y="1375"/>
                </a:cubicBezTo>
                <a:cubicBezTo>
                  <a:pt x="9335" y="1375"/>
                  <a:pt x="9247" y="1387"/>
                  <a:pt x="9236" y="1400"/>
                </a:cubicBezTo>
                <a:cubicBezTo>
                  <a:pt x="9225" y="1413"/>
                  <a:pt x="9139" y="1422"/>
                  <a:pt x="9046" y="1422"/>
                </a:cubicBezTo>
                <a:cubicBezTo>
                  <a:pt x="8896" y="1422"/>
                  <a:pt x="8760" y="1449"/>
                  <a:pt x="8576" y="1517"/>
                </a:cubicBezTo>
                <a:cubicBezTo>
                  <a:pt x="8544" y="1528"/>
                  <a:pt x="8481" y="1539"/>
                  <a:pt x="8436" y="1539"/>
                </a:cubicBezTo>
                <a:cubicBezTo>
                  <a:pt x="8391" y="1539"/>
                  <a:pt x="8343" y="1551"/>
                  <a:pt x="8332" y="1564"/>
                </a:cubicBezTo>
                <a:cubicBezTo>
                  <a:pt x="8321" y="1577"/>
                  <a:pt x="8264" y="1586"/>
                  <a:pt x="8205" y="1586"/>
                </a:cubicBezTo>
                <a:cubicBezTo>
                  <a:pt x="8147" y="1586"/>
                  <a:pt x="8055" y="1601"/>
                  <a:pt x="8002" y="1621"/>
                </a:cubicBezTo>
                <a:cubicBezTo>
                  <a:pt x="7870" y="1668"/>
                  <a:pt x="7859" y="1666"/>
                  <a:pt x="7704" y="1573"/>
                </a:cubicBezTo>
                <a:cubicBezTo>
                  <a:pt x="7628" y="1528"/>
                  <a:pt x="7546" y="1492"/>
                  <a:pt x="7523" y="1492"/>
                </a:cubicBezTo>
                <a:cubicBezTo>
                  <a:pt x="7500" y="1492"/>
                  <a:pt x="7450" y="1458"/>
                  <a:pt x="7410" y="1413"/>
                </a:cubicBezTo>
                <a:cubicBezTo>
                  <a:pt x="7310" y="1300"/>
                  <a:pt x="7218" y="1259"/>
                  <a:pt x="7053" y="1259"/>
                </a:cubicBezTo>
                <a:cubicBezTo>
                  <a:pt x="6975" y="1259"/>
                  <a:pt x="6901" y="1249"/>
                  <a:pt x="6890" y="1237"/>
                </a:cubicBezTo>
                <a:cubicBezTo>
                  <a:pt x="6879" y="1224"/>
                  <a:pt x="6829" y="1211"/>
                  <a:pt x="6782" y="1211"/>
                </a:cubicBezTo>
                <a:cubicBezTo>
                  <a:pt x="6605" y="1211"/>
                  <a:pt x="6218" y="959"/>
                  <a:pt x="6000" y="699"/>
                </a:cubicBezTo>
                <a:cubicBezTo>
                  <a:pt x="5827" y="493"/>
                  <a:pt x="5814" y="476"/>
                  <a:pt x="5507" y="252"/>
                </a:cubicBezTo>
                <a:cubicBezTo>
                  <a:pt x="5198" y="26"/>
                  <a:pt x="5113" y="0"/>
                  <a:pt x="4761" y="0"/>
                </a:cubicBezTo>
                <a:close/>
              </a:path>
            </a:pathLst>
          </a:cu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4" name="Rectangle"/>
          <p:cNvGrpSpPr/>
          <p:nvPr/>
        </p:nvGrpSpPr>
        <p:grpSpPr>
          <a:xfrm>
            <a:off x="-445286" y="-265884"/>
            <a:ext cx="13895372" cy="1730176"/>
            <a:chOff x="0" y="0"/>
            <a:chExt cx="13895370" cy="1730174"/>
          </a:xfrm>
        </p:grpSpPr>
        <p:sp>
          <p:nvSpPr>
            <p:cNvPr id="723"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722" name="Rectangle Rectangle" descr="Rectangle Rectangle"/>
            <p:cNvPicPr>
              <a:picLocks/>
            </p:cNvPicPr>
            <p:nvPr/>
          </p:nvPicPr>
          <p:blipFill>
            <a:blip r:embed="rId2"/>
            <a:stretch>
              <a:fillRect/>
            </a:stretch>
          </p:blipFill>
          <p:spPr>
            <a:xfrm>
              <a:off x="0" y="0"/>
              <a:ext cx="13895371" cy="1730175"/>
            </a:xfrm>
            <a:prstGeom prst="rect">
              <a:avLst/>
            </a:prstGeom>
            <a:effectLst/>
          </p:spPr>
        </p:pic>
      </p:grpSp>
      <p:sp>
        <p:nvSpPr>
          <p:cNvPr id="725" name="ACES"/>
          <p:cNvSpPr txBox="1">
            <a:spLocks noGrp="1"/>
          </p:cNvSpPr>
          <p:nvPr>
            <p:ph type="title" idx="4294967295"/>
          </p:nvPr>
        </p:nvSpPr>
        <p:spPr>
          <a:xfrm>
            <a:off x="5137149" y="-229855"/>
            <a:ext cx="2730502" cy="2044701"/>
          </a:xfrm>
          <a:prstGeom prst="rect">
            <a:avLst/>
          </a:prstGeom>
        </p:spPr>
        <p:txBody>
          <a:bodyPr/>
          <a:lstStyle>
            <a:lvl1pPr>
              <a:defRPr>
                <a:solidFill>
                  <a:srgbClr val="FFFFFF"/>
                </a:solidFill>
              </a:defRPr>
            </a:lvl1pPr>
          </a:lstStyle>
          <a:p>
            <a:r>
              <a:t>ACES</a:t>
            </a:r>
          </a:p>
        </p:txBody>
      </p:sp>
      <p:sp>
        <p:nvSpPr>
          <p:cNvPr id="726" name="Are There New Adverse Childhood Experiences?"/>
          <p:cNvSpPr txBox="1"/>
          <p:nvPr/>
        </p:nvSpPr>
        <p:spPr>
          <a:xfrm>
            <a:off x="1162487" y="2610757"/>
            <a:ext cx="10058401"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914400">
              <a:defRPr sz="3500" b="1">
                <a:solidFill>
                  <a:srgbClr val="1A346D"/>
                </a:solidFill>
                <a:latin typeface="Gill Sans"/>
                <a:ea typeface="Gill Sans"/>
                <a:cs typeface="Gill Sans"/>
                <a:sym typeface="Gill Sans"/>
              </a:defRPr>
            </a:lvl1pPr>
          </a:lstStyle>
          <a:p>
            <a:r>
              <a:t>Are There New Adverse Childhood Experiences?</a:t>
            </a:r>
          </a:p>
        </p:txBody>
      </p:sp>
      <p:sp>
        <p:nvSpPr>
          <p:cNvPr id="727" name="Are there “new” ACEs?  YES!!…"/>
          <p:cNvSpPr txBox="1"/>
          <p:nvPr/>
        </p:nvSpPr>
        <p:spPr>
          <a:xfrm>
            <a:off x="2868281" y="5114618"/>
            <a:ext cx="8881406" cy="238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l" defTabSz="914400">
              <a:defRPr sz="4100">
                <a:solidFill>
                  <a:srgbClr val="000000"/>
                </a:solidFill>
                <a:latin typeface="Gill Sans"/>
                <a:ea typeface="Gill Sans"/>
                <a:cs typeface="Gill Sans"/>
                <a:sym typeface="Gill Sans"/>
              </a:defRPr>
            </a:pPr>
            <a:r>
              <a:t>Are there “new” ACEs?  YES!!</a:t>
            </a:r>
          </a:p>
          <a:p>
            <a:pPr marL="457200" lvl="1" indent="0" algn="l" defTabSz="914400">
              <a:buClr>
                <a:srgbClr val="CE0008"/>
              </a:buClr>
              <a:buSzPct val="69000"/>
              <a:buFont typeface="Trebuchet MS"/>
              <a:buChar char="•"/>
              <a:defRPr sz="4100">
                <a:solidFill>
                  <a:srgbClr val="000000"/>
                </a:solidFill>
                <a:latin typeface="Gill Sans"/>
                <a:ea typeface="Gill Sans"/>
                <a:cs typeface="Gill Sans"/>
                <a:sym typeface="Gill Sans"/>
              </a:defRPr>
            </a:pPr>
            <a:r>
              <a:t> Poverty</a:t>
            </a:r>
          </a:p>
          <a:p>
            <a:pPr marL="457200" lvl="1" indent="0" algn="l" defTabSz="914400">
              <a:buClr>
                <a:srgbClr val="CE0008"/>
              </a:buClr>
              <a:buSzPct val="69000"/>
              <a:buFont typeface="Trebuchet MS"/>
              <a:buChar char="•"/>
              <a:defRPr sz="4100">
                <a:solidFill>
                  <a:srgbClr val="000000"/>
                </a:solidFill>
                <a:latin typeface="Gill Sans"/>
                <a:ea typeface="Gill Sans"/>
                <a:cs typeface="Gill Sans"/>
                <a:sym typeface="Gill Sans"/>
              </a:defRPr>
            </a:pPr>
            <a:r>
              <a:t> Racism</a:t>
            </a:r>
          </a:p>
          <a:p>
            <a:pPr marL="457200" lvl="1" indent="0" algn="l" defTabSz="914400">
              <a:buClr>
                <a:srgbClr val="CE0008"/>
              </a:buClr>
              <a:buSzPct val="69000"/>
              <a:buFont typeface="Trebuchet MS"/>
              <a:buChar char="•"/>
              <a:defRPr sz="4100">
                <a:solidFill>
                  <a:srgbClr val="000000"/>
                </a:solidFill>
                <a:latin typeface="Gill Sans"/>
                <a:ea typeface="Gill Sans"/>
                <a:cs typeface="Gill Sans"/>
                <a:sym typeface="Gill Sans"/>
              </a:defRPr>
            </a:pPr>
            <a:r>
              <a:t> Peer Victimization, i.e., Bullying</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9" name="pasted-movie.png" descr="pasted-movie.png"/>
          <p:cNvPicPr>
            <a:picLocks noChangeAspect="1"/>
          </p:cNvPicPr>
          <p:nvPr/>
        </p:nvPicPr>
        <p:blipFill>
          <a:blip r:embed="rId3"/>
          <a:srcRect l="32851" t="10370" r="32784" b="3411"/>
          <a:stretch>
            <a:fillRect/>
          </a:stretch>
        </p:blipFill>
        <p:spPr>
          <a:xfrm>
            <a:off x="6032295" y="4104734"/>
            <a:ext cx="1103007" cy="4188486"/>
          </a:xfrm>
          <a:custGeom>
            <a:avLst/>
            <a:gdLst/>
            <a:ahLst/>
            <a:cxnLst>
              <a:cxn ang="0">
                <a:pos x="wd2" y="hd2"/>
              </a:cxn>
              <a:cxn ang="5400000">
                <a:pos x="wd2" y="hd2"/>
              </a:cxn>
              <a:cxn ang="10800000">
                <a:pos x="wd2" y="hd2"/>
              </a:cxn>
              <a:cxn ang="16200000">
                <a:pos x="wd2" y="hd2"/>
              </a:cxn>
            </a:cxnLst>
            <a:rect l="0" t="0" r="r" b="b"/>
            <a:pathLst>
              <a:path w="21201" h="21572" extrusionOk="0">
                <a:moveTo>
                  <a:pt x="10608" y="0"/>
                </a:moveTo>
                <a:cubicBezTo>
                  <a:pt x="8877" y="-2"/>
                  <a:pt x="7141" y="43"/>
                  <a:pt x="6282" y="135"/>
                </a:cubicBezTo>
                <a:cubicBezTo>
                  <a:pt x="5626" y="206"/>
                  <a:pt x="5522" y="315"/>
                  <a:pt x="5451" y="988"/>
                </a:cubicBezTo>
                <a:cubicBezTo>
                  <a:pt x="5417" y="1312"/>
                  <a:pt x="5310" y="1627"/>
                  <a:pt x="5214" y="1691"/>
                </a:cubicBezTo>
                <a:cubicBezTo>
                  <a:pt x="5016" y="1822"/>
                  <a:pt x="5101" y="1875"/>
                  <a:pt x="5634" y="1950"/>
                </a:cubicBezTo>
                <a:cubicBezTo>
                  <a:pt x="5937" y="1993"/>
                  <a:pt x="6008" y="2041"/>
                  <a:pt x="6008" y="2204"/>
                </a:cubicBezTo>
                <a:cubicBezTo>
                  <a:pt x="6008" y="2366"/>
                  <a:pt x="5887" y="2449"/>
                  <a:pt x="5375" y="2637"/>
                </a:cubicBezTo>
                <a:cubicBezTo>
                  <a:pt x="3400" y="3361"/>
                  <a:pt x="1701" y="4332"/>
                  <a:pt x="599" y="5366"/>
                </a:cubicBezTo>
                <a:cubicBezTo>
                  <a:pt x="207" y="5733"/>
                  <a:pt x="171" y="5837"/>
                  <a:pt x="180" y="6584"/>
                </a:cubicBezTo>
                <a:cubicBezTo>
                  <a:pt x="188" y="7276"/>
                  <a:pt x="228" y="7417"/>
                  <a:pt x="469" y="7516"/>
                </a:cubicBezTo>
                <a:cubicBezTo>
                  <a:pt x="868" y="7679"/>
                  <a:pt x="876" y="7745"/>
                  <a:pt x="492" y="7817"/>
                </a:cubicBezTo>
                <a:cubicBezTo>
                  <a:pt x="168" y="7878"/>
                  <a:pt x="156" y="7921"/>
                  <a:pt x="210" y="9752"/>
                </a:cubicBezTo>
                <a:cubicBezTo>
                  <a:pt x="241" y="10783"/>
                  <a:pt x="214" y="11640"/>
                  <a:pt x="149" y="11657"/>
                </a:cubicBezTo>
                <a:cubicBezTo>
                  <a:pt x="84" y="11675"/>
                  <a:pt x="130" y="11750"/>
                  <a:pt x="248" y="11827"/>
                </a:cubicBezTo>
                <a:cubicBezTo>
                  <a:pt x="383" y="11914"/>
                  <a:pt x="432" y="12080"/>
                  <a:pt x="386" y="12270"/>
                </a:cubicBezTo>
                <a:cubicBezTo>
                  <a:pt x="326" y="12513"/>
                  <a:pt x="400" y="12642"/>
                  <a:pt x="736" y="12916"/>
                </a:cubicBezTo>
                <a:cubicBezTo>
                  <a:pt x="1054" y="13175"/>
                  <a:pt x="1183" y="13403"/>
                  <a:pt x="1270" y="13840"/>
                </a:cubicBezTo>
                <a:cubicBezTo>
                  <a:pt x="1433" y="14651"/>
                  <a:pt x="1413" y="14758"/>
                  <a:pt x="1026" y="15093"/>
                </a:cubicBezTo>
                <a:cubicBezTo>
                  <a:pt x="838" y="15256"/>
                  <a:pt x="608" y="15570"/>
                  <a:pt x="515" y="15790"/>
                </a:cubicBezTo>
                <a:cubicBezTo>
                  <a:pt x="422" y="16011"/>
                  <a:pt x="274" y="16227"/>
                  <a:pt x="187" y="16271"/>
                </a:cubicBezTo>
                <a:cubicBezTo>
                  <a:pt x="101" y="16314"/>
                  <a:pt x="17" y="16542"/>
                  <a:pt x="4" y="16779"/>
                </a:cubicBezTo>
                <a:cubicBezTo>
                  <a:pt x="-15" y="17120"/>
                  <a:pt x="36" y="17228"/>
                  <a:pt x="248" y="17290"/>
                </a:cubicBezTo>
                <a:cubicBezTo>
                  <a:pt x="585" y="17390"/>
                  <a:pt x="598" y="17514"/>
                  <a:pt x="271" y="17548"/>
                </a:cubicBezTo>
                <a:cubicBezTo>
                  <a:pt x="-219" y="17598"/>
                  <a:pt x="45" y="18613"/>
                  <a:pt x="630" y="18920"/>
                </a:cubicBezTo>
                <a:cubicBezTo>
                  <a:pt x="775" y="18996"/>
                  <a:pt x="1112" y="19130"/>
                  <a:pt x="1370" y="19218"/>
                </a:cubicBezTo>
                <a:cubicBezTo>
                  <a:pt x="1725" y="19339"/>
                  <a:pt x="1790" y="19391"/>
                  <a:pt x="1644" y="19431"/>
                </a:cubicBezTo>
                <a:cubicBezTo>
                  <a:pt x="1498" y="19470"/>
                  <a:pt x="1533" y="19482"/>
                  <a:pt x="1789" y="19482"/>
                </a:cubicBezTo>
                <a:cubicBezTo>
                  <a:pt x="2400" y="19482"/>
                  <a:pt x="2348" y="19535"/>
                  <a:pt x="1515" y="19780"/>
                </a:cubicBezTo>
                <a:cubicBezTo>
                  <a:pt x="470" y="20087"/>
                  <a:pt x="187" y="20332"/>
                  <a:pt x="187" y="20921"/>
                </a:cubicBezTo>
                <a:cubicBezTo>
                  <a:pt x="187" y="21270"/>
                  <a:pt x="246" y="21384"/>
                  <a:pt x="477" y="21468"/>
                </a:cubicBezTo>
                <a:cubicBezTo>
                  <a:pt x="776" y="21578"/>
                  <a:pt x="939" y="21578"/>
                  <a:pt x="1888" y="21481"/>
                </a:cubicBezTo>
                <a:cubicBezTo>
                  <a:pt x="2455" y="21422"/>
                  <a:pt x="2630" y="21287"/>
                  <a:pt x="2277" y="21182"/>
                </a:cubicBezTo>
                <a:cubicBezTo>
                  <a:pt x="2132" y="21139"/>
                  <a:pt x="2018" y="21073"/>
                  <a:pt x="2018" y="21035"/>
                </a:cubicBezTo>
                <a:cubicBezTo>
                  <a:pt x="2018" y="20936"/>
                  <a:pt x="2783" y="20731"/>
                  <a:pt x="3155" y="20731"/>
                </a:cubicBezTo>
                <a:cubicBezTo>
                  <a:pt x="3330" y="20731"/>
                  <a:pt x="3758" y="20659"/>
                  <a:pt x="4108" y="20573"/>
                </a:cubicBezTo>
                <a:cubicBezTo>
                  <a:pt x="4639" y="20443"/>
                  <a:pt x="4829" y="20423"/>
                  <a:pt x="5260" y="20444"/>
                </a:cubicBezTo>
                <a:cubicBezTo>
                  <a:pt x="5785" y="20471"/>
                  <a:pt x="6377" y="20369"/>
                  <a:pt x="6031" y="20312"/>
                </a:cubicBezTo>
                <a:cubicBezTo>
                  <a:pt x="5770" y="20268"/>
                  <a:pt x="6086" y="20039"/>
                  <a:pt x="6397" y="20046"/>
                </a:cubicBezTo>
                <a:cubicBezTo>
                  <a:pt x="6582" y="20050"/>
                  <a:pt x="6671" y="20017"/>
                  <a:pt x="6671" y="19946"/>
                </a:cubicBezTo>
                <a:cubicBezTo>
                  <a:pt x="6671" y="19773"/>
                  <a:pt x="7307" y="19703"/>
                  <a:pt x="9280" y="19653"/>
                </a:cubicBezTo>
                <a:cubicBezTo>
                  <a:pt x="10779" y="19616"/>
                  <a:pt x="11358" y="19620"/>
                  <a:pt x="12744" y="19684"/>
                </a:cubicBezTo>
                <a:cubicBezTo>
                  <a:pt x="14485" y="19764"/>
                  <a:pt x="14895" y="19820"/>
                  <a:pt x="15063" y="19999"/>
                </a:cubicBezTo>
                <a:cubicBezTo>
                  <a:pt x="15223" y="20170"/>
                  <a:pt x="15607" y="20128"/>
                  <a:pt x="15734" y="19927"/>
                </a:cubicBezTo>
                <a:cubicBezTo>
                  <a:pt x="15877" y="19700"/>
                  <a:pt x="16324" y="19617"/>
                  <a:pt x="17374" y="19617"/>
                </a:cubicBezTo>
                <a:cubicBezTo>
                  <a:pt x="18207" y="19617"/>
                  <a:pt x="19295" y="19747"/>
                  <a:pt x="19335" y="19854"/>
                </a:cubicBezTo>
                <a:cubicBezTo>
                  <a:pt x="19404" y="20037"/>
                  <a:pt x="19101" y="20145"/>
                  <a:pt x="18747" y="20066"/>
                </a:cubicBezTo>
                <a:cubicBezTo>
                  <a:pt x="18032" y="19907"/>
                  <a:pt x="16889" y="20023"/>
                  <a:pt x="16466" y="20297"/>
                </a:cubicBezTo>
                <a:cubicBezTo>
                  <a:pt x="16285" y="20414"/>
                  <a:pt x="16298" y="20438"/>
                  <a:pt x="16573" y="20491"/>
                </a:cubicBezTo>
                <a:cubicBezTo>
                  <a:pt x="16841" y="20544"/>
                  <a:pt x="16903" y="20543"/>
                  <a:pt x="17023" y="20485"/>
                </a:cubicBezTo>
                <a:cubicBezTo>
                  <a:pt x="17101" y="20448"/>
                  <a:pt x="17273" y="20418"/>
                  <a:pt x="17405" y="20418"/>
                </a:cubicBezTo>
                <a:cubicBezTo>
                  <a:pt x="17741" y="20418"/>
                  <a:pt x="18572" y="20635"/>
                  <a:pt x="18946" y="20820"/>
                </a:cubicBezTo>
                <a:cubicBezTo>
                  <a:pt x="19260" y="20976"/>
                  <a:pt x="19256" y="20975"/>
                  <a:pt x="18862" y="21135"/>
                </a:cubicBezTo>
                <a:cubicBezTo>
                  <a:pt x="18375" y="21333"/>
                  <a:pt x="18481" y="21417"/>
                  <a:pt x="19327" y="21507"/>
                </a:cubicBezTo>
                <a:cubicBezTo>
                  <a:pt x="20173" y="21598"/>
                  <a:pt x="20224" y="21598"/>
                  <a:pt x="20677" y="21477"/>
                </a:cubicBezTo>
                <a:cubicBezTo>
                  <a:pt x="20993" y="21392"/>
                  <a:pt x="21054" y="21332"/>
                  <a:pt x="21028" y="21131"/>
                </a:cubicBezTo>
                <a:cubicBezTo>
                  <a:pt x="20919" y="20278"/>
                  <a:pt x="20712" y="20083"/>
                  <a:pt x="19556" y="19751"/>
                </a:cubicBezTo>
                <a:cubicBezTo>
                  <a:pt x="18807" y="19537"/>
                  <a:pt x="18767" y="19482"/>
                  <a:pt x="19373" y="19482"/>
                </a:cubicBezTo>
                <a:cubicBezTo>
                  <a:pt x="19629" y="19482"/>
                  <a:pt x="19664" y="19470"/>
                  <a:pt x="19518" y="19431"/>
                </a:cubicBezTo>
                <a:cubicBezTo>
                  <a:pt x="19372" y="19391"/>
                  <a:pt x="19437" y="19339"/>
                  <a:pt x="19792" y="19218"/>
                </a:cubicBezTo>
                <a:cubicBezTo>
                  <a:pt x="20050" y="19130"/>
                  <a:pt x="20379" y="18996"/>
                  <a:pt x="20525" y="18920"/>
                </a:cubicBezTo>
                <a:cubicBezTo>
                  <a:pt x="21109" y="18613"/>
                  <a:pt x="21381" y="17598"/>
                  <a:pt x="20891" y="17548"/>
                </a:cubicBezTo>
                <a:cubicBezTo>
                  <a:pt x="20556" y="17514"/>
                  <a:pt x="20572" y="17390"/>
                  <a:pt x="20929" y="17284"/>
                </a:cubicBezTo>
                <a:cubicBezTo>
                  <a:pt x="21168" y="17213"/>
                  <a:pt x="21221" y="17123"/>
                  <a:pt x="21196" y="16782"/>
                </a:cubicBezTo>
                <a:cubicBezTo>
                  <a:pt x="21179" y="16553"/>
                  <a:pt x="21078" y="16322"/>
                  <a:pt x="20975" y="16271"/>
                </a:cubicBezTo>
                <a:cubicBezTo>
                  <a:pt x="20871" y="16219"/>
                  <a:pt x="20714" y="16001"/>
                  <a:pt x="20631" y="15786"/>
                </a:cubicBezTo>
                <a:cubicBezTo>
                  <a:pt x="20549" y="15572"/>
                  <a:pt x="20325" y="15257"/>
                  <a:pt x="20128" y="15087"/>
                </a:cubicBezTo>
                <a:cubicBezTo>
                  <a:pt x="19725" y="14739"/>
                  <a:pt x="19708" y="14663"/>
                  <a:pt x="19892" y="13818"/>
                </a:cubicBezTo>
                <a:cubicBezTo>
                  <a:pt x="19978" y="13421"/>
                  <a:pt x="20124" y="13147"/>
                  <a:pt x="20319" y="13012"/>
                </a:cubicBezTo>
                <a:cubicBezTo>
                  <a:pt x="20778" y="12695"/>
                  <a:pt x="20982" y="12333"/>
                  <a:pt x="20799" y="12156"/>
                </a:cubicBezTo>
                <a:cubicBezTo>
                  <a:pt x="20680" y="12040"/>
                  <a:pt x="20706" y="11961"/>
                  <a:pt x="20898" y="11837"/>
                </a:cubicBezTo>
                <a:cubicBezTo>
                  <a:pt x="21039" y="11747"/>
                  <a:pt x="21091" y="11650"/>
                  <a:pt x="21021" y="11620"/>
                </a:cubicBezTo>
                <a:cubicBezTo>
                  <a:pt x="20950" y="11591"/>
                  <a:pt x="20922" y="10736"/>
                  <a:pt x="20952" y="9722"/>
                </a:cubicBezTo>
                <a:cubicBezTo>
                  <a:pt x="21006" y="7893"/>
                  <a:pt x="20999" y="7877"/>
                  <a:pt x="20654" y="7812"/>
                </a:cubicBezTo>
                <a:cubicBezTo>
                  <a:pt x="20220" y="7731"/>
                  <a:pt x="20216" y="7662"/>
                  <a:pt x="20639" y="7518"/>
                </a:cubicBezTo>
                <a:cubicBezTo>
                  <a:pt x="20944" y="7414"/>
                  <a:pt x="20975" y="7337"/>
                  <a:pt x="20975" y="6592"/>
                </a:cubicBezTo>
                <a:cubicBezTo>
                  <a:pt x="20975" y="5797"/>
                  <a:pt x="20960" y="5768"/>
                  <a:pt x="20387" y="5233"/>
                </a:cubicBezTo>
                <a:cubicBezTo>
                  <a:pt x="19341" y="4254"/>
                  <a:pt x="18134" y="3561"/>
                  <a:pt x="16047" y="2743"/>
                </a:cubicBezTo>
                <a:cubicBezTo>
                  <a:pt x="15303" y="2452"/>
                  <a:pt x="15154" y="2361"/>
                  <a:pt x="15154" y="2198"/>
                </a:cubicBezTo>
                <a:cubicBezTo>
                  <a:pt x="15154" y="2040"/>
                  <a:pt x="15227" y="1993"/>
                  <a:pt x="15528" y="1950"/>
                </a:cubicBezTo>
                <a:cubicBezTo>
                  <a:pt x="16051" y="1876"/>
                  <a:pt x="16145" y="1822"/>
                  <a:pt x="15971" y="1699"/>
                </a:cubicBezTo>
                <a:cubicBezTo>
                  <a:pt x="15887" y="1640"/>
                  <a:pt x="15818" y="1358"/>
                  <a:pt x="15818" y="1071"/>
                </a:cubicBezTo>
                <a:cubicBezTo>
                  <a:pt x="15817" y="404"/>
                  <a:pt x="15641" y="228"/>
                  <a:pt x="14903" y="145"/>
                </a:cubicBezTo>
                <a:cubicBezTo>
                  <a:pt x="14062" y="51"/>
                  <a:pt x="12338" y="3"/>
                  <a:pt x="10608" y="0"/>
                </a:cubicBezTo>
                <a:close/>
              </a:path>
            </a:pathLst>
          </a:custGeom>
          <a:ln w="12700">
            <a:miter lim="400000"/>
          </a:ln>
        </p:spPr>
      </p:pic>
      <p:pic>
        <p:nvPicPr>
          <p:cNvPr id="730" name="pasted-movie.png" descr="pasted-movie.png"/>
          <p:cNvPicPr>
            <a:picLocks noChangeAspect="1"/>
          </p:cNvPicPr>
          <p:nvPr/>
        </p:nvPicPr>
        <p:blipFill>
          <a:blip r:embed="rId3"/>
          <a:srcRect l="32851" t="10370" r="32784" b="3411"/>
          <a:stretch>
            <a:fillRect/>
          </a:stretch>
        </p:blipFill>
        <p:spPr>
          <a:xfrm>
            <a:off x="6913688" y="4104734"/>
            <a:ext cx="1103007" cy="4188486"/>
          </a:xfrm>
          <a:custGeom>
            <a:avLst/>
            <a:gdLst/>
            <a:ahLst/>
            <a:cxnLst>
              <a:cxn ang="0">
                <a:pos x="wd2" y="hd2"/>
              </a:cxn>
              <a:cxn ang="5400000">
                <a:pos x="wd2" y="hd2"/>
              </a:cxn>
              <a:cxn ang="10800000">
                <a:pos x="wd2" y="hd2"/>
              </a:cxn>
              <a:cxn ang="16200000">
                <a:pos x="wd2" y="hd2"/>
              </a:cxn>
            </a:cxnLst>
            <a:rect l="0" t="0" r="r" b="b"/>
            <a:pathLst>
              <a:path w="21201" h="21572" extrusionOk="0">
                <a:moveTo>
                  <a:pt x="10608" y="0"/>
                </a:moveTo>
                <a:cubicBezTo>
                  <a:pt x="8877" y="-2"/>
                  <a:pt x="7141" y="43"/>
                  <a:pt x="6282" y="135"/>
                </a:cubicBezTo>
                <a:cubicBezTo>
                  <a:pt x="5626" y="206"/>
                  <a:pt x="5522" y="315"/>
                  <a:pt x="5451" y="988"/>
                </a:cubicBezTo>
                <a:cubicBezTo>
                  <a:pt x="5417" y="1312"/>
                  <a:pt x="5310" y="1627"/>
                  <a:pt x="5214" y="1691"/>
                </a:cubicBezTo>
                <a:cubicBezTo>
                  <a:pt x="5016" y="1822"/>
                  <a:pt x="5101" y="1875"/>
                  <a:pt x="5634" y="1950"/>
                </a:cubicBezTo>
                <a:cubicBezTo>
                  <a:pt x="5937" y="1993"/>
                  <a:pt x="6008" y="2041"/>
                  <a:pt x="6008" y="2204"/>
                </a:cubicBezTo>
                <a:cubicBezTo>
                  <a:pt x="6008" y="2366"/>
                  <a:pt x="5887" y="2449"/>
                  <a:pt x="5375" y="2637"/>
                </a:cubicBezTo>
                <a:cubicBezTo>
                  <a:pt x="3400" y="3361"/>
                  <a:pt x="1701" y="4332"/>
                  <a:pt x="599" y="5366"/>
                </a:cubicBezTo>
                <a:cubicBezTo>
                  <a:pt x="207" y="5733"/>
                  <a:pt x="171" y="5837"/>
                  <a:pt x="180" y="6584"/>
                </a:cubicBezTo>
                <a:cubicBezTo>
                  <a:pt x="188" y="7276"/>
                  <a:pt x="228" y="7417"/>
                  <a:pt x="469" y="7516"/>
                </a:cubicBezTo>
                <a:cubicBezTo>
                  <a:pt x="868" y="7679"/>
                  <a:pt x="876" y="7745"/>
                  <a:pt x="492" y="7817"/>
                </a:cubicBezTo>
                <a:cubicBezTo>
                  <a:pt x="168" y="7878"/>
                  <a:pt x="156" y="7921"/>
                  <a:pt x="210" y="9752"/>
                </a:cubicBezTo>
                <a:cubicBezTo>
                  <a:pt x="241" y="10783"/>
                  <a:pt x="214" y="11640"/>
                  <a:pt x="149" y="11657"/>
                </a:cubicBezTo>
                <a:cubicBezTo>
                  <a:pt x="84" y="11675"/>
                  <a:pt x="130" y="11750"/>
                  <a:pt x="248" y="11827"/>
                </a:cubicBezTo>
                <a:cubicBezTo>
                  <a:pt x="383" y="11914"/>
                  <a:pt x="432" y="12080"/>
                  <a:pt x="386" y="12270"/>
                </a:cubicBezTo>
                <a:cubicBezTo>
                  <a:pt x="326" y="12513"/>
                  <a:pt x="400" y="12642"/>
                  <a:pt x="736" y="12916"/>
                </a:cubicBezTo>
                <a:cubicBezTo>
                  <a:pt x="1054" y="13175"/>
                  <a:pt x="1183" y="13403"/>
                  <a:pt x="1270" y="13840"/>
                </a:cubicBezTo>
                <a:cubicBezTo>
                  <a:pt x="1433" y="14651"/>
                  <a:pt x="1413" y="14758"/>
                  <a:pt x="1026" y="15093"/>
                </a:cubicBezTo>
                <a:cubicBezTo>
                  <a:pt x="838" y="15256"/>
                  <a:pt x="608" y="15570"/>
                  <a:pt x="515" y="15790"/>
                </a:cubicBezTo>
                <a:cubicBezTo>
                  <a:pt x="422" y="16011"/>
                  <a:pt x="274" y="16227"/>
                  <a:pt x="187" y="16271"/>
                </a:cubicBezTo>
                <a:cubicBezTo>
                  <a:pt x="101" y="16314"/>
                  <a:pt x="17" y="16542"/>
                  <a:pt x="4" y="16779"/>
                </a:cubicBezTo>
                <a:cubicBezTo>
                  <a:pt x="-15" y="17120"/>
                  <a:pt x="36" y="17228"/>
                  <a:pt x="248" y="17290"/>
                </a:cubicBezTo>
                <a:cubicBezTo>
                  <a:pt x="585" y="17390"/>
                  <a:pt x="598" y="17514"/>
                  <a:pt x="271" y="17548"/>
                </a:cubicBezTo>
                <a:cubicBezTo>
                  <a:pt x="-219" y="17598"/>
                  <a:pt x="45" y="18613"/>
                  <a:pt x="630" y="18920"/>
                </a:cubicBezTo>
                <a:cubicBezTo>
                  <a:pt x="775" y="18996"/>
                  <a:pt x="1112" y="19130"/>
                  <a:pt x="1370" y="19218"/>
                </a:cubicBezTo>
                <a:cubicBezTo>
                  <a:pt x="1725" y="19339"/>
                  <a:pt x="1790" y="19391"/>
                  <a:pt x="1644" y="19431"/>
                </a:cubicBezTo>
                <a:cubicBezTo>
                  <a:pt x="1498" y="19470"/>
                  <a:pt x="1533" y="19482"/>
                  <a:pt x="1789" y="19482"/>
                </a:cubicBezTo>
                <a:cubicBezTo>
                  <a:pt x="2400" y="19482"/>
                  <a:pt x="2348" y="19535"/>
                  <a:pt x="1515" y="19780"/>
                </a:cubicBezTo>
                <a:cubicBezTo>
                  <a:pt x="470" y="20087"/>
                  <a:pt x="187" y="20332"/>
                  <a:pt x="187" y="20921"/>
                </a:cubicBezTo>
                <a:cubicBezTo>
                  <a:pt x="187" y="21270"/>
                  <a:pt x="246" y="21384"/>
                  <a:pt x="477" y="21468"/>
                </a:cubicBezTo>
                <a:cubicBezTo>
                  <a:pt x="776" y="21578"/>
                  <a:pt x="939" y="21578"/>
                  <a:pt x="1888" y="21481"/>
                </a:cubicBezTo>
                <a:cubicBezTo>
                  <a:pt x="2455" y="21422"/>
                  <a:pt x="2630" y="21287"/>
                  <a:pt x="2277" y="21182"/>
                </a:cubicBezTo>
                <a:cubicBezTo>
                  <a:pt x="2132" y="21139"/>
                  <a:pt x="2018" y="21073"/>
                  <a:pt x="2018" y="21035"/>
                </a:cubicBezTo>
                <a:cubicBezTo>
                  <a:pt x="2018" y="20936"/>
                  <a:pt x="2783" y="20731"/>
                  <a:pt x="3155" y="20731"/>
                </a:cubicBezTo>
                <a:cubicBezTo>
                  <a:pt x="3330" y="20731"/>
                  <a:pt x="3758" y="20659"/>
                  <a:pt x="4108" y="20573"/>
                </a:cubicBezTo>
                <a:cubicBezTo>
                  <a:pt x="4639" y="20443"/>
                  <a:pt x="4829" y="20423"/>
                  <a:pt x="5260" y="20444"/>
                </a:cubicBezTo>
                <a:cubicBezTo>
                  <a:pt x="5785" y="20471"/>
                  <a:pt x="6377" y="20369"/>
                  <a:pt x="6031" y="20312"/>
                </a:cubicBezTo>
                <a:cubicBezTo>
                  <a:pt x="5770" y="20268"/>
                  <a:pt x="6086" y="20039"/>
                  <a:pt x="6397" y="20046"/>
                </a:cubicBezTo>
                <a:cubicBezTo>
                  <a:pt x="6582" y="20050"/>
                  <a:pt x="6671" y="20017"/>
                  <a:pt x="6671" y="19946"/>
                </a:cubicBezTo>
                <a:cubicBezTo>
                  <a:pt x="6671" y="19773"/>
                  <a:pt x="7307" y="19703"/>
                  <a:pt x="9280" y="19653"/>
                </a:cubicBezTo>
                <a:cubicBezTo>
                  <a:pt x="10779" y="19616"/>
                  <a:pt x="11358" y="19620"/>
                  <a:pt x="12744" y="19684"/>
                </a:cubicBezTo>
                <a:cubicBezTo>
                  <a:pt x="14485" y="19764"/>
                  <a:pt x="14895" y="19820"/>
                  <a:pt x="15063" y="19999"/>
                </a:cubicBezTo>
                <a:cubicBezTo>
                  <a:pt x="15223" y="20170"/>
                  <a:pt x="15607" y="20128"/>
                  <a:pt x="15734" y="19927"/>
                </a:cubicBezTo>
                <a:cubicBezTo>
                  <a:pt x="15877" y="19700"/>
                  <a:pt x="16324" y="19617"/>
                  <a:pt x="17374" y="19617"/>
                </a:cubicBezTo>
                <a:cubicBezTo>
                  <a:pt x="18207" y="19617"/>
                  <a:pt x="19295" y="19747"/>
                  <a:pt x="19335" y="19854"/>
                </a:cubicBezTo>
                <a:cubicBezTo>
                  <a:pt x="19404" y="20037"/>
                  <a:pt x="19101" y="20145"/>
                  <a:pt x="18747" y="20066"/>
                </a:cubicBezTo>
                <a:cubicBezTo>
                  <a:pt x="18032" y="19907"/>
                  <a:pt x="16889" y="20023"/>
                  <a:pt x="16466" y="20297"/>
                </a:cubicBezTo>
                <a:cubicBezTo>
                  <a:pt x="16285" y="20414"/>
                  <a:pt x="16298" y="20438"/>
                  <a:pt x="16573" y="20491"/>
                </a:cubicBezTo>
                <a:cubicBezTo>
                  <a:pt x="16841" y="20544"/>
                  <a:pt x="16903" y="20543"/>
                  <a:pt x="17023" y="20485"/>
                </a:cubicBezTo>
                <a:cubicBezTo>
                  <a:pt x="17101" y="20448"/>
                  <a:pt x="17273" y="20418"/>
                  <a:pt x="17405" y="20418"/>
                </a:cubicBezTo>
                <a:cubicBezTo>
                  <a:pt x="17741" y="20418"/>
                  <a:pt x="18572" y="20635"/>
                  <a:pt x="18946" y="20820"/>
                </a:cubicBezTo>
                <a:cubicBezTo>
                  <a:pt x="19260" y="20976"/>
                  <a:pt x="19256" y="20975"/>
                  <a:pt x="18862" y="21135"/>
                </a:cubicBezTo>
                <a:cubicBezTo>
                  <a:pt x="18375" y="21333"/>
                  <a:pt x="18481" y="21417"/>
                  <a:pt x="19327" y="21507"/>
                </a:cubicBezTo>
                <a:cubicBezTo>
                  <a:pt x="20173" y="21598"/>
                  <a:pt x="20224" y="21598"/>
                  <a:pt x="20677" y="21477"/>
                </a:cubicBezTo>
                <a:cubicBezTo>
                  <a:pt x="20993" y="21392"/>
                  <a:pt x="21054" y="21332"/>
                  <a:pt x="21028" y="21131"/>
                </a:cubicBezTo>
                <a:cubicBezTo>
                  <a:pt x="20919" y="20278"/>
                  <a:pt x="20712" y="20083"/>
                  <a:pt x="19556" y="19751"/>
                </a:cubicBezTo>
                <a:cubicBezTo>
                  <a:pt x="18807" y="19537"/>
                  <a:pt x="18767" y="19482"/>
                  <a:pt x="19373" y="19482"/>
                </a:cubicBezTo>
                <a:cubicBezTo>
                  <a:pt x="19629" y="19482"/>
                  <a:pt x="19664" y="19470"/>
                  <a:pt x="19518" y="19431"/>
                </a:cubicBezTo>
                <a:cubicBezTo>
                  <a:pt x="19372" y="19391"/>
                  <a:pt x="19437" y="19339"/>
                  <a:pt x="19792" y="19218"/>
                </a:cubicBezTo>
                <a:cubicBezTo>
                  <a:pt x="20050" y="19130"/>
                  <a:pt x="20379" y="18996"/>
                  <a:pt x="20525" y="18920"/>
                </a:cubicBezTo>
                <a:cubicBezTo>
                  <a:pt x="21109" y="18613"/>
                  <a:pt x="21381" y="17598"/>
                  <a:pt x="20891" y="17548"/>
                </a:cubicBezTo>
                <a:cubicBezTo>
                  <a:pt x="20556" y="17514"/>
                  <a:pt x="20572" y="17390"/>
                  <a:pt x="20929" y="17284"/>
                </a:cubicBezTo>
                <a:cubicBezTo>
                  <a:pt x="21168" y="17213"/>
                  <a:pt x="21221" y="17123"/>
                  <a:pt x="21196" y="16782"/>
                </a:cubicBezTo>
                <a:cubicBezTo>
                  <a:pt x="21179" y="16553"/>
                  <a:pt x="21078" y="16322"/>
                  <a:pt x="20975" y="16271"/>
                </a:cubicBezTo>
                <a:cubicBezTo>
                  <a:pt x="20871" y="16219"/>
                  <a:pt x="20714" y="16001"/>
                  <a:pt x="20631" y="15786"/>
                </a:cubicBezTo>
                <a:cubicBezTo>
                  <a:pt x="20549" y="15572"/>
                  <a:pt x="20325" y="15257"/>
                  <a:pt x="20128" y="15087"/>
                </a:cubicBezTo>
                <a:cubicBezTo>
                  <a:pt x="19725" y="14739"/>
                  <a:pt x="19708" y="14663"/>
                  <a:pt x="19892" y="13818"/>
                </a:cubicBezTo>
                <a:cubicBezTo>
                  <a:pt x="19978" y="13421"/>
                  <a:pt x="20124" y="13147"/>
                  <a:pt x="20319" y="13012"/>
                </a:cubicBezTo>
                <a:cubicBezTo>
                  <a:pt x="20778" y="12695"/>
                  <a:pt x="20982" y="12333"/>
                  <a:pt x="20799" y="12156"/>
                </a:cubicBezTo>
                <a:cubicBezTo>
                  <a:pt x="20680" y="12040"/>
                  <a:pt x="20706" y="11961"/>
                  <a:pt x="20898" y="11837"/>
                </a:cubicBezTo>
                <a:cubicBezTo>
                  <a:pt x="21039" y="11747"/>
                  <a:pt x="21091" y="11650"/>
                  <a:pt x="21021" y="11620"/>
                </a:cubicBezTo>
                <a:cubicBezTo>
                  <a:pt x="20950" y="11591"/>
                  <a:pt x="20922" y="10736"/>
                  <a:pt x="20952" y="9722"/>
                </a:cubicBezTo>
                <a:cubicBezTo>
                  <a:pt x="21006" y="7893"/>
                  <a:pt x="20999" y="7877"/>
                  <a:pt x="20654" y="7812"/>
                </a:cubicBezTo>
                <a:cubicBezTo>
                  <a:pt x="20220" y="7731"/>
                  <a:pt x="20216" y="7662"/>
                  <a:pt x="20639" y="7518"/>
                </a:cubicBezTo>
                <a:cubicBezTo>
                  <a:pt x="20944" y="7414"/>
                  <a:pt x="20975" y="7337"/>
                  <a:pt x="20975" y="6592"/>
                </a:cubicBezTo>
                <a:cubicBezTo>
                  <a:pt x="20975" y="5797"/>
                  <a:pt x="20960" y="5768"/>
                  <a:pt x="20387" y="5233"/>
                </a:cubicBezTo>
                <a:cubicBezTo>
                  <a:pt x="19341" y="4254"/>
                  <a:pt x="18134" y="3561"/>
                  <a:pt x="16047" y="2743"/>
                </a:cubicBezTo>
                <a:cubicBezTo>
                  <a:pt x="15303" y="2452"/>
                  <a:pt x="15154" y="2361"/>
                  <a:pt x="15154" y="2198"/>
                </a:cubicBezTo>
                <a:cubicBezTo>
                  <a:pt x="15154" y="2040"/>
                  <a:pt x="15227" y="1993"/>
                  <a:pt x="15528" y="1950"/>
                </a:cubicBezTo>
                <a:cubicBezTo>
                  <a:pt x="16051" y="1876"/>
                  <a:pt x="16145" y="1822"/>
                  <a:pt x="15971" y="1699"/>
                </a:cubicBezTo>
                <a:cubicBezTo>
                  <a:pt x="15887" y="1640"/>
                  <a:pt x="15818" y="1358"/>
                  <a:pt x="15818" y="1071"/>
                </a:cubicBezTo>
                <a:cubicBezTo>
                  <a:pt x="15817" y="404"/>
                  <a:pt x="15641" y="228"/>
                  <a:pt x="14903" y="145"/>
                </a:cubicBezTo>
                <a:cubicBezTo>
                  <a:pt x="14062" y="51"/>
                  <a:pt x="12338" y="3"/>
                  <a:pt x="10608" y="0"/>
                </a:cubicBezTo>
                <a:close/>
              </a:path>
            </a:pathLst>
          </a:custGeom>
          <a:ln w="12700">
            <a:miter lim="400000"/>
          </a:ln>
        </p:spPr>
      </p:pic>
      <p:pic>
        <p:nvPicPr>
          <p:cNvPr id="731" name="pasted-movie.png" descr="pasted-movie.png"/>
          <p:cNvPicPr>
            <a:picLocks noChangeAspect="1"/>
          </p:cNvPicPr>
          <p:nvPr/>
        </p:nvPicPr>
        <p:blipFill>
          <a:blip r:embed="rId3"/>
          <a:srcRect l="32851" t="10370" r="32784" b="3409"/>
          <a:stretch>
            <a:fillRect/>
          </a:stretch>
        </p:blipFill>
        <p:spPr>
          <a:xfrm>
            <a:off x="6414472" y="4856822"/>
            <a:ext cx="952127" cy="3615623"/>
          </a:xfrm>
          <a:custGeom>
            <a:avLst/>
            <a:gdLst/>
            <a:ahLst/>
            <a:cxnLst>
              <a:cxn ang="0">
                <a:pos x="wd2" y="hd2"/>
              </a:cxn>
              <a:cxn ang="5400000">
                <a:pos x="wd2" y="hd2"/>
              </a:cxn>
              <a:cxn ang="10800000">
                <a:pos x="wd2" y="hd2"/>
              </a:cxn>
              <a:cxn ang="16200000">
                <a:pos x="wd2" y="hd2"/>
              </a:cxn>
            </a:cxnLst>
            <a:rect l="0" t="0" r="r" b="b"/>
            <a:pathLst>
              <a:path w="21203" h="21591" extrusionOk="0">
                <a:moveTo>
                  <a:pt x="10609" y="0"/>
                </a:moveTo>
                <a:cubicBezTo>
                  <a:pt x="8878" y="-2"/>
                  <a:pt x="7146" y="43"/>
                  <a:pt x="6287" y="135"/>
                </a:cubicBezTo>
                <a:cubicBezTo>
                  <a:pt x="5630" y="206"/>
                  <a:pt x="5518" y="316"/>
                  <a:pt x="5447" y="989"/>
                </a:cubicBezTo>
                <a:cubicBezTo>
                  <a:pt x="5413" y="1313"/>
                  <a:pt x="5305" y="1629"/>
                  <a:pt x="5209" y="1692"/>
                </a:cubicBezTo>
                <a:cubicBezTo>
                  <a:pt x="5011" y="1824"/>
                  <a:pt x="5100" y="1875"/>
                  <a:pt x="5633" y="1951"/>
                </a:cubicBezTo>
                <a:cubicBezTo>
                  <a:pt x="5937" y="1994"/>
                  <a:pt x="6004" y="2041"/>
                  <a:pt x="6004" y="2204"/>
                </a:cubicBezTo>
                <a:cubicBezTo>
                  <a:pt x="6004" y="2367"/>
                  <a:pt x="5889" y="2450"/>
                  <a:pt x="5377" y="2638"/>
                </a:cubicBezTo>
                <a:cubicBezTo>
                  <a:pt x="3402" y="3362"/>
                  <a:pt x="1697" y="4336"/>
                  <a:pt x="595" y="5371"/>
                </a:cubicBezTo>
                <a:cubicBezTo>
                  <a:pt x="203" y="5738"/>
                  <a:pt x="171" y="5841"/>
                  <a:pt x="180" y="6589"/>
                </a:cubicBezTo>
                <a:cubicBezTo>
                  <a:pt x="188" y="7281"/>
                  <a:pt x="230" y="7423"/>
                  <a:pt x="471" y="7523"/>
                </a:cubicBezTo>
                <a:cubicBezTo>
                  <a:pt x="870" y="7686"/>
                  <a:pt x="873" y="7751"/>
                  <a:pt x="489" y="7823"/>
                </a:cubicBezTo>
                <a:cubicBezTo>
                  <a:pt x="164" y="7885"/>
                  <a:pt x="161" y="7927"/>
                  <a:pt x="215" y="9760"/>
                </a:cubicBezTo>
                <a:cubicBezTo>
                  <a:pt x="246" y="10791"/>
                  <a:pt x="218" y="11650"/>
                  <a:pt x="153" y="11668"/>
                </a:cubicBezTo>
                <a:cubicBezTo>
                  <a:pt x="88" y="11685"/>
                  <a:pt x="133" y="11761"/>
                  <a:pt x="251" y="11838"/>
                </a:cubicBezTo>
                <a:cubicBezTo>
                  <a:pt x="385" y="11926"/>
                  <a:pt x="430" y="12091"/>
                  <a:pt x="383" y="12281"/>
                </a:cubicBezTo>
                <a:cubicBezTo>
                  <a:pt x="324" y="12524"/>
                  <a:pt x="400" y="12654"/>
                  <a:pt x="737" y="12928"/>
                </a:cubicBezTo>
                <a:cubicBezTo>
                  <a:pt x="1054" y="13187"/>
                  <a:pt x="1179" y="13415"/>
                  <a:pt x="1267" y="13853"/>
                </a:cubicBezTo>
                <a:cubicBezTo>
                  <a:pt x="1429" y="14664"/>
                  <a:pt x="1415" y="14770"/>
                  <a:pt x="1028" y="15106"/>
                </a:cubicBezTo>
                <a:cubicBezTo>
                  <a:pt x="840" y="15270"/>
                  <a:pt x="609" y="15582"/>
                  <a:pt x="516" y="15803"/>
                </a:cubicBezTo>
                <a:cubicBezTo>
                  <a:pt x="423" y="16024"/>
                  <a:pt x="275" y="16241"/>
                  <a:pt x="189" y="16284"/>
                </a:cubicBezTo>
                <a:cubicBezTo>
                  <a:pt x="102" y="16328"/>
                  <a:pt x="16" y="16556"/>
                  <a:pt x="3" y="16794"/>
                </a:cubicBezTo>
                <a:cubicBezTo>
                  <a:pt x="-16" y="17135"/>
                  <a:pt x="39" y="17243"/>
                  <a:pt x="251" y="17306"/>
                </a:cubicBezTo>
                <a:cubicBezTo>
                  <a:pt x="587" y="17405"/>
                  <a:pt x="595" y="17530"/>
                  <a:pt x="268" y="17564"/>
                </a:cubicBezTo>
                <a:cubicBezTo>
                  <a:pt x="-222" y="17614"/>
                  <a:pt x="46" y="18629"/>
                  <a:pt x="631" y="18936"/>
                </a:cubicBezTo>
                <a:cubicBezTo>
                  <a:pt x="776" y="19013"/>
                  <a:pt x="1106" y="19147"/>
                  <a:pt x="1364" y="19235"/>
                </a:cubicBezTo>
                <a:cubicBezTo>
                  <a:pt x="1720" y="19356"/>
                  <a:pt x="1793" y="19409"/>
                  <a:pt x="1647" y="19448"/>
                </a:cubicBezTo>
                <a:cubicBezTo>
                  <a:pt x="1501" y="19487"/>
                  <a:pt x="1532" y="19500"/>
                  <a:pt x="1788" y="19500"/>
                </a:cubicBezTo>
                <a:cubicBezTo>
                  <a:pt x="2399" y="19500"/>
                  <a:pt x="2348" y="19552"/>
                  <a:pt x="1514" y="19796"/>
                </a:cubicBezTo>
                <a:cubicBezTo>
                  <a:pt x="470" y="20103"/>
                  <a:pt x="189" y="20349"/>
                  <a:pt x="189" y="20939"/>
                </a:cubicBezTo>
                <a:cubicBezTo>
                  <a:pt x="189" y="21288"/>
                  <a:pt x="241" y="21401"/>
                  <a:pt x="471" y="21486"/>
                </a:cubicBezTo>
                <a:cubicBezTo>
                  <a:pt x="770" y="21596"/>
                  <a:pt x="936" y="21598"/>
                  <a:pt x="1886" y="21500"/>
                </a:cubicBezTo>
                <a:cubicBezTo>
                  <a:pt x="2452" y="21442"/>
                  <a:pt x="2636" y="21304"/>
                  <a:pt x="2283" y="21199"/>
                </a:cubicBezTo>
                <a:cubicBezTo>
                  <a:pt x="2138" y="21156"/>
                  <a:pt x="2018" y="21090"/>
                  <a:pt x="2018" y="21052"/>
                </a:cubicBezTo>
                <a:cubicBezTo>
                  <a:pt x="2018" y="20953"/>
                  <a:pt x="2778" y="20749"/>
                  <a:pt x="3149" y="20749"/>
                </a:cubicBezTo>
                <a:cubicBezTo>
                  <a:pt x="3325" y="20749"/>
                  <a:pt x="3754" y="20679"/>
                  <a:pt x="4104" y="20593"/>
                </a:cubicBezTo>
                <a:cubicBezTo>
                  <a:pt x="4635" y="20462"/>
                  <a:pt x="4831" y="20441"/>
                  <a:pt x="5262" y="20462"/>
                </a:cubicBezTo>
                <a:cubicBezTo>
                  <a:pt x="5787" y="20489"/>
                  <a:pt x="6377" y="20385"/>
                  <a:pt x="6031" y="20327"/>
                </a:cubicBezTo>
                <a:cubicBezTo>
                  <a:pt x="5770" y="20284"/>
                  <a:pt x="6082" y="20055"/>
                  <a:pt x="6393" y="20062"/>
                </a:cubicBezTo>
                <a:cubicBezTo>
                  <a:pt x="6578" y="20066"/>
                  <a:pt x="6676" y="20036"/>
                  <a:pt x="6676" y="19965"/>
                </a:cubicBezTo>
                <a:cubicBezTo>
                  <a:pt x="6676" y="19792"/>
                  <a:pt x="7310" y="19718"/>
                  <a:pt x="9283" y="19668"/>
                </a:cubicBezTo>
                <a:cubicBezTo>
                  <a:pt x="10782" y="19631"/>
                  <a:pt x="11353" y="19638"/>
                  <a:pt x="12739" y="19702"/>
                </a:cubicBezTo>
                <a:cubicBezTo>
                  <a:pt x="14481" y="19782"/>
                  <a:pt x="14896" y="19835"/>
                  <a:pt x="15063" y="20014"/>
                </a:cubicBezTo>
                <a:cubicBezTo>
                  <a:pt x="15224" y="20186"/>
                  <a:pt x="15608" y="20147"/>
                  <a:pt x="15735" y="19946"/>
                </a:cubicBezTo>
                <a:cubicBezTo>
                  <a:pt x="15878" y="19718"/>
                  <a:pt x="16329" y="19633"/>
                  <a:pt x="17379" y="19633"/>
                </a:cubicBezTo>
                <a:cubicBezTo>
                  <a:pt x="18212" y="19633"/>
                  <a:pt x="19292" y="19764"/>
                  <a:pt x="19332" y="19870"/>
                </a:cubicBezTo>
                <a:cubicBezTo>
                  <a:pt x="19401" y="20053"/>
                  <a:pt x="19102" y="20162"/>
                  <a:pt x="18749" y="20083"/>
                </a:cubicBezTo>
                <a:cubicBezTo>
                  <a:pt x="18034" y="19924"/>
                  <a:pt x="16892" y="20041"/>
                  <a:pt x="16469" y="20315"/>
                </a:cubicBezTo>
                <a:cubicBezTo>
                  <a:pt x="16288" y="20433"/>
                  <a:pt x="16300" y="20456"/>
                  <a:pt x="16575" y="20510"/>
                </a:cubicBezTo>
                <a:cubicBezTo>
                  <a:pt x="16843" y="20562"/>
                  <a:pt x="16905" y="20560"/>
                  <a:pt x="17025" y="20503"/>
                </a:cubicBezTo>
                <a:cubicBezTo>
                  <a:pt x="17103" y="20466"/>
                  <a:pt x="17274" y="20436"/>
                  <a:pt x="17406" y="20436"/>
                </a:cubicBezTo>
                <a:cubicBezTo>
                  <a:pt x="17742" y="20436"/>
                  <a:pt x="18570" y="20652"/>
                  <a:pt x="18943" y="20837"/>
                </a:cubicBezTo>
                <a:cubicBezTo>
                  <a:pt x="19258" y="20993"/>
                  <a:pt x="19258" y="20994"/>
                  <a:pt x="18864" y="21154"/>
                </a:cubicBezTo>
                <a:cubicBezTo>
                  <a:pt x="18378" y="21352"/>
                  <a:pt x="18478" y="21436"/>
                  <a:pt x="19323" y="21526"/>
                </a:cubicBezTo>
                <a:cubicBezTo>
                  <a:pt x="19746" y="21572"/>
                  <a:pt x="19970" y="21594"/>
                  <a:pt x="20145" y="21590"/>
                </a:cubicBezTo>
                <a:cubicBezTo>
                  <a:pt x="20320" y="21586"/>
                  <a:pt x="20449" y="21556"/>
                  <a:pt x="20676" y="21496"/>
                </a:cubicBezTo>
                <a:cubicBezTo>
                  <a:pt x="20991" y="21411"/>
                  <a:pt x="21055" y="21351"/>
                  <a:pt x="21029" y="21150"/>
                </a:cubicBezTo>
                <a:cubicBezTo>
                  <a:pt x="20920" y="20296"/>
                  <a:pt x="20710" y="20100"/>
                  <a:pt x="19553" y="19768"/>
                </a:cubicBezTo>
                <a:cubicBezTo>
                  <a:pt x="18804" y="19553"/>
                  <a:pt x="18771" y="19500"/>
                  <a:pt x="19376" y="19500"/>
                </a:cubicBezTo>
                <a:cubicBezTo>
                  <a:pt x="19633" y="19500"/>
                  <a:pt x="19664" y="19487"/>
                  <a:pt x="19518" y="19448"/>
                </a:cubicBezTo>
                <a:cubicBezTo>
                  <a:pt x="19372" y="19409"/>
                  <a:pt x="19436" y="19356"/>
                  <a:pt x="19792" y="19235"/>
                </a:cubicBezTo>
                <a:cubicBezTo>
                  <a:pt x="20050" y="19147"/>
                  <a:pt x="20380" y="19013"/>
                  <a:pt x="20525" y="18936"/>
                </a:cubicBezTo>
                <a:cubicBezTo>
                  <a:pt x="21110" y="18629"/>
                  <a:pt x="21378" y="17614"/>
                  <a:pt x="20888" y="17564"/>
                </a:cubicBezTo>
                <a:cubicBezTo>
                  <a:pt x="20553" y="17529"/>
                  <a:pt x="20575" y="17405"/>
                  <a:pt x="20932" y="17299"/>
                </a:cubicBezTo>
                <a:cubicBezTo>
                  <a:pt x="21171" y="17227"/>
                  <a:pt x="21222" y="17138"/>
                  <a:pt x="21197" y="16796"/>
                </a:cubicBezTo>
                <a:cubicBezTo>
                  <a:pt x="21180" y="16567"/>
                  <a:pt x="21080" y="16336"/>
                  <a:pt x="20976" y="16284"/>
                </a:cubicBezTo>
                <a:cubicBezTo>
                  <a:pt x="20873" y="16232"/>
                  <a:pt x="20714" y="16015"/>
                  <a:pt x="20632" y="15801"/>
                </a:cubicBezTo>
                <a:cubicBezTo>
                  <a:pt x="20549" y="15586"/>
                  <a:pt x="20325" y="15270"/>
                  <a:pt x="20128" y="15099"/>
                </a:cubicBezTo>
                <a:cubicBezTo>
                  <a:pt x="19725" y="14751"/>
                  <a:pt x="19706" y="14675"/>
                  <a:pt x="19889" y="13829"/>
                </a:cubicBezTo>
                <a:cubicBezTo>
                  <a:pt x="19975" y="13432"/>
                  <a:pt x="20127" y="13158"/>
                  <a:pt x="20322" y="13023"/>
                </a:cubicBezTo>
                <a:cubicBezTo>
                  <a:pt x="20782" y="12706"/>
                  <a:pt x="20982" y="12345"/>
                  <a:pt x="20799" y="12168"/>
                </a:cubicBezTo>
                <a:cubicBezTo>
                  <a:pt x="20680" y="12052"/>
                  <a:pt x="20704" y="11971"/>
                  <a:pt x="20897" y="11848"/>
                </a:cubicBezTo>
                <a:cubicBezTo>
                  <a:pt x="21038" y="11757"/>
                  <a:pt x="21091" y="11659"/>
                  <a:pt x="21020" y="11630"/>
                </a:cubicBezTo>
                <a:cubicBezTo>
                  <a:pt x="20950" y="11600"/>
                  <a:pt x="20919" y="10746"/>
                  <a:pt x="20950" y="9731"/>
                </a:cubicBezTo>
                <a:cubicBezTo>
                  <a:pt x="21004" y="7901"/>
                  <a:pt x="21003" y="7884"/>
                  <a:pt x="20658" y="7819"/>
                </a:cubicBezTo>
                <a:cubicBezTo>
                  <a:pt x="20223" y="7737"/>
                  <a:pt x="20217" y="7669"/>
                  <a:pt x="20640" y="7525"/>
                </a:cubicBezTo>
                <a:cubicBezTo>
                  <a:pt x="20945" y="7421"/>
                  <a:pt x="20976" y="7343"/>
                  <a:pt x="20976" y="6598"/>
                </a:cubicBezTo>
                <a:cubicBezTo>
                  <a:pt x="20976" y="5802"/>
                  <a:pt x="20965" y="5774"/>
                  <a:pt x="20393" y="5238"/>
                </a:cubicBezTo>
                <a:cubicBezTo>
                  <a:pt x="19346" y="4258"/>
                  <a:pt x="18132" y="3563"/>
                  <a:pt x="16044" y="2745"/>
                </a:cubicBezTo>
                <a:cubicBezTo>
                  <a:pt x="15300" y="2453"/>
                  <a:pt x="15152" y="2363"/>
                  <a:pt x="15152" y="2200"/>
                </a:cubicBezTo>
                <a:cubicBezTo>
                  <a:pt x="15152" y="2042"/>
                  <a:pt x="15231" y="1993"/>
                  <a:pt x="15532" y="1951"/>
                </a:cubicBezTo>
                <a:cubicBezTo>
                  <a:pt x="16055" y="1877"/>
                  <a:pt x="16149" y="1823"/>
                  <a:pt x="15974" y="1700"/>
                </a:cubicBezTo>
                <a:cubicBezTo>
                  <a:pt x="15890" y="1641"/>
                  <a:pt x="15815" y="1358"/>
                  <a:pt x="15815" y="1072"/>
                </a:cubicBezTo>
                <a:cubicBezTo>
                  <a:pt x="15813" y="403"/>
                  <a:pt x="15643" y="228"/>
                  <a:pt x="14904" y="145"/>
                </a:cubicBezTo>
                <a:cubicBezTo>
                  <a:pt x="14063" y="51"/>
                  <a:pt x="12340" y="3"/>
                  <a:pt x="10609" y="0"/>
                </a:cubicBezTo>
                <a:close/>
              </a:path>
            </a:pathLst>
          </a:custGeom>
          <a:ln w="12700">
            <a:miter lim="400000"/>
          </a:ln>
        </p:spPr>
      </p:pic>
      <p:pic>
        <p:nvPicPr>
          <p:cNvPr id="732" name="pasted-movie.png" descr="pasted-movie.png"/>
          <p:cNvPicPr>
            <a:picLocks noChangeAspect="1"/>
          </p:cNvPicPr>
          <p:nvPr/>
        </p:nvPicPr>
        <p:blipFill>
          <a:blip r:embed="rId4"/>
          <a:srcRect l="12191" t="8311" r="8904" b="13418"/>
          <a:stretch>
            <a:fillRect/>
          </a:stretch>
        </p:blipFill>
        <p:spPr>
          <a:xfrm rot="4176742">
            <a:off x="2608005" y="4847254"/>
            <a:ext cx="4635418" cy="3184631"/>
          </a:xfrm>
          <a:custGeom>
            <a:avLst/>
            <a:gdLst/>
            <a:ahLst/>
            <a:cxnLst>
              <a:cxn ang="0">
                <a:pos x="wd2" y="hd2"/>
              </a:cxn>
              <a:cxn ang="5400000">
                <a:pos x="wd2" y="hd2"/>
              </a:cxn>
              <a:cxn ang="10800000">
                <a:pos x="wd2" y="hd2"/>
              </a:cxn>
              <a:cxn ang="16200000">
                <a:pos x="wd2" y="hd2"/>
              </a:cxn>
            </a:cxnLst>
            <a:rect l="0" t="0" r="r" b="b"/>
            <a:pathLst>
              <a:path w="21524" h="21576" extrusionOk="0">
                <a:moveTo>
                  <a:pt x="17429" y="3"/>
                </a:moveTo>
                <a:cubicBezTo>
                  <a:pt x="17166" y="-5"/>
                  <a:pt x="16845" y="6"/>
                  <a:pt x="16445" y="27"/>
                </a:cubicBezTo>
                <a:cubicBezTo>
                  <a:pt x="15326" y="87"/>
                  <a:pt x="14222" y="437"/>
                  <a:pt x="12448" y="1302"/>
                </a:cubicBezTo>
                <a:cubicBezTo>
                  <a:pt x="11413" y="1806"/>
                  <a:pt x="8425" y="2724"/>
                  <a:pt x="8160" y="2619"/>
                </a:cubicBezTo>
                <a:cubicBezTo>
                  <a:pt x="7998" y="2555"/>
                  <a:pt x="7822" y="2601"/>
                  <a:pt x="7771" y="2721"/>
                </a:cubicBezTo>
                <a:cubicBezTo>
                  <a:pt x="7720" y="2842"/>
                  <a:pt x="7572" y="2942"/>
                  <a:pt x="7438" y="2942"/>
                </a:cubicBezTo>
                <a:cubicBezTo>
                  <a:pt x="7304" y="2942"/>
                  <a:pt x="6916" y="3203"/>
                  <a:pt x="6581" y="3523"/>
                </a:cubicBezTo>
                <a:cubicBezTo>
                  <a:pt x="6185" y="3901"/>
                  <a:pt x="5619" y="4193"/>
                  <a:pt x="4961" y="4362"/>
                </a:cubicBezTo>
                <a:cubicBezTo>
                  <a:pt x="3965" y="4616"/>
                  <a:pt x="3515" y="4580"/>
                  <a:pt x="923" y="4026"/>
                </a:cubicBezTo>
                <a:cubicBezTo>
                  <a:pt x="514" y="3938"/>
                  <a:pt x="406" y="3986"/>
                  <a:pt x="352" y="4284"/>
                </a:cubicBezTo>
                <a:cubicBezTo>
                  <a:pt x="315" y="4485"/>
                  <a:pt x="209" y="5079"/>
                  <a:pt x="116" y="5601"/>
                </a:cubicBezTo>
                <a:cubicBezTo>
                  <a:pt x="-2" y="6265"/>
                  <a:pt x="-29" y="7500"/>
                  <a:pt x="29" y="9723"/>
                </a:cubicBezTo>
                <a:cubicBezTo>
                  <a:pt x="138" y="13867"/>
                  <a:pt x="155" y="14080"/>
                  <a:pt x="365" y="14275"/>
                </a:cubicBezTo>
                <a:cubicBezTo>
                  <a:pt x="463" y="14367"/>
                  <a:pt x="507" y="14604"/>
                  <a:pt x="463" y="14808"/>
                </a:cubicBezTo>
                <a:cubicBezTo>
                  <a:pt x="444" y="14891"/>
                  <a:pt x="445" y="14975"/>
                  <a:pt x="448" y="15052"/>
                </a:cubicBezTo>
                <a:cubicBezTo>
                  <a:pt x="464" y="15119"/>
                  <a:pt x="483" y="15193"/>
                  <a:pt x="507" y="15278"/>
                </a:cubicBezTo>
                <a:cubicBezTo>
                  <a:pt x="511" y="15283"/>
                  <a:pt x="512" y="15298"/>
                  <a:pt x="516" y="15302"/>
                </a:cubicBezTo>
                <a:cubicBezTo>
                  <a:pt x="553" y="15336"/>
                  <a:pt x="578" y="15445"/>
                  <a:pt x="592" y="15595"/>
                </a:cubicBezTo>
                <a:cubicBezTo>
                  <a:pt x="967" y="16811"/>
                  <a:pt x="1710" y="18871"/>
                  <a:pt x="2064" y="19623"/>
                </a:cubicBezTo>
                <a:cubicBezTo>
                  <a:pt x="2219" y="19953"/>
                  <a:pt x="2555" y="20269"/>
                  <a:pt x="3216" y="20710"/>
                </a:cubicBezTo>
                <a:cubicBezTo>
                  <a:pt x="3729" y="21052"/>
                  <a:pt x="4297" y="21384"/>
                  <a:pt x="4478" y="21446"/>
                </a:cubicBezTo>
                <a:cubicBezTo>
                  <a:pt x="4659" y="21509"/>
                  <a:pt x="4952" y="21567"/>
                  <a:pt x="5129" y="21575"/>
                </a:cubicBezTo>
                <a:cubicBezTo>
                  <a:pt x="5546" y="21595"/>
                  <a:pt x="6830" y="21209"/>
                  <a:pt x="7283" y="20927"/>
                </a:cubicBezTo>
                <a:cubicBezTo>
                  <a:pt x="7682" y="20679"/>
                  <a:pt x="8770" y="20270"/>
                  <a:pt x="9303" y="20166"/>
                </a:cubicBezTo>
                <a:cubicBezTo>
                  <a:pt x="9743" y="20081"/>
                  <a:pt x="11162" y="19037"/>
                  <a:pt x="11604" y="18475"/>
                </a:cubicBezTo>
                <a:cubicBezTo>
                  <a:pt x="11786" y="18244"/>
                  <a:pt x="12059" y="18019"/>
                  <a:pt x="12211" y="17970"/>
                </a:cubicBezTo>
                <a:cubicBezTo>
                  <a:pt x="13238" y="17639"/>
                  <a:pt x="15015" y="16610"/>
                  <a:pt x="15504" y="16066"/>
                </a:cubicBezTo>
                <a:cubicBezTo>
                  <a:pt x="15706" y="15841"/>
                  <a:pt x="16089" y="15621"/>
                  <a:pt x="16438" y="15528"/>
                </a:cubicBezTo>
                <a:cubicBezTo>
                  <a:pt x="16764" y="15442"/>
                  <a:pt x="17623" y="15105"/>
                  <a:pt x="18345" y="14781"/>
                </a:cubicBezTo>
                <a:cubicBezTo>
                  <a:pt x="18944" y="14512"/>
                  <a:pt x="19273" y="14353"/>
                  <a:pt x="19517" y="14178"/>
                </a:cubicBezTo>
                <a:cubicBezTo>
                  <a:pt x="19534" y="14142"/>
                  <a:pt x="19579" y="14116"/>
                  <a:pt x="19621" y="14090"/>
                </a:cubicBezTo>
                <a:cubicBezTo>
                  <a:pt x="19815" y="13930"/>
                  <a:pt x="19970" y="13753"/>
                  <a:pt x="20177" y="13458"/>
                </a:cubicBezTo>
                <a:cubicBezTo>
                  <a:pt x="20371" y="13182"/>
                  <a:pt x="20476" y="13007"/>
                  <a:pt x="20555" y="12837"/>
                </a:cubicBezTo>
                <a:cubicBezTo>
                  <a:pt x="20382" y="11959"/>
                  <a:pt x="20761" y="9540"/>
                  <a:pt x="21250" y="8879"/>
                </a:cubicBezTo>
                <a:cubicBezTo>
                  <a:pt x="21549" y="8473"/>
                  <a:pt x="21571" y="8336"/>
                  <a:pt x="21467" y="7545"/>
                </a:cubicBezTo>
                <a:cubicBezTo>
                  <a:pt x="21403" y="7060"/>
                  <a:pt x="21317" y="6330"/>
                  <a:pt x="21272" y="5927"/>
                </a:cubicBezTo>
                <a:cubicBezTo>
                  <a:pt x="21215" y="5414"/>
                  <a:pt x="21006" y="4937"/>
                  <a:pt x="20581" y="4335"/>
                </a:cubicBezTo>
                <a:cubicBezTo>
                  <a:pt x="20267" y="3890"/>
                  <a:pt x="20047" y="3453"/>
                  <a:pt x="20057" y="3310"/>
                </a:cubicBezTo>
                <a:cubicBezTo>
                  <a:pt x="20037" y="3279"/>
                  <a:pt x="20017" y="3240"/>
                  <a:pt x="19997" y="3208"/>
                </a:cubicBezTo>
                <a:cubicBezTo>
                  <a:pt x="19995" y="3209"/>
                  <a:pt x="19994" y="3207"/>
                  <a:pt x="19993" y="3208"/>
                </a:cubicBezTo>
                <a:cubicBezTo>
                  <a:pt x="19839" y="3347"/>
                  <a:pt x="18795" y="1451"/>
                  <a:pt x="18589" y="656"/>
                </a:cubicBezTo>
                <a:cubicBezTo>
                  <a:pt x="18471" y="203"/>
                  <a:pt x="18220" y="27"/>
                  <a:pt x="17429" y="3"/>
                </a:cubicBezTo>
                <a:close/>
              </a:path>
            </a:pathLst>
          </a:custGeom>
          <a:ln w="12700">
            <a:miter lim="400000"/>
          </a:ln>
        </p:spPr>
      </p:pic>
      <p:pic>
        <p:nvPicPr>
          <p:cNvPr id="733" name="pasted-movie.png" descr="pasted-movie.png"/>
          <p:cNvPicPr>
            <a:picLocks noChangeAspect="1"/>
          </p:cNvPicPr>
          <p:nvPr/>
        </p:nvPicPr>
        <p:blipFill>
          <a:blip r:embed="rId5"/>
          <a:srcRect l="9145" t="20888" r="7563" b="17540"/>
          <a:stretch>
            <a:fillRect/>
          </a:stretch>
        </p:blipFill>
        <p:spPr>
          <a:xfrm>
            <a:off x="4117446" y="6822553"/>
            <a:ext cx="3918354" cy="1927555"/>
          </a:xfrm>
          <a:custGeom>
            <a:avLst/>
            <a:gdLst/>
            <a:ahLst/>
            <a:cxnLst>
              <a:cxn ang="0">
                <a:pos x="wd2" y="hd2"/>
              </a:cxn>
              <a:cxn ang="5400000">
                <a:pos x="wd2" y="hd2"/>
              </a:cxn>
              <a:cxn ang="10800000">
                <a:pos x="wd2" y="hd2"/>
              </a:cxn>
              <a:cxn ang="16200000">
                <a:pos x="wd2" y="hd2"/>
              </a:cxn>
            </a:cxnLst>
            <a:rect l="0" t="0" r="r" b="b"/>
            <a:pathLst>
              <a:path w="21592" h="21359" extrusionOk="0">
                <a:moveTo>
                  <a:pt x="3683" y="8"/>
                </a:moveTo>
                <a:cubicBezTo>
                  <a:pt x="2376" y="-34"/>
                  <a:pt x="1007" y="102"/>
                  <a:pt x="505" y="369"/>
                </a:cubicBezTo>
                <a:lnTo>
                  <a:pt x="33" y="619"/>
                </a:lnTo>
                <a:lnTo>
                  <a:pt x="6" y="8962"/>
                </a:lnTo>
                <a:cubicBezTo>
                  <a:pt x="-8" y="13549"/>
                  <a:pt x="2" y="17482"/>
                  <a:pt x="28" y="17700"/>
                </a:cubicBezTo>
                <a:cubicBezTo>
                  <a:pt x="149" y="18698"/>
                  <a:pt x="1493" y="19193"/>
                  <a:pt x="3681" y="19050"/>
                </a:cubicBezTo>
                <a:cubicBezTo>
                  <a:pt x="5165" y="18953"/>
                  <a:pt x="5264" y="18971"/>
                  <a:pt x="5264" y="19292"/>
                </a:cubicBezTo>
                <a:cubicBezTo>
                  <a:pt x="5264" y="20076"/>
                  <a:pt x="6052" y="21007"/>
                  <a:pt x="6915" y="21244"/>
                </a:cubicBezTo>
                <a:cubicBezTo>
                  <a:pt x="7687" y="21457"/>
                  <a:pt x="9751" y="21358"/>
                  <a:pt x="10427" y="21077"/>
                </a:cubicBezTo>
                <a:cubicBezTo>
                  <a:pt x="11557" y="20608"/>
                  <a:pt x="11770" y="20295"/>
                  <a:pt x="11770" y="19103"/>
                </a:cubicBezTo>
                <a:cubicBezTo>
                  <a:pt x="11770" y="18567"/>
                  <a:pt x="11770" y="18565"/>
                  <a:pt x="12052" y="18848"/>
                </a:cubicBezTo>
                <a:cubicBezTo>
                  <a:pt x="12285" y="19081"/>
                  <a:pt x="12611" y="19115"/>
                  <a:pt x="13841" y="19024"/>
                </a:cubicBezTo>
                <a:cubicBezTo>
                  <a:pt x="15259" y="18918"/>
                  <a:pt x="15348" y="18930"/>
                  <a:pt x="15440" y="19274"/>
                </a:cubicBezTo>
                <a:cubicBezTo>
                  <a:pt x="15557" y="19714"/>
                  <a:pt x="16512" y="20384"/>
                  <a:pt x="17238" y="20536"/>
                </a:cubicBezTo>
                <a:cubicBezTo>
                  <a:pt x="17523" y="20596"/>
                  <a:pt x="17925" y="20734"/>
                  <a:pt x="18132" y="20844"/>
                </a:cubicBezTo>
                <a:cubicBezTo>
                  <a:pt x="18340" y="20954"/>
                  <a:pt x="18699" y="21072"/>
                  <a:pt x="18933" y="21108"/>
                </a:cubicBezTo>
                <a:cubicBezTo>
                  <a:pt x="19607" y="21213"/>
                  <a:pt x="21307" y="20563"/>
                  <a:pt x="21485" y="20132"/>
                </a:cubicBezTo>
                <a:cubicBezTo>
                  <a:pt x="21542" y="19993"/>
                  <a:pt x="21581" y="16552"/>
                  <a:pt x="21585" y="11117"/>
                </a:cubicBezTo>
                <a:lnTo>
                  <a:pt x="21592" y="2326"/>
                </a:lnTo>
                <a:lnTo>
                  <a:pt x="21334" y="2066"/>
                </a:lnTo>
                <a:cubicBezTo>
                  <a:pt x="21018" y="1749"/>
                  <a:pt x="19005" y="1424"/>
                  <a:pt x="17874" y="1508"/>
                </a:cubicBezTo>
                <a:cubicBezTo>
                  <a:pt x="17162" y="1561"/>
                  <a:pt x="17047" y="1528"/>
                  <a:pt x="17047" y="1262"/>
                </a:cubicBezTo>
                <a:cubicBezTo>
                  <a:pt x="17047" y="1092"/>
                  <a:pt x="16981" y="837"/>
                  <a:pt x="16899" y="699"/>
                </a:cubicBezTo>
                <a:cubicBezTo>
                  <a:pt x="16560" y="133"/>
                  <a:pt x="12460" y="-143"/>
                  <a:pt x="11363" y="325"/>
                </a:cubicBezTo>
                <a:cubicBezTo>
                  <a:pt x="10961" y="497"/>
                  <a:pt x="10791" y="665"/>
                  <a:pt x="10723" y="967"/>
                </a:cubicBezTo>
                <a:cubicBezTo>
                  <a:pt x="10632" y="1369"/>
                  <a:pt x="10588" y="1380"/>
                  <a:pt x="8658" y="1380"/>
                </a:cubicBezTo>
                <a:cubicBezTo>
                  <a:pt x="6723" y="1380"/>
                  <a:pt x="6687" y="1374"/>
                  <a:pt x="6637" y="976"/>
                </a:cubicBezTo>
                <a:cubicBezTo>
                  <a:pt x="6566" y="405"/>
                  <a:pt x="6420" y="331"/>
                  <a:pt x="4934" y="114"/>
                </a:cubicBezTo>
                <a:cubicBezTo>
                  <a:pt x="4546" y="57"/>
                  <a:pt x="4118" y="22"/>
                  <a:pt x="3683" y="8"/>
                </a:cubicBezTo>
                <a:close/>
              </a:path>
            </a:pathLst>
          </a:custGeom>
          <a:ln w="12700">
            <a:miter lim="400000"/>
          </a:ln>
        </p:spPr>
      </p:pic>
      <p:sp>
        <p:nvSpPr>
          <p:cNvPr id="734" name="Rounded Rectangle"/>
          <p:cNvSpPr/>
          <p:nvPr/>
        </p:nvSpPr>
        <p:spPr>
          <a:xfrm>
            <a:off x="582026" y="1975342"/>
            <a:ext cx="5374831" cy="1270001"/>
          </a:xfrm>
          <a:prstGeom prst="roundRect">
            <a:avLst>
              <a:gd name="adj" fmla="val 15000"/>
            </a:avLst>
          </a:prstGeom>
          <a:solidFill>
            <a:srgbClr val="FFFB00"/>
          </a:solidFill>
          <a:ln w="25400">
            <a:solidFill>
              <a:srgbClr val="000000"/>
            </a:solidFill>
            <a:miter lim="400000"/>
          </a:ln>
        </p:spPr>
        <p:txBody>
          <a:bodyPr lIns="50800" tIns="50800" rIns="50800" bIns="50800" anchor="ctr"/>
          <a:lstStyle/>
          <a:p>
            <a:pPr>
              <a:defRPr>
                <a:solidFill>
                  <a:srgbClr val="FFFFFF"/>
                </a:solidFill>
              </a:defRPr>
            </a:pPr>
            <a:endParaRPr/>
          </a:p>
        </p:txBody>
      </p:sp>
      <p:grpSp>
        <p:nvGrpSpPr>
          <p:cNvPr id="737" name="Rectangle"/>
          <p:cNvGrpSpPr/>
          <p:nvPr/>
        </p:nvGrpSpPr>
        <p:grpSpPr>
          <a:xfrm>
            <a:off x="-445286" y="-265884"/>
            <a:ext cx="13895372" cy="1730176"/>
            <a:chOff x="0" y="0"/>
            <a:chExt cx="13895370" cy="1730174"/>
          </a:xfrm>
        </p:grpSpPr>
        <p:sp>
          <p:nvSpPr>
            <p:cNvPr id="736"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735" name="Rectangle Rectangle" descr="Rectangle Rectangle"/>
            <p:cNvPicPr>
              <a:picLocks/>
            </p:cNvPicPr>
            <p:nvPr/>
          </p:nvPicPr>
          <p:blipFill>
            <a:blip r:embed="rId6"/>
            <a:stretch>
              <a:fillRect/>
            </a:stretch>
          </p:blipFill>
          <p:spPr>
            <a:xfrm>
              <a:off x="0" y="0"/>
              <a:ext cx="13895371" cy="1730175"/>
            </a:xfrm>
            <a:prstGeom prst="rect">
              <a:avLst/>
            </a:prstGeom>
            <a:effectLst/>
          </p:spPr>
        </p:pic>
      </p:grpSp>
      <p:sp>
        <p:nvSpPr>
          <p:cNvPr id="738" name="ACES"/>
          <p:cNvSpPr txBox="1">
            <a:spLocks noGrp="1"/>
          </p:cNvSpPr>
          <p:nvPr>
            <p:ph type="title" idx="4294967295"/>
          </p:nvPr>
        </p:nvSpPr>
        <p:spPr>
          <a:xfrm>
            <a:off x="5137149" y="-229855"/>
            <a:ext cx="2730502" cy="2044701"/>
          </a:xfrm>
          <a:prstGeom prst="rect">
            <a:avLst/>
          </a:prstGeom>
        </p:spPr>
        <p:txBody>
          <a:bodyPr/>
          <a:lstStyle>
            <a:lvl1pPr>
              <a:defRPr>
                <a:solidFill>
                  <a:srgbClr val="FFFFFF"/>
                </a:solidFill>
              </a:defRPr>
            </a:lvl1pPr>
          </a:lstStyle>
          <a:p>
            <a:r>
              <a:t>ACES</a:t>
            </a:r>
          </a:p>
        </p:txBody>
      </p:sp>
      <p:pic>
        <p:nvPicPr>
          <p:cNvPr id="739" name="pasted-movie.png" descr="pasted-movie.png"/>
          <p:cNvPicPr>
            <a:picLocks noChangeAspect="1"/>
          </p:cNvPicPr>
          <p:nvPr/>
        </p:nvPicPr>
        <p:blipFill>
          <a:blip r:embed="rId7"/>
          <a:srcRect l="23327" t="7766" r="25274" b="13409"/>
          <a:stretch>
            <a:fillRect/>
          </a:stretch>
        </p:blipFill>
        <p:spPr>
          <a:xfrm>
            <a:off x="7582338" y="2043501"/>
            <a:ext cx="4635578" cy="7109151"/>
          </a:xfrm>
          <a:custGeom>
            <a:avLst/>
            <a:gdLst/>
            <a:ahLst/>
            <a:cxnLst>
              <a:cxn ang="0">
                <a:pos x="wd2" y="hd2"/>
              </a:cxn>
              <a:cxn ang="5400000">
                <a:pos x="wd2" y="hd2"/>
              </a:cxn>
              <a:cxn ang="10800000">
                <a:pos x="wd2" y="hd2"/>
              </a:cxn>
              <a:cxn ang="16200000">
                <a:pos x="wd2" y="hd2"/>
              </a:cxn>
            </a:cxnLst>
            <a:rect l="0" t="0" r="r" b="b"/>
            <a:pathLst>
              <a:path w="21598" h="21592" extrusionOk="0">
                <a:moveTo>
                  <a:pt x="11080" y="0"/>
                </a:moveTo>
                <a:cubicBezTo>
                  <a:pt x="10634" y="0"/>
                  <a:pt x="10284" y="146"/>
                  <a:pt x="10076" y="416"/>
                </a:cubicBezTo>
                <a:cubicBezTo>
                  <a:pt x="9984" y="536"/>
                  <a:pt x="9721" y="837"/>
                  <a:pt x="9493" y="1087"/>
                </a:cubicBezTo>
                <a:cubicBezTo>
                  <a:pt x="9000" y="1630"/>
                  <a:pt x="8865" y="1940"/>
                  <a:pt x="8792" y="2685"/>
                </a:cubicBezTo>
                <a:cubicBezTo>
                  <a:pt x="8763" y="2992"/>
                  <a:pt x="8717" y="3252"/>
                  <a:pt x="8691" y="3262"/>
                </a:cubicBezTo>
                <a:cubicBezTo>
                  <a:pt x="8665" y="3272"/>
                  <a:pt x="8225" y="3330"/>
                  <a:pt x="7713" y="3389"/>
                </a:cubicBezTo>
                <a:cubicBezTo>
                  <a:pt x="6089" y="3575"/>
                  <a:pt x="5345" y="3755"/>
                  <a:pt x="4578" y="4150"/>
                </a:cubicBezTo>
                <a:cubicBezTo>
                  <a:pt x="3740" y="4582"/>
                  <a:pt x="3002" y="5428"/>
                  <a:pt x="2502" y="6531"/>
                </a:cubicBezTo>
                <a:cubicBezTo>
                  <a:pt x="1864" y="7936"/>
                  <a:pt x="1654" y="8696"/>
                  <a:pt x="1542" y="9999"/>
                </a:cubicBezTo>
                <a:cubicBezTo>
                  <a:pt x="1456" y="11005"/>
                  <a:pt x="1325" y="11831"/>
                  <a:pt x="1230" y="11975"/>
                </a:cubicBezTo>
                <a:cubicBezTo>
                  <a:pt x="1008" y="12307"/>
                  <a:pt x="903" y="12567"/>
                  <a:pt x="947" y="12681"/>
                </a:cubicBezTo>
                <a:cubicBezTo>
                  <a:pt x="1000" y="12820"/>
                  <a:pt x="946" y="12954"/>
                  <a:pt x="375" y="14084"/>
                </a:cubicBezTo>
                <a:lnTo>
                  <a:pt x="0" y="14827"/>
                </a:lnTo>
                <a:lnTo>
                  <a:pt x="196" y="14859"/>
                </a:lnTo>
                <a:cubicBezTo>
                  <a:pt x="303" y="14877"/>
                  <a:pt x="406" y="14880"/>
                  <a:pt x="425" y="14867"/>
                </a:cubicBezTo>
                <a:cubicBezTo>
                  <a:pt x="445" y="14855"/>
                  <a:pt x="581" y="14461"/>
                  <a:pt x="727" y="13994"/>
                </a:cubicBezTo>
                <a:cubicBezTo>
                  <a:pt x="1008" y="13091"/>
                  <a:pt x="1152" y="12880"/>
                  <a:pt x="1307" y="13143"/>
                </a:cubicBezTo>
                <a:cubicBezTo>
                  <a:pt x="1357" y="13226"/>
                  <a:pt x="1375" y="13393"/>
                  <a:pt x="1348" y="13527"/>
                </a:cubicBezTo>
                <a:cubicBezTo>
                  <a:pt x="1322" y="13657"/>
                  <a:pt x="1329" y="13776"/>
                  <a:pt x="1365" y="13790"/>
                </a:cubicBezTo>
                <a:cubicBezTo>
                  <a:pt x="1453" y="13825"/>
                  <a:pt x="1414" y="14570"/>
                  <a:pt x="1263" y="15721"/>
                </a:cubicBezTo>
                <a:cubicBezTo>
                  <a:pt x="990" y="17809"/>
                  <a:pt x="1039" y="20087"/>
                  <a:pt x="1366" y="20570"/>
                </a:cubicBezTo>
                <a:cubicBezTo>
                  <a:pt x="1612" y="20931"/>
                  <a:pt x="2077" y="21312"/>
                  <a:pt x="2420" y="21432"/>
                </a:cubicBezTo>
                <a:cubicBezTo>
                  <a:pt x="2725" y="21538"/>
                  <a:pt x="2863" y="21546"/>
                  <a:pt x="5189" y="21575"/>
                </a:cubicBezTo>
                <a:cubicBezTo>
                  <a:pt x="6534" y="21593"/>
                  <a:pt x="8264" y="21597"/>
                  <a:pt x="9033" y="21586"/>
                </a:cubicBezTo>
                <a:cubicBezTo>
                  <a:pt x="13902" y="21518"/>
                  <a:pt x="15736" y="21513"/>
                  <a:pt x="16742" y="21562"/>
                </a:cubicBezTo>
                <a:cubicBezTo>
                  <a:pt x="17488" y="21599"/>
                  <a:pt x="18191" y="21600"/>
                  <a:pt x="18914" y="21567"/>
                </a:cubicBezTo>
                <a:cubicBezTo>
                  <a:pt x="20318" y="21503"/>
                  <a:pt x="20412" y="21489"/>
                  <a:pt x="20412" y="21340"/>
                </a:cubicBezTo>
                <a:cubicBezTo>
                  <a:pt x="20412" y="21266"/>
                  <a:pt x="20499" y="21181"/>
                  <a:pt x="20645" y="21114"/>
                </a:cubicBezTo>
                <a:cubicBezTo>
                  <a:pt x="20942" y="20976"/>
                  <a:pt x="21207" y="20676"/>
                  <a:pt x="21427" y="20228"/>
                </a:cubicBezTo>
                <a:cubicBezTo>
                  <a:pt x="21591" y="19894"/>
                  <a:pt x="21600" y="19787"/>
                  <a:pt x="21597" y="18429"/>
                </a:cubicBezTo>
                <a:cubicBezTo>
                  <a:pt x="21594" y="16985"/>
                  <a:pt x="21516" y="16027"/>
                  <a:pt x="21307" y="14936"/>
                </a:cubicBezTo>
                <a:cubicBezTo>
                  <a:pt x="21124" y="13982"/>
                  <a:pt x="21111" y="13903"/>
                  <a:pt x="21126" y="13797"/>
                </a:cubicBezTo>
                <a:cubicBezTo>
                  <a:pt x="21160" y="13553"/>
                  <a:pt x="21126" y="13049"/>
                  <a:pt x="21044" y="12581"/>
                </a:cubicBezTo>
                <a:cubicBezTo>
                  <a:pt x="20996" y="12302"/>
                  <a:pt x="20886" y="11528"/>
                  <a:pt x="20800" y="10860"/>
                </a:cubicBezTo>
                <a:cubicBezTo>
                  <a:pt x="20338" y="7242"/>
                  <a:pt x="19512" y="5258"/>
                  <a:pt x="18078" y="4322"/>
                </a:cubicBezTo>
                <a:cubicBezTo>
                  <a:pt x="17234" y="3770"/>
                  <a:pt x="16267" y="3483"/>
                  <a:pt x="14704" y="3321"/>
                </a:cubicBezTo>
                <a:cubicBezTo>
                  <a:pt x="14277" y="3277"/>
                  <a:pt x="13805" y="3234"/>
                  <a:pt x="13655" y="3227"/>
                </a:cubicBezTo>
                <a:lnTo>
                  <a:pt x="13384" y="3215"/>
                </a:lnTo>
                <a:lnTo>
                  <a:pt x="13337" y="2532"/>
                </a:lnTo>
                <a:cubicBezTo>
                  <a:pt x="13284" y="1720"/>
                  <a:pt x="13251" y="1660"/>
                  <a:pt x="12428" y="866"/>
                </a:cubicBezTo>
                <a:cubicBezTo>
                  <a:pt x="11600" y="67"/>
                  <a:pt x="11496" y="0"/>
                  <a:pt x="11080" y="0"/>
                </a:cubicBezTo>
                <a:close/>
                <a:moveTo>
                  <a:pt x="11069" y="784"/>
                </a:moveTo>
                <a:cubicBezTo>
                  <a:pt x="11403" y="780"/>
                  <a:pt x="11748" y="810"/>
                  <a:pt x="11965" y="873"/>
                </a:cubicBezTo>
                <a:lnTo>
                  <a:pt x="12256" y="957"/>
                </a:lnTo>
                <a:lnTo>
                  <a:pt x="12208" y="1630"/>
                </a:lnTo>
                <a:cubicBezTo>
                  <a:pt x="12180" y="2000"/>
                  <a:pt x="12136" y="2497"/>
                  <a:pt x="12110" y="2734"/>
                </a:cubicBezTo>
                <a:lnTo>
                  <a:pt x="12062" y="3164"/>
                </a:lnTo>
                <a:lnTo>
                  <a:pt x="11078" y="3178"/>
                </a:lnTo>
                <a:cubicBezTo>
                  <a:pt x="10536" y="3185"/>
                  <a:pt x="10077" y="3174"/>
                  <a:pt x="10057" y="3152"/>
                </a:cubicBezTo>
                <a:cubicBezTo>
                  <a:pt x="10038" y="3131"/>
                  <a:pt x="10010" y="2636"/>
                  <a:pt x="9994" y="2053"/>
                </a:cubicBezTo>
                <a:lnTo>
                  <a:pt x="9967" y="993"/>
                </a:lnTo>
                <a:lnTo>
                  <a:pt x="10235" y="890"/>
                </a:lnTo>
                <a:cubicBezTo>
                  <a:pt x="10409" y="823"/>
                  <a:pt x="10734" y="787"/>
                  <a:pt x="11069" y="784"/>
                </a:cubicBezTo>
                <a:close/>
              </a:path>
            </a:pathLst>
          </a:custGeom>
          <a:ln w="12700">
            <a:miter lim="400000"/>
          </a:ln>
        </p:spPr>
      </p:pic>
      <p:sp>
        <p:nvSpPr>
          <p:cNvPr id="740" name="Activity: The Backpack"/>
          <p:cNvSpPr txBox="1"/>
          <p:nvPr/>
        </p:nvSpPr>
        <p:spPr>
          <a:xfrm>
            <a:off x="747921" y="2242042"/>
            <a:ext cx="5043042"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lvl1pPr>
          </a:lstStyle>
          <a:p>
            <a:r>
              <a:t>Activity: The Backpack</a:t>
            </a:r>
          </a:p>
        </p:txBody>
      </p:sp>
      <p:pic>
        <p:nvPicPr>
          <p:cNvPr id="741" name="pasted-movie.png" descr="pasted-movie.png"/>
          <p:cNvPicPr>
            <a:picLocks noChangeAspect="1"/>
          </p:cNvPicPr>
          <p:nvPr/>
        </p:nvPicPr>
        <p:blipFill>
          <a:blip r:embed="rId8"/>
          <a:srcRect l="1563" t="5488" r="1909" b="2084"/>
          <a:stretch>
            <a:fillRect/>
          </a:stretch>
        </p:blipFill>
        <p:spPr>
          <a:xfrm>
            <a:off x="786884" y="6121887"/>
            <a:ext cx="4106042" cy="3006800"/>
          </a:xfrm>
          <a:custGeom>
            <a:avLst/>
            <a:gdLst/>
            <a:ahLst/>
            <a:cxnLst>
              <a:cxn ang="0">
                <a:pos x="wd2" y="hd2"/>
              </a:cxn>
              <a:cxn ang="5400000">
                <a:pos x="wd2" y="hd2"/>
              </a:cxn>
              <a:cxn ang="10800000">
                <a:pos x="wd2" y="hd2"/>
              </a:cxn>
              <a:cxn ang="16200000">
                <a:pos x="wd2" y="hd2"/>
              </a:cxn>
            </a:cxnLst>
            <a:rect l="0" t="0" r="r" b="b"/>
            <a:pathLst>
              <a:path w="21553" h="21598" extrusionOk="0">
                <a:moveTo>
                  <a:pt x="6139" y="0"/>
                </a:moveTo>
                <a:cubicBezTo>
                  <a:pt x="6075" y="7"/>
                  <a:pt x="6028" y="15"/>
                  <a:pt x="5989" y="29"/>
                </a:cubicBezTo>
                <a:lnTo>
                  <a:pt x="5693" y="188"/>
                </a:lnTo>
                <a:cubicBezTo>
                  <a:pt x="5514" y="284"/>
                  <a:pt x="5418" y="325"/>
                  <a:pt x="5352" y="336"/>
                </a:cubicBezTo>
                <a:cubicBezTo>
                  <a:pt x="5080" y="481"/>
                  <a:pt x="4636" y="714"/>
                  <a:pt x="3800" y="1143"/>
                </a:cubicBezTo>
                <a:cubicBezTo>
                  <a:pt x="1660" y="2240"/>
                  <a:pt x="1782" y="2150"/>
                  <a:pt x="1704" y="2694"/>
                </a:cubicBezTo>
                <a:cubicBezTo>
                  <a:pt x="1601" y="3409"/>
                  <a:pt x="1562" y="5503"/>
                  <a:pt x="1643" y="5938"/>
                </a:cubicBezTo>
                <a:cubicBezTo>
                  <a:pt x="1670" y="6081"/>
                  <a:pt x="1712" y="6326"/>
                  <a:pt x="1735" y="6483"/>
                </a:cubicBezTo>
                <a:cubicBezTo>
                  <a:pt x="1791" y="6857"/>
                  <a:pt x="1874" y="7073"/>
                  <a:pt x="2285" y="7917"/>
                </a:cubicBezTo>
                <a:cubicBezTo>
                  <a:pt x="2675" y="8715"/>
                  <a:pt x="2760" y="8922"/>
                  <a:pt x="2718" y="8977"/>
                </a:cubicBezTo>
                <a:cubicBezTo>
                  <a:pt x="2693" y="9010"/>
                  <a:pt x="1241" y="9774"/>
                  <a:pt x="902" y="9932"/>
                </a:cubicBezTo>
                <a:cubicBezTo>
                  <a:pt x="835" y="9963"/>
                  <a:pt x="735" y="10008"/>
                  <a:pt x="681" y="10035"/>
                </a:cubicBezTo>
                <a:cubicBezTo>
                  <a:pt x="627" y="10061"/>
                  <a:pt x="569" y="10133"/>
                  <a:pt x="552" y="10194"/>
                </a:cubicBezTo>
                <a:cubicBezTo>
                  <a:pt x="486" y="10431"/>
                  <a:pt x="441" y="11382"/>
                  <a:pt x="466" y="12016"/>
                </a:cubicBezTo>
                <a:cubicBezTo>
                  <a:pt x="480" y="12369"/>
                  <a:pt x="495" y="12720"/>
                  <a:pt x="498" y="12797"/>
                </a:cubicBezTo>
                <a:cubicBezTo>
                  <a:pt x="502" y="12921"/>
                  <a:pt x="480" y="12952"/>
                  <a:pt x="337" y="13045"/>
                </a:cubicBezTo>
                <a:cubicBezTo>
                  <a:pt x="248" y="13104"/>
                  <a:pt x="160" y="13192"/>
                  <a:pt x="141" y="13239"/>
                </a:cubicBezTo>
                <a:cubicBezTo>
                  <a:pt x="65" y="13434"/>
                  <a:pt x="26" y="14117"/>
                  <a:pt x="8" y="15542"/>
                </a:cubicBezTo>
                <a:cubicBezTo>
                  <a:pt x="3" y="15967"/>
                  <a:pt x="-1" y="16284"/>
                  <a:pt x="0" y="16523"/>
                </a:cubicBezTo>
                <a:cubicBezTo>
                  <a:pt x="2" y="17240"/>
                  <a:pt x="49" y="17250"/>
                  <a:pt x="237" y="17327"/>
                </a:cubicBezTo>
                <a:cubicBezTo>
                  <a:pt x="315" y="17359"/>
                  <a:pt x="397" y="17426"/>
                  <a:pt x="423" y="17475"/>
                </a:cubicBezTo>
                <a:cubicBezTo>
                  <a:pt x="454" y="17537"/>
                  <a:pt x="660" y="17641"/>
                  <a:pt x="1075" y="17803"/>
                </a:cubicBezTo>
                <a:cubicBezTo>
                  <a:pt x="1877" y="18117"/>
                  <a:pt x="3746" y="18853"/>
                  <a:pt x="7552" y="20354"/>
                </a:cubicBezTo>
                <a:cubicBezTo>
                  <a:pt x="8526" y="20739"/>
                  <a:pt x="9533" y="21135"/>
                  <a:pt x="9791" y="21235"/>
                </a:cubicBezTo>
                <a:cubicBezTo>
                  <a:pt x="10208" y="21397"/>
                  <a:pt x="10502" y="21513"/>
                  <a:pt x="10660" y="21580"/>
                </a:cubicBezTo>
                <a:cubicBezTo>
                  <a:pt x="10689" y="21593"/>
                  <a:pt x="10717" y="21600"/>
                  <a:pt x="10753" y="21597"/>
                </a:cubicBezTo>
                <a:cubicBezTo>
                  <a:pt x="10864" y="21590"/>
                  <a:pt x="11052" y="21496"/>
                  <a:pt x="11585" y="21207"/>
                </a:cubicBezTo>
                <a:cubicBezTo>
                  <a:pt x="11993" y="20985"/>
                  <a:pt x="12336" y="20802"/>
                  <a:pt x="12347" y="20802"/>
                </a:cubicBezTo>
                <a:cubicBezTo>
                  <a:pt x="12358" y="20802"/>
                  <a:pt x="12416" y="20774"/>
                  <a:pt x="12476" y="20736"/>
                </a:cubicBezTo>
                <a:cubicBezTo>
                  <a:pt x="12536" y="20699"/>
                  <a:pt x="12774" y="20567"/>
                  <a:pt x="13003" y="20446"/>
                </a:cubicBezTo>
                <a:cubicBezTo>
                  <a:pt x="13731" y="20059"/>
                  <a:pt x="13810" y="20017"/>
                  <a:pt x="15207" y="19257"/>
                </a:cubicBezTo>
                <a:cubicBezTo>
                  <a:pt x="15962" y="18847"/>
                  <a:pt x="16618" y="18494"/>
                  <a:pt x="16666" y="18473"/>
                </a:cubicBezTo>
                <a:cubicBezTo>
                  <a:pt x="16713" y="18452"/>
                  <a:pt x="16910" y="18345"/>
                  <a:pt x="17101" y="18236"/>
                </a:cubicBezTo>
                <a:cubicBezTo>
                  <a:pt x="17292" y="18128"/>
                  <a:pt x="17885" y="17798"/>
                  <a:pt x="18420" y="17501"/>
                </a:cubicBezTo>
                <a:cubicBezTo>
                  <a:pt x="18954" y="17204"/>
                  <a:pt x="19526" y="16882"/>
                  <a:pt x="19688" y="16788"/>
                </a:cubicBezTo>
                <a:cubicBezTo>
                  <a:pt x="19851" y="16694"/>
                  <a:pt x="20062" y="16580"/>
                  <a:pt x="20157" y="16532"/>
                </a:cubicBezTo>
                <a:cubicBezTo>
                  <a:pt x="20347" y="16435"/>
                  <a:pt x="21200" y="15934"/>
                  <a:pt x="21284" y="15870"/>
                </a:cubicBezTo>
                <a:cubicBezTo>
                  <a:pt x="21313" y="15848"/>
                  <a:pt x="21341" y="15785"/>
                  <a:pt x="21347" y="15731"/>
                </a:cubicBezTo>
                <a:cubicBezTo>
                  <a:pt x="21356" y="15649"/>
                  <a:pt x="21335" y="15627"/>
                  <a:pt x="21226" y="15602"/>
                </a:cubicBezTo>
                <a:cubicBezTo>
                  <a:pt x="21153" y="15586"/>
                  <a:pt x="21077" y="15563"/>
                  <a:pt x="21055" y="15554"/>
                </a:cubicBezTo>
                <a:cubicBezTo>
                  <a:pt x="21033" y="15545"/>
                  <a:pt x="20981" y="15388"/>
                  <a:pt x="20940" y="15206"/>
                </a:cubicBezTo>
                <a:cubicBezTo>
                  <a:pt x="20855" y="14820"/>
                  <a:pt x="20834" y="13838"/>
                  <a:pt x="20909" y="13735"/>
                </a:cubicBezTo>
                <a:cubicBezTo>
                  <a:pt x="20939" y="13695"/>
                  <a:pt x="20939" y="13665"/>
                  <a:pt x="20913" y="13630"/>
                </a:cubicBezTo>
                <a:cubicBezTo>
                  <a:pt x="20887" y="13594"/>
                  <a:pt x="20897" y="13527"/>
                  <a:pt x="20942" y="13404"/>
                </a:cubicBezTo>
                <a:cubicBezTo>
                  <a:pt x="20978" y="13309"/>
                  <a:pt x="21007" y="13162"/>
                  <a:pt x="21007" y="13079"/>
                </a:cubicBezTo>
                <a:cubicBezTo>
                  <a:pt x="21007" y="12903"/>
                  <a:pt x="21090" y="12492"/>
                  <a:pt x="21174" y="12255"/>
                </a:cubicBezTo>
                <a:cubicBezTo>
                  <a:pt x="21217" y="12133"/>
                  <a:pt x="21273" y="12068"/>
                  <a:pt x="21388" y="12010"/>
                </a:cubicBezTo>
                <a:cubicBezTo>
                  <a:pt x="21569" y="11919"/>
                  <a:pt x="21599" y="11847"/>
                  <a:pt x="21486" y="11779"/>
                </a:cubicBezTo>
                <a:cubicBezTo>
                  <a:pt x="21424" y="11742"/>
                  <a:pt x="18833" y="11123"/>
                  <a:pt x="18151" y="10984"/>
                </a:cubicBezTo>
                <a:cubicBezTo>
                  <a:pt x="17979" y="10949"/>
                  <a:pt x="17959" y="10899"/>
                  <a:pt x="18088" y="10807"/>
                </a:cubicBezTo>
                <a:cubicBezTo>
                  <a:pt x="18146" y="10766"/>
                  <a:pt x="18195" y="10700"/>
                  <a:pt x="18195" y="10662"/>
                </a:cubicBezTo>
                <a:cubicBezTo>
                  <a:pt x="18195" y="10556"/>
                  <a:pt x="18033" y="10435"/>
                  <a:pt x="17930" y="10462"/>
                </a:cubicBezTo>
                <a:cubicBezTo>
                  <a:pt x="17870" y="10478"/>
                  <a:pt x="17818" y="10454"/>
                  <a:pt x="17776" y="10397"/>
                </a:cubicBezTo>
                <a:cubicBezTo>
                  <a:pt x="17704" y="10299"/>
                  <a:pt x="17610" y="9913"/>
                  <a:pt x="17582" y="9596"/>
                </a:cubicBezTo>
                <a:cubicBezTo>
                  <a:pt x="17572" y="9479"/>
                  <a:pt x="17554" y="9363"/>
                  <a:pt x="17543" y="9339"/>
                </a:cubicBezTo>
                <a:cubicBezTo>
                  <a:pt x="17532" y="9315"/>
                  <a:pt x="17517" y="9070"/>
                  <a:pt x="17509" y="8795"/>
                </a:cubicBezTo>
                <a:cubicBezTo>
                  <a:pt x="17496" y="8282"/>
                  <a:pt x="17542" y="7834"/>
                  <a:pt x="17624" y="7674"/>
                </a:cubicBezTo>
                <a:cubicBezTo>
                  <a:pt x="17694" y="7537"/>
                  <a:pt x="17853" y="7409"/>
                  <a:pt x="17955" y="7409"/>
                </a:cubicBezTo>
                <a:cubicBezTo>
                  <a:pt x="18056" y="7409"/>
                  <a:pt x="18095" y="7327"/>
                  <a:pt x="18066" y="7175"/>
                </a:cubicBezTo>
                <a:cubicBezTo>
                  <a:pt x="18053" y="7111"/>
                  <a:pt x="18066" y="7066"/>
                  <a:pt x="18103" y="7047"/>
                </a:cubicBezTo>
                <a:cubicBezTo>
                  <a:pt x="18199" y="6996"/>
                  <a:pt x="18164" y="6859"/>
                  <a:pt x="18028" y="6756"/>
                </a:cubicBezTo>
                <a:cubicBezTo>
                  <a:pt x="17809" y="6590"/>
                  <a:pt x="16055" y="5324"/>
                  <a:pt x="15518" y="4943"/>
                </a:cubicBezTo>
                <a:cubicBezTo>
                  <a:pt x="15239" y="4746"/>
                  <a:pt x="14975" y="4552"/>
                  <a:pt x="14932" y="4513"/>
                </a:cubicBezTo>
                <a:lnTo>
                  <a:pt x="14853" y="4439"/>
                </a:lnTo>
                <a:lnTo>
                  <a:pt x="15016" y="4139"/>
                </a:lnTo>
                <a:cubicBezTo>
                  <a:pt x="15308" y="3597"/>
                  <a:pt x="15305" y="3487"/>
                  <a:pt x="14999" y="3541"/>
                </a:cubicBezTo>
                <a:cubicBezTo>
                  <a:pt x="14862" y="3565"/>
                  <a:pt x="14831" y="3553"/>
                  <a:pt x="14759" y="3449"/>
                </a:cubicBezTo>
                <a:cubicBezTo>
                  <a:pt x="14615" y="3239"/>
                  <a:pt x="14547" y="2771"/>
                  <a:pt x="14547" y="1990"/>
                </a:cubicBezTo>
                <a:lnTo>
                  <a:pt x="14547" y="1294"/>
                </a:lnTo>
                <a:lnTo>
                  <a:pt x="14714" y="1092"/>
                </a:lnTo>
                <a:cubicBezTo>
                  <a:pt x="15067" y="658"/>
                  <a:pt x="15103" y="608"/>
                  <a:pt x="15103" y="567"/>
                </a:cubicBezTo>
                <a:cubicBezTo>
                  <a:pt x="15103" y="548"/>
                  <a:pt x="15086" y="531"/>
                  <a:pt x="15055" y="513"/>
                </a:cubicBezTo>
                <a:cubicBezTo>
                  <a:pt x="15035" y="507"/>
                  <a:pt x="14982" y="490"/>
                  <a:pt x="14914" y="470"/>
                </a:cubicBezTo>
                <a:cubicBezTo>
                  <a:pt x="14586" y="376"/>
                  <a:pt x="12272" y="225"/>
                  <a:pt x="9843" y="140"/>
                </a:cubicBezTo>
                <a:cubicBezTo>
                  <a:pt x="9079" y="113"/>
                  <a:pt x="8156" y="73"/>
                  <a:pt x="7793" y="48"/>
                </a:cubicBezTo>
                <a:cubicBezTo>
                  <a:pt x="7430" y="24"/>
                  <a:pt x="6889" y="4"/>
                  <a:pt x="6589" y="3"/>
                </a:cubicBezTo>
                <a:lnTo>
                  <a:pt x="6139" y="0"/>
                </a:lnTo>
                <a:close/>
              </a:path>
            </a:pathLst>
          </a:cu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Rounded Rectangle"/>
          <p:cNvSpPr/>
          <p:nvPr/>
        </p:nvSpPr>
        <p:spPr>
          <a:xfrm>
            <a:off x="245714" y="1975342"/>
            <a:ext cx="6624457" cy="1270001"/>
          </a:xfrm>
          <a:prstGeom prst="roundRect">
            <a:avLst>
              <a:gd name="adj" fmla="val 15000"/>
            </a:avLst>
          </a:prstGeom>
          <a:solidFill>
            <a:srgbClr val="FFFB00"/>
          </a:solidFill>
          <a:ln w="25400">
            <a:solidFill>
              <a:srgbClr val="000000"/>
            </a:solidFill>
            <a:miter lim="400000"/>
          </a:ln>
        </p:spPr>
        <p:txBody>
          <a:bodyPr lIns="50800" tIns="50800" rIns="50800" bIns="50800" anchor="ctr"/>
          <a:lstStyle/>
          <a:p>
            <a:pPr>
              <a:defRPr>
                <a:solidFill>
                  <a:srgbClr val="FFFFFF"/>
                </a:solidFill>
              </a:defRPr>
            </a:pPr>
            <a:endParaRPr/>
          </a:p>
        </p:txBody>
      </p:sp>
      <p:grpSp>
        <p:nvGrpSpPr>
          <p:cNvPr id="748" name="Rectangle"/>
          <p:cNvGrpSpPr/>
          <p:nvPr/>
        </p:nvGrpSpPr>
        <p:grpSpPr>
          <a:xfrm>
            <a:off x="-445286" y="-265884"/>
            <a:ext cx="13895372" cy="1730176"/>
            <a:chOff x="0" y="0"/>
            <a:chExt cx="13895370" cy="1730174"/>
          </a:xfrm>
        </p:grpSpPr>
        <p:sp>
          <p:nvSpPr>
            <p:cNvPr id="747"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746"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749" name="ACES"/>
          <p:cNvSpPr txBox="1">
            <a:spLocks noGrp="1"/>
          </p:cNvSpPr>
          <p:nvPr>
            <p:ph type="title" idx="4294967295"/>
          </p:nvPr>
        </p:nvSpPr>
        <p:spPr>
          <a:xfrm>
            <a:off x="5137149" y="-229855"/>
            <a:ext cx="2730502" cy="2044701"/>
          </a:xfrm>
          <a:prstGeom prst="rect">
            <a:avLst/>
          </a:prstGeom>
        </p:spPr>
        <p:txBody>
          <a:bodyPr/>
          <a:lstStyle>
            <a:lvl1pPr>
              <a:defRPr>
                <a:solidFill>
                  <a:srgbClr val="FFFFFF"/>
                </a:solidFill>
              </a:defRPr>
            </a:lvl1pPr>
          </a:lstStyle>
          <a:p>
            <a:r>
              <a:t>ACES</a:t>
            </a:r>
          </a:p>
        </p:txBody>
      </p:sp>
      <p:sp>
        <p:nvSpPr>
          <p:cNvPr id="750" name="Three simple rules…"/>
          <p:cNvSpPr txBox="1"/>
          <p:nvPr/>
        </p:nvSpPr>
        <p:spPr>
          <a:xfrm>
            <a:off x="138639" y="3882237"/>
            <a:ext cx="6838606" cy="3942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normAutofit/>
          </a:bodyPr>
          <a:lstStyle/>
          <a:p>
            <a:pPr algn="l" defTabSz="914400">
              <a:spcBef>
                <a:spcPts val="1800"/>
              </a:spcBef>
              <a:defRPr sz="2600">
                <a:solidFill>
                  <a:srgbClr val="000000"/>
                </a:solidFill>
              </a:defRPr>
            </a:pPr>
            <a:r>
              <a:t>                 Three simple rules</a:t>
            </a:r>
          </a:p>
          <a:p>
            <a:pPr algn="l" defTabSz="914400">
              <a:spcBef>
                <a:spcPts val="1800"/>
              </a:spcBef>
              <a:defRPr sz="2600">
                <a:solidFill>
                  <a:srgbClr val="000000"/>
                </a:solidFill>
              </a:defRPr>
            </a:pPr>
            <a:r>
              <a:t>     1) You will be provided simple directions</a:t>
            </a:r>
          </a:p>
          <a:p>
            <a:pPr algn="l" defTabSz="914400">
              <a:spcBef>
                <a:spcPts val="1800"/>
              </a:spcBef>
              <a:defRPr sz="2600">
                <a:solidFill>
                  <a:srgbClr val="000000"/>
                </a:solidFill>
              </a:defRPr>
            </a:pPr>
            <a:r>
              <a:t>     2) You may not ask clarifying questions</a:t>
            </a:r>
          </a:p>
          <a:p>
            <a:pPr algn="l" defTabSz="914400">
              <a:spcBef>
                <a:spcPts val="1800"/>
              </a:spcBef>
              <a:defRPr sz="2600">
                <a:solidFill>
                  <a:srgbClr val="000000"/>
                </a:solidFill>
              </a:defRPr>
            </a:pPr>
            <a:r>
              <a:t>     3) You may not look at another’s paper</a:t>
            </a:r>
          </a:p>
        </p:txBody>
      </p:sp>
      <p:sp>
        <p:nvSpPr>
          <p:cNvPr id="751" name="Activity: “Guided” drawing"/>
          <p:cNvSpPr txBox="1"/>
          <p:nvPr/>
        </p:nvSpPr>
        <p:spPr>
          <a:xfrm>
            <a:off x="495617" y="2242042"/>
            <a:ext cx="6124651"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lvl1pPr>
          </a:lstStyle>
          <a:p>
            <a:r>
              <a:t>Activity: “Guided” drawing</a:t>
            </a:r>
          </a:p>
        </p:txBody>
      </p:sp>
      <p:grpSp>
        <p:nvGrpSpPr>
          <p:cNvPr id="758" name="Group"/>
          <p:cNvGrpSpPr/>
          <p:nvPr/>
        </p:nvGrpSpPr>
        <p:grpSpPr>
          <a:xfrm>
            <a:off x="6974609" y="2939441"/>
            <a:ext cx="5917454" cy="6350381"/>
            <a:chOff x="12699" y="25400"/>
            <a:chExt cx="5917453" cy="6350379"/>
          </a:xfrm>
        </p:grpSpPr>
        <p:pic>
          <p:nvPicPr>
            <p:cNvPr id="752" name="pasted-movie.png" descr="pasted-movie.png"/>
            <p:cNvPicPr>
              <a:picLocks/>
            </p:cNvPicPr>
            <p:nvPr/>
          </p:nvPicPr>
          <p:blipFill>
            <a:blip r:embed="rId4"/>
            <a:stretch>
              <a:fillRect/>
            </a:stretch>
          </p:blipFill>
          <p:spPr>
            <a:xfrm>
              <a:off x="12700" y="25400"/>
              <a:ext cx="5917453" cy="6350381"/>
            </a:xfrm>
            <a:prstGeom prst="rect">
              <a:avLst/>
            </a:prstGeom>
            <a:effectLst>
              <a:outerShdw blurRad="63500" dist="90381" dir="4187739" rotWithShape="0">
                <a:srgbClr val="000000">
                  <a:alpha val="74436"/>
                </a:srgbClr>
              </a:outerShdw>
            </a:effectLst>
          </p:spPr>
        </p:pic>
        <p:pic>
          <p:nvPicPr>
            <p:cNvPr id="753" name="pasted-movie.png" descr="pasted-movie.png"/>
            <p:cNvPicPr>
              <a:picLocks noChangeAspect="1"/>
            </p:cNvPicPr>
            <p:nvPr/>
          </p:nvPicPr>
          <p:blipFill>
            <a:blip r:embed="rId5"/>
            <a:srcRect l="81658" t="66529" r="2076" b="5336"/>
            <a:stretch>
              <a:fillRect/>
            </a:stretch>
          </p:blipFill>
          <p:spPr>
            <a:xfrm>
              <a:off x="1048985" y="2747372"/>
              <a:ext cx="3167857" cy="2214564"/>
            </a:xfrm>
            <a:custGeom>
              <a:avLst/>
              <a:gdLst/>
              <a:ahLst/>
              <a:cxnLst>
                <a:cxn ang="0">
                  <a:pos x="wd2" y="hd2"/>
                </a:cxn>
                <a:cxn ang="5400000">
                  <a:pos x="wd2" y="hd2"/>
                </a:cxn>
                <a:cxn ang="10800000">
                  <a:pos x="wd2" y="hd2"/>
                </a:cxn>
                <a:cxn ang="16200000">
                  <a:pos x="wd2" y="hd2"/>
                </a:cxn>
              </a:cxnLst>
              <a:rect l="0" t="0" r="r" b="b"/>
              <a:pathLst>
                <a:path w="21600" h="21600" extrusionOk="0">
                  <a:moveTo>
                    <a:pt x="18342" y="0"/>
                  </a:moveTo>
                  <a:cubicBezTo>
                    <a:pt x="18689" y="896"/>
                    <a:pt x="18456" y="1970"/>
                    <a:pt x="17814" y="2323"/>
                  </a:cubicBezTo>
                  <a:cubicBezTo>
                    <a:pt x="17506" y="2492"/>
                    <a:pt x="17103" y="2162"/>
                    <a:pt x="16653" y="1374"/>
                  </a:cubicBezTo>
                  <a:lnTo>
                    <a:pt x="15971" y="178"/>
                  </a:lnTo>
                  <a:lnTo>
                    <a:pt x="15958" y="1185"/>
                  </a:lnTo>
                  <a:cubicBezTo>
                    <a:pt x="15952" y="1737"/>
                    <a:pt x="16155" y="2516"/>
                    <a:pt x="16410" y="2919"/>
                  </a:cubicBezTo>
                  <a:cubicBezTo>
                    <a:pt x="16665" y="3322"/>
                    <a:pt x="16791" y="3853"/>
                    <a:pt x="16686" y="4095"/>
                  </a:cubicBezTo>
                  <a:cubicBezTo>
                    <a:pt x="16346" y="4882"/>
                    <a:pt x="15709" y="4560"/>
                    <a:pt x="15076" y="3286"/>
                  </a:cubicBezTo>
                  <a:cubicBezTo>
                    <a:pt x="14735" y="2602"/>
                    <a:pt x="14337" y="2048"/>
                    <a:pt x="14188" y="2048"/>
                  </a:cubicBezTo>
                  <a:cubicBezTo>
                    <a:pt x="13745" y="2048"/>
                    <a:pt x="13879" y="3787"/>
                    <a:pt x="14386" y="4587"/>
                  </a:cubicBezTo>
                  <a:cubicBezTo>
                    <a:pt x="14924" y="5439"/>
                    <a:pt x="14738" y="6608"/>
                    <a:pt x="14061" y="6608"/>
                  </a:cubicBezTo>
                  <a:cubicBezTo>
                    <a:pt x="13809" y="6608"/>
                    <a:pt x="13280" y="6112"/>
                    <a:pt x="12889" y="5508"/>
                  </a:cubicBezTo>
                  <a:cubicBezTo>
                    <a:pt x="12496" y="4901"/>
                    <a:pt x="12180" y="4656"/>
                    <a:pt x="12180" y="4959"/>
                  </a:cubicBezTo>
                  <a:cubicBezTo>
                    <a:pt x="12180" y="5259"/>
                    <a:pt x="12392" y="5850"/>
                    <a:pt x="12656" y="6267"/>
                  </a:cubicBezTo>
                  <a:cubicBezTo>
                    <a:pt x="13304" y="7291"/>
                    <a:pt x="14370" y="7216"/>
                    <a:pt x="15408" y="6085"/>
                  </a:cubicBezTo>
                  <a:cubicBezTo>
                    <a:pt x="17044" y="4304"/>
                    <a:pt x="18848" y="1670"/>
                    <a:pt x="18848" y="1061"/>
                  </a:cubicBezTo>
                  <a:cubicBezTo>
                    <a:pt x="18848" y="691"/>
                    <a:pt x="18788" y="325"/>
                    <a:pt x="18707" y="0"/>
                  </a:cubicBezTo>
                  <a:lnTo>
                    <a:pt x="18342" y="0"/>
                  </a:lnTo>
                  <a:close/>
                  <a:moveTo>
                    <a:pt x="6457" y="747"/>
                  </a:moveTo>
                  <a:lnTo>
                    <a:pt x="5710" y="2028"/>
                  </a:lnTo>
                  <a:cubicBezTo>
                    <a:pt x="5296" y="2732"/>
                    <a:pt x="4733" y="4380"/>
                    <a:pt x="4457" y="5686"/>
                  </a:cubicBezTo>
                  <a:cubicBezTo>
                    <a:pt x="3848" y="8573"/>
                    <a:pt x="3517" y="9196"/>
                    <a:pt x="3288" y="7943"/>
                  </a:cubicBezTo>
                  <a:cubicBezTo>
                    <a:pt x="3195" y="7434"/>
                    <a:pt x="3014" y="7026"/>
                    <a:pt x="2879" y="7026"/>
                  </a:cubicBezTo>
                  <a:cubicBezTo>
                    <a:pt x="2095" y="7026"/>
                    <a:pt x="0" y="11785"/>
                    <a:pt x="0" y="13568"/>
                  </a:cubicBezTo>
                  <a:cubicBezTo>
                    <a:pt x="0" y="14496"/>
                    <a:pt x="1789" y="16528"/>
                    <a:pt x="3521" y="17570"/>
                  </a:cubicBezTo>
                  <a:cubicBezTo>
                    <a:pt x="4443" y="18125"/>
                    <a:pt x="5045" y="18032"/>
                    <a:pt x="7466" y="16974"/>
                  </a:cubicBezTo>
                  <a:cubicBezTo>
                    <a:pt x="9372" y="16142"/>
                    <a:pt x="9723" y="15327"/>
                    <a:pt x="9680" y="11853"/>
                  </a:cubicBezTo>
                  <a:cubicBezTo>
                    <a:pt x="9641" y="8796"/>
                    <a:pt x="9333" y="5772"/>
                    <a:pt x="9063" y="5772"/>
                  </a:cubicBezTo>
                  <a:cubicBezTo>
                    <a:pt x="8978" y="5772"/>
                    <a:pt x="8752" y="6087"/>
                    <a:pt x="8559" y="6465"/>
                  </a:cubicBezTo>
                  <a:cubicBezTo>
                    <a:pt x="8156" y="7253"/>
                    <a:pt x="7545" y="6892"/>
                    <a:pt x="7531" y="5857"/>
                  </a:cubicBezTo>
                  <a:cubicBezTo>
                    <a:pt x="7526" y="5471"/>
                    <a:pt x="7279" y="4168"/>
                    <a:pt x="6987" y="2957"/>
                  </a:cubicBezTo>
                  <a:lnTo>
                    <a:pt x="6457" y="747"/>
                  </a:lnTo>
                  <a:close/>
                  <a:moveTo>
                    <a:pt x="21532" y="1839"/>
                  </a:moveTo>
                  <a:lnTo>
                    <a:pt x="19968" y="4010"/>
                  </a:lnTo>
                  <a:cubicBezTo>
                    <a:pt x="19104" y="5209"/>
                    <a:pt x="18193" y="6190"/>
                    <a:pt x="17941" y="6190"/>
                  </a:cubicBezTo>
                  <a:cubicBezTo>
                    <a:pt x="17690" y="6190"/>
                    <a:pt x="16971" y="7073"/>
                    <a:pt x="16350" y="8145"/>
                  </a:cubicBezTo>
                  <a:cubicBezTo>
                    <a:pt x="15730" y="9216"/>
                    <a:pt x="14645" y="10998"/>
                    <a:pt x="13936" y="12108"/>
                  </a:cubicBezTo>
                  <a:lnTo>
                    <a:pt x="12651" y="14129"/>
                  </a:lnTo>
                  <a:lnTo>
                    <a:pt x="14229" y="13835"/>
                  </a:lnTo>
                  <a:cubicBezTo>
                    <a:pt x="16478" y="13410"/>
                    <a:pt x="16603" y="13409"/>
                    <a:pt x="16721" y="13881"/>
                  </a:cubicBezTo>
                  <a:cubicBezTo>
                    <a:pt x="16779" y="14115"/>
                    <a:pt x="15834" y="15942"/>
                    <a:pt x="14626" y="17950"/>
                  </a:cubicBezTo>
                  <a:lnTo>
                    <a:pt x="12432" y="21600"/>
                  </a:lnTo>
                  <a:lnTo>
                    <a:pt x="14302" y="19599"/>
                  </a:lnTo>
                  <a:cubicBezTo>
                    <a:pt x="18307" y="15317"/>
                    <a:pt x="20477" y="12865"/>
                    <a:pt x="21029" y="11992"/>
                  </a:cubicBezTo>
                  <a:lnTo>
                    <a:pt x="21600" y="11083"/>
                  </a:lnTo>
                  <a:lnTo>
                    <a:pt x="19684" y="11377"/>
                  </a:lnTo>
                  <a:cubicBezTo>
                    <a:pt x="17468" y="11716"/>
                    <a:pt x="17067" y="11321"/>
                    <a:pt x="17879" y="9596"/>
                  </a:cubicBezTo>
                  <a:cubicBezTo>
                    <a:pt x="18170" y="8978"/>
                    <a:pt x="18540" y="8165"/>
                    <a:pt x="18702" y="7792"/>
                  </a:cubicBezTo>
                  <a:cubicBezTo>
                    <a:pt x="18863" y="7420"/>
                    <a:pt x="19567" y="5928"/>
                    <a:pt x="20266" y="4475"/>
                  </a:cubicBezTo>
                  <a:lnTo>
                    <a:pt x="21532" y="1839"/>
                  </a:lnTo>
                  <a:close/>
                </a:path>
              </a:pathLst>
            </a:custGeom>
            <a:ln w="12700" cap="flat">
              <a:noFill/>
              <a:miter lim="400000"/>
            </a:ln>
            <a:effectLst/>
          </p:spPr>
        </p:pic>
        <p:pic>
          <p:nvPicPr>
            <p:cNvPr id="754" name="pasted-movie.png" descr="pasted-movie.png"/>
            <p:cNvPicPr>
              <a:picLocks noChangeAspect="1"/>
            </p:cNvPicPr>
            <p:nvPr/>
          </p:nvPicPr>
          <p:blipFill>
            <a:blip r:embed="rId5"/>
            <a:srcRect l="28948" t="6570" r="61083" b="69662"/>
            <a:stretch>
              <a:fillRect/>
            </a:stretch>
          </p:blipFill>
          <p:spPr>
            <a:xfrm>
              <a:off x="718011" y="509382"/>
              <a:ext cx="2172626" cy="2093555"/>
            </a:xfrm>
            <a:custGeom>
              <a:avLst/>
              <a:gdLst/>
              <a:ahLst/>
              <a:cxnLst>
                <a:cxn ang="0">
                  <a:pos x="wd2" y="hd2"/>
                </a:cxn>
                <a:cxn ang="5400000">
                  <a:pos x="wd2" y="hd2"/>
                </a:cxn>
                <a:cxn ang="10800000">
                  <a:pos x="wd2" y="hd2"/>
                </a:cxn>
                <a:cxn ang="16200000">
                  <a:pos x="wd2" y="hd2"/>
                </a:cxn>
              </a:cxnLst>
              <a:rect l="0" t="0" r="r" b="b"/>
              <a:pathLst>
                <a:path w="21416" h="21022" extrusionOk="0">
                  <a:moveTo>
                    <a:pt x="10466" y="0"/>
                  </a:moveTo>
                  <a:cubicBezTo>
                    <a:pt x="10152" y="18"/>
                    <a:pt x="9709" y="629"/>
                    <a:pt x="9191" y="1838"/>
                  </a:cubicBezTo>
                  <a:cubicBezTo>
                    <a:pt x="8626" y="3156"/>
                    <a:pt x="8174" y="4542"/>
                    <a:pt x="8174" y="4918"/>
                  </a:cubicBezTo>
                  <a:cubicBezTo>
                    <a:pt x="8174" y="5961"/>
                    <a:pt x="7458" y="6219"/>
                    <a:pt x="3796" y="6480"/>
                  </a:cubicBezTo>
                  <a:cubicBezTo>
                    <a:pt x="1944" y="6612"/>
                    <a:pt x="249" y="6884"/>
                    <a:pt x="33" y="7090"/>
                  </a:cubicBezTo>
                  <a:cubicBezTo>
                    <a:pt x="-184" y="7296"/>
                    <a:pt x="703" y="7832"/>
                    <a:pt x="1997" y="8270"/>
                  </a:cubicBezTo>
                  <a:cubicBezTo>
                    <a:pt x="5420" y="9429"/>
                    <a:pt x="5629" y="9854"/>
                    <a:pt x="4461" y="13295"/>
                  </a:cubicBezTo>
                  <a:cubicBezTo>
                    <a:pt x="3922" y="14884"/>
                    <a:pt x="3475" y="16926"/>
                    <a:pt x="3475" y="17830"/>
                  </a:cubicBezTo>
                  <a:cubicBezTo>
                    <a:pt x="3475" y="18734"/>
                    <a:pt x="3272" y="19600"/>
                    <a:pt x="3014" y="19763"/>
                  </a:cubicBezTo>
                  <a:cubicBezTo>
                    <a:pt x="2756" y="19925"/>
                    <a:pt x="2540" y="20268"/>
                    <a:pt x="2540" y="20516"/>
                  </a:cubicBezTo>
                  <a:cubicBezTo>
                    <a:pt x="2540" y="21583"/>
                    <a:pt x="3427" y="20704"/>
                    <a:pt x="6222" y="16889"/>
                  </a:cubicBezTo>
                  <a:cubicBezTo>
                    <a:pt x="7858" y="14655"/>
                    <a:pt x="9375" y="12947"/>
                    <a:pt x="9598" y="13088"/>
                  </a:cubicBezTo>
                  <a:cubicBezTo>
                    <a:pt x="9820" y="13228"/>
                    <a:pt x="11263" y="15072"/>
                    <a:pt x="12806" y="17184"/>
                  </a:cubicBezTo>
                  <a:lnTo>
                    <a:pt x="15614" y="21022"/>
                  </a:lnTo>
                  <a:lnTo>
                    <a:pt x="15391" y="18244"/>
                  </a:lnTo>
                  <a:cubicBezTo>
                    <a:pt x="15267" y="16716"/>
                    <a:pt x="14938" y="14712"/>
                    <a:pt x="14672" y="13789"/>
                  </a:cubicBezTo>
                  <a:cubicBezTo>
                    <a:pt x="14406" y="12866"/>
                    <a:pt x="14265" y="11365"/>
                    <a:pt x="14351" y="10457"/>
                  </a:cubicBezTo>
                  <a:cubicBezTo>
                    <a:pt x="14488" y="9003"/>
                    <a:pt x="14695" y="8767"/>
                    <a:pt x="16143" y="8457"/>
                  </a:cubicBezTo>
                  <a:cubicBezTo>
                    <a:pt x="17046" y="8263"/>
                    <a:pt x="18607" y="7701"/>
                    <a:pt x="19605" y="7202"/>
                  </a:cubicBezTo>
                  <a:lnTo>
                    <a:pt x="21416" y="6281"/>
                  </a:lnTo>
                  <a:lnTo>
                    <a:pt x="18897" y="5978"/>
                  </a:lnTo>
                  <a:cubicBezTo>
                    <a:pt x="17512" y="5809"/>
                    <a:pt x="15484" y="5674"/>
                    <a:pt x="14394" y="5671"/>
                  </a:cubicBezTo>
                  <a:cubicBezTo>
                    <a:pt x="12676" y="5668"/>
                    <a:pt x="12323" y="5472"/>
                    <a:pt x="11702" y="4249"/>
                  </a:cubicBezTo>
                  <a:cubicBezTo>
                    <a:pt x="11309" y="3473"/>
                    <a:pt x="10975" y="2343"/>
                    <a:pt x="10971" y="1738"/>
                  </a:cubicBezTo>
                  <a:cubicBezTo>
                    <a:pt x="10963" y="558"/>
                    <a:pt x="10780" y="-17"/>
                    <a:pt x="10466" y="0"/>
                  </a:cubicBezTo>
                  <a:close/>
                </a:path>
              </a:pathLst>
            </a:custGeom>
            <a:ln w="12700" cap="flat">
              <a:noFill/>
              <a:miter lim="400000"/>
            </a:ln>
            <a:effectLst/>
          </p:spPr>
        </p:pic>
        <p:pic>
          <p:nvPicPr>
            <p:cNvPr id="755" name="pasted-movie.png" descr="pasted-movie.png"/>
            <p:cNvPicPr>
              <a:picLocks noChangeAspect="1"/>
            </p:cNvPicPr>
            <p:nvPr/>
          </p:nvPicPr>
          <p:blipFill>
            <a:blip r:embed="rId5"/>
            <a:srcRect l="17466" t="4336" r="73789" b="86526"/>
            <a:stretch>
              <a:fillRect/>
            </a:stretch>
          </p:blipFill>
          <p:spPr>
            <a:xfrm>
              <a:off x="3555389" y="4484905"/>
              <a:ext cx="1905752" cy="804867"/>
            </a:xfrm>
            <a:custGeom>
              <a:avLst/>
              <a:gdLst/>
              <a:ahLst/>
              <a:cxnLst>
                <a:cxn ang="0">
                  <a:pos x="wd2" y="hd2"/>
                </a:cxn>
                <a:cxn ang="5400000">
                  <a:pos x="wd2" y="hd2"/>
                </a:cxn>
                <a:cxn ang="10800000">
                  <a:pos x="wd2" y="hd2"/>
                </a:cxn>
                <a:cxn ang="16200000">
                  <a:pos x="wd2" y="hd2"/>
                </a:cxn>
              </a:cxnLst>
              <a:rect l="0" t="0" r="r" b="b"/>
              <a:pathLst>
                <a:path w="21506" h="21585" extrusionOk="0">
                  <a:moveTo>
                    <a:pt x="12191" y="0"/>
                  </a:moveTo>
                  <a:cubicBezTo>
                    <a:pt x="11958" y="-15"/>
                    <a:pt x="11850" y="1538"/>
                    <a:pt x="11935" y="3470"/>
                  </a:cubicBezTo>
                  <a:cubicBezTo>
                    <a:pt x="12088" y="6945"/>
                    <a:pt x="12052" y="6989"/>
                    <a:pt x="8863" y="7057"/>
                  </a:cubicBezTo>
                  <a:cubicBezTo>
                    <a:pt x="7091" y="7094"/>
                    <a:pt x="4377" y="7238"/>
                    <a:pt x="2826" y="7376"/>
                  </a:cubicBezTo>
                  <a:lnTo>
                    <a:pt x="0" y="7642"/>
                  </a:lnTo>
                  <a:lnTo>
                    <a:pt x="0" y="12197"/>
                  </a:lnTo>
                  <a:cubicBezTo>
                    <a:pt x="0" y="16507"/>
                    <a:pt x="81" y="16729"/>
                    <a:pt x="1473" y="16050"/>
                  </a:cubicBezTo>
                  <a:cubicBezTo>
                    <a:pt x="2286" y="15654"/>
                    <a:pt x="5004" y="15194"/>
                    <a:pt x="7515" y="15029"/>
                  </a:cubicBezTo>
                  <a:lnTo>
                    <a:pt x="12083" y="14731"/>
                  </a:lnTo>
                  <a:lnTo>
                    <a:pt x="12253" y="18211"/>
                  </a:lnTo>
                  <a:cubicBezTo>
                    <a:pt x="12339" y="19953"/>
                    <a:pt x="12507" y="21342"/>
                    <a:pt x="12643" y="21585"/>
                  </a:cubicBezTo>
                  <a:lnTo>
                    <a:pt x="12827" y="21585"/>
                  </a:lnTo>
                  <a:cubicBezTo>
                    <a:pt x="13680" y="21093"/>
                    <a:pt x="17548" y="16061"/>
                    <a:pt x="18393" y="14294"/>
                  </a:cubicBezTo>
                  <a:cubicBezTo>
                    <a:pt x="18912" y="13209"/>
                    <a:pt x="19871" y="11706"/>
                    <a:pt x="20516" y="10941"/>
                  </a:cubicBezTo>
                  <a:cubicBezTo>
                    <a:pt x="21161" y="10177"/>
                    <a:pt x="21600" y="8983"/>
                    <a:pt x="21488" y="8281"/>
                  </a:cubicBezTo>
                  <a:cubicBezTo>
                    <a:pt x="21311" y="7171"/>
                    <a:pt x="13342" y="74"/>
                    <a:pt x="12191" y="0"/>
                  </a:cubicBezTo>
                  <a:close/>
                </a:path>
              </a:pathLst>
            </a:custGeom>
            <a:ln w="12700" cap="flat">
              <a:noFill/>
              <a:miter lim="400000"/>
            </a:ln>
            <a:effectLst/>
          </p:spPr>
        </p:pic>
        <p:pic>
          <p:nvPicPr>
            <p:cNvPr id="756" name="pasted-movie.png" descr="pasted-movie.png"/>
            <p:cNvPicPr>
              <a:picLocks noChangeAspect="1"/>
            </p:cNvPicPr>
            <p:nvPr/>
          </p:nvPicPr>
          <p:blipFill>
            <a:blip r:embed="rId5"/>
            <a:srcRect l="26648" t="34211" r="60513" b="53784"/>
            <a:stretch>
              <a:fillRect/>
            </a:stretch>
          </p:blipFill>
          <p:spPr>
            <a:xfrm>
              <a:off x="136648" y="4834157"/>
              <a:ext cx="2798157" cy="1057419"/>
            </a:xfrm>
            <a:custGeom>
              <a:avLst/>
              <a:gdLst/>
              <a:ahLst/>
              <a:cxnLst>
                <a:cxn ang="0">
                  <a:pos x="wd2" y="hd2"/>
                </a:cxn>
                <a:cxn ang="5400000">
                  <a:pos x="wd2" y="hd2"/>
                </a:cxn>
                <a:cxn ang="10800000">
                  <a:pos x="wd2" y="hd2"/>
                </a:cxn>
                <a:cxn ang="16200000">
                  <a:pos x="wd2" y="hd2"/>
                </a:cxn>
              </a:cxnLst>
              <a:rect l="0" t="0" r="r" b="b"/>
              <a:pathLst>
                <a:path w="19549" h="20740" extrusionOk="0">
                  <a:moveTo>
                    <a:pt x="11500" y="3"/>
                  </a:moveTo>
                  <a:cubicBezTo>
                    <a:pt x="8411" y="-79"/>
                    <a:pt x="5040" y="1302"/>
                    <a:pt x="3478" y="3568"/>
                  </a:cubicBezTo>
                  <a:cubicBezTo>
                    <a:pt x="-1924" y="11407"/>
                    <a:pt x="-1028" y="16895"/>
                    <a:pt x="6132" y="19853"/>
                  </a:cubicBezTo>
                  <a:cubicBezTo>
                    <a:pt x="10170" y="21521"/>
                    <a:pt x="13057" y="20881"/>
                    <a:pt x="16463" y="17549"/>
                  </a:cubicBezTo>
                  <a:cubicBezTo>
                    <a:pt x="18777" y="15285"/>
                    <a:pt x="19676" y="12718"/>
                    <a:pt x="19535" y="8714"/>
                  </a:cubicBezTo>
                  <a:cubicBezTo>
                    <a:pt x="19386" y="4474"/>
                    <a:pt x="17850" y="2036"/>
                    <a:pt x="14420" y="603"/>
                  </a:cubicBezTo>
                  <a:cubicBezTo>
                    <a:pt x="13529" y="230"/>
                    <a:pt x="12530" y="31"/>
                    <a:pt x="11500" y="3"/>
                  </a:cubicBezTo>
                  <a:close/>
                </a:path>
              </a:pathLst>
            </a:custGeom>
            <a:ln w="12700" cap="flat">
              <a:noFill/>
              <a:miter lim="400000"/>
            </a:ln>
            <a:effectLst/>
          </p:spPr>
        </p:pic>
        <p:pic>
          <p:nvPicPr>
            <p:cNvPr id="757" name="pasted-movie.png" descr="pasted-movie.png"/>
            <p:cNvPicPr>
              <a:picLocks noChangeAspect="1"/>
            </p:cNvPicPr>
            <p:nvPr/>
          </p:nvPicPr>
          <p:blipFill>
            <a:blip r:embed="rId5"/>
            <a:srcRect l="85454" t="37817" r="2613" b="33208"/>
            <a:stretch>
              <a:fillRect/>
            </a:stretch>
          </p:blipFill>
          <p:spPr>
            <a:xfrm>
              <a:off x="3075677" y="509202"/>
              <a:ext cx="2324037" cy="2280669"/>
            </a:xfrm>
            <a:custGeom>
              <a:avLst/>
              <a:gdLst/>
              <a:ahLst/>
              <a:cxnLst>
                <a:cxn ang="0">
                  <a:pos x="wd2" y="hd2"/>
                </a:cxn>
                <a:cxn ang="5400000">
                  <a:pos x="wd2" y="hd2"/>
                </a:cxn>
                <a:cxn ang="10800000">
                  <a:pos x="wd2" y="hd2"/>
                </a:cxn>
                <a:cxn ang="16200000">
                  <a:pos x="wd2" y="hd2"/>
                </a:cxn>
              </a:cxnLst>
              <a:rect l="0" t="0" r="r" b="b"/>
              <a:pathLst>
                <a:path w="21097" h="21596" extrusionOk="0">
                  <a:moveTo>
                    <a:pt x="11273" y="2"/>
                  </a:moveTo>
                  <a:cubicBezTo>
                    <a:pt x="10952" y="-4"/>
                    <a:pt x="10631" y="4"/>
                    <a:pt x="10315" y="29"/>
                  </a:cubicBezTo>
                  <a:cubicBezTo>
                    <a:pt x="6519" y="324"/>
                    <a:pt x="3110" y="2833"/>
                    <a:pt x="1042" y="7064"/>
                  </a:cubicBezTo>
                  <a:cubicBezTo>
                    <a:pt x="-174" y="9550"/>
                    <a:pt x="-230" y="9808"/>
                    <a:pt x="386" y="10168"/>
                  </a:cubicBezTo>
                  <a:cubicBezTo>
                    <a:pt x="912" y="10475"/>
                    <a:pt x="963" y="10682"/>
                    <a:pt x="609" y="11126"/>
                  </a:cubicBezTo>
                  <a:cubicBezTo>
                    <a:pt x="361" y="11438"/>
                    <a:pt x="240" y="11921"/>
                    <a:pt x="343" y="12201"/>
                  </a:cubicBezTo>
                  <a:cubicBezTo>
                    <a:pt x="445" y="12481"/>
                    <a:pt x="566" y="12893"/>
                    <a:pt x="609" y="13114"/>
                  </a:cubicBezTo>
                  <a:cubicBezTo>
                    <a:pt x="652" y="13336"/>
                    <a:pt x="1219" y="14552"/>
                    <a:pt x="1870" y="15827"/>
                  </a:cubicBezTo>
                  <a:cubicBezTo>
                    <a:pt x="3030" y="18099"/>
                    <a:pt x="4864" y="19777"/>
                    <a:pt x="6035" y="19631"/>
                  </a:cubicBezTo>
                  <a:cubicBezTo>
                    <a:pt x="6352" y="19591"/>
                    <a:pt x="6608" y="19734"/>
                    <a:pt x="6608" y="19954"/>
                  </a:cubicBezTo>
                  <a:cubicBezTo>
                    <a:pt x="6608" y="20173"/>
                    <a:pt x="7127" y="20477"/>
                    <a:pt x="7764" y="20626"/>
                  </a:cubicBezTo>
                  <a:cubicBezTo>
                    <a:pt x="9856" y="21117"/>
                    <a:pt x="13125" y="20628"/>
                    <a:pt x="15125" y="19529"/>
                  </a:cubicBezTo>
                  <a:cubicBezTo>
                    <a:pt x="17007" y="18495"/>
                    <a:pt x="20079" y="15746"/>
                    <a:pt x="19743" y="15395"/>
                  </a:cubicBezTo>
                  <a:cubicBezTo>
                    <a:pt x="19648" y="15296"/>
                    <a:pt x="19906" y="14762"/>
                    <a:pt x="20323" y="14208"/>
                  </a:cubicBezTo>
                  <a:cubicBezTo>
                    <a:pt x="21272" y="12949"/>
                    <a:pt x="21370" y="8880"/>
                    <a:pt x="20500" y="6707"/>
                  </a:cubicBezTo>
                  <a:cubicBezTo>
                    <a:pt x="19675" y="4647"/>
                    <a:pt x="16054" y="1068"/>
                    <a:pt x="14209" y="491"/>
                  </a:cubicBezTo>
                  <a:cubicBezTo>
                    <a:pt x="13225" y="183"/>
                    <a:pt x="12238" y="22"/>
                    <a:pt x="11273" y="2"/>
                  </a:cubicBezTo>
                  <a:close/>
                  <a:moveTo>
                    <a:pt x="14552" y="21573"/>
                  </a:moveTo>
                  <a:lnTo>
                    <a:pt x="14552" y="21596"/>
                  </a:lnTo>
                  <a:lnTo>
                    <a:pt x="14570" y="21596"/>
                  </a:lnTo>
                  <a:lnTo>
                    <a:pt x="14552" y="21573"/>
                  </a:ln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750"/>
                                        </p:tgtEl>
                                        <p:attrNameLst>
                                          <p:attrName>style.visibility</p:attrName>
                                        </p:attrNameLst>
                                      </p:cBhvr>
                                      <p:to>
                                        <p:strVal val="visible"/>
                                      </p:to>
                                    </p:set>
                                    <p:animEffect transition="in" filter="fade">
                                      <p:cBhvr>
                                        <p:cTn id="7" dur="1000"/>
                                        <p:tgtEl>
                                          <p:spTgt spid="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 grpId="1"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4" name="Rectangle"/>
          <p:cNvGrpSpPr/>
          <p:nvPr/>
        </p:nvGrpSpPr>
        <p:grpSpPr>
          <a:xfrm>
            <a:off x="-445286" y="-265884"/>
            <a:ext cx="13895372" cy="1730176"/>
            <a:chOff x="0" y="0"/>
            <a:chExt cx="13895370" cy="1730174"/>
          </a:xfrm>
        </p:grpSpPr>
        <p:sp>
          <p:nvSpPr>
            <p:cNvPr id="763"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762"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765" name="ACES"/>
          <p:cNvSpPr txBox="1">
            <a:spLocks noGrp="1"/>
          </p:cNvSpPr>
          <p:nvPr>
            <p:ph type="title" idx="4294967295"/>
          </p:nvPr>
        </p:nvSpPr>
        <p:spPr>
          <a:xfrm>
            <a:off x="5137149" y="-229855"/>
            <a:ext cx="2730502" cy="2044701"/>
          </a:xfrm>
          <a:prstGeom prst="rect">
            <a:avLst/>
          </a:prstGeom>
        </p:spPr>
        <p:txBody>
          <a:bodyPr/>
          <a:lstStyle>
            <a:lvl1pPr>
              <a:defRPr>
                <a:solidFill>
                  <a:srgbClr val="FFFFFF"/>
                </a:solidFill>
              </a:defRPr>
            </a:lvl1pPr>
          </a:lstStyle>
          <a:p>
            <a:r>
              <a:t>ACES</a:t>
            </a:r>
          </a:p>
        </p:txBody>
      </p:sp>
      <p:pic>
        <p:nvPicPr>
          <p:cNvPr id="766" name="pasted-movie.png" descr="pasted-movie.png"/>
          <p:cNvPicPr>
            <a:picLocks/>
          </p:cNvPicPr>
          <p:nvPr/>
        </p:nvPicPr>
        <p:blipFill>
          <a:blip r:embed="rId4"/>
          <a:stretch>
            <a:fillRect/>
          </a:stretch>
        </p:blipFill>
        <p:spPr>
          <a:xfrm>
            <a:off x="770108" y="3698337"/>
            <a:ext cx="3305823" cy="4974683"/>
          </a:xfrm>
          <a:prstGeom prst="rect">
            <a:avLst/>
          </a:prstGeom>
          <a:effectLst>
            <a:outerShdw blurRad="63500" dist="90381" dir="4187739" rotWithShape="0">
              <a:srgbClr val="000000">
                <a:alpha val="74436"/>
              </a:srgbClr>
            </a:outerShdw>
          </a:effectLst>
        </p:spPr>
      </p:pic>
      <p:pic>
        <p:nvPicPr>
          <p:cNvPr id="767" name="pasted-movie.png" descr="pasted-movie.png"/>
          <p:cNvPicPr>
            <a:picLocks/>
          </p:cNvPicPr>
          <p:nvPr/>
        </p:nvPicPr>
        <p:blipFill>
          <a:blip r:embed="rId5"/>
          <a:stretch>
            <a:fillRect/>
          </a:stretch>
        </p:blipFill>
        <p:spPr>
          <a:xfrm>
            <a:off x="8444318" y="3485044"/>
            <a:ext cx="3790374" cy="5054987"/>
          </a:xfrm>
          <a:prstGeom prst="rect">
            <a:avLst/>
          </a:prstGeom>
          <a:effectLst>
            <a:outerShdw blurRad="63500" dist="90381" dir="4187739" rotWithShape="0">
              <a:srgbClr val="000000">
                <a:alpha val="74436"/>
              </a:srgbClr>
            </a:outerShdw>
          </a:effectLst>
        </p:spPr>
      </p:pic>
      <p:pic>
        <p:nvPicPr>
          <p:cNvPr id="768" name="pasted-movie.png" descr="pasted-movie.png"/>
          <p:cNvPicPr>
            <a:picLocks noChangeAspect="1"/>
          </p:cNvPicPr>
          <p:nvPr/>
        </p:nvPicPr>
        <p:blipFill>
          <a:blip r:embed="rId6"/>
          <a:srcRect l="173" t="10793" r="501" b="11123"/>
          <a:stretch>
            <a:fillRect/>
          </a:stretch>
        </p:blipFill>
        <p:spPr>
          <a:xfrm>
            <a:off x="5678595" y="6142274"/>
            <a:ext cx="3305914" cy="2598917"/>
          </a:xfrm>
          <a:custGeom>
            <a:avLst/>
            <a:gdLst/>
            <a:ahLst/>
            <a:cxnLst>
              <a:cxn ang="0">
                <a:pos x="wd2" y="hd2"/>
              </a:cxn>
              <a:cxn ang="5400000">
                <a:pos x="wd2" y="hd2"/>
              </a:cxn>
              <a:cxn ang="10800000">
                <a:pos x="wd2" y="hd2"/>
              </a:cxn>
              <a:cxn ang="16200000">
                <a:pos x="wd2" y="hd2"/>
              </a:cxn>
            </a:cxnLst>
            <a:rect l="0" t="0" r="r" b="b"/>
            <a:pathLst>
              <a:path w="21338" h="21585" extrusionOk="0">
                <a:moveTo>
                  <a:pt x="11179" y="4"/>
                </a:moveTo>
                <a:cubicBezTo>
                  <a:pt x="11126" y="-7"/>
                  <a:pt x="11063" y="7"/>
                  <a:pt x="10990" y="43"/>
                </a:cubicBezTo>
                <a:cubicBezTo>
                  <a:pt x="10911" y="82"/>
                  <a:pt x="10849" y="257"/>
                  <a:pt x="10849" y="432"/>
                </a:cubicBezTo>
                <a:cubicBezTo>
                  <a:pt x="10849" y="725"/>
                  <a:pt x="10836" y="731"/>
                  <a:pt x="10721" y="528"/>
                </a:cubicBezTo>
                <a:cubicBezTo>
                  <a:pt x="10508" y="153"/>
                  <a:pt x="10248" y="337"/>
                  <a:pt x="10121" y="950"/>
                </a:cubicBezTo>
                <a:cubicBezTo>
                  <a:pt x="10058" y="1253"/>
                  <a:pt x="10003" y="1383"/>
                  <a:pt x="9998" y="1240"/>
                </a:cubicBezTo>
                <a:cubicBezTo>
                  <a:pt x="9983" y="809"/>
                  <a:pt x="9753" y="662"/>
                  <a:pt x="9248" y="755"/>
                </a:cubicBezTo>
                <a:cubicBezTo>
                  <a:pt x="8999" y="801"/>
                  <a:pt x="8659" y="833"/>
                  <a:pt x="8492" y="828"/>
                </a:cubicBezTo>
                <a:cubicBezTo>
                  <a:pt x="8159" y="818"/>
                  <a:pt x="8077" y="924"/>
                  <a:pt x="7987" y="1490"/>
                </a:cubicBezTo>
                <a:cubicBezTo>
                  <a:pt x="7939" y="1792"/>
                  <a:pt x="7877" y="1873"/>
                  <a:pt x="7680" y="1882"/>
                </a:cubicBezTo>
                <a:cubicBezTo>
                  <a:pt x="7544" y="1889"/>
                  <a:pt x="7363" y="1927"/>
                  <a:pt x="7280" y="1968"/>
                </a:cubicBezTo>
                <a:cubicBezTo>
                  <a:pt x="7197" y="2009"/>
                  <a:pt x="7107" y="1998"/>
                  <a:pt x="7080" y="1942"/>
                </a:cubicBezTo>
                <a:cubicBezTo>
                  <a:pt x="7054" y="1886"/>
                  <a:pt x="6854" y="1805"/>
                  <a:pt x="6637" y="1760"/>
                </a:cubicBezTo>
                <a:cubicBezTo>
                  <a:pt x="6180" y="1666"/>
                  <a:pt x="5979" y="1819"/>
                  <a:pt x="5979" y="2258"/>
                </a:cubicBezTo>
                <a:cubicBezTo>
                  <a:pt x="5979" y="2518"/>
                  <a:pt x="5953" y="2536"/>
                  <a:pt x="5784" y="2420"/>
                </a:cubicBezTo>
                <a:cubicBezTo>
                  <a:pt x="5678" y="2347"/>
                  <a:pt x="5554" y="2317"/>
                  <a:pt x="5508" y="2354"/>
                </a:cubicBezTo>
                <a:cubicBezTo>
                  <a:pt x="5275" y="2539"/>
                  <a:pt x="3870" y="6638"/>
                  <a:pt x="2411" y="11392"/>
                </a:cubicBezTo>
                <a:cubicBezTo>
                  <a:pt x="-217" y="19949"/>
                  <a:pt x="-60" y="19400"/>
                  <a:pt x="49" y="19708"/>
                </a:cubicBezTo>
                <a:cubicBezTo>
                  <a:pt x="167" y="20041"/>
                  <a:pt x="575" y="20098"/>
                  <a:pt x="705" y="19800"/>
                </a:cubicBezTo>
                <a:cubicBezTo>
                  <a:pt x="780" y="19626"/>
                  <a:pt x="800" y="19626"/>
                  <a:pt x="912" y="19800"/>
                </a:cubicBezTo>
                <a:cubicBezTo>
                  <a:pt x="980" y="19906"/>
                  <a:pt x="1095" y="19992"/>
                  <a:pt x="1166" y="19992"/>
                </a:cubicBezTo>
                <a:cubicBezTo>
                  <a:pt x="1236" y="19992"/>
                  <a:pt x="1341" y="20106"/>
                  <a:pt x="1399" y="20245"/>
                </a:cubicBezTo>
                <a:cubicBezTo>
                  <a:pt x="1564" y="20642"/>
                  <a:pt x="1980" y="20517"/>
                  <a:pt x="2162" y="20018"/>
                </a:cubicBezTo>
                <a:lnTo>
                  <a:pt x="2311" y="19616"/>
                </a:lnTo>
                <a:lnTo>
                  <a:pt x="2523" y="19988"/>
                </a:lnTo>
                <a:cubicBezTo>
                  <a:pt x="2827" y="20517"/>
                  <a:pt x="3305" y="20434"/>
                  <a:pt x="3305" y="19853"/>
                </a:cubicBezTo>
                <a:cubicBezTo>
                  <a:pt x="3305" y="19644"/>
                  <a:pt x="3367" y="19600"/>
                  <a:pt x="3909" y="19445"/>
                </a:cubicBezTo>
                <a:cubicBezTo>
                  <a:pt x="4092" y="19392"/>
                  <a:pt x="4160" y="19411"/>
                  <a:pt x="4117" y="19501"/>
                </a:cubicBezTo>
                <a:cubicBezTo>
                  <a:pt x="4022" y="19698"/>
                  <a:pt x="4252" y="19992"/>
                  <a:pt x="4501" y="19992"/>
                </a:cubicBezTo>
                <a:cubicBezTo>
                  <a:pt x="4648" y="19992"/>
                  <a:pt x="4782" y="19851"/>
                  <a:pt x="4916" y="19560"/>
                </a:cubicBezTo>
                <a:cubicBezTo>
                  <a:pt x="5081" y="19200"/>
                  <a:pt x="5166" y="19131"/>
                  <a:pt x="5441" y="19131"/>
                </a:cubicBezTo>
                <a:cubicBezTo>
                  <a:pt x="5915" y="19131"/>
                  <a:pt x="6074" y="19242"/>
                  <a:pt x="6074" y="19573"/>
                </a:cubicBezTo>
                <a:cubicBezTo>
                  <a:pt x="6074" y="19780"/>
                  <a:pt x="6141" y="19886"/>
                  <a:pt x="6307" y="19939"/>
                </a:cubicBezTo>
                <a:cubicBezTo>
                  <a:pt x="6435" y="19980"/>
                  <a:pt x="6584" y="19980"/>
                  <a:pt x="6640" y="19936"/>
                </a:cubicBezTo>
                <a:cubicBezTo>
                  <a:pt x="6695" y="19892"/>
                  <a:pt x="6830" y="19935"/>
                  <a:pt x="6937" y="20031"/>
                </a:cubicBezTo>
                <a:cubicBezTo>
                  <a:pt x="7095" y="20174"/>
                  <a:pt x="7192" y="20179"/>
                  <a:pt x="7460" y="20061"/>
                </a:cubicBezTo>
                <a:cubicBezTo>
                  <a:pt x="7641" y="19981"/>
                  <a:pt x="7813" y="19883"/>
                  <a:pt x="7841" y="19847"/>
                </a:cubicBezTo>
                <a:cubicBezTo>
                  <a:pt x="7954" y="19701"/>
                  <a:pt x="8332" y="19902"/>
                  <a:pt x="8418" y="20153"/>
                </a:cubicBezTo>
                <a:cubicBezTo>
                  <a:pt x="8475" y="20322"/>
                  <a:pt x="8595" y="20423"/>
                  <a:pt x="8748" y="20427"/>
                </a:cubicBezTo>
                <a:cubicBezTo>
                  <a:pt x="8881" y="20430"/>
                  <a:pt x="9035" y="20469"/>
                  <a:pt x="9089" y="20512"/>
                </a:cubicBezTo>
                <a:cubicBezTo>
                  <a:pt x="9290" y="20673"/>
                  <a:pt x="10154" y="20759"/>
                  <a:pt x="10218" y="20625"/>
                </a:cubicBezTo>
                <a:cubicBezTo>
                  <a:pt x="10255" y="20549"/>
                  <a:pt x="10404" y="20521"/>
                  <a:pt x="10564" y="20562"/>
                </a:cubicBezTo>
                <a:cubicBezTo>
                  <a:pt x="10732" y="20605"/>
                  <a:pt x="10905" y="20572"/>
                  <a:pt x="10992" y="20480"/>
                </a:cubicBezTo>
                <a:cubicBezTo>
                  <a:pt x="11113" y="20350"/>
                  <a:pt x="11178" y="20370"/>
                  <a:pt x="11358" y="20588"/>
                </a:cubicBezTo>
                <a:cubicBezTo>
                  <a:pt x="11614" y="20898"/>
                  <a:pt x="11828" y="20924"/>
                  <a:pt x="11994" y="20667"/>
                </a:cubicBezTo>
                <a:cubicBezTo>
                  <a:pt x="12059" y="20566"/>
                  <a:pt x="12213" y="20483"/>
                  <a:pt x="12334" y="20483"/>
                </a:cubicBezTo>
                <a:cubicBezTo>
                  <a:pt x="12456" y="20483"/>
                  <a:pt x="12581" y="20428"/>
                  <a:pt x="12614" y="20361"/>
                </a:cubicBezTo>
                <a:cubicBezTo>
                  <a:pt x="12728" y="20122"/>
                  <a:pt x="12844" y="20243"/>
                  <a:pt x="12906" y="20667"/>
                </a:cubicBezTo>
                <a:cubicBezTo>
                  <a:pt x="12940" y="20904"/>
                  <a:pt x="13017" y="21104"/>
                  <a:pt x="13077" y="21112"/>
                </a:cubicBezTo>
                <a:cubicBezTo>
                  <a:pt x="13242" y="21134"/>
                  <a:pt x="13456" y="21093"/>
                  <a:pt x="13615" y="21010"/>
                </a:cubicBezTo>
                <a:cubicBezTo>
                  <a:pt x="13694" y="20969"/>
                  <a:pt x="13838" y="20949"/>
                  <a:pt x="13933" y="20964"/>
                </a:cubicBezTo>
                <a:cubicBezTo>
                  <a:pt x="14028" y="20979"/>
                  <a:pt x="14160" y="20934"/>
                  <a:pt x="14227" y="20862"/>
                </a:cubicBezTo>
                <a:cubicBezTo>
                  <a:pt x="14507" y="20563"/>
                  <a:pt x="15807" y="20719"/>
                  <a:pt x="16092" y="21086"/>
                </a:cubicBezTo>
                <a:cubicBezTo>
                  <a:pt x="16262" y="21304"/>
                  <a:pt x="16384" y="21327"/>
                  <a:pt x="17237" y="21290"/>
                </a:cubicBezTo>
                <a:cubicBezTo>
                  <a:pt x="17965" y="21259"/>
                  <a:pt x="18222" y="21290"/>
                  <a:pt x="18305" y="21419"/>
                </a:cubicBezTo>
                <a:cubicBezTo>
                  <a:pt x="18369" y="21518"/>
                  <a:pt x="18475" y="21574"/>
                  <a:pt x="18577" y="21584"/>
                </a:cubicBezTo>
                <a:cubicBezTo>
                  <a:pt x="18679" y="21593"/>
                  <a:pt x="18778" y="21554"/>
                  <a:pt x="18820" y="21465"/>
                </a:cubicBezTo>
                <a:cubicBezTo>
                  <a:pt x="18853" y="21397"/>
                  <a:pt x="19063" y="21343"/>
                  <a:pt x="19289" y="21343"/>
                </a:cubicBezTo>
                <a:cubicBezTo>
                  <a:pt x="19515" y="21343"/>
                  <a:pt x="19903" y="21307"/>
                  <a:pt x="20150" y="21264"/>
                </a:cubicBezTo>
                <a:cubicBezTo>
                  <a:pt x="20547" y="21194"/>
                  <a:pt x="20604" y="21143"/>
                  <a:pt x="20652" y="20832"/>
                </a:cubicBezTo>
                <a:cubicBezTo>
                  <a:pt x="20697" y="20543"/>
                  <a:pt x="20753" y="20483"/>
                  <a:pt x="20982" y="20483"/>
                </a:cubicBezTo>
                <a:cubicBezTo>
                  <a:pt x="21155" y="20483"/>
                  <a:pt x="21285" y="20404"/>
                  <a:pt x="21323" y="20275"/>
                </a:cubicBezTo>
                <a:cubicBezTo>
                  <a:pt x="21383" y="20074"/>
                  <a:pt x="21279" y="19145"/>
                  <a:pt x="20690" y="14586"/>
                </a:cubicBezTo>
                <a:cubicBezTo>
                  <a:pt x="19936" y="8749"/>
                  <a:pt x="19827" y="7700"/>
                  <a:pt x="19766" y="5739"/>
                </a:cubicBezTo>
                <a:cubicBezTo>
                  <a:pt x="19730" y="4624"/>
                  <a:pt x="19662" y="3616"/>
                  <a:pt x="19614" y="3498"/>
                </a:cubicBezTo>
                <a:cubicBezTo>
                  <a:pt x="19517" y="3254"/>
                  <a:pt x="19201" y="3209"/>
                  <a:pt x="19097" y="3425"/>
                </a:cubicBezTo>
                <a:cubicBezTo>
                  <a:pt x="19051" y="3521"/>
                  <a:pt x="19003" y="3484"/>
                  <a:pt x="18954" y="3313"/>
                </a:cubicBezTo>
                <a:cubicBezTo>
                  <a:pt x="18888" y="3085"/>
                  <a:pt x="18809" y="3060"/>
                  <a:pt x="18241" y="3079"/>
                </a:cubicBezTo>
                <a:cubicBezTo>
                  <a:pt x="17672" y="3098"/>
                  <a:pt x="17585" y="3068"/>
                  <a:pt x="17424" y="2805"/>
                </a:cubicBezTo>
                <a:cubicBezTo>
                  <a:pt x="17325" y="2643"/>
                  <a:pt x="17245" y="2383"/>
                  <a:pt x="17245" y="2225"/>
                </a:cubicBezTo>
                <a:cubicBezTo>
                  <a:pt x="17245" y="1922"/>
                  <a:pt x="16930" y="1618"/>
                  <a:pt x="16758" y="1754"/>
                </a:cubicBezTo>
                <a:cubicBezTo>
                  <a:pt x="16703" y="1798"/>
                  <a:pt x="16618" y="1952"/>
                  <a:pt x="16569" y="2097"/>
                </a:cubicBezTo>
                <a:cubicBezTo>
                  <a:pt x="16495" y="2312"/>
                  <a:pt x="16484" y="2283"/>
                  <a:pt x="16515" y="1932"/>
                </a:cubicBezTo>
                <a:cubicBezTo>
                  <a:pt x="16562" y="1395"/>
                  <a:pt x="16437" y="1072"/>
                  <a:pt x="16182" y="1072"/>
                </a:cubicBezTo>
                <a:cubicBezTo>
                  <a:pt x="16052" y="1072"/>
                  <a:pt x="15949" y="1194"/>
                  <a:pt x="15877" y="1441"/>
                </a:cubicBezTo>
                <a:cubicBezTo>
                  <a:pt x="15809" y="1672"/>
                  <a:pt x="15719" y="1790"/>
                  <a:pt x="15639" y="1751"/>
                </a:cubicBezTo>
                <a:cubicBezTo>
                  <a:pt x="15568" y="1715"/>
                  <a:pt x="15403" y="1685"/>
                  <a:pt x="15273" y="1685"/>
                </a:cubicBezTo>
                <a:cubicBezTo>
                  <a:pt x="15077" y="1685"/>
                  <a:pt x="15047" y="1642"/>
                  <a:pt x="15098" y="1434"/>
                </a:cubicBezTo>
                <a:cubicBezTo>
                  <a:pt x="15235" y="881"/>
                  <a:pt x="14698" y="610"/>
                  <a:pt x="14432" y="1098"/>
                </a:cubicBezTo>
                <a:cubicBezTo>
                  <a:pt x="14285" y="1369"/>
                  <a:pt x="14284" y="1370"/>
                  <a:pt x="14284" y="1114"/>
                </a:cubicBezTo>
                <a:cubicBezTo>
                  <a:pt x="14284" y="477"/>
                  <a:pt x="13731" y="450"/>
                  <a:pt x="13613" y="1081"/>
                </a:cubicBezTo>
                <a:lnTo>
                  <a:pt x="13559" y="1378"/>
                </a:lnTo>
                <a:lnTo>
                  <a:pt x="13500" y="1101"/>
                </a:lnTo>
                <a:cubicBezTo>
                  <a:pt x="13428" y="752"/>
                  <a:pt x="13111" y="738"/>
                  <a:pt x="12852" y="1072"/>
                </a:cubicBezTo>
                <a:cubicBezTo>
                  <a:pt x="12747" y="1207"/>
                  <a:pt x="12599" y="1315"/>
                  <a:pt x="12524" y="1315"/>
                </a:cubicBezTo>
                <a:cubicBezTo>
                  <a:pt x="12449" y="1315"/>
                  <a:pt x="12360" y="1207"/>
                  <a:pt x="12327" y="1072"/>
                </a:cubicBezTo>
                <a:cubicBezTo>
                  <a:pt x="12289" y="919"/>
                  <a:pt x="12184" y="824"/>
                  <a:pt x="12047" y="824"/>
                </a:cubicBezTo>
                <a:cubicBezTo>
                  <a:pt x="11803" y="824"/>
                  <a:pt x="11653" y="1006"/>
                  <a:pt x="11591" y="1378"/>
                </a:cubicBezTo>
                <a:cubicBezTo>
                  <a:pt x="11569" y="1513"/>
                  <a:pt x="11517" y="1281"/>
                  <a:pt x="11476" y="864"/>
                </a:cubicBezTo>
                <a:cubicBezTo>
                  <a:pt x="11421" y="292"/>
                  <a:pt x="11340" y="35"/>
                  <a:pt x="11179" y="4"/>
                </a:cubicBezTo>
                <a:close/>
                <a:moveTo>
                  <a:pt x="11456" y="14754"/>
                </a:moveTo>
                <a:cubicBezTo>
                  <a:pt x="11476" y="14763"/>
                  <a:pt x="11498" y="14827"/>
                  <a:pt x="11535" y="14955"/>
                </a:cubicBezTo>
                <a:cubicBezTo>
                  <a:pt x="11585" y="15128"/>
                  <a:pt x="11573" y="15617"/>
                  <a:pt x="11507" y="16175"/>
                </a:cubicBezTo>
                <a:cubicBezTo>
                  <a:pt x="11321" y="17742"/>
                  <a:pt x="11222" y="17841"/>
                  <a:pt x="11274" y="16412"/>
                </a:cubicBezTo>
                <a:cubicBezTo>
                  <a:pt x="11300" y="15694"/>
                  <a:pt x="11351" y="15010"/>
                  <a:pt x="11387" y="14889"/>
                </a:cubicBezTo>
                <a:cubicBezTo>
                  <a:pt x="11416" y="14792"/>
                  <a:pt x="11435" y="14745"/>
                  <a:pt x="11456" y="14754"/>
                </a:cubicBezTo>
                <a:close/>
              </a:path>
            </a:pathLst>
          </a:custGeom>
          <a:ln w="12700">
            <a:miter lim="400000"/>
          </a:ln>
        </p:spPr>
      </p:pic>
      <p:pic>
        <p:nvPicPr>
          <p:cNvPr id="769" name="pasted-movie.png" descr="pasted-movie.png"/>
          <p:cNvPicPr>
            <a:picLocks noChangeAspect="1"/>
          </p:cNvPicPr>
          <p:nvPr/>
        </p:nvPicPr>
        <p:blipFill>
          <a:blip r:embed="rId7"/>
          <a:srcRect l="10537" t="607" r="11171" b="1065"/>
          <a:stretch>
            <a:fillRect/>
          </a:stretch>
        </p:blipFill>
        <p:spPr>
          <a:xfrm rot="21161136">
            <a:off x="3914367" y="5046569"/>
            <a:ext cx="2632482" cy="3306165"/>
          </a:xfrm>
          <a:custGeom>
            <a:avLst/>
            <a:gdLst/>
            <a:ahLst/>
            <a:cxnLst>
              <a:cxn ang="0">
                <a:pos x="wd2" y="hd2"/>
              </a:cxn>
              <a:cxn ang="5400000">
                <a:pos x="wd2" y="hd2"/>
              </a:cxn>
              <a:cxn ang="10800000">
                <a:pos x="wd2" y="hd2"/>
              </a:cxn>
              <a:cxn ang="16200000">
                <a:pos x="wd2" y="hd2"/>
              </a:cxn>
            </a:cxnLst>
            <a:rect l="0" t="0" r="r" b="b"/>
            <a:pathLst>
              <a:path w="21598" h="21576" extrusionOk="0">
                <a:moveTo>
                  <a:pt x="7571" y="2"/>
                </a:moveTo>
                <a:cubicBezTo>
                  <a:pt x="7511" y="5"/>
                  <a:pt x="7456" y="18"/>
                  <a:pt x="7411" y="40"/>
                </a:cubicBezTo>
                <a:cubicBezTo>
                  <a:pt x="7329" y="80"/>
                  <a:pt x="7292" y="256"/>
                  <a:pt x="7264" y="750"/>
                </a:cubicBezTo>
                <a:cubicBezTo>
                  <a:pt x="7237" y="1242"/>
                  <a:pt x="7212" y="1369"/>
                  <a:pt x="7134" y="1408"/>
                </a:cubicBezTo>
                <a:lnTo>
                  <a:pt x="7134" y="1426"/>
                </a:lnTo>
                <a:lnTo>
                  <a:pt x="7128" y="1413"/>
                </a:lnTo>
                <a:cubicBezTo>
                  <a:pt x="7117" y="1417"/>
                  <a:pt x="7108" y="1427"/>
                  <a:pt x="7095" y="1429"/>
                </a:cubicBezTo>
                <a:cubicBezTo>
                  <a:pt x="7012" y="1441"/>
                  <a:pt x="6945" y="1408"/>
                  <a:pt x="6923" y="1338"/>
                </a:cubicBezTo>
                <a:cubicBezTo>
                  <a:pt x="6902" y="1277"/>
                  <a:pt x="6794" y="1182"/>
                  <a:pt x="6678" y="1128"/>
                </a:cubicBezTo>
                <a:cubicBezTo>
                  <a:pt x="6563" y="1074"/>
                  <a:pt x="6446" y="977"/>
                  <a:pt x="6421" y="913"/>
                </a:cubicBezTo>
                <a:cubicBezTo>
                  <a:pt x="6393" y="842"/>
                  <a:pt x="6310" y="799"/>
                  <a:pt x="6206" y="799"/>
                </a:cubicBezTo>
                <a:cubicBezTo>
                  <a:pt x="5999" y="799"/>
                  <a:pt x="5908" y="715"/>
                  <a:pt x="5822" y="450"/>
                </a:cubicBezTo>
                <a:cubicBezTo>
                  <a:pt x="5775" y="305"/>
                  <a:pt x="5711" y="240"/>
                  <a:pt x="5597" y="227"/>
                </a:cubicBezTo>
                <a:cubicBezTo>
                  <a:pt x="5406" y="205"/>
                  <a:pt x="5402" y="239"/>
                  <a:pt x="5548" y="735"/>
                </a:cubicBezTo>
                <a:cubicBezTo>
                  <a:pt x="5646" y="1062"/>
                  <a:pt x="5645" y="1122"/>
                  <a:pt x="5552" y="1196"/>
                </a:cubicBezTo>
                <a:cubicBezTo>
                  <a:pt x="5405" y="1312"/>
                  <a:pt x="5232" y="1244"/>
                  <a:pt x="5203" y="1058"/>
                </a:cubicBezTo>
                <a:cubicBezTo>
                  <a:pt x="5184" y="930"/>
                  <a:pt x="5116" y="887"/>
                  <a:pt x="4813" y="807"/>
                </a:cubicBezTo>
                <a:lnTo>
                  <a:pt x="4448" y="711"/>
                </a:lnTo>
                <a:lnTo>
                  <a:pt x="4425" y="382"/>
                </a:lnTo>
                <a:cubicBezTo>
                  <a:pt x="4407" y="104"/>
                  <a:pt x="4381" y="47"/>
                  <a:pt x="4249" y="20"/>
                </a:cubicBezTo>
                <a:cubicBezTo>
                  <a:pt x="4039" y="-24"/>
                  <a:pt x="3973" y="20"/>
                  <a:pt x="3973" y="198"/>
                </a:cubicBezTo>
                <a:cubicBezTo>
                  <a:pt x="3973" y="281"/>
                  <a:pt x="3897" y="406"/>
                  <a:pt x="3806" y="478"/>
                </a:cubicBezTo>
                <a:cubicBezTo>
                  <a:pt x="3716" y="550"/>
                  <a:pt x="3592" y="670"/>
                  <a:pt x="3530" y="742"/>
                </a:cubicBezTo>
                <a:cubicBezTo>
                  <a:pt x="3435" y="852"/>
                  <a:pt x="3390" y="861"/>
                  <a:pt x="3263" y="807"/>
                </a:cubicBezTo>
                <a:cubicBezTo>
                  <a:pt x="3172" y="769"/>
                  <a:pt x="3090" y="659"/>
                  <a:pt x="3061" y="535"/>
                </a:cubicBezTo>
                <a:cubicBezTo>
                  <a:pt x="3003" y="292"/>
                  <a:pt x="2849" y="221"/>
                  <a:pt x="2664" y="354"/>
                </a:cubicBezTo>
                <a:cubicBezTo>
                  <a:pt x="2591" y="406"/>
                  <a:pt x="2498" y="450"/>
                  <a:pt x="2455" y="450"/>
                </a:cubicBezTo>
                <a:cubicBezTo>
                  <a:pt x="2412" y="450"/>
                  <a:pt x="2357" y="493"/>
                  <a:pt x="2331" y="545"/>
                </a:cubicBezTo>
                <a:cubicBezTo>
                  <a:pt x="2289" y="634"/>
                  <a:pt x="2275" y="634"/>
                  <a:pt x="2152" y="545"/>
                </a:cubicBezTo>
                <a:cubicBezTo>
                  <a:pt x="2080" y="493"/>
                  <a:pt x="1950" y="450"/>
                  <a:pt x="1863" y="450"/>
                </a:cubicBezTo>
                <a:cubicBezTo>
                  <a:pt x="1735" y="450"/>
                  <a:pt x="1703" y="484"/>
                  <a:pt x="1703" y="621"/>
                </a:cubicBezTo>
                <a:cubicBezTo>
                  <a:pt x="1703" y="870"/>
                  <a:pt x="1579" y="890"/>
                  <a:pt x="1410" y="670"/>
                </a:cubicBezTo>
                <a:cubicBezTo>
                  <a:pt x="1329" y="564"/>
                  <a:pt x="1257" y="460"/>
                  <a:pt x="1247" y="437"/>
                </a:cubicBezTo>
                <a:cubicBezTo>
                  <a:pt x="1237" y="413"/>
                  <a:pt x="1155" y="410"/>
                  <a:pt x="1065" y="429"/>
                </a:cubicBezTo>
                <a:cubicBezTo>
                  <a:pt x="935" y="456"/>
                  <a:pt x="899" y="505"/>
                  <a:pt x="899" y="662"/>
                </a:cubicBezTo>
                <a:cubicBezTo>
                  <a:pt x="899" y="785"/>
                  <a:pt x="856" y="872"/>
                  <a:pt x="788" y="893"/>
                </a:cubicBezTo>
                <a:cubicBezTo>
                  <a:pt x="728" y="911"/>
                  <a:pt x="681" y="973"/>
                  <a:pt x="681" y="1030"/>
                </a:cubicBezTo>
                <a:cubicBezTo>
                  <a:pt x="681" y="1194"/>
                  <a:pt x="495" y="1280"/>
                  <a:pt x="234" y="1234"/>
                </a:cubicBezTo>
                <a:lnTo>
                  <a:pt x="0" y="1193"/>
                </a:lnTo>
                <a:lnTo>
                  <a:pt x="42" y="1592"/>
                </a:lnTo>
                <a:cubicBezTo>
                  <a:pt x="65" y="1811"/>
                  <a:pt x="171" y="2411"/>
                  <a:pt x="280" y="2923"/>
                </a:cubicBezTo>
                <a:cubicBezTo>
                  <a:pt x="389" y="3435"/>
                  <a:pt x="503" y="4025"/>
                  <a:pt x="534" y="4234"/>
                </a:cubicBezTo>
                <a:cubicBezTo>
                  <a:pt x="601" y="4680"/>
                  <a:pt x="720" y="5249"/>
                  <a:pt x="856" y="5857"/>
                </a:cubicBezTo>
                <a:cubicBezTo>
                  <a:pt x="991" y="6380"/>
                  <a:pt x="1190" y="7159"/>
                  <a:pt x="1234" y="7316"/>
                </a:cubicBezTo>
                <a:cubicBezTo>
                  <a:pt x="1276" y="7464"/>
                  <a:pt x="1385" y="7863"/>
                  <a:pt x="1478" y="8201"/>
                </a:cubicBezTo>
                <a:cubicBezTo>
                  <a:pt x="1571" y="8540"/>
                  <a:pt x="1678" y="8929"/>
                  <a:pt x="1716" y="9066"/>
                </a:cubicBezTo>
                <a:cubicBezTo>
                  <a:pt x="1989" y="10045"/>
                  <a:pt x="2127" y="10633"/>
                  <a:pt x="2175" y="11022"/>
                </a:cubicBezTo>
                <a:cubicBezTo>
                  <a:pt x="2206" y="11269"/>
                  <a:pt x="2249" y="11497"/>
                  <a:pt x="2270" y="11530"/>
                </a:cubicBezTo>
                <a:cubicBezTo>
                  <a:pt x="2290" y="11562"/>
                  <a:pt x="2319" y="11753"/>
                  <a:pt x="2335" y="11954"/>
                </a:cubicBezTo>
                <a:cubicBezTo>
                  <a:pt x="2376" y="12483"/>
                  <a:pt x="2507" y="13766"/>
                  <a:pt x="2559" y="14148"/>
                </a:cubicBezTo>
                <a:cubicBezTo>
                  <a:pt x="2584" y="14328"/>
                  <a:pt x="2629" y="14702"/>
                  <a:pt x="2660" y="14977"/>
                </a:cubicBezTo>
                <a:cubicBezTo>
                  <a:pt x="2691" y="15252"/>
                  <a:pt x="2736" y="15530"/>
                  <a:pt x="2761" y="15593"/>
                </a:cubicBezTo>
                <a:cubicBezTo>
                  <a:pt x="2786" y="15657"/>
                  <a:pt x="2850" y="16081"/>
                  <a:pt x="2901" y="16536"/>
                </a:cubicBezTo>
                <a:cubicBezTo>
                  <a:pt x="2974" y="17186"/>
                  <a:pt x="3033" y="17702"/>
                  <a:pt x="3087" y="18129"/>
                </a:cubicBezTo>
                <a:cubicBezTo>
                  <a:pt x="3126" y="18363"/>
                  <a:pt x="3166" y="18593"/>
                  <a:pt x="3198" y="18784"/>
                </a:cubicBezTo>
                <a:cubicBezTo>
                  <a:pt x="3292" y="19344"/>
                  <a:pt x="3403" y="19867"/>
                  <a:pt x="3442" y="19947"/>
                </a:cubicBezTo>
                <a:cubicBezTo>
                  <a:pt x="3481" y="20027"/>
                  <a:pt x="3537" y="20270"/>
                  <a:pt x="3565" y="20486"/>
                </a:cubicBezTo>
                <a:cubicBezTo>
                  <a:pt x="3616" y="20864"/>
                  <a:pt x="3624" y="20877"/>
                  <a:pt x="3793" y="20843"/>
                </a:cubicBezTo>
                <a:cubicBezTo>
                  <a:pt x="3936" y="20815"/>
                  <a:pt x="3982" y="20837"/>
                  <a:pt x="4041" y="20960"/>
                </a:cubicBezTo>
                <a:cubicBezTo>
                  <a:pt x="4129" y="21144"/>
                  <a:pt x="4206" y="21144"/>
                  <a:pt x="4630" y="20965"/>
                </a:cubicBezTo>
                <a:cubicBezTo>
                  <a:pt x="5235" y="20709"/>
                  <a:pt x="5296" y="20695"/>
                  <a:pt x="5418" y="20776"/>
                </a:cubicBezTo>
                <a:cubicBezTo>
                  <a:pt x="5480" y="20816"/>
                  <a:pt x="5618" y="20851"/>
                  <a:pt x="5721" y="20851"/>
                </a:cubicBezTo>
                <a:cubicBezTo>
                  <a:pt x="5851" y="20851"/>
                  <a:pt x="5917" y="20884"/>
                  <a:pt x="5936" y="20965"/>
                </a:cubicBezTo>
                <a:cubicBezTo>
                  <a:pt x="5974" y="21129"/>
                  <a:pt x="6015" y="21157"/>
                  <a:pt x="6376" y="21221"/>
                </a:cubicBezTo>
                <a:cubicBezTo>
                  <a:pt x="6668" y="21273"/>
                  <a:pt x="6711" y="21264"/>
                  <a:pt x="6861" y="21136"/>
                </a:cubicBezTo>
                <a:cubicBezTo>
                  <a:pt x="6902" y="21101"/>
                  <a:pt x="6947" y="21070"/>
                  <a:pt x="6988" y="21045"/>
                </a:cubicBezTo>
                <a:cubicBezTo>
                  <a:pt x="6991" y="21028"/>
                  <a:pt x="6998" y="21020"/>
                  <a:pt x="7001" y="21001"/>
                </a:cubicBezTo>
                <a:cubicBezTo>
                  <a:pt x="7031" y="20799"/>
                  <a:pt x="7111" y="20708"/>
                  <a:pt x="7232" y="20745"/>
                </a:cubicBezTo>
                <a:cubicBezTo>
                  <a:pt x="7286" y="20761"/>
                  <a:pt x="7304" y="20828"/>
                  <a:pt x="7304" y="21001"/>
                </a:cubicBezTo>
                <a:cubicBezTo>
                  <a:pt x="7304" y="21051"/>
                  <a:pt x="7315" y="21106"/>
                  <a:pt x="7326" y="21159"/>
                </a:cubicBezTo>
                <a:cubicBezTo>
                  <a:pt x="7371" y="21200"/>
                  <a:pt x="7413" y="21236"/>
                  <a:pt x="7460" y="21286"/>
                </a:cubicBezTo>
                <a:cubicBezTo>
                  <a:pt x="7649" y="21487"/>
                  <a:pt x="7787" y="21576"/>
                  <a:pt x="7903" y="21576"/>
                </a:cubicBezTo>
                <a:cubicBezTo>
                  <a:pt x="8000" y="21576"/>
                  <a:pt x="8069" y="21542"/>
                  <a:pt x="8069" y="21493"/>
                </a:cubicBezTo>
                <a:cubicBezTo>
                  <a:pt x="8069" y="21379"/>
                  <a:pt x="8572" y="21079"/>
                  <a:pt x="8652" y="21146"/>
                </a:cubicBezTo>
                <a:cubicBezTo>
                  <a:pt x="8686" y="21175"/>
                  <a:pt x="8725" y="21250"/>
                  <a:pt x="8740" y="21314"/>
                </a:cubicBezTo>
                <a:cubicBezTo>
                  <a:pt x="8755" y="21384"/>
                  <a:pt x="8823" y="21431"/>
                  <a:pt x="8909" y="21431"/>
                </a:cubicBezTo>
                <a:cubicBezTo>
                  <a:pt x="9020" y="21431"/>
                  <a:pt x="9064" y="21373"/>
                  <a:pt x="9114" y="21169"/>
                </a:cubicBezTo>
                <a:cubicBezTo>
                  <a:pt x="9191" y="20852"/>
                  <a:pt x="9270" y="20777"/>
                  <a:pt x="9417" y="20874"/>
                </a:cubicBezTo>
                <a:cubicBezTo>
                  <a:pt x="9477" y="20914"/>
                  <a:pt x="9595" y="20929"/>
                  <a:pt x="9677" y="20908"/>
                </a:cubicBezTo>
                <a:cubicBezTo>
                  <a:pt x="9779" y="20882"/>
                  <a:pt x="9840" y="20901"/>
                  <a:pt x="9869" y="20962"/>
                </a:cubicBezTo>
                <a:cubicBezTo>
                  <a:pt x="9931" y="21089"/>
                  <a:pt x="10098" y="21076"/>
                  <a:pt x="10192" y="20936"/>
                </a:cubicBezTo>
                <a:cubicBezTo>
                  <a:pt x="10250" y="20849"/>
                  <a:pt x="10316" y="20827"/>
                  <a:pt x="10449" y="20853"/>
                </a:cubicBezTo>
                <a:cubicBezTo>
                  <a:pt x="10596" y="20883"/>
                  <a:pt x="10641" y="20862"/>
                  <a:pt x="10703" y="20732"/>
                </a:cubicBezTo>
                <a:lnTo>
                  <a:pt x="10781" y="20574"/>
                </a:lnTo>
                <a:lnTo>
                  <a:pt x="10885" y="20664"/>
                </a:lnTo>
                <a:cubicBezTo>
                  <a:pt x="10909" y="20571"/>
                  <a:pt x="10930" y="20520"/>
                  <a:pt x="11009" y="20434"/>
                </a:cubicBezTo>
                <a:cubicBezTo>
                  <a:pt x="11082" y="20354"/>
                  <a:pt x="11083" y="20345"/>
                  <a:pt x="10960" y="20247"/>
                </a:cubicBezTo>
                <a:lnTo>
                  <a:pt x="10830" y="20144"/>
                </a:lnTo>
                <a:lnTo>
                  <a:pt x="10879" y="19504"/>
                </a:lnTo>
                <a:cubicBezTo>
                  <a:pt x="10906" y="19152"/>
                  <a:pt x="10962" y="18587"/>
                  <a:pt x="11003" y="18248"/>
                </a:cubicBezTo>
                <a:cubicBezTo>
                  <a:pt x="11043" y="17909"/>
                  <a:pt x="11099" y="17417"/>
                  <a:pt x="11130" y="17152"/>
                </a:cubicBezTo>
                <a:cubicBezTo>
                  <a:pt x="11161" y="16888"/>
                  <a:pt x="11194" y="16403"/>
                  <a:pt x="11204" y="16075"/>
                </a:cubicBezTo>
                <a:cubicBezTo>
                  <a:pt x="11215" y="15747"/>
                  <a:pt x="11248" y="14714"/>
                  <a:pt x="11276" y="13783"/>
                </a:cubicBezTo>
                <a:cubicBezTo>
                  <a:pt x="11304" y="12851"/>
                  <a:pt x="11348" y="11839"/>
                  <a:pt x="11374" y="11532"/>
                </a:cubicBezTo>
                <a:cubicBezTo>
                  <a:pt x="11444" y="10695"/>
                  <a:pt x="11510" y="9218"/>
                  <a:pt x="11484" y="9087"/>
                </a:cubicBezTo>
                <a:cubicBezTo>
                  <a:pt x="11472" y="9024"/>
                  <a:pt x="11507" y="8590"/>
                  <a:pt x="11563" y="8124"/>
                </a:cubicBezTo>
                <a:cubicBezTo>
                  <a:pt x="11693" y="7022"/>
                  <a:pt x="11805" y="5279"/>
                  <a:pt x="11856" y="3524"/>
                </a:cubicBezTo>
                <a:cubicBezTo>
                  <a:pt x="11878" y="2751"/>
                  <a:pt x="11919" y="1989"/>
                  <a:pt x="11947" y="1830"/>
                </a:cubicBezTo>
                <a:cubicBezTo>
                  <a:pt x="11947" y="1828"/>
                  <a:pt x="11947" y="1827"/>
                  <a:pt x="11947" y="1825"/>
                </a:cubicBezTo>
                <a:cubicBezTo>
                  <a:pt x="11879" y="1599"/>
                  <a:pt x="11799" y="1248"/>
                  <a:pt x="11722" y="812"/>
                </a:cubicBezTo>
                <a:cubicBezTo>
                  <a:pt x="11632" y="298"/>
                  <a:pt x="11509" y="191"/>
                  <a:pt x="11390" y="522"/>
                </a:cubicBezTo>
                <a:cubicBezTo>
                  <a:pt x="11343" y="653"/>
                  <a:pt x="11278" y="711"/>
                  <a:pt x="11178" y="711"/>
                </a:cubicBezTo>
                <a:cubicBezTo>
                  <a:pt x="11050" y="711"/>
                  <a:pt x="11027" y="767"/>
                  <a:pt x="10977" y="1263"/>
                </a:cubicBezTo>
                <a:cubicBezTo>
                  <a:pt x="10914" y="1876"/>
                  <a:pt x="10889" y="1959"/>
                  <a:pt x="10732" y="1952"/>
                </a:cubicBezTo>
                <a:lnTo>
                  <a:pt x="10716" y="2120"/>
                </a:lnTo>
                <a:lnTo>
                  <a:pt x="10674" y="1947"/>
                </a:lnTo>
                <a:cubicBezTo>
                  <a:pt x="10562" y="1927"/>
                  <a:pt x="10504" y="1859"/>
                  <a:pt x="10436" y="1646"/>
                </a:cubicBezTo>
                <a:cubicBezTo>
                  <a:pt x="10345" y="1361"/>
                  <a:pt x="10218" y="469"/>
                  <a:pt x="10254" y="367"/>
                </a:cubicBezTo>
                <a:cubicBezTo>
                  <a:pt x="10285" y="275"/>
                  <a:pt x="10094" y="217"/>
                  <a:pt x="9752" y="217"/>
                </a:cubicBezTo>
                <a:cubicBezTo>
                  <a:pt x="9480" y="216"/>
                  <a:pt x="9409" y="238"/>
                  <a:pt x="9348" y="346"/>
                </a:cubicBezTo>
                <a:cubicBezTo>
                  <a:pt x="9301" y="432"/>
                  <a:pt x="9226" y="470"/>
                  <a:pt x="9130" y="457"/>
                </a:cubicBezTo>
                <a:cubicBezTo>
                  <a:pt x="9050" y="446"/>
                  <a:pt x="8902" y="433"/>
                  <a:pt x="8801" y="426"/>
                </a:cubicBezTo>
                <a:cubicBezTo>
                  <a:pt x="8478" y="405"/>
                  <a:pt x="8254" y="326"/>
                  <a:pt x="8095" y="175"/>
                </a:cubicBezTo>
                <a:cubicBezTo>
                  <a:pt x="7971" y="58"/>
                  <a:pt x="7751" y="-10"/>
                  <a:pt x="7571" y="2"/>
                </a:cubicBezTo>
                <a:close/>
                <a:moveTo>
                  <a:pt x="14555" y="157"/>
                </a:moveTo>
                <a:cubicBezTo>
                  <a:pt x="14409" y="157"/>
                  <a:pt x="14269" y="697"/>
                  <a:pt x="14067" y="2061"/>
                </a:cubicBezTo>
                <a:cubicBezTo>
                  <a:pt x="13944" y="2886"/>
                  <a:pt x="13814" y="3720"/>
                  <a:pt x="13777" y="3912"/>
                </a:cubicBezTo>
                <a:cubicBezTo>
                  <a:pt x="13740" y="4104"/>
                  <a:pt x="13690" y="4392"/>
                  <a:pt x="13669" y="4552"/>
                </a:cubicBezTo>
                <a:cubicBezTo>
                  <a:pt x="13649" y="4712"/>
                  <a:pt x="13601" y="5080"/>
                  <a:pt x="13562" y="5368"/>
                </a:cubicBezTo>
                <a:cubicBezTo>
                  <a:pt x="13523" y="5656"/>
                  <a:pt x="13471" y="6166"/>
                  <a:pt x="13448" y="6502"/>
                </a:cubicBezTo>
                <a:cubicBezTo>
                  <a:pt x="13425" y="6839"/>
                  <a:pt x="13392" y="7244"/>
                  <a:pt x="13373" y="7404"/>
                </a:cubicBezTo>
                <a:cubicBezTo>
                  <a:pt x="13354" y="7564"/>
                  <a:pt x="13321" y="7944"/>
                  <a:pt x="13298" y="8248"/>
                </a:cubicBezTo>
                <a:cubicBezTo>
                  <a:pt x="13259" y="8773"/>
                  <a:pt x="13153" y="9749"/>
                  <a:pt x="13080" y="10255"/>
                </a:cubicBezTo>
                <a:cubicBezTo>
                  <a:pt x="13061" y="10383"/>
                  <a:pt x="13015" y="10751"/>
                  <a:pt x="12976" y="11071"/>
                </a:cubicBezTo>
                <a:cubicBezTo>
                  <a:pt x="12844" y="12145"/>
                  <a:pt x="12753" y="12815"/>
                  <a:pt x="12683" y="13254"/>
                </a:cubicBezTo>
                <a:cubicBezTo>
                  <a:pt x="12644" y="13495"/>
                  <a:pt x="12593" y="13900"/>
                  <a:pt x="12569" y="14156"/>
                </a:cubicBezTo>
                <a:cubicBezTo>
                  <a:pt x="12545" y="14412"/>
                  <a:pt x="12497" y="14804"/>
                  <a:pt x="12461" y="15029"/>
                </a:cubicBezTo>
                <a:cubicBezTo>
                  <a:pt x="12426" y="15253"/>
                  <a:pt x="12375" y="15815"/>
                  <a:pt x="12351" y="16280"/>
                </a:cubicBezTo>
                <a:cubicBezTo>
                  <a:pt x="12326" y="16744"/>
                  <a:pt x="12272" y="17301"/>
                  <a:pt x="12230" y="17518"/>
                </a:cubicBezTo>
                <a:cubicBezTo>
                  <a:pt x="12188" y="17734"/>
                  <a:pt x="12148" y="18364"/>
                  <a:pt x="12136" y="18916"/>
                </a:cubicBezTo>
                <a:cubicBezTo>
                  <a:pt x="12124" y="19468"/>
                  <a:pt x="12087" y="20028"/>
                  <a:pt x="12058" y="20164"/>
                </a:cubicBezTo>
                <a:cubicBezTo>
                  <a:pt x="12015" y="20363"/>
                  <a:pt x="12027" y="20413"/>
                  <a:pt x="12113" y="20413"/>
                </a:cubicBezTo>
                <a:cubicBezTo>
                  <a:pt x="12172" y="20413"/>
                  <a:pt x="12302" y="20464"/>
                  <a:pt x="12403" y="20527"/>
                </a:cubicBezTo>
                <a:cubicBezTo>
                  <a:pt x="12503" y="20590"/>
                  <a:pt x="12605" y="20627"/>
                  <a:pt x="12627" y="20610"/>
                </a:cubicBezTo>
                <a:cubicBezTo>
                  <a:pt x="12706" y="20547"/>
                  <a:pt x="12973" y="20709"/>
                  <a:pt x="12973" y="20820"/>
                </a:cubicBezTo>
                <a:cubicBezTo>
                  <a:pt x="12973" y="20922"/>
                  <a:pt x="13164" y="21053"/>
                  <a:pt x="13314" y="21053"/>
                </a:cubicBezTo>
                <a:cubicBezTo>
                  <a:pt x="13348" y="21053"/>
                  <a:pt x="13408" y="20993"/>
                  <a:pt x="13448" y="20921"/>
                </a:cubicBezTo>
                <a:cubicBezTo>
                  <a:pt x="13491" y="20843"/>
                  <a:pt x="13544" y="20811"/>
                  <a:pt x="13640" y="20807"/>
                </a:cubicBezTo>
                <a:cubicBezTo>
                  <a:pt x="13642" y="20797"/>
                  <a:pt x="13645" y="20793"/>
                  <a:pt x="13647" y="20783"/>
                </a:cubicBezTo>
                <a:cubicBezTo>
                  <a:pt x="13669" y="20638"/>
                  <a:pt x="13714" y="20441"/>
                  <a:pt x="13744" y="20346"/>
                </a:cubicBezTo>
                <a:cubicBezTo>
                  <a:pt x="13775" y="20251"/>
                  <a:pt x="13821" y="20063"/>
                  <a:pt x="13848" y="19929"/>
                </a:cubicBezTo>
                <a:cubicBezTo>
                  <a:pt x="13885" y="19752"/>
                  <a:pt x="13914" y="19699"/>
                  <a:pt x="13953" y="19729"/>
                </a:cubicBezTo>
                <a:cubicBezTo>
                  <a:pt x="13982" y="19753"/>
                  <a:pt x="14008" y="19830"/>
                  <a:pt x="14011" y="19903"/>
                </a:cubicBezTo>
                <a:cubicBezTo>
                  <a:pt x="14018" y="20063"/>
                  <a:pt x="14113" y="20162"/>
                  <a:pt x="14242" y="20146"/>
                </a:cubicBezTo>
                <a:cubicBezTo>
                  <a:pt x="14338" y="20135"/>
                  <a:pt x="14359" y="20111"/>
                  <a:pt x="14461" y="19924"/>
                </a:cubicBezTo>
                <a:lnTo>
                  <a:pt x="14513" y="19828"/>
                </a:lnTo>
                <a:lnTo>
                  <a:pt x="14493" y="19924"/>
                </a:lnTo>
                <a:cubicBezTo>
                  <a:pt x="14482" y="19977"/>
                  <a:pt x="14458" y="20136"/>
                  <a:pt x="14441" y="20278"/>
                </a:cubicBezTo>
                <a:cubicBezTo>
                  <a:pt x="14412" y="20526"/>
                  <a:pt x="14418" y="20542"/>
                  <a:pt x="14545" y="20636"/>
                </a:cubicBezTo>
                <a:cubicBezTo>
                  <a:pt x="14598" y="20675"/>
                  <a:pt x="14650" y="20700"/>
                  <a:pt x="14702" y="20721"/>
                </a:cubicBezTo>
                <a:cubicBezTo>
                  <a:pt x="14722" y="20708"/>
                  <a:pt x="14744" y="20695"/>
                  <a:pt x="14754" y="20675"/>
                </a:cubicBezTo>
                <a:cubicBezTo>
                  <a:pt x="14778" y="20625"/>
                  <a:pt x="14845" y="20603"/>
                  <a:pt x="14910" y="20623"/>
                </a:cubicBezTo>
                <a:cubicBezTo>
                  <a:pt x="14972" y="20642"/>
                  <a:pt x="15066" y="20628"/>
                  <a:pt x="15122" y="20592"/>
                </a:cubicBezTo>
                <a:cubicBezTo>
                  <a:pt x="15200" y="20540"/>
                  <a:pt x="15272" y="20555"/>
                  <a:pt x="15434" y="20659"/>
                </a:cubicBezTo>
                <a:cubicBezTo>
                  <a:pt x="15454" y="20672"/>
                  <a:pt x="15473" y="20681"/>
                  <a:pt x="15493" y="20693"/>
                </a:cubicBezTo>
                <a:cubicBezTo>
                  <a:pt x="15642" y="20713"/>
                  <a:pt x="15766" y="20764"/>
                  <a:pt x="15796" y="20838"/>
                </a:cubicBezTo>
                <a:cubicBezTo>
                  <a:pt x="15796" y="20839"/>
                  <a:pt x="15801" y="20841"/>
                  <a:pt x="15802" y="20843"/>
                </a:cubicBezTo>
                <a:cubicBezTo>
                  <a:pt x="15908" y="20885"/>
                  <a:pt x="16023" y="20926"/>
                  <a:pt x="16209" y="20985"/>
                </a:cubicBezTo>
                <a:cubicBezTo>
                  <a:pt x="16382" y="21041"/>
                  <a:pt x="16404" y="21073"/>
                  <a:pt x="16365" y="21226"/>
                </a:cubicBezTo>
                <a:cubicBezTo>
                  <a:pt x="16324" y="21393"/>
                  <a:pt x="16332" y="21402"/>
                  <a:pt x="16548" y="21402"/>
                </a:cubicBezTo>
                <a:cubicBezTo>
                  <a:pt x="16743" y="21402"/>
                  <a:pt x="16779" y="21383"/>
                  <a:pt x="16779" y="21257"/>
                </a:cubicBezTo>
                <a:cubicBezTo>
                  <a:pt x="16779" y="21167"/>
                  <a:pt x="16843" y="21094"/>
                  <a:pt x="16968" y="21024"/>
                </a:cubicBezTo>
                <a:cubicBezTo>
                  <a:pt x="16974" y="20947"/>
                  <a:pt x="16979" y="20867"/>
                  <a:pt x="16981" y="20773"/>
                </a:cubicBezTo>
                <a:lnTo>
                  <a:pt x="16984" y="20527"/>
                </a:lnTo>
                <a:lnTo>
                  <a:pt x="17105" y="20615"/>
                </a:lnTo>
                <a:cubicBezTo>
                  <a:pt x="17194" y="20682"/>
                  <a:pt x="17226" y="20748"/>
                  <a:pt x="17228" y="20864"/>
                </a:cubicBezTo>
                <a:cubicBezTo>
                  <a:pt x="17229" y="20889"/>
                  <a:pt x="17234" y="20905"/>
                  <a:pt x="17235" y="20929"/>
                </a:cubicBezTo>
                <a:cubicBezTo>
                  <a:pt x="17361" y="20922"/>
                  <a:pt x="17427" y="21003"/>
                  <a:pt x="17450" y="21188"/>
                </a:cubicBezTo>
                <a:cubicBezTo>
                  <a:pt x="17468" y="21340"/>
                  <a:pt x="17508" y="21377"/>
                  <a:pt x="17674" y="21392"/>
                </a:cubicBezTo>
                <a:cubicBezTo>
                  <a:pt x="17859" y="21409"/>
                  <a:pt x="17873" y="21394"/>
                  <a:pt x="17873" y="21211"/>
                </a:cubicBezTo>
                <a:cubicBezTo>
                  <a:pt x="17873" y="21101"/>
                  <a:pt x="17905" y="20883"/>
                  <a:pt x="17941" y="20726"/>
                </a:cubicBezTo>
                <a:cubicBezTo>
                  <a:pt x="17978" y="20570"/>
                  <a:pt x="18032" y="20272"/>
                  <a:pt x="18059" y="20063"/>
                </a:cubicBezTo>
                <a:cubicBezTo>
                  <a:pt x="18085" y="19855"/>
                  <a:pt x="18151" y="19398"/>
                  <a:pt x="18208" y="19046"/>
                </a:cubicBezTo>
                <a:cubicBezTo>
                  <a:pt x="18266" y="18693"/>
                  <a:pt x="18364" y="18051"/>
                  <a:pt x="18423" y="17619"/>
                </a:cubicBezTo>
                <a:cubicBezTo>
                  <a:pt x="18483" y="17186"/>
                  <a:pt x="18567" y="16664"/>
                  <a:pt x="18609" y="16456"/>
                </a:cubicBezTo>
                <a:cubicBezTo>
                  <a:pt x="18651" y="16248"/>
                  <a:pt x="18764" y="15540"/>
                  <a:pt x="18866" y="14884"/>
                </a:cubicBezTo>
                <a:cubicBezTo>
                  <a:pt x="18968" y="14227"/>
                  <a:pt x="19083" y="13547"/>
                  <a:pt x="19117" y="13371"/>
                </a:cubicBezTo>
                <a:cubicBezTo>
                  <a:pt x="19278" y="12542"/>
                  <a:pt x="19796" y="9950"/>
                  <a:pt x="19924" y="9325"/>
                </a:cubicBezTo>
                <a:cubicBezTo>
                  <a:pt x="20286" y="7573"/>
                  <a:pt x="20732" y="5369"/>
                  <a:pt x="20843" y="4785"/>
                </a:cubicBezTo>
                <a:cubicBezTo>
                  <a:pt x="20949" y="4224"/>
                  <a:pt x="21179" y="3315"/>
                  <a:pt x="21504" y="2167"/>
                </a:cubicBezTo>
                <a:cubicBezTo>
                  <a:pt x="21569" y="1934"/>
                  <a:pt x="21600" y="1766"/>
                  <a:pt x="21598" y="1646"/>
                </a:cubicBezTo>
                <a:cubicBezTo>
                  <a:pt x="21596" y="1526"/>
                  <a:pt x="21561" y="1454"/>
                  <a:pt x="21491" y="1413"/>
                </a:cubicBezTo>
                <a:cubicBezTo>
                  <a:pt x="21391" y="1355"/>
                  <a:pt x="21387" y="1309"/>
                  <a:pt x="21461" y="1089"/>
                </a:cubicBezTo>
                <a:cubicBezTo>
                  <a:pt x="21538" y="864"/>
                  <a:pt x="21531" y="826"/>
                  <a:pt x="21419" y="760"/>
                </a:cubicBezTo>
                <a:cubicBezTo>
                  <a:pt x="21349" y="720"/>
                  <a:pt x="21263" y="697"/>
                  <a:pt x="21230" y="714"/>
                </a:cubicBezTo>
                <a:cubicBezTo>
                  <a:pt x="21197" y="730"/>
                  <a:pt x="21089" y="701"/>
                  <a:pt x="20989" y="649"/>
                </a:cubicBezTo>
                <a:cubicBezTo>
                  <a:pt x="20761" y="530"/>
                  <a:pt x="20672" y="574"/>
                  <a:pt x="20611" y="830"/>
                </a:cubicBezTo>
                <a:cubicBezTo>
                  <a:pt x="20585" y="942"/>
                  <a:pt x="20536" y="1047"/>
                  <a:pt x="20498" y="1066"/>
                </a:cubicBezTo>
                <a:cubicBezTo>
                  <a:pt x="20472" y="1078"/>
                  <a:pt x="20435" y="1072"/>
                  <a:pt x="20393" y="1056"/>
                </a:cubicBezTo>
                <a:lnTo>
                  <a:pt x="20387" y="1079"/>
                </a:lnTo>
                <a:lnTo>
                  <a:pt x="20380" y="1050"/>
                </a:lnTo>
                <a:cubicBezTo>
                  <a:pt x="20272" y="1003"/>
                  <a:pt x="20143" y="886"/>
                  <a:pt x="20143" y="807"/>
                </a:cubicBezTo>
                <a:cubicBezTo>
                  <a:pt x="20143" y="758"/>
                  <a:pt x="20071" y="658"/>
                  <a:pt x="19983" y="584"/>
                </a:cubicBezTo>
                <a:cubicBezTo>
                  <a:pt x="19856" y="477"/>
                  <a:pt x="19748" y="450"/>
                  <a:pt x="19439" y="450"/>
                </a:cubicBezTo>
                <a:cubicBezTo>
                  <a:pt x="19227" y="450"/>
                  <a:pt x="19036" y="472"/>
                  <a:pt x="19013" y="501"/>
                </a:cubicBezTo>
                <a:cubicBezTo>
                  <a:pt x="18990" y="531"/>
                  <a:pt x="18873" y="574"/>
                  <a:pt x="18752" y="595"/>
                </a:cubicBezTo>
                <a:cubicBezTo>
                  <a:pt x="18608" y="620"/>
                  <a:pt x="18534" y="668"/>
                  <a:pt x="18534" y="737"/>
                </a:cubicBezTo>
                <a:cubicBezTo>
                  <a:pt x="18534" y="795"/>
                  <a:pt x="18487" y="873"/>
                  <a:pt x="18430" y="911"/>
                </a:cubicBezTo>
                <a:cubicBezTo>
                  <a:pt x="18347" y="966"/>
                  <a:pt x="18309" y="958"/>
                  <a:pt x="18254" y="874"/>
                </a:cubicBezTo>
                <a:cubicBezTo>
                  <a:pt x="18216" y="816"/>
                  <a:pt x="18197" y="711"/>
                  <a:pt x="18212" y="639"/>
                </a:cubicBezTo>
                <a:cubicBezTo>
                  <a:pt x="18235" y="523"/>
                  <a:pt x="18209" y="507"/>
                  <a:pt x="17977" y="507"/>
                </a:cubicBezTo>
                <a:cubicBezTo>
                  <a:pt x="17774" y="507"/>
                  <a:pt x="17705" y="480"/>
                  <a:pt x="17674" y="387"/>
                </a:cubicBezTo>
                <a:cubicBezTo>
                  <a:pt x="17616" y="208"/>
                  <a:pt x="17411" y="277"/>
                  <a:pt x="17355" y="494"/>
                </a:cubicBezTo>
                <a:cubicBezTo>
                  <a:pt x="17329" y="597"/>
                  <a:pt x="17265" y="723"/>
                  <a:pt x="17212" y="773"/>
                </a:cubicBezTo>
                <a:cubicBezTo>
                  <a:pt x="17127" y="855"/>
                  <a:pt x="17091" y="840"/>
                  <a:pt x="16890" y="649"/>
                </a:cubicBezTo>
                <a:lnTo>
                  <a:pt x="16662" y="437"/>
                </a:lnTo>
                <a:lnTo>
                  <a:pt x="16431" y="589"/>
                </a:lnTo>
                <a:cubicBezTo>
                  <a:pt x="16249" y="711"/>
                  <a:pt x="16188" y="727"/>
                  <a:pt x="16141" y="665"/>
                </a:cubicBezTo>
                <a:cubicBezTo>
                  <a:pt x="16086" y="592"/>
                  <a:pt x="15870" y="495"/>
                  <a:pt x="15734" y="483"/>
                </a:cubicBezTo>
                <a:cubicBezTo>
                  <a:pt x="15625" y="474"/>
                  <a:pt x="15540" y="309"/>
                  <a:pt x="15610" y="242"/>
                </a:cubicBezTo>
                <a:cubicBezTo>
                  <a:pt x="15724" y="133"/>
                  <a:pt x="15160" y="146"/>
                  <a:pt x="15008" y="255"/>
                </a:cubicBezTo>
                <a:cubicBezTo>
                  <a:pt x="14886" y="343"/>
                  <a:pt x="14864" y="344"/>
                  <a:pt x="14741" y="255"/>
                </a:cubicBezTo>
                <a:cubicBezTo>
                  <a:pt x="14667" y="202"/>
                  <a:pt x="14584" y="157"/>
                  <a:pt x="14555" y="157"/>
                </a:cubicBezTo>
                <a:close/>
                <a:moveTo>
                  <a:pt x="16339" y="6220"/>
                </a:moveTo>
                <a:cubicBezTo>
                  <a:pt x="16400" y="6220"/>
                  <a:pt x="16409" y="6251"/>
                  <a:pt x="16385" y="6383"/>
                </a:cubicBezTo>
                <a:cubicBezTo>
                  <a:pt x="16343" y="6620"/>
                  <a:pt x="16270" y="7137"/>
                  <a:pt x="16212" y="7624"/>
                </a:cubicBezTo>
                <a:cubicBezTo>
                  <a:pt x="16155" y="8104"/>
                  <a:pt x="16098" y="8418"/>
                  <a:pt x="16011" y="8712"/>
                </a:cubicBezTo>
                <a:cubicBezTo>
                  <a:pt x="15946" y="8929"/>
                  <a:pt x="15930" y="8940"/>
                  <a:pt x="15831" y="8851"/>
                </a:cubicBezTo>
                <a:cubicBezTo>
                  <a:pt x="15794" y="8818"/>
                  <a:pt x="15729" y="8804"/>
                  <a:pt x="15675" y="8818"/>
                </a:cubicBezTo>
                <a:cubicBezTo>
                  <a:pt x="15566" y="8845"/>
                  <a:pt x="15352" y="8744"/>
                  <a:pt x="15434" y="8704"/>
                </a:cubicBezTo>
                <a:cubicBezTo>
                  <a:pt x="15467" y="8688"/>
                  <a:pt x="15484" y="8568"/>
                  <a:pt x="15480" y="8401"/>
                </a:cubicBezTo>
                <a:cubicBezTo>
                  <a:pt x="15471" y="8056"/>
                  <a:pt x="15523" y="7929"/>
                  <a:pt x="15734" y="7759"/>
                </a:cubicBezTo>
                <a:cubicBezTo>
                  <a:pt x="15858" y="7659"/>
                  <a:pt x="15918" y="7565"/>
                  <a:pt x="15965" y="7393"/>
                </a:cubicBezTo>
                <a:cubicBezTo>
                  <a:pt x="16000" y="7266"/>
                  <a:pt x="16046" y="7142"/>
                  <a:pt x="16069" y="7119"/>
                </a:cubicBezTo>
                <a:cubicBezTo>
                  <a:pt x="16093" y="7096"/>
                  <a:pt x="16113" y="7010"/>
                  <a:pt x="16111" y="6927"/>
                </a:cubicBezTo>
                <a:cubicBezTo>
                  <a:pt x="16109" y="6730"/>
                  <a:pt x="16177" y="6328"/>
                  <a:pt x="16225" y="6267"/>
                </a:cubicBezTo>
                <a:cubicBezTo>
                  <a:pt x="16246" y="6240"/>
                  <a:pt x="16298" y="6220"/>
                  <a:pt x="16339" y="6220"/>
                </a:cubicBezTo>
                <a:close/>
                <a:moveTo>
                  <a:pt x="15144" y="16862"/>
                </a:moveTo>
                <a:cubicBezTo>
                  <a:pt x="15169" y="16845"/>
                  <a:pt x="15179" y="16883"/>
                  <a:pt x="15161" y="16997"/>
                </a:cubicBezTo>
                <a:cubicBezTo>
                  <a:pt x="15146" y="17092"/>
                  <a:pt x="15116" y="17196"/>
                  <a:pt x="15096" y="17227"/>
                </a:cubicBezTo>
                <a:cubicBezTo>
                  <a:pt x="15075" y="17259"/>
                  <a:pt x="15014" y="17452"/>
                  <a:pt x="14959" y="17655"/>
                </a:cubicBezTo>
                <a:cubicBezTo>
                  <a:pt x="14829" y="18133"/>
                  <a:pt x="14787" y="18222"/>
                  <a:pt x="14731" y="18149"/>
                </a:cubicBezTo>
                <a:cubicBezTo>
                  <a:pt x="14678" y="18082"/>
                  <a:pt x="14699" y="17933"/>
                  <a:pt x="14780" y="17805"/>
                </a:cubicBezTo>
                <a:cubicBezTo>
                  <a:pt x="14813" y="17752"/>
                  <a:pt x="14891" y="17542"/>
                  <a:pt x="14949" y="17339"/>
                </a:cubicBezTo>
                <a:cubicBezTo>
                  <a:pt x="15024" y="17078"/>
                  <a:pt x="15104" y="16892"/>
                  <a:pt x="15144" y="16862"/>
                </a:cubicBezTo>
                <a:close/>
              </a:path>
            </a:pathLst>
          </a:custGeom>
          <a:ln w="12700">
            <a:miter lim="400000"/>
          </a:ln>
        </p:spPr>
      </p:pic>
      <p:pic>
        <p:nvPicPr>
          <p:cNvPr id="770" name="pasted-movie.png" descr="pasted-movie.png"/>
          <p:cNvPicPr>
            <a:picLocks noChangeAspect="1"/>
          </p:cNvPicPr>
          <p:nvPr/>
        </p:nvPicPr>
        <p:blipFill>
          <a:blip r:embed="rId8"/>
          <a:srcRect t="6465" r="5739" b="73"/>
          <a:stretch>
            <a:fillRect/>
          </a:stretch>
        </p:blipFill>
        <p:spPr>
          <a:xfrm>
            <a:off x="3906087" y="6996076"/>
            <a:ext cx="2789271" cy="2563840"/>
          </a:xfrm>
          <a:custGeom>
            <a:avLst/>
            <a:gdLst/>
            <a:ahLst/>
            <a:cxnLst>
              <a:cxn ang="0">
                <a:pos x="wd2" y="hd2"/>
              </a:cxn>
              <a:cxn ang="5400000">
                <a:pos x="wd2" y="hd2"/>
              </a:cxn>
              <a:cxn ang="10800000">
                <a:pos x="wd2" y="hd2"/>
              </a:cxn>
              <a:cxn ang="16200000">
                <a:pos x="wd2" y="hd2"/>
              </a:cxn>
            </a:cxnLst>
            <a:rect l="0" t="0" r="r" b="b"/>
            <a:pathLst>
              <a:path w="21529" h="21588" extrusionOk="0">
                <a:moveTo>
                  <a:pt x="6635" y="1"/>
                </a:moveTo>
                <a:cubicBezTo>
                  <a:pt x="5854" y="-11"/>
                  <a:pt x="5367" y="440"/>
                  <a:pt x="5352" y="1264"/>
                </a:cubicBezTo>
                <a:cubicBezTo>
                  <a:pt x="5343" y="1701"/>
                  <a:pt x="5382" y="1780"/>
                  <a:pt x="5790" y="2183"/>
                </a:cubicBezTo>
                <a:cubicBezTo>
                  <a:pt x="6157" y="2546"/>
                  <a:pt x="6560" y="3201"/>
                  <a:pt x="6448" y="3252"/>
                </a:cubicBezTo>
                <a:cubicBezTo>
                  <a:pt x="5952" y="3480"/>
                  <a:pt x="5262" y="3996"/>
                  <a:pt x="4102" y="5007"/>
                </a:cubicBezTo>
                <a:cubicBezTo>
                  <a:pt x="3312" y="5695"/>
                  <a:pt x="2325" y="6525"/>
                  <a:pt x="1908" y="6848"/>
                </a:cubicBezTo>
                <a:cubicBezTo>
                  <a:pt x="154" y="8212"/>
                  <a:pt x="0" y="8400"/>
                  <a:pt x="0" y="9161"/>
                </a:cubicBezTo>
                <a:cubicBezTo>
                  <a:pt x="0" y="9408"/>
                  <a:pt x="77" y="9615"/>
                  <a:pt x="230" y="9782"/>
                </a:cubicBezTo>
                <a:cubicBezTo>
                  <a:pt x="356" y="9920"/>
                  <a:pt x="548" y="10220"/>
                  <a:pt x="656" y="10447"/>
                </a:cubicBezTo>
                <a:cubicBezTo>
                  <a:pt x="763" y="10674"/>
                  <a:pt x="991" y="10964"/>
                  <a:pt x="1164" y="11092"/>
                </a:cubicBezTo>
                <a:cubicBezTo>
                  <a:pt x="1515" y="11353"/>
                  <a:pt x="2368" y="11508"/>
                  <a:pt x="2834" y="11396"/>
                </a:cubicBezTo>
                <a:cubicBezTo>
                  <a:pt x="3016" y="11352"/>
                  <a:pt x="3137" y="11365"/>
                  <a:pt x="3137" y="11430"/>
                </a:cubicBezTo>
                <a:cubicBezTo>
                  <a:pt x="3137" y="11489"/>
                  <a:pt x="2934" y="12172"/>
                  <a:pt x="2687" y="12947"/>
                </a:cubicBezTo>
                <a:cubicBezTo>
                  <a:pt x="2145" y="14644"/>
                  <a:pt x="2062" y="15317"/>
                  <a:pt x="2334" y="15787"/>
                </a:cubicBezTo>
                <a:cubicBezTo>
                  <a:pt x="2550" y="16160"/>
                  <a:pt x="3080" y="16471"/>
                  <a:pt x="3495" y="16472"/>
                </a:cubicBezTo>
                <a:cubicBezTo>
                  <a:pt x="3897" y="16473"/>
                  <a:pt x="4080" y="16631"/>
                  <a:pt x="6341" y="18899"/>
                </a:cubicBezTo>
                <a:cubicBezTo>
                  <a:pt x="8739" y="21304"/>
                  <a:pt x="8844" y="21397"/>
                  <a:pt x="9248" y="21502"/>
                </a:cubicBezTo>
                <a:cubicBezTo>
                  <a:pt x="9470" y="21560"/>
                  <a:pt x="9609" y="21589"/>
                  <a:pt x="9741" y="21589"/>
                </a:cubicBezTo>
                <a:cubicBezTo>
                  <a:pt x="9873" y="21589"/>
                  <a:pt x="9998" y="21560"/>
                  <a:pt x="10185" y="21502"/>
                </a:cubicBezTo>
                <a:cubicBezTo>
                  <a:pt x="10615" y="21367"/>
                  <a:pt x="10979" y="20992"/>
                  <a:pt x="10979" y="20683"/>
                </a:cubicBezTo>
                <a:cubicBezTo>
                  <a:pt x="10979" y="20312"/>
                  <a:pt x="11114" y="20294"/>
                  <a:pt x="11720" y="20586"/>
                </a:cubicBezTo>
                <a:cubicBezTo>
                  <a:pt x="12027" y="20734"/>
                  <a:pt x="12406" y="20857"/>
                  <a:pt x="12563" y="20857"/>
                </a:cubicBezTo>
                <a:cubicBezTo>
                  <a:pt x="12960" y="20857"/>
                  <a:pt x="13490" y="20596"/>
                  <a:pt x="13616" y="20339"/>
                </a:cubicBezTo>
                <a:cubicBezTo>
                  <a:pt x="13752" y="20063"/>
                  <a:pt x="13754" y="19514"/>
                  <a:pt x="13619" y="19239"/>
                </a:cubicBezTo>
                <a:cubicBezTo>
                  <a:pt x="13518" y="19033"/>
                  <a:pt x="13523" y="19031"/>
                  <a:pt x="13809" y="19193"/>
                </a:cubicBezTo>
                <a:cubicBezTo>
                  <a:pt x="14177" y="19400"/>
                  <a:pt x="14729" y="19408"/>
                  <a:pt x="15078" y="19209"/>
                </a:cubicBezTo>
                <a:cubicBezTo>
                  <a:pt x="15223" y="19126"/>
                  <a:pt x="15672" y="18744"/>
                  <a:pt x="16076" y="18361"/>
                </a:cubicBezTo>
                <a:cubicBezTo>
                  <a:pt x="16677" y="17791"/>
                  <a:pt x="16855" y="17674"/>
                  <a:pt x="17063" y="17719"/>
                </a:cubicBezTo>
                <a:cubicBezTo>
                  <a:pt x="17267" y="17764"/>
                  <a:pt x="17446" y="17659"/>
                  <a:pt x="17963" y="17181"/>
                </a:cubicBezTo>
                <a:cubicBezTo>
                  <a:pt x="18317" y="16853"/>
                  <a:pt x="18820" y="16325"/>
                  <a:pt x="19081" y="16008"/>
                </a:cubicBezTo>
                <a:cubicBezTo>
                  <a:pt x="19343" y="15691"/>
                  <a:pt x="19753" y="15321"/>
                  <a:pt x="19991" y="15189"/>
                </a:cubicBezTo>
                <a:cubicBezTo>
                  <a:pt x="20578" y="14866"/>
                  <a:pt x="21425" y="13925"/>
                  <a:pt x="21511" y="13502"/>
                </a:cubicBezTo>
                <a:cubicBezTo>
                  <a:pt x="21600" y="13057"/>
                  <a:pt x="21369" y="12628"/>
                  <a:pt x="20788" y="12172"/>
                </a:cubicBezTo>
                <a:cubicBezTo>
                  <a:pt x="20422" y="11884"/>
                  <a:pt x="20235" y="11816"/>
                  <a:pt x="19752" y="11791"/>
                </a:cubicBezTo>
                <a:cubicBezTo>
                  <a:pt x="19429" y="11774"/>
                  <a:pt x="18908" y="11733"/>
                  <a:pt x="18597" y="11700"/>
                </a:cubicBezTo>
                <a:lnTo>
                  <a:pt x="18034" y="11640"/>
                </a:lnTo>
                <a:lnTo>
                  <a:pt x="18279" y="11430"/>
                </a:lnTo>
                <a:cubicBezTo>
                  <a:pt x="18414" y="11313"/>
                  <a:pt x="18527" y="11157"/>
                  <a:pt x="18527" y="11085"/>
                </a:cubicBezTo>
                <a:cubicBezTo>
                  <a:pt x="18527" y="11014"/>
                  <a:pt x="18786" y="10588"/>
                  <a:pt x="19103" y="10136"/>
                </a:cubicBezTo>
                <a:cubicBezTo>
                  <a:pt x="19539" y="9515"/>
                  <a:pt x="19698" y="9196"/>
                  <a:pt x="19749" y="8823"/>
                </a:cubicBezTo>
                <a:cubicBezTo>
                  <a:pt x="19796" y="8485"/>
                  <a:pt x="19917" y="8207"/>
                  <a:pt x="20138" y="7938"/>
                </a:cubicBezTo>
                <a:cubicBezTo>
                  <a:pt x="20588" y="7390"/>
                  <a:pt x="20781" y="6932"/>
                  <a:pt x="20781" y="6420"/>
                </a:cubicBezTo>
                <a:cubicBezTo>
                  <a:pt x="20781" y="5583"/>
                  <a:pt x="20341" y="5030"/>
                  <a:pt x="19673" y="5030"/>
                </a:cubicBezTo>
                <a:cubicBezTo>
                  <a:pt x="19272" y="5030"/>
                  <a:pt x="19141" y="5141"/>
                  <a:pt x="18322" y="6183"/>
                </a:cubicBezTo>
                <a:cubicBezTo>
                  <a:pt x="18127" y="6430"/>
                  <a:pt x="17899" y="6634"/>
                  <a:pt x="17816" y="6634"/>
                </a:cubicBezTo>
                <a:cubicBezTo>
                  <a:pt x="17688" y="6634"/>
                  <a:pt x="17696" y="6574"/>
                  <a:pt x="17859" y="6233"/>
                </a:cubicBezTo>
                <a:cubicBezTo>
                  <a:pt x="18323" y="5265"/>
                  <a:pt x="17805" y="4153"/>
                  <a:pt x="16799" y="3951"/>
                </a:cubicBezTo>
                <a:cubicBezTo>
                  <a:pt x="16455" y="3882"/>
                  <a:pt x="16252" y="3764"/>
                  <a:pt x="16076" y="3536"/>
                </a:cubicBezTo>
                <a:cubicBezTo>
                  <a:pt x="15804" y="3185"/>
                  <a:pt x="15427" y="2998"/>
                  <a:pt x="14992" y="2998"/>
                </a:cubicBezTo>
                <a:cubicBezTo>
                  <a:pt x="14743" y="2998"/>
                  <a:pt x="14704" y="2958"/>
                  <a:pt x="14704" y="2704"/>
                </a:cubicBezTo>
                <a:cubicBezTo>
                  <a:pt x="14703" y="2076"/>
                  <a:pt x="14165" y="1459"/>
                  <a:pt x="13457" y="1277"/>
                </a:cubicBezTo>
                <a:cubicBezTo>
                  <a:pt x="12791" y="1106"/>
                  <a:pt x="9575" y="524"/>
                  <a:pt x="8773" y="428"/>
                </a:cubicBezTo>
                <a:cubicBezTo>
                  <a:pt x="8342" y="377"/>
                  <a:pt x="7773" y="259"/>
                  <a:pt x="7508" y="168"/>
                </a:cubicBezTo>
                <a:cubicBezTo>
                  <a:pt x="7188" y="58"/>
                  <a:pt x="6896" y="5"/>
                  <a:pt x="6635" y="1"/>
                </a:cubicBezTo>
                <a:close/>
                <a:moveTo>
                  <a:pt x="6638" y="723"/>
                </a:moveTo>
                <a:cubicBezTo>
                  <a:pt x="6944" y="699"/>
                  <a:pt x="7583" y="885"/>
                  <a:pt x="9561" y="1505"/>
                </a:cubicBezTo>
                <a:cubicBezTo>
                  <a:pt x="11389" y="2078"/>
                  <a:pt x="11665" y="2190"/>
                  <a:pt x="11665" y="2357"/>
                </a:cubicBezTo>
                <a:cubicBezTo>
                  <a:pt x="11665" y="2411"/>
                  <a:pt x="11588" y="2499"/>
                  <a:pt x="11494" y="2554"/>
                </a:cubicBezTo>
                <a:cubicBezTo>
                  <a:pt x="11370" y="2625"/>
                  <a:pt x="10965" y="2523"/>
                  <a:pt x="10054" y="2186"/>
                </a:cubicBezTo>
                <a:cubicBezTo>
                  <a:pt x="9356" y="1928"/>
                  <a:pt x="8723" y="1715"/>
                  <a:pt x="8648" y="1715"/>
                </a:cubicBezTo>
                <a:cubicBezTo>
                  <a:pt x="8573" y="1715"/>
                  <a:pt x="8399" y="1619"/>
                  <a:pt x="8262" y="1501"/>
                </a:cubicBezTo>
                <a:cubicBezTo>
                  <a:pt x="7900" y="1191"/>
                  <a:pt x="7187" y="1211"/>
                  <a:pt x="6736" y="1545"/>
                </a:cubicBezTo>
                <a:cubicBezTo>
                  <a:pt x="6398" y="1795"/>
                  <a:pt x="6383" y="1799"/>
                  <a:pt x="6225" y="1608"/>
                </a:cubicBezTo>
                <a:cubicBezTo>
                  <a:pt x="6025" y="1368"/>
                  <a:pt x="6102" y="1023"/>
                  <a:pt x="6405" y="806"/>
                </a:cubicBezTo>
                <a:cubicBezTo>
                  <a:pt x="6470" y="760"/>
                  <a:pt x="6536" y="730"/>
                  <a:pt x="6638" y="723"/>
                </a:cubicBezTo>
                <a:close/>
                <a:moveTo>
                  <a:pt x="12376" y="1829"/>
                </a:moveTo>
                <a:cubicBezTo>
                  <a:pt x="12469" y="1804"/>
                  <a:pt x="12705" y="1849"/>
                  <a:pt x="13151" y="1949"/>
                </a:cubicBezTo>
                <a:cubicBezTo>
                  <a:pt x="13645" y="2060"/>
                  <a:pt x="13730" y="2118"/>
                  <a:pt x="13819" y="2393"/>
                </a:cubicBezTo>
                <a:cubicBezTo>
                  <a:pt x="13953" y="2814"/>
                  <a:pt x="13946" y="2966"/>
                  <a:pt x="13788" y="3032"/>
                </a:cubicBezTo>
                <a:cubicBezTo>
                  <a:pt x="13716" y="3062"/>
                  <a:pt x="13407" y="3121"/>
                  <a:pt x="13105" y="3162"/>
                </a:cubicBezTo>
                <a:lnTo>
                  <a:pt x="12556" y="3236"/>
                </a:lnTo>
                <a:lnTo>
                  <a:pt x="12615" y="2841"/>
                </a:lnTo>
                <a:cubicBezTo>
                  <a:pt x="12660" y="2538"/>
                  <a:pt x="12626" y="2379"/>
                  <a:pt x="12462" y="2136"/>
                </a:cubicBezTo>
                <a:cubicBezTo>
                  <a:pt x="12335" y="1950"/>
                  <a:pt x="12283" y="1854"/>
                  <a:pt x="12376" y="1829"/>
                </a:cubicBezTo>
                <a:close/>
                <a:moveTo>
                  <a:pt x="8032" y="3212"/>
                </a:moveTo>
                <a:cubicBezTo>
                  <a:pt x="8089" y="3212"/>
                  <a:pt x="8136" y="3260"/>
                  <a:pt x="8136" y="3319"/>
                </a:cubicBezTo>
                <a:cubicBezTo>
                  <a:pt x="8136" y="3378"/>
                  <a:pt x="8117" y="3426"/>
                  <a:pt x="8093" y="3426"/>
                </a:cubicBezTo>
                <a:cubicBezTo>
                  <a:pt x="8069" y="3426"/>
                  <a:pt x="8022" y="3378"/>
                  <a:pt x="7989" y="3319"/>
                </a:cubicBezTo>
                <a:cubicBezTo>
                  <a:pt x="7956" y="3260"/>
                  <a:pt x="7975" y="3212"/>
                  <a:pt x="8032" y="3212"/>
                </a:cubicBezTo>
                <a:close/>
                <a:moveTo>
                  <a:pt x="14875" y="3777"/>
                </a:moveTo>
                <a:cubicBezTo>
                  <a:pt x="14997" y="3751"/>
                  <a:pt x="15174" y="3754"/>
                  <a:pt x="15268" y="3780"/>
                </a:cubicBezTo>
                <a:cubicBezTo>
                  <a:pt x="15361" y="3807"/>
                  <a:pt x="15263" y="3828"/>
                  <a:pt x="15047" y="3827"/>
                </a:cubicBezTo>
                <a:cubicBezTo>
                  <a:pt x="14831" y="3826"/>
                  <a:pt x="14753" y="3803"/>
                  <a:pt x="14875" y="3777"/>
                </a:cubicBezTo>
                <a:close/>
                <a:moveTo>
                  <a:pt x="6895" y="4054"/>
                </a:moveTo>
                <a:cubicBezTo>
                  <a:pt x="7093" y="4059"/>
                  <a:pt x="7153" y="4200"/>
                  <a:pt x="6957" y="4472"/>
                </a:cubicBezTo>
                <a:cubicBezTo>
                  <a:pt x="6851" y="4619"/>
                  <a:pt x="6764" y="4819"/>
                  <a:pt x="6764" y="4920"/>
                </a:cubicBezTo>
                <a:cubicBezTo>
                  <a:pt x="6764" y="5020"/>
                  <a:pt x="6687" y="5178"/>
                  <a:pt x="6592" y="5267"/>
                </a:cubicBezTo>
                <a:cubicBezTo>
                  <a:pt x="6498" y="5357"/>
                  <a:pt x="6321" y="5486"/>
                  <a:pt x="6200" y="5555"/>
                </a:cubicBezTo>
                <a:cubicBezTo>
                  <a:pt x="6016" y="5659"/>
                  <a:pt x="5980" y="5652"/>
                  <a:pt x="5980" y="5511"/>
                </a:cubicBezTo>
                <a:cubicBezTo>
                  <a:pt x="5980" y="5418"/>
                  <a:pt x="5867" y="5227"/>
                  <a:pt x="5728" y="5087"/>
                </a:cubicBezTo>
                <a:lnTo>
                  <a:pt x="5477" y="4833"/>
                </a:lnTo>
                <a:lnTo>
                  <a:pt x="5995" y="4449"/>
                </a:lnTo>
                <a:cubicBezTo>
                  <a:pt x="6360" y="4181"/>
                  <a:pt x="6698" y="4050"/>
                  <a:pt x="6895" y="4054"/>
                </a:cubicBezTo>
                <a:close/>
                <a:moveTo>
                  <a:pt x="4935" y="5575"/>
                </a:moveTo>
                <a:cubicBezTo>
                  <a:pt x="5107" y="5541"/>
                  <a:pt x="5204" y="5591"/>
                  <a:pt x="5177" y="5732"/>
                </a:cubicBezTo>
                <a:cubicBezTo>
                  <a:pt x="5160" y="5824"/>
                  <a:pt x="4617" y="6292"/>
                  <a:pt x="3970" y="6775"/>
                </a:cubicBezTo>
                <a:cubicBezTo>
                  <a:pt x="3142" y="7392"/>
                  <a:pt x="2785" y="7723"/>
                  <a:pt x="2763" y="7891"/>
                </a:cubicBezTo>
                <a:cubicBezTo>
                  <a:pt x="2738" y="8081"/>
                  <a:pt x="2604" y="8171"/>
                  <a:pt x="2086" y="8345"/>
                </a:cubicBezTo>
                <a:cubicBezTo>
                  <a:pt x="1731" y="8465"/>
                  <a:pt x="1297" y="8660"/>
                  <a:pt x="1124" y="8776"/>
                </a:cubicBezTo>
                <a:cubicBezTo>
                  <a:pt x="757" y="9024"/>
                  <a:pt x="684" y="9035"/>
                  <a:pt x="689" y="8853"/>
                </a:cubicBezTo>
                <a:cubicBezTo>
                  <a:pt x="693" y="8723"/>
                  <a:pt x="3259" y="6603"/>
                  <a:pt x="4249" y="5912"/>
                </a:cubicBezTo>
                <a:cubicBezTo>
                  <a:pt x="4518" y="5724"/>
                  <a:pt x="4763" y="5608"/>
                  <a:pt x="4935" y="5575"/>
                </a:cubicBezTo>
                <a:close/>
                <a:moveTo>
                  <a:pt x="17158" y="6828"/>
                </a:moveTo>
                <a:lnTo>
                  <a:pt x="16839" y="7480"/>
                </a:lnTo>
                <a:cubicBezTo>
                  <a:pt x="16607" y="7948"/>
                  <a:pt x="16461" y="8127"/>
                  <a:pt x="16315" y="8128"/>
                </a:cubicBezTo>
                <a:cubicBezTo>
                  <a:pt x="16204" y="8129"/>
                  <a:pt x="16028" y="8202"/>
                  <a:pt x="15923" y="8288"/>
                </a:cubicBezTo>
                <a:cubicBezTo>
                  <a:pt x="15818" y="8375"/>
                  <a:pt x="15700" y="8447"/>
                  <a:pt x="15660" y="8449"/>
                </a:cubicBezTo>
                <a:cubicBezTo>
                  <a:pt x="15546" y="8454"/>
                  <a:pt x="15572" y="7854"/>
                  <a:pt x="15699" y="7550"/>
                </a:cubicBezTo>
                <a:cubicBezTo>
                  <a:pt x="15795" y="7321"/>
                  <a:pt x="15880" y="7276"/>
                  <a:pt x="16226" y="7276"/>
                </a:cubicBezTo>
                <a:cubicBezTo>
                  <a:pt x="16496" y="7276"/>
                  <a:pt x="16727" y="7198"/>
                  <a:pt x="16897" y="7052"/>
                </a:cubicBezTo>
                <a:lnTo>
                  <a:pt x="17158" y="6828"/>
                </a:lnTo>
                <a:close/>
                <a:moveTo>
                  <a:pt x="13613" y="14872"/>
                </a:moveTo>
                <a:lnTo>
                  <a:pt x="14033" y="15066"/>
                </a:lnTo>
                <a:lnTo>
                  <a:pt x="14453" y="15259"/>
                </a:lnTo>
                <a:lnTo>
                  <a:pt x="14015" y="15430"/>
                </a:lnTo>
                <a:cubicBezTo>
                  <a:pt x="13774" y="15524"/>
                  <a:pt x="13253" y="15750"/>
                  <a:pt x="12857" y="15931"/>
                </a:cubicBezTo>
                <a:cubicBezTo>
                  <a:pt x="12117" y="16268"/>
                  <a:pt x="11813" y="16329"/>
                  <a:pt x="11720" y="16165"/>
                </a:cubicBezTo>
                <a:cubicBezTo>
                  <a:pt x="11691" y="16114"/>
                  <a:pt x="11842" y="16042"/>
                  <a:pt x="12054" y="16005"/>
                </a:cubicBezTo>
                <a:cubicBezTo>
                  <a:pt x="12316" y="15959"/>
                  <a:pt x="12630" y="15765"/>
                  <a:pt x="13028" y="15403"/>
                </a:cubicBezTo>
                <a:lnTo>
                  <a:pt x="13613" y="14872"/>
                </a:lnTo>
                <a:close/>
                <a:moveTo>
                  <a:pt x="18294" y="14898"/>
                </a:moveTo>
                <a:cubicBezTo>
                  <a:pt x="18312" y="14918"/>
                  <a:pt x="18161" y="15108"/>
                  <a:pt x="17960" y="15320"/>
                </a:cubicBezTo>
                <a:cubicBezTo>
                  <a:pt x="17759" y="15531"/>
                  <a:pt x="17430" y="15803"/>
                  <a:pt x="17228" y="15924"/>
                </a:cubicBezTo>
                <a:lnTo>
                  <a:pt x="16863" y="16148"/>
                </a:lnTo>
                <a:lnTo>
                  <a:pt x="17161" y="15694"/>
                </a:lnTo>
                <a:cubicBezTo>
                  <a:pt x="17415" y="15308"/>
                  <a:pt x="18178" y="14772"/>
                  <a:pt x="18294" y="14898"/>
                </a:cubicBezTo>
                <a:close/>
                <a:moveTo>
                  <a:pt x="10204" y="15687"/>
                </a:moveTo>
                <a:cubicBezTo>
                  <a:pt x="10492" y="15672"/>
                  <a:pt x="10556" y="15724"/>
                  <a:pt x="10768" y="16138"/>
                </a:cubicBezTo>
                <a:cubicBezTo>
                  <a:pt x="10942" y="16480"/>
                  <a:pt x="11124" y="16662"/>
                  <a:pt x="11445" y="16817"/>
                </a:cubicBezTo>
                <a:cubicBezTo>
                  <a:pt x="11976" y="17073"/>
                  <a:pt x="12274" y="17026"/>
                  <a:pt x="13405" y="16516"/>
                </a:cubicBezTo>
                <a:cubicBezTo>
                  <a:pt x="14542" y="16003"/>
                  <a:pt x="14645" y="16043"/>
                  <a:pt x="13990" y="16740"/>
                </a:cubicBezTo>
                <a:cubicBezTo>
                  <a:pt x="13353" y="17419"/>
                  <a:pt x="13143" y="17962"/>
                  <a:pt x="13313" y="18494"/>
                </a:cubicBezTo>
                <a:cubicBezTo>
                  <a:pt x="13431" y="18863"/>
                  <a:pt x="13413" y="18901"/>
                  <a:pt x="13233" y="18665"/>
                </a:cubicBezTo>
                <a:cubicBezTo>
                  <a:pt x="13167" y="18577"/>
                  <a:pt x="12707" y="18266"/>
                  <a:pt x="12210" y="17973"/>
                </a:cubicBezTo>
                <a:cubicBezTo>
                  <a:pt x="11475" y="17539"/>
                  <a:pt x="11306" y="17395"/>
                  <a:pt x="11313" y="17201"/>
                </a:cubicBezTo>
                <a:cubicBezTo>
                  <a:pt x="11319" y="17013"/>
                  <a:pt x="11148" y="16845"/>
                  <a:pt x="10516" y="16422"/>
                </a:cubicBezTo>
                <a:cubicBezTo>
                  <a:pt x="10074" y="16126"/>
                  <a:pt x="9751" y="15844"/>
                  <a:pt x="9796" y="15794"/>
                </a:cubicBezTo>
                <a:cubicBezTo>
                  <a:pt x="9842" y="15744"/>
                  <a:pt x="10025" y="15697"/>
                  <a:pt x="10204" y="15687"/>
                </a:cubicBezTo>
                <a:close/>
                <a:moveTo>
                  <a:pt x="8599" y="16539"/>
                </a:moveTo>
                <a:cubicBezTo>
                  <a:pt x="8733" y="16392"/>
                  <a:pt x="12301" y="18508"/>
                  <a:pt x="12866" y="19069"/>
                </a:cubicBezTo>
                <a:cubicBezTo>
                  <a:pt x="13270" y="19472"/>
                  <a:pt x="13284" y="19694"/>
                  <a:pt x="12927" y="20045"/>
                </a:cubicBezTo>
                <a:cubicBezTo>
                  <a:pt x="12574" y="20393"/>
                  <a:pt x="12357" y="20384"/>
                  <a:pt x="11641" y="19985"/>
                </a:cubicBezTo>
                <a:cubicBezTo>
                  <a:pt x="10937" y="19592"/>
                  <a:pt x="8418" y="16739"/>
                  <a:pt x="8599" y="16539"/>
                </a:cubicBezTo>
                <a:close/>
                <a:moveTo>
                  <a:pt x="15699" y="16827"/>
                </a:moveTo>
                <a:cubicBezTo>
                  <a:pt x="15726" y="16817"/>
                  <a:pt x="15759" y="16831"/>
                  <a:pt x="15794" y="16870"/>
                </a:cubicBezTo>
                <a:cubicBezTo>
                  <a:pt x="15941" y="17030"/>
                  <a:pt x="15595" y="17716"/>
                  <a:pt x="15130" y="18194"/>
                </a:cubicBezTo>
                <a:cubicBezTo>
                  <a:pt x="14923" y="18406"/>
                  <a:pt x="14684" y="18606"/>
                  <a:pt x="14600" y="18638"/>
                </a:cubicBezTo>
                <a:cubicBezTo>
                  <a:pt x="14424" y="18704"/>
                  <a:pt x="14116" y="18545"/>
                  <a:pt x="14116" y="18387"/>
                </a:cubicBezTo>
                <a:cubicBezTo>
                  <a:pt x="14116" y="18172"/>
                  <a:pt x="15022" y="17232"/>
                  <a:pt x="15292" y="17168"/>
                </a:cubicBezTo>
                <a:cubicBezTo>
                  <a:pt x="15445" y="17131"/>
                  <a:pt x="15596" y="17025"/>
                  <a:pt x="15629" y="16930"/>
                </a:cubicBezTo>
                <a:cubicBezTo>
                  <a:pt x="15650" y="16870"/>
                  <a:pt x="15673" y="16836"/>
                  <a:pt x="15699" y="16827"/>
                </a:cubicBezTo>
                <a:close/>
                <a:moveTo>
                  <a:pt x="9564" y="19313"/>
                </a:moveTo>
                <a:cubicBezTo>
                  <a:pt x="9670" y="19326"/>
                  <a:pt x="9785" y="19421"/>
                  <a:pt x="9974" y="19607"/>
                </a:cubicBezTo>
                <a:cubicBezTo>
                  <a:pt x="10232" y="19860"/>
                  <a:pt x="10265" y="20339"/>
                  <a:pt x="10042" y="20583"/>
                </a:cubicBezTo>
                <a:cubicBezTo>
                  <a:pt x="9807" y="20839"/>
                  <a:pt x="9366" y="20787"/>
                  <a:pt x="9000" y="20459"/>
                </a:cubicBezTo>
                <a:cubicBezTo>
                  <a:pt x="8480" y="19993"/>
                  <a:pt x="8396" y="19788"/>
                  <a:pt x="8718" y="19788"/>
                </a:cubicBezTo>
                <a:cubicBezTo>
                  <a:pt x="8822" y="19788"/>
                  <a:pt x="9040" y="19665"/>
                  <a:pt x="9205" y="19514"/>
                </a:cubicBezTo>
                <a:cubicBezTo>
                  <a:pt x="9361" y="19370"/>
                  <a:pt x="9458" y="19300"/>
                  <a:pt x="9564" y="19313"/>
                </a:cubicBezTo>
                <a:close/>
              </a:path>
            </a:pathLst>
          </a:custGeom>
          <a:ln w="12700">
            <a:miter lim="400000"/>
          </a:ln>
        </p:spPr>
      </p:pic>
      <p:pic>
        <p:nvPicPr>
          <p:cNvPr id="771" name="pasted-movie.png" descr="pasted-movie.png"/>
          <p:cNvPicPr>
            <a:picLocks noChangeAspect="1"/>
          </p:cNvPicPr>
          <p:nvPr/>
        </p:nvPicPr>
        <p:blipFill>
          <a:blip r:embed="rId9"/>
          <a:srcRect l="5524" t="25336" r="4017" b="26923"/>
          <a:stretch>
            <a:fillRect/>
          </a:stretch>
        </p:blipFill>
        <p:spPr>
          <a:xfrm>
            <a:off x="6440003" y="8072092"/>
            <a:ext cx="2584853" cy="1364192"/>
          </a:xfrm>
          <a:custGeom>
            <a:avLst/>
            <a:gdLst/>
            <a:ahLst/>
            <a:cxnLst>
              <a:cxn ang="0">
                <a:pos x="wd2" y="hd2"/>
              </a:cxn>
              <a:cxn ang="5400000">
                <a:pos x="wd2" y="hd2"/>
              </a:cxn>
              <a:cxn ang="10800000">
                <a:pos x="wd2" y="hd2"/>
              </a:cxn>
              <a:cxn ang="16200000">
                <a:pos x="wd2" y="hd2"/>
              </a:cxn>
            </a:cxnLst>
            <a:rect l="0" t="0" r="r" b="b"/>
            <a:pathLst>
              <a:path w="21597" h="21357" extrusionOk="0">
                <a:moveTo>
                  <a:pt x="6831" y="0"/>
                </a:moveTo>
                <a:cubicBezTo>
                  <a:pt x="6375" y="2"/>
                  <a:pt x="5815" y="935"/>
                  <a:pt x="5435" y="2324"/>
                </a:cubicBezTo>
                <a:cubicBezTo>
                  <a:pt x="5340" y="2671"/>
                  <a:pt x="5172" y="3005"/>
                  <a:pt x="5063" y="3069"/>
                </a:cubicBezTo>
                <a:cubicBezTo>
                  <a:pt x="4813" y="3218"/>
                  <a:pt x="4595" y="4098"/>
                  <a:pt x="4682" y="4610"/>
                </a:cubicBezTo>
                <a:cubicBezTo>
                  <a:pt x="4744" y="4978"/>
                  <a:pt x="4733" y="4986"/>
                  <a:pt x="4500" y="4703"/>
                </a:cubicBezTo>
                <a:cubicBezTo>
                  <a:pt x="4363" y="4538"/>
                  <a:pt x="3808" y="4208"/>
                  <a:pt x="3263" y="3970"/>
                </a:cubicBezTo>
                <a:cubicBezTo>
                  <a:pt x="2326" y="3561"/>
                  <a:pt x="2248" y="3554"/>
                  <a:pt x="1830" y="3858"/>
                </a:cubicBezTo>
                <a:cubicBezTo>
                  <a:pt x="1519" y="4085"/>
                  <a:pt x="1220" y="4568"/>
                  <a:pt x="822" y="5486"/>
                </a:cubicBezTo>
                <a:cubicBezTo>
                  <a:pt x="206" y="6911"/>
                  <a:pt x="-1" y="7606"/>
                  <a:pt x="0" y="8897"/>
                </a:cubicBezTo>
                <a:cubicBezTo>
                  <a:pt x="0" y="9328"/>
                  <a:pt x="24" y="9828"/>
                  <a:pt x="63" y="10438"/>
                </a:cubicBezTo>
                <a:cubicBezTo>
                  <a:pt x="224" y="12953"/>
                  <a:pt x="407" y="13910"/>
                  <a:pt x="958" y="15073"/>
                </a:cubicBezTo>
                <a:cubicBezTo>
                  <a:pt x="1200" y="15585"/>
                  <a:pt x="1465" y="16309"/>
                  <a:pt x="1545" y="16683"/>
                </a:cubicBezTo>
                <a:cubicBezTo>
                  <a:pt x="1744" y="17605"/>
                  <a:pt x="2683" y="19323"/>
                  <a:pt x="3286" y="19870"/>
                </a:cubicBezTo>
                <a:cubicBezTo>
                  <a:pt x="3710" y="20254"/>
                  <a:pt x="3910" y="20308"/>
                  <a:pt x="4705" y="20243"/>
                </a:cubicBezTo>
                <a:cubicBezTo>
                  <a:pt x="5457" y="20181"/>
                  <a:pt x="5751" y="20056"/>
                  <a:pt x="6264" y="19590"/>
                </a:cubicBezTo>
                <a:cubicBezTo>
                  <a:pt x="6611" y="19275"/>
                  <a:pt x="7000" y="18807"/>
                  <a:pt x="7129" y="18546"/>
                </a:cubicBezTo>
                <a:lnTo>
                  <a:pt x="7365" y="18068"/>
                </a:lnTo>
                <a:lnTo>
                  <a:pt x="7441" y="18528"/>
                </a:lnTo>
                <a:cubicBezTo>
                  <a:pt x="7483" y="18780"/>
                  <a:pt x="7653" y="19319"/>
                  <a:pt x="7822" y="19721"/>
                </a:cubicBezTo>
                <a:cubicBezTo>
                  <a:pt x="8136" y="20468"/>
                  <a:pt x="8641" y="20896"/>
                  <a:pt x="9619" y="21255"/>
                </a:cubicBezTo>
                <a:cubicBezTo>
                  <a:pt x="10546" y="21596"/>
                  <a:pt x="12016" y="21043"/>
                  <a:pt x="12591" y="20137"/>
                </a:cubicBezTo>
                <a:cubicBezTo>
                  <a:pt x="12778" y="19842"/>
                  <a:pt x="13039" y="19162"/>
                  <a:pt x="13171" y="18627"/>
                </a:cubicBezTo>
                <a:lnTo>
                  <a:pt x="13410" y="17658"/>
                </a:lnTo>
                <a:lnTo>
                  <a:pt x="13599" y="18397"/>
                </a:lnTo>
                <a:cubicBezTo>
                  <a:pt x="13974" y="19879"/>
                  <a:pt x="15752" y="20702"/>
                  <a:pt x="17233" y="20081"/>
                </a:cubicBezTo>
                <a:cubicBezTo>
                  <a:pt x="17742" y="19867"/>
                  <a:pt x="17915" y="19663"/>
                  <a:pt x="18440" y="18658"/>
                </a:cubicBezTo>
                <a:cubicBezTo>
                  <a:pt x="18777" y="18013"/>
                  <a:pt x="19053" y="17407"/>
                  <a:pt x="19053" y="17310"/>
                </a:cubicBezTo>
                <a:cubicBezTo>
                  <a:pt x="19053" y="17213"/>
                  <a:pt x="19256" y="17074"/>
                  <a:pt x="19504" y="16999"/>
                </a:cubicBezTo>
                <a:cubicBezTo>
                  <a:pt x="20158" y="16802"/>
                  <a:pt x="20804" y="16029"/>
                  <a:pt x="21189" y="14980"/>
                </a:cubicBezTo>
                <a:cubicBezTo>
                  <a:pt x="21473" y="14206"/>
                  <a:pt x="21599" y="13438"/>
                  <a:pt x="21597" y="12383"/>
                </a:cubicBezTo>
                <a:cubicBezTo>
                  <a:pt x="21596" y="12031"/>
                  <a:pt x="21579" y="11648"/>
                  <a:pt x="21550" y="11221"/>
                </a:cubicBezTo>
                <a:cubicBezTo>
                  <a:pt x="21488" y="10289"/>
                  <a:pt x="21404" y="9945"/>
                  <a:pt x="21066" y="9258"/>
                </a:cubicBezTo>
                <a:cubicBezTo>
                  <a:pt x="20841" y="8800"/>
                  <a:pt x="20420" y="8219"/>
                  <a:pt x="20131" y="7965"/>
                </a:cubicBezTo>
                <a:cubicBezTo>
                  <a:pt x="19790" y="7666"/>
                  <a:pt x="19494" y="7208"/>
                  <a:pt x="19285" y="6654"/>
                </a:cubicBezTo>
                <a:cubicBezTo>
                  <a:pt x="19109" y="6186"/>
                  <a:pt x="18735" y="5560"/>
                  <a:pt x="18453" y="5263"/>
                </a:cubicBezTo>
                <a:cubicBezTo>
                  <a:pt x="18171" y="4965"/>
                  <a:pt x="17809" y="4546"/>
                  <a:pt x="17647" y="4337"/>
                </a:cubicBezTo>
                <a:cubicBezTo>
                  <a:pt x="17427" y="4052"/>
                  <a:pt x="17108" y="3937"/>
                  <a:pt x="16384" y="3871"/>
                </a:cubicBezTo>
                <a:cubicBezTo>
                  <a:pt x="15550" y="3795"/>
                  <a:pt x="15333" y="3847"/>
                  <a:pt x="14809" y="4244"/>
                </a:cubicBezTo>
                <a:lnTo>
                  <a:pt x="14202" y="4703"/>
                </a:lnTo>
                <a:lnTo>
                  <a:pt x="14006" y="4026"/>
                </a:lnTo>
                <a:cubicBezTo>
                  <a:pt x="13762" y="3175"/>
                  <a:pt x="13306" y="2444"/>
                  <a:pt x="12690" y="1926"/>
                </a:cubicBezTo>
                <a:cubicBezTo>
                  <a:pt x="12022" y="1364"/>
                  <a:pt x="10756" y="1350"/>
                  <a:pt x="10263" y="1895"/>
                </a:cubicBezTo>
                <a:cubicBezTo>
                  <a:pt x="9919" y="2275"/>
                  <a:pt x="9503" y="3458"/>
                  <a:pt x="9503" y="4057"/>
                </a:cubicBezTo>
                <a:cubicBezTo>
                  <a:pt x="9503" y="4219"/>
                  <a:pt x="9460" y="4400"/>
                  <a:pt x="9407" y="4461"/>
                </a:cubicBezTo>
                <a:cubicBezTo>
                  <a:pt x="9190" y="4712"/>
                  <a:pt x="8985" y="4285"/>
                  <a:pt x="8863" y="3336"/>
                </a:cubicBezTo>
                <a:cubicBezTo>
                  <a:pt x="8668" y="1807"/>
                  <a:pt x="7564" y="-4"/>
                  <a:pt x="6831" y="0"/>
                </a:cubicBezTo>
                <a:close/>
              </a:path>
            </a:pathLst>
          </a:custGeom>
          <a:ln w="12700">
            <a:miter lim="400000"/>
          </a:ln>
        </p:spPr>
      </p:pic>
      <p:sp>
        <p:nvSpPr>
          <p:cNvPr id="772" name="Rounded Rectangle"/>
          <p:cNvSpPr/>
          <p:nvPr/>
        </p:nvSpPr>
        <p:spPr>
          <a:xfrm>
            <a:off x="582026" y="1975342"/>
            <a:ext cx="5936008" cy="1270001"/>
          </a:xfrm>
          <a:prstGeom prst="roundRect">
            <a:avLst>
              <a:gd name="adj" fmla="val 15000"/>
            </a:avLst>
          </a:prstGeom>
          <a:solidFill>
            <a:srgbClr val="FFFB00"/>
          </a:solidFill>
          <a:ln w="25400">
            <a:solidFill>
              <a:srgbClr val="000000"/>
            </a:solidFill>
            <a:miter lim="400000"/>
          </a:ln>
        </p:spPr>
        <p:txBody>
          <a:bodyPr lIns="50800" tIns="50800" rIns="50800" bIns="50800" anchor="ctr"/>
          <a:lstStyle/>
          <a:p>
            <a:pPr>
              <a:defRPr>
                <a:solidFill>
                  <a:srgbClr val="FFFFFF"/>
                </a:solidFill>
              </a:defRPr>
            </a:pPr>
            <a:endParaRPr/>
          </a:p>
        </p:txBody>
      </p:sp>
      <p:sp>
        <p:nvSpPr>
          <p:cNvPr id="773" name="Activity: Building Towers"/>
          <p:cNvSpPr txBox="1"/>
          <p:nvPr/>
        </p:nvSpPr>
        <p:spPr>
          <a:xfrm>
            <a:off x="695848" y="2242042"/>
            <a:ext cx="5597514"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lvl1pPr>
          </a:lstStyle>
          <a:p>
            <a:r>
              <a:t>Activity: Building Towers</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5" name="Rectangle"/>
          <p:cNvGrpSpPr/>
          <p:nvPr/>
        </p:nvGrpSpPr>
        <p:grpSpPr>
          <a:xfrm>
            <a:off x="-445286" y="-265884"/>
            <a:ext cx="13895372" cy="1730176"/>
            <a:chOff x="0" y="0"/>
            <a:chExt cx="13895370" cy="1730174"/>
          </a:xfrm>
        </p:grpSpPr>
        <p:sp>
          <p:nvSpPr>
            <p:cNvPr id="164"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163"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166" name="Who Are We?"/>
          <p:cNvSpPr txBox="1">
            <a:spLocks noGrp="1"/>
          </p:cNvSpPr>
          <p:nvPr>
            <p:ph type="title" idx="4294967295"/>
          </p:nvPr>
        </p:nvSpPr>
        <p:spPr>
          <a:xfrm>
            <a:off x="4114959" y="-260773"/>
            <a:ext cx="5767452" cy="2044701"/>
          </a:xfrm>
          <a:prstGeom prst="rect">
            <a:avLst/>
          </a:prstGeom>
        </p:spPr>
        <p:txBody>
          <a:bodyPr/>
          <a:lstStyle>
            <a:lvl1pPr>
              <a:defRPr>
                <a:solidFill>
                  <a:srgbClr val="FFFFFF"/>
                </a:solidFill>
              </a:defRPr>
            </a:lvl1pPr>
          </a:lstStyle>
          <a:p>
            <a:r>
              <a:t>Who Are We?</a:t>
            </a:r>
          </a:p>
        </p:txBody>
      </p:sp>
      <p:sp>
        <p:nvSpPr>
          <p:cNvPr id="167" name="*Graphic retrieved on 10-29-25 from: https://in.pinterest.com/pin/elementary-middle-school-high-school-college-teachers-meme-in-2025--249527635599227267/"/>
          <p:cNvSpPr txBox="1"/>
          <p:nvPr/>
        </p:nvSpPr>
        <p:spPr>
          <a:xfrm>
            <a:off x="1003578" y="9320748"/>
            <a:ext cx="10997645"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rgbClr val="1A1919"/>
                </a:solidFill>
                <a:latin typeface="Helvetica"/>
                <a:ea typeface="Helvetica"/>
                <a:cs typeface="Helvetica"/>
                <a:sym typeface="Helvetica"/>
              </a:defRPr>
            </a:lvl1pPr>
          </a:lstStyle>
          <a:p>
            <a:r>
              <a:t>*Graphic retrieved on 10-29-25 from: https://in.pinterest.com/pin/elementary-middle-school-high-school-college-teachers-meme-in-2025--249527635599227267/</a:t>
            </a:r>
          </a:p>
        </p:txBody>
      </p:sp>
      <p:pic>
        <p:nvPicPr>
          <p:cNvPr id="168" name="Elementary, Middle School, High School, College Teachers Meme.jpg" descr="Elementary, Middle School, High School, College Teachers Meme.jpg"/>
          <p:cNvPicPr>
            <a:picLocks noChangeAspect="1"/>
          </p:cNvPicPr>
          <p:nvPr/>
        </p:nvPicPr>
        <p:blipFill>
          <a:blip r:embed="rId4"/>
          <a:stretch>
            <a:fillRect/>
          </a:stretch>
        </p:blipFill>
        <p:spPr>
          <a:xfrm>
            <a:off x="2856158" y="1746278"/>
            <a:ext cx="7292484" cy="7292483"/>
          </a:xfrm>
          <a:prstGeom prst="rect">
            <a:avLst/>
          </a:prstGeom>
          <a:ln w="12700">
            <a:miter lim="400000"/>
          </a:ln>
        </p:spPr>
      </p:pic>
      <p:sp>
        <p:nvSpPr>
          <p:cNvPr id="169" name="Rectangle"/>
          <p:cNvSpPr/>
          <p:nvPr/>
        </p:nvSpPr>
        <p:spPr>
          <a:xfrm>
            <a:off x="2859605" y="1720816"/>
            <a:ext cx="3664936" cy="3697331"/>
          </a:xfrm>
          <a:prstGeom prst="rect">
            <a:avLst/>
          </a:prstGeom>
          <a:solidFill>
            <a:srgbClr val="F7F4EA"/>
          </a:solidFill>
          <a:ln w="12700">
            <a:miter lim="400000"/>
          </a:ln>
        </p:spPr>
        <p:txBody>
          <a:bodyPr lIns="50800" tIns="50800" rIns="50800" bIns="50800" anchor="ctr"/>
          <a:lstStyle/>
          <a:p>
            <a:pPr>
              <a:defRPr>
                <a:solidFill>
                  <a:srgbClr val="FFFFFF"/>
                </a:solidFill>
              </a:defRPr>
            </a:pPr>
            <a:endParaRPr/>
          </a:p>
        </p:txBody>
      </p:sp>
      <p:sp>
        <p:nvSpPr>
          <p:cNvPr id="170" name="Rectangle"/>
          <p:cNvSpPr/>
          <p:nvPr/>
        </p:nvSpPr>
        <p:spPr>
          <a:xfrm>
            <a:off x="6515982" y="1720816"/>
            <a:ext cx="3664936" cy="3697331"/>
          </a:xfrm>
          <a:prstGeom prst="rect">
            <a:avLst/>
          </a:prstGeom>
          <a:solidFill>
            <a:srgbClr val="F7F4EA"/>
          </a:solidFill>
          <a:ln w="12700">
            <a:miter lim="400000"/>
          </a:ln>
        </p:spPr>
        <p:txBody>
          <a:bodyPr lIns="50800" tIns="50800" rIns="50800" bIns="50800" anchor="ctr"/>
          <a:lstStyle/>
          <a:p>
            <a:pPr>
              <a:defRPr>
                <a:solidFill>
                  <a:srgbClr val="FFFFFF"/>
                </a:solidFill>
              </a:defRPr>
            </a:pPr>
            <a:endParaRPr/>
          </a:p>
        </p:txBody>
      </p:sp>
      <p:sp>
        <p:nvSpPr>
          <p:cNvPr id="171" name="Rectangle"/>
          <p:cNvSpPr/>
          <p:nvPr/>
        </p:nvSpPr>
        <p:spPr>
          <a:xfrm>
            <a:off x="2661566" y="5363135"/>
            <a:ext cx="7578505" cy="3697331"/>
          </a:xfrm>
          <a:prstGeom prst="rect">
            <a:avLst/>
          </a:prstGeom>
          <a:solidFill>
            <a:srgbClr val="F7F4EA"/>
          </a:solidFill>
          <a:ln w="12700">
            <a:miter lim="400000"/>
          </a:ln>
        </p:spPr>
        <p:txBody>
          <a:bodyPr lIns="50800" tIns="50800" rIns="50800" bIns="50800" anchor="ctr"/>
          <a:lstStyle/>
          <a:p>
            <a:pPr>
              <a:defRPr>
                <a:solidFill>
                  <a:srgbClr val="FFFFFF"/>
                </a:solidFill>
              </a:defRPr>
            </a:pPr>
            <a:endParaRPr/>
          </a:p>
        </p:txBody>
      </p:sp>
      <p:pic>
        <p:nvPicPr>
          <p:cNvPr id="172" name="Elementary, Middle School, High School, College Teachers Meme.jpg" descr="Elementary, Middle School, High School, College Teachers Meme.jpg"/>
          <p:cNvPicPr>
            <a:picLocks noChangeAspect="1"/>
          </p:cNvPicPr>
          <p:nvPr/>
        </p:nvPicPr>
        <p:blipFill>
          <a:blip r:embed="rId4"/>
          <a:srcRect l="36088" t="42165" r="33048" b="50203"/>
          <a:stretch>
            <a:fillRect/>
          </a:stretch>
        </p:blipFill>
        <p:spPr>
          <a:xfrm>
            <a:off x="5487934" y="4821215"/>
            <a:ext cx="2250616" cy="55645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72"/>
                                        </p:tgtEl>
                                        <p:attrNameLst>
                                          <p:attrName>style.visibility</p:attrName>
                                        </p:attrNameLst>
                                      </p:cBhvr>
                                      <p:to>
                                        <p:strVal val="visible"/>
                                      </p:to>
                                    </p:set>
                                    <p:animEffect transition="in" filter="fade">
                                      <p:cBhvr>
                                        <p:cTn id="7" dur="1000"/>
                                        <p:tgtEl>
                                          <p:spTgt spid="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fill="hold" grpId="2" nodeType="clickEffect">
                                  <p:stCondLst>
                                    <p:cond delay="0"/>
                                  </p:stCondLst>
                                  <p:iterate>
                                    <p:tmAbs val="0"/>
                                  </p:iterate>
                                  <p:childTnLst>
                                    <p:animEffect transition="out" filter="fade">
                                      <p:cBhvr>
                                        <p:cTn id="11" dur="1000" fill="hold"/>
                                        <p:tgtEl>
                                          <p:spTgt spid="171"/>
                                        </p:tgtEl>
                                      </p:cBhvr>
                                    </p:animEffect>
                                    <p:set>
                                      <p:cBhvr>
                                        <p:cTn id="12" fill="hold">
                                          <p:stCondLst>
                                            <p:cond delay="999"/>
                                          </p:stCondLst>
                                        </p:cTn>
                                        <p:tgtEl>
                                          <p:spTgt spid="17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fill="hold" grpId="3" nodeType="clickEffect">
                                  <p:stCondLst>
                                    <p:cond delay="0"/>
                                  </p:stCondLst>
                                  <p:iterate>
                                    <p:tmAbs val="0"/>
                                  </p:iterate>
                                  <p:childTnLst>
                                    <p:animEffect transition="out" filter="fade">
                                      <p:cBhvr>
                                        <p:cTn id="16" dur="1000" fill="hold"/>
                                        <p:tgtEl>
                                          <p:spTgt spid="170"/>
                                        </p:tgtEl>
                                      </p:cBhvr>
                                    </p:animEffect>
                                    <p:set>
                                      <p:cBhvr>
                                        <p:cTn id="17" fill="hold">
                                          <p:stCondLst>
                                            <p:cond delay="999"/>
                                          </p:stCondLst>
                                        </p:cTn>
                                        <p:tgtEl>
                                          <p:spTgt spid="17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fill="hold" grpId="4" nodeType="clickEffect">
                                  <p:stCondLst>
                                    <p:cond delay="0"/>
                                  </p:stCondLst>
                                  <p:iterate>
                                    <p:tmAbs val="0"/>
                                  </p:iterate>
                                  <p:childTnLst>
                                    <p:animEffect transition="out" filter="fade">
                                      <p:cBhvr>
                                        <p:cTn id="21" dur="1000" fill="hold"/>
                                        <p:tgtEl>
                                          <p:spTgt spid="169"/>
                                        </p:tgtEl>
                                      </p:cBhvr>
                                    </p:animEffect>
                                    <p:set>
                                      <p:cBhvr>
                                        <p:cTn id="22" fill="hold">
                                          <p:stCondLst>
                                            <p:cond delay="999"/>
                                          </p:stCondLst>
                                        </p:cTn>
                                        <p:tgtEl>
                                          <p:spTgt spid="169"/>
                                        </p:tgtEl>
                                        <p:attrNameLst>
                                          <p:attrName>style.visibility</p:attrName>
                                        </p:attrNameLst>
                                      </p:cBhvr>
                                      <p:to>
                                        <p:strVal val="hidden"/>
                                      </p:to>
                                    </p:set>
                                  </p:childTnLst>
                                </p:cTn>
                              </p:par>
                            </p:childTnLst>
                          </p:cTn>
                        </p:par>
                        <p:par>
                          <p:cTn id="23" fill="hold">
                            <p:stCondLst>
                              <p:cond delay="1000"/>
                            </p:stCondLst>
                            <p:childTnLst>
                              <p:par>
                                <p:cTn id="24" presetID="10" presetClass="exit" fill="hold" grpId="5" nodeType="afterEffect">
                                  <p:stCondLst>
                                    <p:cond delay="0"/>
                                  </p:stCondLst>
                                  <p:iterate>
                                    <p:tmAbs val="0"/>
                                  </p:iterate>
                                  <p:childTnLst>
                                    <p:animEffect transition="out" filter="fade">
                                      <p:cBhvr>
                                        <p:cTn id="25" dur="1000" fill="hold"/>
                                        <p:tgtEl>
                                          <p:spTgt spid="172"/>
                                        </p:tgtEl>
                                      </p:cBhvr>
                                    </p:animEffect>
                                    <p:set>
                                      <p:cBhvr>
                                        <p:cTn id="26" fill="hold">
                                          <p:stCondLst>
                                            <p:cond delay="999"/>
                                          </p:stCondLst>
                                        </p:cTn>
                                        <p:tgtEl>
                                          <p:spTgt spid="1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4" animBg="1" advAuto="0"/>
      <p:bldP spid="170" grpId="3" animBg="1" advAuto="0"/>
      <p:bldP spid="171" grpId="2" animBg="1" advAuto="0"/>
      <p:bldP spid="172" grpId="1" animBg="1" advAuto="0"/>
      <p:bldP spid="172" grpId="5"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9" name="Rectangle"/>
          <p:cNvGrpSpPr/>
          <p:nvPr/>
        </p:nvGrpSpPr>
        <p:grpSpPr>
          <a:xfrm>
            <a:off x="-445286" y="-265884"/>
            <a:ext cx="13895372" cy="1730176"/>
            <a:chOff x="0" y="0"/>
            <a:chExt cx="13895370" cy="1730174"/>
          </a:xfrm>
        </p:grpSpPr>
        <p:sp>
          <p:nvSpPr>
            <p:cNvPr id="778"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777"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780" name="ACES"/>
          <p:cNvSpPr txBox="1">
            <a:spLocks noGrp="1"/>
          </p:cNvSpPr>
          <p:nvPr>
            <p:ph type="title" idx="4294967295"/>
          </p:nvPr>
        </p:nvSpPr>
        <p:spPr>
          <a:xfrm>
            <a:off x="5137149" y="-229855"/>
            <a:ext cx="2730502" cy="2044701"/>
          </a:xfrm>
          <a:prstGeom prst="rect">
            <a:avLst/>
          </a:prstGeom>
        </p:spPr>
        <p:txBody>
          <a:bodyPr/>
          <a:lstStyle>
            <a:lvl1pPr>
              <a:defRPr>
                <a:solidFill>
                  <a:srgbClr val="FFFFFF"/>
                </a:solidFill>
              </a:defRPr>
            </a:lvl1pPr>
          </a:lstStyle>
          <a:p>
            <a:r>
              <a:t>ACES</a:t>
            </a:r>
          </a:p>
        </p:txBody>
      </p:sp>
      <p:sp>
        <p:nvSpPr>
          <p:cNvPr id="781" name="Some children are more susceptible than others to toxic stress…"/>
          <p:cNvSpPr txBox="1"/>
          <p:nvPr/>
        </p:nvSpPr>
        <p:spPr>
          <a:xfrm>
            <a:off x="1573444" y="4839852"/>
            <a:ext cx="10474051" cy="2273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marL="381000" indent="-381000" algn="l" defTabSz="914400">
              <a:spcBef>
                <a:spcPts val="1700"/>
              </a:spcBef>
              <a:buClr>
                <a:srgbClr val="CE0008"/>
              </a:buClr>
              <a:buSzPct val="100000"/>
              <a:buFont typeface="Trebuchet MS"/>
              <a:buChar char="•"/>
              <a:defRPr sz="2800">
                <a:solidFill>
                  <a:srgbClr val="1A1A1A"/>
                </a:solidFill>
                <a:latin typeface="Calibri"/>
                <a:ea typeface="Calibri"/>
                <a:cs typeface="Calibri"/>
                <a:sym typeface="Calibri"/>
              </a:defRPr>
            </a:pPr>
            <a:r>
              <a:t>Some children are more susceptible than others to toxic stress</a:t>
            </a:r>
          </a:p>
          <a:p>
            <a:pPr marL="381000" indent="-381000" algn="l" defTabSz="914400">
              <a:spcBef>
                <a:spcPts val="1700"/>
              </a:spcBef>
              <a:buClr>
                <a:srgbClr val="CE0008"/>
              </a:buClr>
              <a:buSzPct val="100000"/>
              <a:buFont typeface="Trebuchet MS"/>
              <a:buChar char="•"/>
              <a:defRPr sz="2800">
                <a:solidFill>
                  <a:srgbClr val="1A1A1A"/>
                </a:solidFill>
                <a:latin typeface="Calibri"/>
                <a:ea typeface="Calibri"/>
                <a:cs typeface="Calibri"/>
                <a:sym typeface="Calibri"/>
              </a:defRPr>
            </a:pPr>
            <a:r>
              <a:t>There can be other adults to serve a buffering, caring role</a:t>
            </a:r>
          </a:p>
          <a:p>
            <a:pPr marL="381000" indent="-381000" algn="l" defTabSz="914400">
              <a:spcBef>
                <a:spcPts val="1700"/>
              </a:spcBef>
              <a:buClr>
                <a:srgbClr val="CE0008"/>
              </a:buClr>
              <a:buSzPct val="100000"/>
              <a:buFont typeface="Trebuchet MS"/>
              <a:buChar char="•"/>
              <a:defRPr sz="2800">
                <a:solidFill>
                  <a:srgbClr val="1A1A1A"/>
                </a:solidFill>
                <a:latin typeface="Calibri"/>
                <a:ea typeface="Calibri"/>
                <a:cs typeface="Calibri"/>
                <a:sym typeface="Calibri"/>
              </a:defRPr>
            </a:pPr>
            <a:r>
              <a:t>There is a capacity to repair across development </a:t>
            </a:r>
          </a:p>
          <a:p>
            <a:pPr marL="381000" indent="-381000" algn="l" defTabSz="914400">
              <a:spcBef>
                <a:spcPts val="1700"/>
              </a:spcBef>
              <a:buClr>
                <a:srgbClr val="CE0008"/>
              </a:buClr>
              <a:buSzPct val="100000"/>
              <a:buFont typeface="Trebuchet MS"/>
              <a:buChar char="•"/>
              <a:defRPr sz="2800">
                <a:solidFill>
                  <a:srgbClr val="1A1A1A"/>
                </a:solidFill>
                <a:latin typeface="Calibri"/>
                <a:ea typeface="Calibri"/>
                <a:cs typeface="Calibri"/>
                <a:sym typeface="Calibri"/>
              </a:defRPr>
            </a:pPr>
            <a:r>
              <a:t>Interventions can make a difference</a:t>
            </a:r>
          </a:p>
        </p:txBody>
      </p:sp>
      <p:sp>
        <p:nvSpPr>
          <p:cNvPr id="782" name="A Caution: ACES Are Not Destiny"/>
          <p:cNvSpPr txBox="1"/>
          <p:nvPr/>
        </p:nvSpPr>
        <p:spPr>
          <a:xfrm>
            <a:off x="2027982" y="3437978"/>
            <a:ext cx="8948836"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914400">
              <a:defRPr sz="4200" b="1">
                <a:solidFill>
                  <a:srgbClr val="1A346D"/>
                </a:solidFill>
                <a:latin typeface="Calibri Bold"/>
                <a:ea typeface="Calibri Bold"/>
                <a:cs typeface="Calibri Bold"/>
                <a:sym typeface="Calibri Bold"/>
              </a:defRPr>
            </a:lvl1pPr>
          </a:lstStyle>
          <a:p>
            <a:r>
              <a:t>A Caution: ACES Are Not Destiny</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 name="Rectangle"/>
          <p:cNvGrpSpPr/>
          <p:nvPr/>
        </p:nvGrpSpPr>
        <p:grpSpPr>
          <a:xfrm>
            <a:off x="-445286" y="-265884"/>
            <a:ext cx="13895372" cy="1730176"/>
            <a:chOff x="0" y="0"/>
            <a:chExt cx="13895370" cy="1730174"/>
          </a:xfrm>
        </p:grpSpPr>
        <p:sp>
          <p:nvSpPr>
            <p:cNvPr id="787"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786"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789" name="Title 1"/>
          <p:cNvSpPr txBox="1"/>
          <p:nvPr/>
        </p:nvSpPr>
        <p:spPr>
          <a:xfrm>
            <a:off x="189645" y="-198595"/>
            <a:ext cx="12625510"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5300" spc="-105">
                <a:solidFill>
                  <a:srgbClr val="FFFFFF"/>
                </a:solidFill>
                <a:latin typeface="+mn-lt"/>
                <a:ea typeface="+mn-ea"/>
                <a:cs typeface="+mn-cs"/>
                <a:sym typeface="Didot"/>
              </a:defRPr>
            </a:lvl1pPr>
          </a:lstStyle>
          <a:p>
            <a:r>
              <a:t>Mental Health</a:t>
            </a:r>
          </a:p>
        </p:txBody>
      </p:sp>
      <p:pic>
        <p:nvPicPr>
          <p:cNvPr id="790" name="pasted-movie.png" descr="pasted-movie.png"/>
          <p:cNvPicPr>
            <a:picLocks noChangeAspect="1"/>
          </p:cNvPicPr>
          <p:nvPr/>
        </p:nvPicPr>
        <p:blipFill>
          <a:blip r:embed="rId4"/>
          <a:srcRect t="24300" b="24300"/>
          <a:stretch>
            <a:fillRect/>
          </a:stretch>
        </p:blipFill>
        <p:spPr>
          <a:xfrm>
            <a:off x="692182" y="6416669"/>
            <a:ext cx="11829773" cy="3202356"/>
          </a:xfrm>
          <a:prstGeom prst="rect">
            <a:avLst/>
          </a:prstGeom>
          <a:ln w="12700">
            <a:miter lim="400000"/>
          </a:ln>
        </p:spPr>
      </p:pic>
      <p:pic>
        <p:nvPicPr>
          <p:cNvPr id="791" name="ChatGPT Image Oct 31, 2025, 11_16_36 AM.png" descr="ChatGPT Image Oct 31, 2025, 11_16_36 AM.png"/>
          <p:cNvPicPr>
            <a:picLocks/>
          </p:cNvPicPr>
          <p:nvPr/>
        </p:nvPicPr>
        <p:blipFill>
          <a:blip r:embed="rId5"/>
          <a:stretch>
            <a:fillRect/>
          </a:stretch>
        </p:blipFill>
        <p:spPr>
          <a:xfrm>
            <a:off x="3146098" y="1840212"/>
            <a:ext cx="6921821" cy="4593380"/>
          </a:xfrm>
          <a:prstGeom prst="rect">
            <a:avLst/>
          </a:prstGeom>
          <a:effectLst>
            <a:outerShdw blurRad="63500" dist="90381" dir="4187739" rotWithShape="0">
              <a:srgbClr val="000000">
                <a:alpha val="74436"/>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7" name="Rectangle"/>
          <p:cNvGrpSpPr/>
          <p:nvPr/>
        </p:nvGrpSpPr>
        <p:grpSpPr>
          <a:xfrm>
            <a:off x="-445286" y="-265884"/>
            <a:ext cx="13895372" cy="1730176"/>
            <a:chOff x="0" y="0"/>
            <a:chExt cx="13895370" cy="1730174"/>
          </a:xfrm>
        </p:grpSpPr>
        <p:sp>
          <p:nvSpPr>
            <p:cNvPr id="796"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795" name="Rectangle Rectangle" descr="Rectangle Rectangle"/>
            <p:cNvPicPr>
              <a:picLocks/>
            </p:cNvPicPr>
            <p:nvPr/>
          </p:nvPicPr>
          <p:blipFill>
            <a:blip r:embed="rId2"/>
            <a:stretch>
              <a:fillRect/>
            </a:stretch>
          </p:blipFill>
          <p:spPr>
            <a:xfrm>
              <a:off x="0" y="0"/>
              <a:ext cx="13895371" cy="1730175"/>
            </a:xfrm>
            <a:prstGeom prst="rect">
              <a:avLst/>
            </a:prstGeom>
            <a:effectLst/>
          </p:spPr>
        </p:pic>
      </p:grpSp>
      <p:sp>
        <p:nvSpPr>
          <p:cNvPr id="798" name="Title 1"/>
          <p:cNvSpPr txBox="1"/>
          <p:nvPr/>
        </p:nvSpPr>
        <p:spPr>
          <a:xfrm>
            <a:off x="189645" y="-198595"/>
            <a:ext cx="12625510"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5300" spc="-105">
                <a:solidFill>
                  <a:srgbClr val="FFFFFF"/>
                </a:solidFill>
                <a:latin typeface="+mn-lt"/>
                <a:ea typeface="+mn-ea"/>
                <a:cs typeface="+mn-cs"/>
                <a:sym typeface="Didot"/>
              </a:defRPr>
            </a:lvl1pPr>
          </a:lstStyle>
          <a:p>
            <a:r>
              <a:t>Suicide Behavior Procedure and Checklist</a:t>
            </a:r>
          </a:p>
        </p:txBody>
      </p:sp>
      <p:sp>
        <p:nvSpPr>
          <p:cNvPr id="799" name="When any staff member identifies a student with suicidal ideation, making suicidal statements, writing suicidal notes, and/or exhibiting self-harm such as cutting or any similar at risk behaviors, the staff member will notify a contact immediately (i.e.,"/>
          <p:cNvSpPr txBox="1">
            <a:spLocks noGrp="1"/>
          </p:cNvSpPr>
          <p:nvPr>
            <p:ph type="body" idx="4294967295"/>
          </p:nvPr>
        </p:nvSpPr>
        <p:spPr>
          <a:xfrm>
            <a:off x="355600" y="1714500"/>
            <a:ext cx="12293600" cy="6324600"/>
          </a:xfrm>
          <a:prstGeom prst="rect">
            <a:avLst/>
          </a:prstGeom>
        </p:spPr>
        <p:txBody>
          <a:bodyPr/>
          <a:lstStyle/>
          <a:p>
            <a:pPr marL="452041" indent="-452041">
              <a:spcBef>
                <a:spcPts val="4200"/>
              </a:spcBef>
              <a:defRPr sz="3400">
                <a:latin typeface="Gill Sans"/>
                <a:ea typeface="Gill Sans"/>
                <a:cs typeface="Gill Sans"/>
                <a:sym typeface="Gill Sans"/>
              </a:defRPr>
            </a:pPr>
            <a:r>
              <a:t>When any staff member identifies a student with suicidal ideation, making suicidal statements, writing suicidal notes, and/or exhibiting self-harm such as cutting or any similar at risk behaviors, the staff member will notify a contact immediately (i.e., school counselor, administrator, psychologist, or school designee).</a:t>
            </a:r>
          </a:p>
          <a:p>
            <a:pPr marL="452041" indent="-452041">
              <a:spcBef>
                <a:spcPts val="4200"/>
              </a:spcBef>
              <a:defRPr sz="3400">
                <a:latin typeface="Gill Sans"/>
                <a:ea typeface="Gill Sans"/>
                <a:cs typeface="Gill Sans"/>
                <a:sym typeface="Gill Sans"/>
              </a:defRPr>
            </a:pPr>
            <a:r>
              <a:t>The student should not be left alone at any point. </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3" name="Rectangle"/>
          <p:cNvGrpSpPr/>
          <p:nvPr/>
        </p:nvGrpSpPr>
        <p:grpSpPr>
          <a:xfrm>
            <a:off x="-445286" y="-265884"/>
            <a:ext cx="13895372" cy="1730176"/>
            <a:chOff x="0" y="0"/>
            <a:chExt cx="13895370" cy="1730174"/>
          </a:xfrm>
        </p:grpSpPr>
        <p:sp>
          <p:nvSpPr>
            <p:cNvPr id="802"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801"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804" name="Title 1"/>
          <p:cNvSpPr txBox="1"/>
          <p:nvPr/>
        </p:nvSpPr>
        <p:spPr>
          <a:xfrm>
            <a:off x="189645" y="-198595"/>
            <a:ext cx="12625510"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5300" spc="-105">
                <a:solidFill>
                  <a:srgbClr val="FFFFFF"/>
                </a:solidFill>
                <a:latin typeface="+mn-lt"/>
                <a:ea typeface="+mn-ea"/>
                <a:cs typeface="+mn-cs"/>
                <a:sym typeface="Didot"/>
              </a:defRPr>
            </a:lvl1pPr>
          </a:lstStyle>
          <a:p>
            <a:r>
              <a:t>Suicide Behavior Procedure and Checklist</a:t>
            </a:r>
          </a:p>
        </p:txBody>
      </p:sp>
      <p:sp>
        <p:nvSpPr>
          <p:cNvPr id="805" name="Key points to remember…"/>
          <p:cNvSpPr txBox="1">
            <a:spLocks noGrp="1"/>
          </p:cNvSpPr>
          <p:nvPr>
            <p:ph type="body" idx="4294967295"/>
          </p:nvPr>
        </p:nvSpPr>
        <p:spPr>
          <a:xfrm>
            <a:off x="1089720" y="540379"/>
            <a:ext cx="10825360" cy="6324601"/>
          </a:xfrm>
          <a:prstGeom prst="rect">
            <a:avLst/>
          </a:prstGeom>
        </p:spPr>
        <p:txBody>
          <a:bodyPr/>
          <a:lstStyle/>
          <a:p>
            <a:pPr marL="0" indent="0" algn="ctr">
              <a:spcBef>
                <a:spcPts val="4200"/>
              </a:spcBef>
              <a:buClrTx/>
              <a:buSzTx/>
              <a:buFontTx/>
              <a:buNone/>
              <a:defRPr b="1" u="sng">
                <a:latin typeface="Gill Sans"/>
                <a:ea typeface="Gill Sans"/>
                <a:cs typeface="Gill Sans"/>
                <a:sym typeface="Gill Sans"/>
              </a:defRPr>
            </a:pPr>
            <a:r>
              <a:t>Key points to remember</a:t>
            </a:r>
          </a:p>
          <a:p>
            <a:pPr marL="0" indent="0" algn="ctr">
              <a:spcBef>
                <a:spcPts val="4200"/>
              </a:spcBef>
              <a:buClrTx/>
              <a:buSzTx/>
              <a:buFontTx/>
              <a:buNone/>
              <a:defRPr sz="400" b="1">
                <a:latin typeface="Gill Sans"/>
                <a:ea typeface="Gill Sans"/>
                <a:cs typeface="Gill Sans"/>
                <a:sym typeface="Gill Sans"/>
              </a:defRPr>
            </a:pPr>
            <a:endParaRPr/>
          </a:p>
          <a:p>
            <a:pPr lvl="1">
              <a:spcBef>
                <a:spcPts val="900"/>
              </a:spcBef>
              <a:buClr>
                <a:srgbClr val="DA1F28"/>
              </a:buClr>
              <a:buFontTx/>
              <a:defRPr sz="3400">
                <a:latin typeface="Gill Sans"/>
                <a:ea typeface="Gill Sans"/>
                <a:cs typeface="Gill Sans"/>
                <a:sym typeface="Gill Sans"/>
              </a:defRPr>
            </a:pPr>
            <a:r>
              <a:t>Take </a:t>
            </a:r>
            <a:r>
              <a:rPr u="sng"/>
              <a:t>all</a:t>
            </a:r>
            <a:r>
              <a:t> threats seriously</a:t>
            </a:r>
          </a:p>
          <a:p>
            <a:pPr lvl="1">
              <a:spcBef>
                <a:spcPts val="900"/>
              </a:spcBef>
              <a:buClr>
                <a:srgbClr val="DA1F28"/>
              </a:buClr>
              <a:buFontTx/>
              <a:defRPr sz="3400">
                <a:latin typeface="Gill Sans"/>
                <a:ea typeface="Gill Sans"/>
                <a:cs typeface="Gill Sans"/>
                <a:sym typeface="Gill Sans"/>
              </a:defRPr>
            </a:pPr>
            <a:r>
              <a:t>Contact counselor/administrator/psychologist/school designee immediately</a:t>
            </a:r>
          </a:p>
          <a:p>
            <a:pPr lvl="1">
              <a:spcBef>
                <a:spcPts val="900"/>
              </a:spcBef>
              <a:buClr>
                <a:srgbClr val="DA1F28"/>
              </a:buClr>
              <a:buFontTx/>
              <a:defRPr sz="3400">
                <a:latin typeface="Gill Sans"/>
                <a:ea typeface="Gill Sans"/>
                <a:cs typeface="Gill Sans"/>
                <a:sym typeface="Gill Sans"/>
              </a:defRPr>
            </a:pPr>
            <a:r>
              <a:t>Do not leave student alone</a:t>
            </a:r>
          </a:p>
        </p:txBody>
      </p:sp>
      <p:sp>
        <p:nvSpPr>
          <p:cNvPr id="806" name="Staff members are not permitted to promise confidentiality or honor a previous promise of confidentiality if the student might harm himself/herself."/>
          <p:cNvSpPr txBox="1"/>
          <p:nvPr/>
        </p:nvSpPr>
        <p:spPr>
          <a:xfrm>
            <a:off x="1090255" y="4526905"/>
            <a:ext cx="11401670" cy="4045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lgn="l">
              <a:spcBef>
                <a:spcPts val="4200"/>
              </a:spcBef>
              <a:defRPr sz="500" i="1">
                <a:solidFill>
                  <a:srgbClr val="000000"/>
                </a:solidFill>
                <a:latin typeface="Gill Sans"/>
                <a:ea typeface="Gill Sans"/>
                <a:cs typeface="Gill Sans"/>
                <a:sym typeface="Gill Sans"/>
              </a:defRPr>
            </a:pPr>
            <a:endParaRPr sz="100"/>
          </a:p>
          <a:p>
            <a:pPr marL="894820" lvl="1" indent="-386820" algn="l">
              <a:spcBef>
                <a:spcPts val="800"/>
              </a:spcBef>
              <a:buClr>
                <a:srgbClr val="DA1F28"/>
              </a:buClr>
              <a:buSzPct val="70000"/>
              <a:buChar char="✤"/>
              <a:defRPr sz="3400">
                <a:solidFill>
                  <a:srgbClr val="000000"/>
                </a:solidFill>
                <a:latin typeface="Gill Sans"/>
                <a:ea typeface="Gill Sans"/>
                <a:cs typeface="Gill Sans"/>
                <a:sym typeface="Gill Sans"/>
              </a:defRPr>
            </a:pPr>
            <a:r>
              <a:t>Staff members are not permitted to promise confidentiality or honor a previous promise of confidentiality if the student might harm himself/herself. </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2" name="Rectangle"/>
          <p:cNvGrpSpPr/>
          <p:nvPr/>
        </p:nvGrpSpPr>
        <p:grpSpPr>
          <a:xfrm>
            <a:off x="-445286" y="-265884"/>
            <a:ext cx="13895372" cy="1730176"/>
            <a:chOff x="0" y="0"/>
            <a:chExt cx="13895370" cy="1730174"/>
          </a:xfrm>
        </p:grpSpPr>
        <p:sp>
          <p:nvSpPr>
            <p:cNvPr id="811"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810" name="Rectangle Rectangle" descr="Rectangle Rectangle"/>
            <p:cNvPicPr>
              <a:picLocks/>
            </p:cNvPicPr>
            <p:nvPr/>
          </p:nvPicPr>
          <p:blipFill>
            <a:blip r:embed="rId2"/>
            <a:stretch>
              <a:fillRect/>
            </a:stretch>
          </p:blipFill>
          <p:spPr>
            <a:xfrm>
              <a:off x="0" y="0"/>
              <a:ext cx="13895371" cy="1730175"/>
            </a:xfrm>
            <a:prstGeom prst="rect">
              <a:avLst/>
            </a:prstGeom>
            <a:effectLst/>
          </p:spPr>
        </p:pic>
      </p:grpSp>
      <p:sp>
        <p:nvSpPr>
          <p:cNvPr id="813" name="Title 1"/>
          <p:cNvSpPr txBox="1"/>
          <p:nvPr/>
        </p:nvSpPr>
        <p:spPr>
          <a:xfrm>
            <a:off x="189645" y="-198595"/>
            <a:ext cx="12625510"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5300" spc="-105">
                <a:solidFill>
                  <a:srgbClr val="FFFFFF"/>
                </a:solidFill>
                <a:latin typeface="+mn-lt"/>
                <a:ea typeface="+mn-ea"/>
                <a:cs typeface="+mn-cs"/>
                <a:sym typeface="Didot"/>
              </a:defRPr>
            </a:lvl1pPr>
          </a:lstStyle>
          <a:p>
            <a:r>
              <a:t>Suicide Behavior Procedure and Checklist</a:t>
            </a:r>
          </a:p>
        </p:txBody>
      </p:sp>
      <p:sp>
        <p:nvSpPr>
          <p:cNvPr id="814" name="Identification of Risk…"/>
          <p:cNvSpPr txBox="1">
            <a:spLocks noGrp="1"/>
          </p:cNvSpPr>
          <p:nvPr>
            <p:ph type="body" sz="quarter" idx="4294967295"/>
          </p:nvPr>
        </p:nvSpPr>
        <p:spPr>
          <a:xfrm>
            <a:off x="305273" y="3856770"/>
            <a:ext cx="6480029" cy="3695118"/>
          </a:xfrm>
          <a:prstGeom prst="rect">
            <a:avLst/>
          </a:prstGeom>
        </p:spPr>
        <p:txBody>
          <a:bodyPr/>
          <a:lstStyle/>
          <a:p>
            <a:pPr marL="0" indent="0" algn="ctr">
              <a:lnSpc>
                <a:spcPct val="40000"/>
              </a:lnSpc>
              <a:spcBef>
                <a:spcPts val="4200"/>
              </a:spcBef>
              <a:buClrTx/>
              <a:buSzTx/>
              <a:buFontTx/>
              <a:buNone/>
              <a:defRPr b="1" u="sng">
                <a:latin typeface="Gill Sans"/>
                <a:ea typeface="Gill Sans"/>
                <a:cs typeface="Gill Sans"/>
                <a:sym typeface="Gill Sans"/>
              </a:defRPr>
            </a:pPr>
            <a:r>
              <a:t>Identification of Risk </a:t>
            </a:r>
          </a:p>
          <a:p>
            <a:pPr marL="0" indent="0">
              <a:lnSpc>
                <a:spcPct val="110000"/>
              </a:lnSpc>
              <a:spcBef>
                <a:spcPts val="4200"/>
              </a:spcBef>
              <a:buClrTx/>
              <a:buSzTx/>
              <a:buFontTx/>
              <a:buNone/>
              <a:defRPr sz="3400">
                <a:latin typeface="Gill Sans"/>
                <a:ea typeface="Gill Sans"/>
                <a:cs typeface="Gill Sans"/>
                <a:sym typeface="Gill Sans"/>
              </a:defRPr>
            </a:pPr>
            <a:r>
              <a:rPr i="1"/>
              <a:t>(Form A, Page 6: Identification of Risk) </a:t>
            </a:r>
          </a:p>
          <a:p>
            <a:pPr marL="659926" lvl="1">
              <a:spcBef>
                <a:spcPts val="900"/>
              </a:spcBef>
              <a:buClr>
                <a:srgbClr val="DA1F28"/>
              </a:buClr>
              <a:buFontTx/>
              <a:defRPr>
                <a:latin typeface="Gill Sans"/>
                <a:ea typeface="Gill Sans"/>
                <a:cs typeface="Gill Sans"/>
                <a:sym typeface="Gill Sans"/>
              </a:defRPr>
            </a:pPr>
            <a:endParaRPr i="1"/>
          </a:p>
          <a:p>
            <a:pPr marL="659926" lvl="1">
              <a:spcBef>
                <a:spcPts val="900"/>
              </a:spcBef>
              <a:buClr>
                <a:srgbClr val="DA1F28"/>
              </a:buClr>
              <a:buFontTx/>
              <a:defRPr>
                <a:latin typeface="Gill Sans"/>
                <a:ea typeface="Gill Sans"/>
                <a:cs typeface="Gill Sans"/>
                <a:sym typeface="Gill Sans"/>
              </a:defRPr>
            </a:pPr>
            <a:r>
              <a:t>Completed by individual of initial contact with student</a:t>
            </a:r>
          </a:p>
        </p:txBody>
      </p:sp>
      <p:pic>
        <p:nvPicPr>
          <p:cNvPr id="815" name="Screen Shot 2018-03-20 at 10.54.18 AM.png" descr="Screen Shot 2018-03-20 at 10.54.18 AM.png"/>
          <p:cNvPicPr>
            <a:picLocks noChangeAspect="1"/>
          </p:cNvPicPr>
          <p:nvPr/>
        </p:nvPicPr>
        <p:blipFill>
          <a:blip r:embed="rId3"/>
          <a:srcRect l="2950" r="11321"/>
          <a:stretch>
            <a:fillRect/>
          </a:stretch>
        </p:blipFill>
        <p:spPr>
          <a:xfrm>
            <a:off x="6734463" y="2478330"/>
            <a:ext cx="5977176" cy="6452152"/>
          </a:xfrm>
          <a:prstGeom prst="rect">
            <a:avLst/>
          </a:prstGeom>
          <a:ln w="25400">
            <a:solidFill>
              <a:srgbClr val="000000"/>
            </a:solidFill>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 name="Rectangle"/>
          <p:cNvGrpSpPr/>
          <p:nvPr/>
        </p:nvGrpSpPr>
        <p:grpSpPr>
          <a:xfrm>
            <a:off x="-445286" y="-265884"/>
            <a:ext cx="13895372" cy="1730176"/>
            <a:chOff x="0" y="0"/>
            <a:chExt cx="13895370" cy="1730174"/>
          </a:xfrm>
        </p:grpSpPr>
        <p:sp>
          <p:nvSpPr>
            <p:cNvPr id="818"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817"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820" name="Title 1"/>
          <p:cNvSpPr txBox="1"/>
          <p:nvPr/>
        </p:nvSpPr>
        <p:spPr>
          <a:xfrm>
            <a:off x="189645" y="-198595"/>
            <a:ext cx="12625510"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5300" spc="-105">
                <a:solidFill>
                  <a:srgbClr val="FFFFFF"/>
                </a:solidFill>
                <a:latin typeface="+mn-lt"/>
                <a:ea typeface="+mn-ea"/>
                <a:cs typeface="+mn-cs"/>
                <a:sym typeface="Didot"/>
              </a:defRPr>
            </a:lvl1pPr>
          </a:lstStyle>
          <a:p>
            <a:r>
              <a:t>Suicide Behavior Procedure and Checklist</a:t>
            </a:r>
          </a:p>
        </p:txBody>
      </p:sp>
      <p:sp>
        <p:nvSpPr>
          <p:cNvPr id="821" name="Administer Suicidal Screening…"/>
          <p:cNvSpPr txBox="1">
            <a:spLocks noGrp="1"/>
          </p:cNvSpPr>
          <p:nvPr>
            <p:ph type="body" sz="half" idx="4294967295"/>
          </p:nvPr>
        </p:nvSpPr>
        <p:spPr>
          <a:xfrm>
            <a:off x="474040" y="3758143"/>
            <a:ext cx="6502534" cy="4777314"/>
          </a:xfrm>
          <a:prstGeom prst="rect">
            <a:avLst/>
          </a:prstGeom>
        </p:spPr>
        <p:txBody>
          <a:bodyPr/>
          <a:lstStyle/>
          <a:p>
            <a:pPr marL="0" indent="0" algn="ctr" defTabSz="514095">
              <a:spcBef>
                <a:spcPts val="3600"/>
              </a:spcBef>
              <a:buClrTx/>
              <a:buSzTx/>
              <a:buFontTx/>
              <a:buNone/>
              <a:defRPr sz="3343" b="1">
                <a:latin typeface="Gill Sans"/>
                <a:ea typeface="Gill Sans"/>
                <a:cs typeface="Gill Sans"/>
                <a:sym typeface="Gill Sans"/>
              </a:defRPr>
            </a:pPr>
            <a:r>
              <a:t>Administer Suicidal Screening</a:t>
            </a:r>
          </a:p>
          <a:p>
            <a:pPr marL="0" indent="0" defTabSz="514095">
              <a:spcBef>
                <a:spcPts val="3600"/>
              </a:spcBef>
              <a:buClrTx/>
              <a:buSzTx/>
              <a:buFontTx/>
              <a:buNone/>
              <a:defRPr sz="3343">
                <a:latin typeface="Gill Sans"/>
                <a:ea typeface="Gill Sans"/>
                <a:cs typeface="Gill Sans"/>
                <a:sym typeface="Gill Sans"/>
              </a:defRPr>
            </a:pPr>
            <a:r>
              <a:t>(</a:t>
            </a:r>
            <a:r>
              <a:rPr i="1"/>
              <a:t>Form B1, Page 7: C-SSRS Screener with Triage Points)</a:t>
            </a:r>
          </a:p>
          <a:p>
            <a:pPr marL="0" indent="0" defTabSz="514095">
              <a:spcBef>
                <a:spcPts val="3600"/>
              </a:spcBef>
              <a:buClrTx/>
              <a:buSzTx/>
              <a:buFontTx/>
              <a:buNone/>
              <a:defRPr sz="2200" i="1">
                <a:latin typeface="Gill Sans"/>
                <a:ea typeface="Gill Sans"/>
                <a:cs typeface="Gill Sans"/>
                <a:sym typeface="Gill Sans"/>
              </a:defRPr>
            </a:pPr>
            <a:r>
              <a:t>* (Form B2, Page 9: C-SSRS Risk Assessment, intended for use by psychologists, or other clinicians) </a:t>
            </a:r>
          </a:p>
          <a:p>
            <a:pPr marL="0" indent="0" defTabSz="514095">
              <a:spcBef>
                <a:spcPts val="3600"/>
              </a:spcBef>
              <a:buClrTx/>
              <a:buSzTx/>
              <a:buFontTx/>
              <a:buNone/>
              <a:defRPr sz="2200" i="1">
                <a:latin typeface="Gill Sans"/>
                <a:ea typeface="Gill Sans"/>
                <a:cs typeface="Gill Sans"/>
                <a:sym typeface="Gill Sans"/>
              </a:defRPr>
            </a:pPr>
            <a:r>
              <a:t>Video Tutorial found at: https://www.practiceinnovations.org/portals/0/CSSRS/shell.html</a:t>
            </a:r>
          </a:p>
        </p:txBody>
      </p:sp>
      <p:pic>
        <p:nvPicPr>
          <p:cNvPr id="822" name="Screen Shot 2018-03-20 at 10.57.01 AM.png" descr="Screen Shot 2018-03-20 at 10.57.01 AM.png"/>
          <p:cNvPicPr>
            <a:picLocks noChangeAspect="1"/>
          </p:cNvPicPr>
          <p:nvPr/>
        </p:nvPicPr>
        <p:blipFill>
          <a:blip r:embed="rId4"/>
          <a:srcRect t="1671"/>
          <a:stretch>
            <a:fillRect/>
          </a:stretch>
        </p:blipFill>
        <p:spPr>
          <a:xfrm>
            <a:off x="7112420" y="2360614"/>
            <a:ext cx="5575301" cy="6668459"/>
          </a:xfrm>
          <a:prstGeom prst="rect">
            <a:avLst/>
          </a:prstGeom>
          <a:ln w="25400">
            <a:solidFill>
              <a:srgbClr val="000000"/>
            </a:solidFill>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8" name="Rectangle"/>
          <p:cNvGrpSpPr/>
          <p:nvPr/>
        </p:nvGrpSpPr>
        <p:grpSpPr>
          <a:xfrm>
            <a:off x="-445286" y="-265884"/>
            <a:ext cx="13895372" cy="1730176"/>
            <a:chOff x="0" y="0"/>
            <a:chExt cx="13895370" cy="1730174"/>
          </a:xfrm>
        </p:grpSpPr>
        <p:sp>
          <p:nvSpPr>
            <p:cNvPr id="827"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826" name="Rectangle Rectangle" descr="Rectangle Rectangle"/>
            <p:cNvPicPr>
              <a:picLocks/>
            </p:cNvPicPr>
            <p:nvPr/>
          </p:nvPicPr>
          <p:blipFill>
            <a:blip r:embed="rId2"/>
            <a:stretch>
              <a:fillRect/>
            </a:stretch>
          </p:blipFill>
          <p:spPr>
            <a:xfrm>
              <a:off x="0" y="0"/>
              <a:ext cx="13895371" cy="1730175"/>
            </a:xfrm>
            <a:prstGeom prst="rect">
              <a:avLst/>
            </a:prstGeom>
            <a:effectLst/>
          </p:spPr>
        </p:pic>
      </p:grpSp>
      <p:sp>
        <p:nvSpPr>
          <p:cNvPr id="829" name="Title 1"/>
          <p:cNvSpPr txBox="1"/>
          <p:nvPr/>
        </p:nvSpPr>
        <p:spPr>
          <a:xfrm>
            <a:off x="189645" y="-198595"/>
            <a:ext cx="12625510"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5300" spc="-105">
                <a:solidFill>
                  <a:srgbClr val="FFFFFF"/>
                </a:solidFill>
                <a:latin typeface="+mn-lt"/>
                <a:ea typeface="+mn-ea"/>
                <a:cs typeface="+mn-cs"/>
                <a:sym typeface="Didot"/>
              </a:defRPr>
            </a:lvl1pPr>
          </a:lstStyle>
          <a:p>
            <a:r>
              <a:t>Suicide Behavior Procedure and Checklist</a:t>
            </a:r>
          </a:p>
        </p:txBody>
      </p:sp>
      <p:sp>
        <p:nvSpPr>
          <p:cNvPr id="830" name="Determine Risk Level on C-SSRS Screener and Take Appropriate Action…"/>
          <p:cNvSpPr txBox="1">
            <a:spLocks noGrp="1"/>
          </p:cNvSpPr>
          <p:nvPr>
            <p:ph type="body" sz="half" idx="4294967295"/>
          </p:nvPr>
        </p:nvSpPr>
        <p:spPr>
          <a:xfrm>
            <a:off x="326943" y="2961400"/>
            <a:ext cx="6159278" cy="6324601"/>
          </a:xfrm>
          <a:prstGeom prst="rect">
            <a:avLst/>
          </a:prstGeom>
        </p:spPr>
        <p:txBody>
          <a:bodyPr/>
          <a:lstStyle/>
          <a:p>
            <a:pPr marL="0" indent="0" algn="ctr">
              <a:spcBef>
                <a:spcPts val="4200"/>
              </a:spcBef>
              <a:buClrTx/>
              <a:buSzTx/>
              <a:buFontTx/>
              <a:buNone/>
              <a:defRPr b="1">
                <a:latin typeface="Gill Sans"/>
                <a:ea typeface="Gill Sans"/>
                <a:cs typeface="Gill Sans"/>
                <a:sym typeface="Gill Sans"/>
              </a:defRPr>
            </a:pPr>
            <a:r>
              <a:t>Determine Risk Level on C-SSRS Screener and Take Appropriate Action </a:t>
            </a:r>
          </a:p>
          <a:p>
            <a:pPr marL="0" indent="0" algn="ctr">
              <a:spcBef>
                <a:spcPts val="4200"/>
              </a:spcBef>
              <a:buClrTx/>
              <a:buSzTx/>
              <a:buFontTx/>
              <a:buNone/>
              <a:defRPr>
                <a:latin typeface="Gill Sans"/>
                <a:ea typeface="Gill Sans"/>
                <a:cs typeface="Gill Sans"/>
                <a:sym typeface="Gill Sans"/>
              </a:defRPr>
            </a:pPr>
            <a:r>
              <a:t>(</a:t>
            </a:r>
            <a:r>
              <a:rPr i="1"/>
              <a:t>Form B1, Page 8: C-SSRS Screener with Triage Points)</a:t>
            </a:r>
          </a:p>
        </p:txBody>
      </p:sp>
      <p:pic>
        <p:nvPicPr>
          <p:cNvPr id="831" name="Screen Shot 2018-03-20 at 10.57.18 AM.png" descr="Screen Shot 2018-03-20 at 10.57.18 AM.png"/>
          <p:cNvPicPr>
            <a:picLocks noChangeAspect="1"/>
          </p:cNvPicPr>
          <p:nvPr/>
        </p:nvPicPr>
        <p:blipFill>
          <a:blip r:embed="rId3"/>
          <a:srcRect t="594" r="3278" b="8131"/>
          <a:stretch>
            <a:fillRect/>
          </a:stretch>
        </p:blipFill>
        <p:spPr>
          <a:xfrm>
            <a:off x="6920504" y="2669456"/>
            <a:ext cx="5601344" cy="5482939"/>
          </a:xfrm>
          <a:prstGeom prst="rect">
            <a:avLst/>
          </a:prstGeom>
          <a:ln w="25400">
            <a:solidFill>
              <a:srgbClr val="000000"/>
            </a:solidFill>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5" name="Rectangle"/>
          <p:cNvGrpSpPr/>
          <p:nvPr/>
        </p:nvGrpSpPr>
        <p:grpSpPr>
          <a:xfrm>
            <a:off x="-445286" y="-265884"/>
            <a:ext cx="13895372" cy="1730176"/>
            <a:chOff x="0" y="0"/>
            <a:chExt cx="13895370" cy="1730174"/>
          </a:xfrm>
        </p:grpSpPr>
        <p:sp>
          <p:nvSpPr>
            <p:cNvPr id="834"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833" name="Rectangle Rectangle" descr="Rectangle Rectangle"/>
            <p:cNvPicPr>
              <a:picLocks/>
            </p:cNvPicPr>
            <p:nvPr/>
          </p:nvPicPr>
          <p:blipFill>
            <a:blip r:embed="rId2"/>
            <a:stretch>
              <a:fillRect/>
            </a:stretch>
          </p:blipFill>
          <p:spPr>
            <a:xfrm>
              <a:off x="0" y="0"/>
              <a:ext cx="13895371" cy="1730175"/>
            </a:xfrm>
            <a:prstGeom prst="rect">
              <a:avLst/>
            </a:prstGeom>
            <a:effectLst/>
          </p:spPr>
        </p:pic>
      </p:grpSp>
      <p:sp>
        <p:nvSpPr>
          <p:cNvPr id="836" name="Title 1"/>
          <p:cNvSpPr txBox="1"/>
          <p:nvPr/>
        </p:nvSpPr>
        <p:spPr>
          <a:xfrm>
            <a:off x="189645" y="-198595"/>
            <a:ext cx="12625510"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5300" spc="-105">
                <a:solidFill>
                  <a:srgbClr val="FFFFFF"/>
                </a:solidFill>
                <a:latin typeface="+mn-lt"/>
                <a:ea typeface="+mn-ea"/>
                <a:cs typeface="+mn-cs"/>
                <a:sym typeface="Didot"/>
              </a:defRPr>
            </a:lvl1pPr>
          </a:lstStyle>
          <a:p>
            <a:r>
              <a:t>Suicide Behavior Procedure and Checklist</a:t>
            </a:r>
          </a:p>
        </p:txBody>
      </p:sp>
      <p:sp>
        <p:nvSpPr>
          <p:cNvPr id="837" name="Issues of Abuse and Neglect…"/>
          <p:cNvSpPr txBox="1">
            <a:spLocks noGrp="1"/>
          </p:cNvSpPr>
          <p:nvPr>
            <p:ph type="body" idx="4294967295"/>
          </p:nvPr>
        </p:nvSpPr>
        <p:spPr>
          <a:xfrm>
            <a:off x="355600" y="1714500"/>
            <a:ext cx="12293600" cy="6324600"/>
          </a:xfrm>
          <a:prstGeom prst="rect">
            <a:avLst/>
          </a:prstGeom>
        </p:spPr>
        <p:txBody>
          <a:bodyPr/>
          <a:lstStyle/>
          <a:p>
            <a:pPr marL="0" indent="0" algn="ctr">
              <a:spcBef>
                <a:spcPts val="4200"/>
              </a:spcBef>
              <a:buClrTx/>
              <a:buSzTx/>
              <a:buFontTx/>
              <a:buNone/>
              <a:defRPr b="1">
                <a:latin typeface="Gill Sans"/>
                <a:ea typeface="Gill Sans"/>
                <a:cs typeface="Gill Sans"/>
                <a:sym typeface="Gill Sans"/>
              </a:defRPr>
            </a:pPr>
            <a:r>
              <a:t>Issues of Abuse and Neglect</a:t>
            </a:r>
          </a:p>
          <a:p>
            <a:pPr marL="0" indent="0">
              <a:spcBef>
                <a:spcPts val="4200"/>
              </a:spcBef>
              <a:buClrTx/>
              <a:buSzTx/>
              <a:buFontTx/>
              <a:buNone/>
              <a:defRPr sz="900">
                <a:latin typeface="Gill Sans"/>
                <a:ea typeface="Gill Sans"/>
                <a:cs typeface="Gill Sans"/>
                <a:sym typeface="Gill Sans"/>
              </a:defRPr>
            </a:pPr>
            <a:endParaRPr/>
          </a:p>
          <a:p>
            <a:pPr lvl="1">
              <a:spcBef>
                <a:spcPts val="900"/>
              </a:spcBef>
              <a:buClr>
                <a:srgbClr val="DA1F28"/>
              </a:buClr>
              <a:buFontTx/>
              <a:defRPr sz="3400">
                <a:latin typeface="Gill Sans"/>
                <a:ea typeface="Gill Sans"/>
                <a:cs typeface="Gill Sans"/>
                <a:sym typeface="Gill Sans"/>
              </a:defRPr>
            </a:pPr>
            <a:r>
              <a:t>If a student indicates that parental abuse or neglect is the reason for contemplating suicide, parent/guardian contact should not be made. Instead, immediately inform the principal and follow protocol for calling DCS. When notifying DCS, it must be emphasized that immediate action is necessary to protect the child from harm. Contact Mobile Crisis, if needed (1-866-791-9222) utilizing local number.</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1" name="Rectangle"/>
          <p:cNvGrpSpPr/>
          <p:nvPr/>
        </p:nvGrpSpPr>
        <p:grpSpPr>
          <a:xfrm>
            <a:off x="-445286" y="-265884"/>
            <a:ext cx="13895372" cy="1730176"/>
            <a:chOff x="0" y="0"/>
            <a:chExt cx="13895370" cy="1730174"/>
          </a:xfrm>
        </p:grpSpPr>
        <p:sp>
          <p:nvSpPr>
            <p:cNvPr id="840"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839" name="Rectangle Rectangle" descr="Rectangle Rectangle"/>
            <p:cNvPicPr>
              <a:picLocks/>
            </p:cNvPicPr>
            <p:nvPr/>
          </p:nvPicPr>
          <p:blipFill>
            <a:blip r:embed="rId2"/>
            <a:stretch>
              <a:fillRect/>
            </a:stretch>
          </p:blipFill>
          <p:spPr>
            <a:xfrm>
              <a:off x="0" y="0"/>
              <a:ext cx="13895371" cy="1730175"/>
            </a:xfrm>
            <a:prstGeom prst="rect">
              <a:avLst/>
            </a:prstGeom>
            <a:effectLst/>
          </p:spPr>
        </p:pic>
      </p:grpSp>
      <p:sp>
        <p:nvSpPr>
          <p:cNvPr id="842" name="Title 1"/>
          <p:cNvSpPr txBox="1"/>
          <p:nvPr/>
        </p:nvSpPr>
        <p:spPr>
          <a:xfrm>
            <a:off x="189645" y="-198595"/>
            <a:ext cx="12625510"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5300" spc="-105">
                <a:solidFill>
                  <a:srgbClr val="FFFFFF"/>
                </a:solidFill>
                <a:latin typeface="+mn-lt"/>
                <a:ea typeface="+mn-ea"/>
                <a:cs typeface="+mn-cs"/>
                <a:sym typeface="Didot"/>
              </a:defRPr>
            </a:lvl1pPr>
          </a:lstStyle>
          <a:p>
            <a:r>
              <a:t>Suicide Behavior Procedure and Checklist</a:t>
            </a:r>
          </a:p>
        </p:txBody>
      </p:sp>
      <p:sp>
        <p:nvSpPr>
          <p:cNvPr id="843" name="Parent Contact…"/>
          <p:cNvSpPr txBox="1">
            <a:spLocks noGrp="1"/>
          </p:cNvSpPr>
          <p:nvPr>
            <p:ph type="body" sz="half" idx="4294967295"/>
          </p:nvPr>
        </p:nvSpPr>
        <p:spPr>
          <a:xfrm>
            <a:off x="227677" y="2610626"/>
            <a:ext cx="7022265" cy="6324601"/>
          </a:xfrm>
          <a:prstGeom prst="rect">
            <a:avLst/>
          </a:prstGeom>
        </p:spPr>
        <p:txBody>
          <a:bodyPr/>
          <a:lstStyle/>
          <a:p>
            <a:pPr marL="0" indent="0" algn="ctr" defTabSz="438150">
              <a:lnSpc>
                <a:spcPct val="20000"/>
              </a:lnSpc>
              <a:spcBef>
                <a:spcPts val="3100"/>
              </a:spcBef>
              <a:buClrTx/>
              <a:buSzTx/>
              <a:buFontTx/>
              <a:buNone/>
              <a:defRPr sz="2850">
                <a:latin typeface="Gill Sans"/>
                <a:ea typeface="Gill Sans"/>
                <a:cs typeface="Gill Sans"/>
                <a:sym typeface="Gill Sans"/>
              </a:defRPr>
            </a:pPr>
            <a:r>
              <a:rPr b="1"/>
              <a:t>Parent Contact</a:t>
            </a:r>
            <a:r>
              <a:t> </a:t>
            </a:r>
          </a:p>
          <a:p>
            <a:pPr marL="0" indent="0" defTabSz="438150">
              <a:spcBef>
                <a:spcPts val="3100"/>
              </a:spcBef>
              <a:buClrTx/>
              <a:buSzTx/>
              <a:buFontTx/>
              <a:buNone/>
              <a:defRPr sz="2850">
                <a:latin typeface="Gill Sans"/>
                <a:ea typeface="Gill Sans"/>
                <a:cs typeface="Gill Sans"/>
                <a:sym typeface="Gill Sans"/>
              </a:defRPr>
            </a:pPr>
            <a:r>
              <a:t>(</a:t>
            </a:r>
            <a:r>
              <a:rPr i="1"/>
              <a:t>Form C, Page 10: Notification of Suicidal Thoughts or Feelings)</a:t>
            </a:r>
          </a:p>
          <a:p>
            <a:pPr marL="671115" lvl="1" indent="-290115" defTabSz="438150">
              <a:spcBef>
                <a:spcPts val="600"/>
              </a:spcBef>
              <a:buClr>
                <a:srgbClr val="DA1F28"/>
              </a:buClr>
              <a:buFontTx/>
              <a:defRPr sz="2550">
                <a:latin typeface="Gill Sans"/>
                <a:ea typeface="Gill Sans"/>
                <a:cs typeface="Gill Sans"/>
                <a:sym typeface="Gill Sans"/>
              </a:defRPr>
            </a:pPr>
            <a:r>
              <a:t>Explain the reason for the phone call and explain that the parent/guardian must come to the school immediately to address safety issues with their child. </a:t>
            </a:r>
            <a:endParaRPr sz="2850"/>
          </a:p>
          <a:p>
            <a:pPr marL="671115" lvl="1" indent="-290115" defTabSz="438150">
              <a:spcBef>
                <a:spcPts val="600"/>
              </a:spcBef>
              <a:buClr>
                <a:srgbClr val="DA1F28"/>
              </a:buClr>
              <a:buFontTx/>
              <a:defRPr sz="2550">
                <a:latin typeface="Gill Sans"/>
                <a:ea typeface="Gill Sans"/>
                <a:cs typeface="Gill Sans"/>
                <a:sym typeface="Gill Sans"/>
              </a:defRPr>
            </a:pPr>
            <a:r>
              <a:t>If the parent/guardian is unable to be reached by phone, and could possibly be at home, contact the school resource officer (SRO) to make a home notification. </a:t>
            </a:r>
            <a:endParaRPr sz="2850"/>
          </a:p>
          <a:p>
            <a:pPr marL="671115" lvl="1" indent="-290115" defTabSz="438150">
              <a:spcBef>
                <a:spcPts val="600"/>
              </a:spcBef>
              <a:buClr>
                <a:srgbClr val="DA1F28"/>
              </a:buClr>
              <a:buFontTx/>
              <a:defRPr sz="2550">
                <a:latin typeface="Gill Sans"/>
                <a:ea typeface="Gill Sans"/>
                <a:cs typeface="Gill Sans"/>
                <a:sym typeface="Gill Sans"/>
              </a:defRPr>
            </a:pPr>
            <a:r>
              <a:t>If a parent/guardian refuses to get help for the student, please report to DCS. </a:t>
            </a:r>
          </a:p>
          <a:p>
            <a:pPr marL="671115" lvl="1" indent="-290115" defTabSz="438150">
              <a:spcBef>
                <a:spcPts val="600"/>
              </a:spcBef>
              <a:buClr>
                <a:srgbClr val="DA1F28"/>
              </a:buClr>
              <a:buFontTx/>
              <a:defRPr sz="2550">
                <a:latin typeface="Gill Sans"/>
                <a:ea typeface="Gill Sans"/>
                <a:cs typeface="Gill Sans"/>
                <a:sym typeface="Gill Sans"/>
              </a:defRPr>
            </a:pPr>
            <a:r>
              <a:t>*Document if parent/guardian refuses to come to school.</a:t>
            </a:r>
          </a:p>
        </p:txBody>
      </p:sp>
      <p:pic>
        <p:nvPicPr>
          <p:cNvPr id="844" name="Screen Shot 2018-03-20 at 11.13.29 AM.png" descr="Screen Shot 2018-03-20 at 11.13.29 AM.png"/>
          <p:cNvPicPr>
            <a:picLocks noChangeAspect="1"/>
          </p:cNvPicPr>
          <p:nvPr/>
        </p:nvPicPr>
        <p:blipFill>
          <a:blip r:embed="rId3"/>
          <a:stretch>
            <a:fillRect/>
          </a:stretch>
        </p:blipFill>
        <p:spPr>
          <a:xfrm>
            <a:off x="7375324" y="2769376"/>
            <a:ext cx="5461001" cy="6007101"/>
          </a:xfrm>
          <a:prstGeom prst="rect">
            <a:avLst/>
          </a:prstGeom>
          <a:ln w="25400">
            <a:solidFill>
              <a:srgbClr val="000000"/>
            </a:solidFill>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8" name="Rectangle"/>
          <p:cNvGrpSpPr/>
          <p:nvPr/>
        </p:nvGrpSpPr>
        <p:grpSpPr>
          <a:xfrm>
            <a:off x="-445286" y="-265884"/>
            <a:ext cx="13895372" cy="1730176"/>
            <a:chOff x="0" y="0"/>
            <a:chExt cx="13895370" cy="1730174"/>
          </a:xfrm>
        </p:grpSpPr>
        <p:sp>
          <p:nvSpPr>
            <p:cNvPr id="847"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846" name="Rectangle Rectangle" descr="Rectangle Rectangle"/>
            <p:cNvPicPr>
              <a:picLocks/>
            </p:cNvPicPr>
            <p:nvPr/>
          </p:nvPicPr>
          <p:blipFill>
            <a:blip r:embed="rId2"/>
            <a:stretch>
              <a:fillRect/>
            </a:stretch>
          </p:blipFill>
          <p:spPr>
            <a:xfrm>
              <a:off x="0" y="0"/>
              <a:ext cx="13895371" cy="1730175"/>
            </a:xfrm>
            <a:prstGeom prst="rect">
              <a:avLst/>
            </a:prstGeom>
            <a:effectLst/>
          </p:spPr>
        </p:pic>
      </p:grpSp>
      <p:sp>
        <p:nvSpPr>
          <p:cNvPr id="849" name="Title 1"/>
          <p:cNvSpPr txBox="1"/>
          <p:nvPr/>
        </p:nvSpPr>
        <p:spPr>
          <a:xfrm>
            <a:off x="189645" y="-198595"/>
            <a:ext cx="12625510"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5300" spc="-105">
                <a:solidFill>
                  <a:srgbClr val="FFFFFF"/>
                </a:solidFill>
                <a:latin typeface="+mn-lt"/>
                <a:ea typeface="+mn-ea"/>
                <a:cs typeface="+mn-cs"/>
                <a:sym typeface="Didot"/>
              </a:defRPr>
            </a:lvl1pPr>
          </a:lstStyle>
          <a:p>
            <a:r>
              <a:t>Suicide Behavior Procedure and Checklist</a:t>
            </a:r>
          </a:p>
        </p:txBody>
      </p:sp>
      <p:sp>
        <p:nvSpPr>
          <p:cNvPr id="850" name="Meeting with Parent…"/>
          <p:cNvSpPr txBox="1">
            <a:spLocks noGrp="1"/>
          </p:cNvSpPr>
          <p:nvPr>
            <p:ph type="body" sz="half" idx="4294967295"/>
          </p:nvPr>
        </p:nvSpPr>
        <p:spPr>
          <a:xfrm>
            <a:off x="314058" y="2305988"/>
            <a:ext cx="6922860" cy="6324601"/>
          </a:xfrm>
          <a:prstGeom prst="rect">
            <a:avLst/>
          </a:prstGeom>
        </p:spPr>
        <p:txBody>
          <a:bodyPr/>
          <a:lstStyle/>
          <a:p>
            <a:pPr marL="0" indent="0" algn="ctr" defTabSz="479044">
              <a:lnSpc>
                <a:spcPct val="20000"/>
              </a:lnSpc>
              <a:spcBef>
                <a:spcPts val="3400"/>
              </a:spcBef>
              <a:buClrTx/>
              <a:buSzTx/>
              <a:buFontTx/>
              <a:buNone/>
              <a:defRPr sz="3116">
                <a:latin typeface="Gill Sans"/>
                <a:ea typeface="Gill Sans"/>
                <a:cs typeface="Gill Sans"/>
                <a:sym typeface="Gill Sans"/>
              </a:defRPr>
            </a:pPr>
            <a:r>
              <a:rPr b="1"/>
              <a:t>Meeting with Parent</a:t>
            </a:r>
            <a:r>
              <a:t> </a:t>
            </a:r>
          </a:p>
          <a:p>
            <a:pPr marL="0" indent="0" algn="ctr" defTabSz="479044">
              <a:spcBef>
                <a:spcPts val="3400"/>
              </a:spcBef>
              <a:buClrTx/>
              <a:buSzTx/>
              <a:buFontTx/>
              <a:buNone/>
              <a:defRPr sz="3116">
                <a:latin typeface="Gill Sans"/>
                <a:ea typeface="Gill Sans"/>
                <a:cs typeface="Gill Sans"/>
                <a:sym typeface="Gill Sans"/>
              </a:defRPr>
            </a:pPr>
            <a:r>
              <a:rPr sz="2788"/>
              <a:t>(</a:t>
            </a:r>
            <a:r>
              <a:rPr sz="2788" i="1"/>
              <a:t>Form D, Page 11: Acknowledgement of Notification)</a:t>
            </a:r>
            <a:endParaRPr sz="2788"/>
          </a:p>
          <a:p>
            <a:pPr marL="0" indent="0" defTabSz="479044">
              <a:spcBef>
                <a:spcPts val="3400"/>
              </a:spcBef>
              <a:buClrTx/>
              <a:buSzTx/>
              <a:buFontTx/>
              <a:buNone/>
              <a:defRPr sz="410">
                <a:latin typeface="Gill Sans"/>
                <a:ea typeface="Gill Sans"/>
                <a:cs typeface="Gill Sans"/>
                <a:sym typeface="Gill Sans"/>
              </a:defRPr>
            </a:pPr>
            <a:endParaRPr sz="100"/>
          </a:p>
          <a:p>
            <a:pPr marL="733753" lvl="1" indent="-317193" defTabSz="479044">
              <a:spcBef>
                <a:spcPts val="600"/>
              </a:spcBef>
              <a:buClr>
                <a:srgbClr val="DA1F28"/>
              </a:buClr>
              <a:buFontTx/>
              <a:defRPr sz="2788">
                <a:latin typeface="Gill Sans"/>
                <a:ea typeface="Gill Sans"/>
                <a:cs typeface="Gill Sans"/>
                <a:sym typeface="Gill Sans"/>
              </a:defRPr>
            </a:pPr>
            <a:r>
              <a:t>Meet with parent/guardian and discuss threats and seriousness of the situation.</a:t>
            </a:r>
            <a:endParaRPr sz="3116"/>
          </a:p>
          <a:p>
            <a:pPr marL="733753" lvl="1" indent="-317193" defTabSz="479044">
              <a:spcBef>
                <a:spcPts val="600"/>
              </a:spcBef>
              <a:buClr>
                <a:srgbClr val="DA1F28"/>
              </a:buClr>
              <a:buFontTx/>
              <a:defRPr sz="2788">
                <a:latin typeface="Gill Sans"/>
                <a:ea typeface="Gill Sans"/>
                <a:cs typeface="Gill Sans"/>
                <a:sym typeface="Gill Sans"/>
              </a:defRPr>
            </a:pPr>
            <a:r>
              <a:t>Have parent/guardian provide input on circumstances that might relate to the issues addressed</a:t>
            </a:r>
            <a:endParaRPr sz="3116"/>
          </a:p>
          <a:p>
            <a:pPr marL="733753" lvl="1" indent="-317193" defTabSz="479044">
              <a:spcBef>
                <a:spcPts val="600"/>
              </a:spcBef>
              <a:buClr>
                <a:srgbClr val="DA1F28"/>
              </a:buClr>
              <a:buFontTx/>
              <a:defRPr sz="2788">
                <a:latin typeface="Gill Sans"/>
                <a:ea typeface="Gill Sans"/>
                <a:cs typeface="Gill Sans"/>
                <a:sym typeface="Gill Sans"/>
              </a:defRPr>
            </a:pPr>
            <a:r>
              <a:t>Have parent/guardian sign the Acknowledgement of Notification form. (Keep original and give a copy to the parents) </a:t>
            </a:r>
          </a:p>
          <a:p>
            <a:pPr marL="733753" lvl="1" indent="-317193" defTabSz="479044">
              <a:spcBef>
                <a:spcPts val="600"/>
              </a:spcBef>
              <a:buClr>
                <a:srgbClr val="DA1F28"/>
              </a:buClr>
              <a:buFontTx/>
              <a:defRPr sz="2788">
                <a:latin typeface="Gill Sans"/>
                <a:ea typeface="Gill Sans"/>
                <a:cs typeface="Gill Sans"/>
                <a:sym typeface="Gill Sans"/>
              </a:defRPr>
            </a:pPr>
            <a:r>
              <a:t>Provide a copy of Suicide Warning Signs. </a:t>
            </a:r>
          </a:p>
        </p:txBody>
      </p:sp>
      <p:pic>
        <p:nvPicPr>
          <p:cNvPr id="851" name="Screen Shot 2018-03-20 at 11.19.05 AM.png" descr="Screen Shot 2018-03-20 at 11.19.05 AM.png"/>
          <p:cNvPicPr>
            <a:picLocks noChangeAspect="1"/>
          </p:cNvPicPr>
          <p:nvPr/>
        </p:nvPicPr>
        <p:blipFill>
          <a:blip r:embed="rId3"/>
          <a:stretch>
            <a:fillRect/>
          </a:stretch>
        </p:blipFill>
        <p:spPr>
          <a:xfrm>
            <a:off x="7443329" y="2721566"/>
            <a:ext cx="5080001" cy="5715001"/>
          </a:xfrm>
          <a:prstGeom prst="rect">
            <a:avLst/>
          </a:prstGeom>
          <a:ln w="25400">
            <a:solidFill>
              <a:srgbClr val="000000"/>
            </a:solidFill>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 name="Rectangle"/>
          <p:cNvGrpSpPr/>
          <p:nvPr/>
        </p:nvGrpSpPr>
        <p:grpSpPr>
          <a:xfrm>
            <a:off x="-445286" y="-265884"/>
            <a:ext cx="13895372" cy="1730176"/>
            <a:chOff x="0" y="0"/>
            <a:chExt cx="13895370" cy="1730174"/>
          </a:xfrm>
        </p:grpSpPr>
        <p:sp>
          <p:nvSpPr>
            <p:cNvPr id="177"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176"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pic>
        <p:nvPicPr>
          <p:cNvPr id="179" name="xxNational-Ratios-30-year.pdf" descr="xxNational-Ratios-30-year.pdf"/>
          <p:cNvPicPr>
            <a:picLocks noChangeAspect="1"/>
          </p:cNvPicPr>
          <p:nvPr/>
        </p:nvPicPr>
        <p:blipFill>
          <a:blip r:embed="rId4"/>
          <a:srcRect t="6113" b="6113"/>
          <a:stretch>
            <a:fillRect/>
          </a:stretch>
        </p:blipFill>
        <p:spPr>
          <a:xfrm>
            <a:off x="183068" y="1549193"/>
            <a:ext cx="6475271" cy="7906164"/>
          </a:xfrm>
          <a:prstGeom prst="rect">
            <a:avLst/>
          </a:prstGeom>
          <a:ln w="12700">
            <a:miter lim="400000"/>
          </a:ln>
        </p:spPr>
      </p:pic>
      <p:grpSp>
        <p:nvGrpSpPr>
          <p:cNvPr id="182" name="Group"/>
          <p:cNvGrpSpPr/>
          <p:nvPr/>
        </p:nvGrpSpPr>
        <p:grpSpPr>
          <a:xfrm>
            <a:off x="7062093" y="4092994"/>
            <a:ext cx="5731201" cy="1567611"/>
            <a:chOff x="0" y="0"/>
            <a:chExt cx="5731200" cy="1567610"/>
          </a:xfrm>
        </p:grpSpPr>
        <p:pic>
          <p:nvPicPr>
            <p:cNvPr id="180" name="xxNational-Ratios-30-year.pdf" descr="xxNational-Ratios-30-year.pdf"/>
            <p:cNvPicPr>
              <a:picLocks noChangeAspect="1"/>
            </p:cNvPicPr>
            <p:nvPr/>
          </p:nvPicPr>
          <p:blipFill>
            <a:blip r:embed="rId4"/>
            <a:srcRect r="76047" b="92958"/>
            <a:stretch>
              <a:fillRect/>
            </a:stretch>
          </p:blipFill>
          <p:spPr>
            <a:xfrm>
              <a:off x="1814852" y="0"/>
              <a:ext cx="2101691" cy="859476"/>
            </a:xfrm>
            <a:prstGeom prst="rect">
              <a:avLst/>
            </a:prstGeom>
            <a:ln w="12700" cap="flat">
              <a:noFill/>
              <a:miter lim="400000"/>
            </a:ln>
            <a:effectLst/>
          </p:spPr>
        </p:pic>
        <p:pic>
          <p:nvPicPr>
            <p:cNvPr id="181" name="xxNational-Ratios-30-year.pdf" descr="xxNational-Ratios-30-year.pdf"/>
            <p:cNvPicPr>
              <a:picLocks noChangeAspect="1"/>
            </p:cNvPicPr>
            <p:nvPr/>
          </p:nvPicPr>
          <p:blipFill>
            <a:blip r:embed="rId4"/>
            <a:srcRect l="23356" r="11326" b="93859"/>
            <a:stretch>
              <a:fillRect/>
            </a:stretch>
          </p:blipFill>
          <p:spPr>
            <a:xfrm>
              <a:off x="0" y="818132"/>
              <a:ext cx="5731201" cy="749479"/>
            </a:xfrm>
            <a:prstGeom prst="rect">
              <a:avLst/>
            </a:prstGeom>
            <a:ln w="12700" cap="flat">
              <a:noFill/>
              <a:miter lim="400000"/>
            </a:ln>
            <a:effectLst/>
          </p:spPr>
        </p:pic>
      </p:grpSp>
      <p:pic>
        <p:nvPicPr>
          <p:cNvPr id="183" name="xxNational-Ratios-30-year.pdf" descr="xxNational-Ratios-30-year.pdf"/>
          <p:cNvPicPr>
            <a:picLocks noChangeAspect="1"/>
          </p:cNvPicPr>
          <p:nvPr/>
        </p:nvPicPr>
        <p:blipFill>
          <a:blip r:embed="rId4"/>
          <a:srcRect t="93676" r="45044" b="3609"/>
          <a:stretch>
            <a:fillRect/>
          </a:stretch>
        </p:blipFill>
        <p:spPr>
          <a:xfrm>
            <a:off x="343189" y="9364107"/>
            <a:ext cx="6559854" cy="450677"/>
          </a:xfrm>
          <a:prstGeom prst="rect">
            <a:avLst/>
          </a:prstGeom>
          <a:ln w="12700">
            <a:miter lim="400000"/>
          </a:ln>
        </p:spPr>
      </p:pic>
      <p:sp>
        <p:nvSpPr>
          <p:cNvPr id="184" name="Line"/>
          <p:cNvSpPr/>
          <p:nvPr/>
        </p:nvSpPr>
        <p:spPr>
          <a:xfrm flipV="1">
            <a:off x="2298322" y="1611623"/>
            <a:ext cx="1" cy="7781289"/>
          </a:xfrm>
          <a:prstGeom prst="line">
            <a:avLst/>
          </a:prstGeom>
          <a:ln w="38100">
            <a:solidFill>
              <a:srgbClr val="E41E04"/>
            </a:solidFill>
            <a:miter lim="400000"/>
          </a:ln>
          <a:effectLst>
            <a:outerShdw blurRad="63500" dist="52281" dir="4187739" rotWithShape="0">
              <a:srgbClr val="000000"/>
            </a:outerShdw>
          </a:effectLst>
        </p:spPr>
        <p:txBody>
          <a:bodyPr lIns="50800" tIns="50800" rIns="50800" bIns="50800" anchor="ctr"/>
          <a:lstStyle/>
          <a:p>
            <a:pPr>
              <a:defRPr>
                <a:solidFill>
                  <a:srgbClr val="202020"/>
                </a:solidFill>
              </a:defRPr>
            </a:pPr>
            <a:endParaRPr/>
          </a:p>
        </p:txBody>
      </p:sp>
      <p:sp>
        <p:nvSpPr>
          <p:cNvPr id="185" name="Who Are We?"/>
          <p:cNvSpPr txBox="1">
            <a:spLocks noGrp="1"/>
          </p:cNvSpPr>
          <p:nvPr>
            <p:ph type="title" idx="4294967295"/>
          </p:nvPr>
        </p:nvSpPr>
        <p:spPr>
          <a:xfrm>
            <a:off x="4114959" y="-260773"/>
            <a:ext cx="6105530" cy="2044701"/>
          </a:xfrm>
          <a:prstGeom prst="rect">
            <a:avLst/>
          </a:prstGeom>
        </p:spPr>
        <p:txBody>
          <a:bodyPr/>
          <a:lstStyle>
            <a:lvl1pPr>
              <a:defRPr>
                <a:solidFill>
                  <a:srgbClr val="FFFFFF"/>
                </a:solidFill>
              </a:defRPr>
            </a:lvl1pPr>
          </a:lstStyle>
          <a:p>
            <a:r>
              <a:t>Who Are We?</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84"/>
                                        </p:tgtEl>
                                        <p:attrNameLst>
                                          <p:attrName>style.visibility</p:attrName>
                                        </p:attrNameLst>
                                      </p:cBhvr>
                                      <p:to>
                                        <p:strVal val="visible"/>
                                      </p:to>
                                    </p:set>
                                    <p:animEffect transition="in" filter="fade">
                                      <p:cBhvr>
                                        <p:cTn id="7" dur="10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1"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5" name="Rectangle"/>
          <p:cNvGrpSpPr/>
          <p:nvPr/>
        </p:nvGrpSpPr>
        <p:grpSpPr>
          <a:xfrm>
            <a:off x="-445286" y="-265884"/>
            <a:ext cx="13895372" cy="1730176"/>
            <a:chOff x="0" y="0"/>
            <a:chExt cx="13895370" cy="1730174"/>
          </a:xfrm>
        </p:grpSpPr>
        <p:sp>
          <p:nvSpPr>
            <p:cNvPr id="854"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853" name="Rectangle Rectangle" descr="Rectangle Rectangle"/>
            <p:cNvPicPr>
              <a:picLocks/>
            </p:cNvPicPr>
            <p:nvPr/>
          </p:nvPicPr>
          <p:blipFill>
            <a:blip r:embed="rId2"/>
            <a:stretch>
              <a:fillRect/>
            </a:stretch>
          </p:blipFill>
          <p:spPr>
            <a:xfrm>
              <a:off x="0" y="0"/>
              <a:ext cx="13895371" cy="1730175"/>
            </a:xfrm>
            <a:prstGeom prst="rect">
              <a:avLst/>
            </a:prstGeom>
            <a:effectLst/>
          </p:spPr>
        </p:pic>
      </p:grpSp>
      <p:sp>
        <p:nvSpPr>
          <p:cNvPr id="856" name="Title 1"/>
          <p:cNvSpPr txBox="1"/>
          <p:nvPr/>
        </p:nvSpPr>
        <p:spPr>
          <a:xfrm>
            <a:off x="189645" y="-198595"/>
            <a:ext cx="12625510"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5300" spc="-105">
                <a:solidFill>
                  <a:srgbClr val="FFFFFF"/>
                </a:solidFill>
                <a:latin typeface="+mn-lt"/>
                <a:ea typeface="+mn-ea"/>
                <a:cs typeface="+mn-cs"/>
                <a:sym typeface="Didot"/>
              </a:defRPr>
            </a:lvl1pPr>
          </a:lstStyle>
          <a:p>
            <a:r>
              <a:t>Suicide Behavior Procedure and Checklist</a:t>
            </a:r>
          </a:p>
        </p:txBody>
      </p:sp>
      <p:sp>
        <p:nvSpPr>
          <p:cNvPr id="857" name="Meeting with Parent (continued)…"/>
          <p:cNvSpPr txBox="1">
            <a:spLocks noGrp="1"/>
          </p:cNvSpPr>
          <p:nvPr>
            <p:ph type="body" sz="half" idx="4294967295"/>
          </p:nvPr>
        </p:nvSpPr>
        <p:spPr>
          <a:xfrm>
            <a:off x="482888" y="2375224"/>
            <a:ext cx="6131720" cy="6324601"/>
          </a:xfrm>
          <a:prstGeom prst="rect">
            <a:avLst/>
          </a:prstGeom>
        </p:spPr>
        <p:txBody>
          <a:bodyPr/>
          <a:lstStyle/>
          <a:p>
            <a:pPr marL="0" indent="0" algn="ctr">
              <a:lnSpc>
                <a:spcPct val="80000"/>
              </a:lnSpc>
              <a:spcBef>
                <a:spcPts val="4200"/>
              </a:spcBef>
              <a:buClrTx/>
              <a:buSzTx/>
              <a:buFontTx/>
              <a:buNone/>
              <a:defRPr>
                <a:latin typeface="Gill Sans"/>
                <a:ea typeface="Gill Sans"/>
                <a:cs typeface="Gill Sans"/>
                <a:sym typeface="Gill Sans"/>
              </a:defRPr>
            </a:pPr>
            <a:r>
              <a:rPr b="1"/>
              <a:t>Meeting with Parent</a:t>
            </a:r>
            <a:r>
              <a:t> (continued)</a:t>
            </a:r>
          </a:p>
          <a:p>
            <a:pPr marL="0" indent="0">
              <a:spcBef>
                <a:spcPts val="4200"/>
              </a:spcBef>
              <a:buClrTx/>
              <a:buSzTx/>
              <a:buFontTx/>
              <a:buNone/>
              <a:defRPr>
                <a:latin typeface="Gill Sans"/>
                <a:ea typeface="Gill Sans"/>
                <a:cs typeface="Gill Sans"/>
                <a:sym typeface="Gill Sans"/>
              </a:defRPr>
            </a:pPr>
            <a:r>
              <a:rPr sz="3400"/>
              <a:t>(</a:t>
            </a:r>
            <a:r>
              <a:rPr sz="3400" i="1"/>
              <a:t>Form E, Page 12: Suicide Warning Signs</a:t>
            </a:r>
            <a:r>
              <a:rPr sz="3400"/>
              <a:t>) </a:t>
            </a:r>
          </a:p>
          <a:p>
            <a:pPr marL="0" indent="0">
              <a:spcBef>
                <a:spcPts val="4200"/>
              </a:spcBef>
              <a:buClrTx/>
              <a:buSzTx/>
              <a:buFontTx/>
              <a:buNone/>
              <a:defRPr sz="500">
                <a:latin typeface="Gill Sans"/>
                <a:ea typeface="Gill Sans"/>
                <a:cs typeface="Gill Sans"/>
                <a:sym typeface="Gill Sans"/>
              </a:defRPr>
            </a:pPr>
            <a:endParaRPr sz="3400"/>
          </a:p>
          <a:p>
            <a:pPr marL="894820" lvl="1" indent="-386820">
              <a:spcBef>
                <a:spcPts val="800"/>
              </a:spcBef>
              <a:buClr>
                <a:srgbClr val="DA1F28"/>
              </a:buClr>
              <a:buFontTx/>
              <a:defRPr sz="3400">
                <a:latin typeface="Gill Sans"/>
                <a:ea typeface="Gill Sans"/>
                <a:cs typeface="Gill Sans"/>
                <a:sym typeface="Gill Sans"/>
              </a:defRPr>
            </a:pPr>
            <a:r>
              <a:t>Provide a copy of Suicide Warning Signs. </a:t>
            </a:r>
          </a:p>
        </p:txBody>
      </p:sp>
      <p:pic>
        <p:nvPicPr>
          <p:cNvPr id="858" name="Screen Shot 2018-04-10 at 1.49.51 PM.png" descr="Screen Shot 2018-04-10 at 1.49.51 PM.png"/>
          <p:cNvPicPr>
            <a:picLocks noChangeAspect="1"/>
          </p:cNvPicPr>
          <p:nvPr/>
        </p:nvPicPr>
        <p:blipFill>
          <a:blip r:embed="rId3"/>
          <a:stretch>
            <a:fillRect/>
          </a:stretch>
        </p:blipFill>
        <p:spPr>
          <a:xfrm>
            <a:off x="6982441" y="2718130"/>
            <a:ext cx="5293682" cy="5888221"/>
          </a:xfrm>
          <a:prstGeom prst="rect">
            <a:avLst/>
          </a:prstGeom>
          <a:ln w="25400">
            <a:solidFill>
              <a:srgbClr val="000000"/>
            </a:solidFill>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2" name="Rectangle"/>
          <p:cNvGrpSpPr/>
          <p:nvPr/>
        </p:nvGrpSpPr>
        <p:grpSpPr>
          <a:xfrm>
            <a:off x="-445286" y="-265884"/>
            <a:ext cx="13895372" cy="1730176"/>
            <a:chOff x="0" y="0"/>
            <a:chExt cx="13895370" cy="1730174"/>
          </a:xfrm>
        </p:grpSpPr>
        <p:sp>
          <p:nvSpPr>
            <p:cNvPr id="861"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860" name="Rectangle Rectangle" descr="Rectangle Rectangle"/>
            <p:cNvPicPr>
              <a:picLocks/>
            </p:cNvPicPr>
            <p:nvPr/>
          </p:nvPicPr>
          <p:blipFill>
            <a:blip r:embed="rId2"/>
            <a:stretch>
              <a:fillRect/>
            </a:stretch>
          </p:blipFill>
          <p:spPr>
            <a:xfrm>
              <a:off x="0" y="0"/>
              <a:ext cx="13895371" cy="1730175"/>
            </a:xfrm>
            <a:prstGeom prst="rect">
              <a:avLst/>
            </a:prstGeom>
            <a:effectLst/>
          </p:spPr>
        </p:pic>
      </p:grpSp>
      <p:sp>
        <p:nvSpPr>
          <p:cNvPr id="863" name="Title 1"/>
          <p:cNvSpPr txBox="1"/>
          <p:nvPr/>
        </p:nvSpPr>
        <p:spPr>
          <a:xfrm>
            <a:off x="189645" y="-198595"/>
            <a:ext cx="12625510"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5300" spc="-105">
                <a:solidFill>
                  <a:srgbClr val="FFFFFF"/>
                </a:solidFill>
                <a:latin typeface="+mn-lt"/>
                <a:ea typeface="+mn-ea"/>
                <a:cs typeface="+mn-cs"/>
                <a:sym typeface="Didot"/>
              </a:defRPr>
            </a:lvl1pPr>
          </a:lstStyle>
          <a:p>
            <a:r>
              <a:t>Suicide Behavior Procedure and Checklist</a:t>
            </a:r>
          </a:p>
        </p:txBody>
      </p:sp>
      <p:sp>
        <p:nvSpPr>
          <p:cNvPr id="864" name="Consent to Contact…"/>
          <p:cNvSpPr txBox="1">
            <a:spLocks noGrp="1"/>
          </p:cNvSpPr>
          <p:nvPr>
            <p:ph type="body" sz="half" idx="4294967295"/>
          </p:nvPr>
        </p:nvSpPr>
        <p:spPr>
          <a:xfrm>
            <a:off x="161162" y="2527543"/>
            <a:ext cx="7621025" cy="6324601"/>
          </a:xfrm>
          <a:prstGeom prst="rect">
            <a:avLst/>
          </a:prstGeom>
        </p:spPr>
        <p:txBody>
          <a:bodyPr/>
          <a:lstStyle/>
          <a:p>
            <a:pPr marL="0" lvl="1" indent="182880" algn="ctr" defTabSz="467359">
              <a:spcBef>
                <a:spcPts val="700"/>
              </a:spcBef>
              <a:buClrTx/>
              <a:buSzTx/>
              <a:buFontTx/>
              <a:buNone/>
              <a:defRPr sz="3040" b="1">
                <a:latin typeface="Gill Sans"/>
                <a:ea typeface="Gill Sans"/>
                <a:cs typeface="Gill Sans"/>
                <a:sym typeface="Gill Sans"/>
              </a:defRPr>
            </a:pPr>
            <a:r>
              <a:t>Consent to Contact</a:t>
            </a:r>
            <a:endParaRPr i="1"/>
          </a:p>
          <a:p>
            <a:pPr marL="0" lvl="1" indent="182880" defTabSz="467359">
              <a:spcBef>
                <a:spcPts val="700"/>
              </a:spcBef>
              <a:buClrTx/>
              <a:buSzTx/>
              <a:buFontTx/>
              <a:buNone/>
              <a:defRPr sz="2720">
                <a:latin typeface="Gill Sans"/>
                <a:ea typeface="Gill Sans"/>
                <a:cs typeface="Gill Sans"/>
                <a:sym typeface="Gill Sans"/>
              </a:defRPr>
            </a:pPr>
            <a:r>
              <a:rPr i="1"/>
              <a:t>(Form F, Page 14)</a:t>
            </a:r>
          </a:p>
          <a:p>
            <a:pPr marL="1176421" lvl="2" indent="-363621" defTabSz="467359">
              <a:spcBef>
                <a:spcPts val="600"/>
              </a:spcBef>
              <a:buClr>
                <a:srgbClr val="FF2600"/>
              </a:buClr>
              <a:buFont typeface="Arial"/>
              <a:defRPr sz="2720">
                <a:latin typeface="Gill Sans"/>
                <a:ea typeface="Gill Sans"/>
                <a:cs typeface="Gill Sans"/>
                <a:sym typeface="Gill Sans"/>
              </a:defRPr>
            </a:pPr>
            <a:r>
              <a:t>Explain the school’s response and the need for the immediate follow up (depending on risk level) by a mental health professional or physician. If parents request resource contacts, be sure to provide at least three possible resources. If they desire to connect with one specific resource, you may offer to help them set up an appointment.</a:t>
            </a:r>
          </a:p>
          <a:p>
            <a:pPr marL="1176421" lvl="2" indent="-363621" defTabSz="467359">
              <a:spcBef>
                <a:spcPts val="600"/>
              </a:spcBef>
              <a:buClr>
                <a:srgbClr val="FF2600"/>
              </a:buClr>
              <a:buFont typeface="Arial"/>
              <a:defRPr sz="2720">
                <a:latin typeface="Gill Sans"/>
                <a:ea typeface="Gill Sans"/>
                <a:cs typeface="Gill Sans"/>
                <a:sym typeface="Gill Sans"/>
              </a:defRPr>
            </a:pPr>
            <a:r>
              <a:t>A Consent to Contact form may be filled out in order for the school to communicate with the professional(s) who will assess the child.</a:t>
            </a:r>
          </a:p>
        </p:txBody>
      </p:sp>
      <p:pic>
        <p:nvPicPr>
          <p:cNvPr id="865" name="Screen Shot 2018-03-20 at 1.57.03 PM.png" descr="Screen Shot 2018-03-20 at 1.57.03 PM.png"/>
          <p:cNvPicPr>
            <a:picLocks noChangeAspect="1"/>
          </p:cNvPicPr>
          <p:nvPr/>
        </p:nvPicPr>
        <p:blipFill>
          <a:blip r:embed="rId3"/>
          <a:stretch>
            <a:fillRect/>
          </a:stretch>
        </p:blipFill>
        <p:spPr>
          <a:xfrm>
            <a:off x="7960694" y="2747749"/>
            <a:ext cx="4643211" cy="5884189"/>
          </a:xfrm>
          <a:prstGeom prst="rect">
            <a:avLst/>
          </a:prstGeom>
          <a:ln w="25400">
            <a:solidFill>
              <a:srgbClr val="000000"/>
            </a:solidFill>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9" name="Rectangle"/>
          <p:cNvGrpSpPr/>
          <p:nvPr/>
        </p:nvGrpSpPr>
        <p:grpSpPr>
          <a:xfrm>
            <a:off x="-445286" y="-265884"/>
            <a:ext cx="13895372" cy="1730176"/>
            <a:chOff x="0" y="0"/>
            <a:chExt cx="13895370" cy="1730174"/>
          </a:xfrm>
        </p:grpSpPr>
        <p:sp>
          <p:nvSpPr>
            <p:cNvPr id="868"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867" name="Rectangle Rectangle" descr="Rectangle Rectangle"/>
            <p:cNvPicPr>
              <a:picLocks/>
            </p:cNvPicPr>
            <p:nvPr/>
          </p:nvPicPr>
          <p:blipFill>
            <a:blip r:embed="rId2"/>
            <a:stretch>
              <a:fillRect/>
            </a:stretch>
          </p:blipFill>
          <p:spPr>
            <a:xfrm>
              <a:off x="0" y="0"/>
              <a:ext cx="13895371" cy="1730175"/>
            </a:xfrm>
            <a:prstGeom prst="rect">
              <a:avLst/>
            </a:prstGeom>
            <a:effectLst/>
          </p:spPr>
        </p:pic>
      </p:grpSp>
      <p:sp>
        <p:nvSpPr>
          <p:cNvPr id="870" name="Title 1"/>
          <p:cNvSpPr txBox="1"/>
          <p:nvPr/>
        </p:nvSpPr>
        <p:spPr>
          <a:xfrm>
            <a:off x="189645" y="-198595"/>
            <a:ext cx="12625510"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5300" spc="-105">
                <a:solidFill>
                  <a:srgbClr val="FFFFFF"/>
                </a:solidFill>
                <a:latin typeface="+mn-lt"/>
                <a:ea typeface="+mn-ea"/>
                <a:cs typeface="+mn-cs"/>
                <a:sym typeface="Didot"/>
              </a:defRPr>
            </a:lvl1pPr>
          </a:lstStyle>
          <a:p>
            <a:r>
              <a:t>Suicide Behavior Procedure and Checklist</a:t>
            </a:r>
          </a:p>
        </p:txBody>
      </p:sp>
      <p:sp>
        <p:nvSpPr>
          <p:cNvPr id="871" name="Safety Plan…"/>
          <p:cNvSpPr txBox="1">
            <a:spLocks noGrp="1"/>
          </p:cNvSpPr>
          <p:nvPr>
            <p:ph type="body" sz="half" idx="4294967295"/>
          </p:nvPr>
        </p:nvSpPr>
        <p:spPr>
          <a:xfrm>
            <a:off x="166204" y="2208091"/>
            <a:ext cx="7054936" cy="6324601"/>
          </a:xfrm>
          <a:prstGeom prst="rect">
            <a:avLst/>
          </a:prstGeom>
        </p:spPr>
        <p:txBody>
          <a:bodyPr/>
          <a:lstStyle/>
          <a:p>
            <a:pPr marL="0" indent="0" algn="ctr">
              <a:lnSpc>
                <a:spcPct val="10000"/>
              </a:lnSpc>
              <a:spcBef>
                <a:spcPts val="4200"/>
              </a:spcBef>
              <a:buClrTx/>
              <a:buSzTx/>
              <a:buFontTx/>
              <a:buNone/>
              <a:defRPr b="1">
                <a:latin typeface="Gill Sans"/>
                <a:ea typeface="Gill Sans"/>
                <a:cs typeface="Gill Sans"/>
                <a:sym typeface="Gill Sans"/>
              </a:defRPr>
            </a:pPr>
            <a:r>
              <a:t>Safety Plan </a:t>
            </a:r>
          </a:p>
          <a:p>
            <a:pPr marL="0" indent="0" algn="ctr">
              <a:lnSpc>
                <a:spcPct val="10000"/>
              </a:lnSpc>
              <a:spcBef>
                <a:spcPts val="4200"/>
              </a:spcBef>
              <a:buClrTx/>
              <a:buSzTx/>
              <a:buFontTx/>
              <a:buNone/>
              <a:defRPr sz="3400">
                <a:latin typeface="Gill Sans"/>
                <a:ea typeface="Gill Sans"/>
                <a:cs typeface="Gill Sans"/>
                <a:sym typeface="Gill Sans"/>
              </a:defRPr>
            </a:pPr>
            <a:r>
              <a:t>(</a:t>
            </a:r>
            <a:r>
              <a:rPr i="1"/>
              <a:t>Form G, Page15: Safety Plan)</a:t>
            </a:r>
          </a:p>
          <a:p>
            <a:pPr marL="0" indent="0">
              <a:spcBef>
                <a:spcPts val="4200"/>
              </a:spcBef>
              <a:buClrTx/>
              <a:buSzTx/>
              <a:buFontTx/>
              <a:buNone/>
              <a:defRPr sz="3400">
                <a:latin typeface="Gill Sans"/>
                <a:ea typeface="Gill Sans"/>
                <a:cs typeface="Gill Sans"/>
                <a:sym typeface="Gill Sans"/>
              </a:defRPr>
            </a:pPr>
            <a:endParaRPr i="1"/>
          </a:p>
          <a:p>
            <a:pPr marL="0" indent="0">
              <a:spcBef>
                <a:spcPts val="4200"/>
              </a:spcBef>
              <a:buClrTx/>
              <a:buSzTx/>
              <a:buFontTx/>
              <a:buNone/>
              <a:defRPr sz="100">
                <a:latin typeface="Gill Sans"/>
                <a:ea typeface="Gill Sans"/>
                <a:cs typeface="Gill Sans"/>
                <a:sym typeface="Gill Sans"/>
              </a:defRPr>
            </a:pPr>
            <a:endParaRPr i="1"/>
          </a:p>
          <a:p>
            <a:pPr lvl="1">
              <a:spcBef>
                <a:spcPts val="900"/>
              </a:spcBef>
              <a:buClr>
                <a:srgbClr val="DA1F28"/>
              </a:buClr>
              <a:buFontTx/>
              <a:defRPr sz="3400">
                <a:latin typeface="Gill Sans"/>
                <a:ea typeface="Gill Sans"/>
                <a:cs typeface="Gill Sans"/>
                <a:sym typeface="Gill Sans"/>
              </a:defRPr>
            </a:pPr>
            <a:r>
              <a:t>The importance of restricting access to means of suicide and general safety planning should be stressed to the parent/guardian. </a:t>
            </a:r>
          </a:p>
        </p:txBody>
      </p:sp>
      <p:pic>
        <p:nvPicPr>
          <p:cNvPr id="872" name="Screen Shot 2018-03-20 at 1.57.20 PM.png" descr="Screen Shot 2018-03-20 at 1.57.20 PM.png"/>
          <p:cNvPicPr>
            <a:picLocks noChangeAspect="1"/>
          </p:cNvPicPr>
          <p:nvPr/>
        </p:nvPicPr>
        <p:blipFill>
          <a:blip r:embed="rId3"/>
          <a:stretch>
            <a:fillRect/>
          </a:stretch>
        </p:blipFill>
        <p:spPr>
          <a:xfrm>
            <a:off x="7390131" y="2395096"/>
            <a:ext cx="4991101" cy="6375401"/>
          </a:xfrm>
          <a:prstGeom prst="rect">
            <a:avLst/>
          </a:prstGeom>
          <a:ln w="25400">
            <a:solidFill>
              <a:srgbClr val="000000"/>
            </a:solidFill>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6" name="Rectangle"/>
          <p:cNvGrpSpPr/>
          <p:nvPr/>
        </p:nvGrpSpPr>
        <p:grpSpPr>
          <a:xfrm>
            <a:off x="-445286" y="-265884"/>
            <a:ext cx="13895372" cy="1730176"/>
            <a:chOff x="0" y="0"/>
            <a:chExt cx="13895370" cy="1730174"/>
          </a:xfrm>
        </p:grpSpPr>
        <p:sp>
          <p:nvSpPr>
            <p:cNvPr id="875"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874" name="Rectangle Rectangle" descr="Rectangle Rectangle"/>
            <p:cNvPicPr>
              <a:picLocks/>
            </p:cNvPicPr>
            <p:nvPr/>
          </p:nvPicPr>
          <p:blipFill>
            <a:blip r:embed="rId2"/>
            <a:stretch>
              <a:fillRect/>
            </a:stretch>
          </p:blipFill>
          <p:spPr>
            <a:xfrm>
              <a:off x="0" y="0"/>
              <a:ext cx="13895371" cy="1730175"/>
            </a:xfrm>
            <a:prstGeom prst="rect">
              <a:avLst/>
            </a:prstGeom>
            <a:effectLst/>
          </p:spPr>
        </p:pic>
      </p:grpSp>
      <p:sp>
        <p:nvSpPr>
          <p:cNvPr id="877" name="Title 1"/>
          <p:cNvSpPr txBox="1"/>
          <p:nvPr/>
        </p:nvSpPr>
        <p:spPr>
          <a:xfrm>
            <a:off x="189645" y="-198595"/>
            <a:ext cx="12625510"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5300" spc="-105">
                <a:solidFill>
                  <a:srgbClr val="FFFFFF"/>
                </a:solidFill>
                <a:latin typeface="+mn-lt"/>
                <a:ea typeface="+mn-ea"/>
                <a:cs typeface="+mn-cs"/>
                <a:sym typeface="Didot"/>
              </a:defRPr>
            </a:lvl1pPr>
          </a:lstStyle>
          <a:p>
            <a:r>
              <a:t>Suicide Behavior Procedure and Checklist</a:t>
            </a:r>
          </a:p>
        </p:txBody>
      </p:sp>
      <p:sp>
        <p:nvSpPr>
          <p:cNvPr id="878" name="Safety Plan  (continued)…"/>
          <p:cNvSpPr txBox="1">
            <a:spLocks noGrp="1"/>
          </p:cNvSpPr>
          <p:nvPr>
            <p:ph type="body" sz="half" idx="4294967295"/>
          </p:nvPr>
        </p:nvSpPr>
        <p:spPr>
          <a:xfrm>
            <a:off x="248664" y="2970961"/>
            <a:ext cx="6329411" cy="6324601"/>
          </a:xfrm>
          <a:prstGeom prst="rect">
            <a:avLst/>
          </a:prstGeom>
        </p:spPr>
        <p:txBody>
          <a:bodyPr/>
          <a:lstStyle/>
          <a:p>
            <a:pPr marL="0" indent="0" algn="ctr" defTabSz="537463">
              <a:lnSpc>
                <a:spcPct val="10000"/>
              </a:lnSpc>
              <a:buClrTx/>
              <a:buSzTx/>
              <a:buFontTx/>
              <a:buNone/>
              <a:defRPr sz="3496" b="1">
                <a:latin typeface="Gill Sans"/>
                <a:ea typeface="Gill Sans"/>
                <a:cs typeface="Gill Sans"/>
                <a:sym typeface="Gill Sans"/>
              </a:defRPr>
            </a:pPr>
            <a:r>
              <a:t>Safety Plan  (continued)</a:t>
            </a:r>
          </a:p>
          <a:p>
            <a:pPr marL="0" indent="0" defTabSz="537463">
              <a:lnSpc>
                <a:spcPct val="10000"/>
              </a:lnSpc>
              <a:buClrTx/>
              <a:buSzTx/>
              <a:buFontTx/>
              <a:buNone/>
              <a:defRPr sz="3128">
                <a:latin typeface="Gill Sans"/>
                <a:ea typeface="Gill Sans"/>
                <a:cs typeface="Gill Sans"/>
                <a:sym typeface="Gill Sans"/>
              </a:defRPr>
            </a:pPr>
            <a:endParaRPr i="1"/>
          </a:p>
          <a:p>
            <a:pPr marL="0" indent="0" defTabSz="537463">
              <a:buClrTx/>
              <a:buSzTx/>
              <a:buFontTx/>
              <a:buNone/>
              <a:defRPr sz="3128">
                <a:latin typeface="Gill Sans"/>
                <a:ea typeface="Gill Sans"/>
                <a:cs typeface="Gill Sans"/>
                <a:sym typeface="Gill Sans"/>
              </a:defRPr>
            </a:pPr>
            <a:r>
              <a:rPr i="1"/>
              <a:t>(Form H, Page 16: Suicide-Proofing Your Home</a:t>
            </a:r>
            <a:r>
              <a:t>)</a:t>
            </a:r>
          </a:p>
          <a:p>
            <a:pPr marL="0" lvl="1" indent="210311" defTabSz="537463">
              <a:spcBef>
                <a:spcPts val="800"/>
              </a:spcBef>
              <a:buClrTx/>
              <a:buSzTx/>
              <a:buFontTx/>
              <a:buNone/>
              <a:defRPr sz="3128">
                <a:latin typeface="Gill Sans"/>
                <a:ea typeface="Gill Sans"/>
                <a:cs typeface="Gill Sans"/>
                <a:sym typeface="Gill Sans"/>
              </a:defRPr>
            </a:pPr>
            <a:endParaRPr/>
          </a:p>
          <a:p>
            <a:pPr marL="934719" lvl="1" indent="-467359" defTabSz="537463">
              <a:spcBef>
                <a:spcPts val="800"/>
              </a:spcBef>
              <a:buClr>
                <a:srgbClr val="DA1F28"/>
              </a:buClr>
              <a:buFontTx/>
              <a:defRPr sz="3128">
                <a:latin typeface="Gill Sans"/>
                <a:ea typeface="Gill Sans"/>
                <a:cs typeface="Gill Sans"/>
                <a:sym typeface="Gill Sans"/>
              </a:defRPr>
            </a:pPr>
            <a:r>
              <a:t>Provide a copy of Suicide-Proofing Your Home. </a:t>
            </a:r>
          </a:p>
          <a:p>
            <a:pPr marL="934719" lvl="1" indent="-467359" defTabSz="537463">
              <a:spcBef>
                <a:spcPts val="800"/>
              </a:spcBef>
              <a:buClr>
                <a:srgbClr val="DA1F28"/>
              </a:buClr>
              <a:buFontTx/>
              <a:defRPr sz="3128">
                <a:latin typeface="Gill Sans"/>
                <a:ea typeface="Gill Sans"/>
                <a:cs typeface="Gill Sans"/>
                <a:sym typeface="Gill Sans"/>
              </a:defRPr>
            </a:pPr>
            <a:r>
              <a:t>Provide contact for local Mobile Crisis, (1-866-791-9222), utilizing local number.</a:t>
            </a:r>
          </a:p>
          <a:p>
            <a:pPr marL="934719" lvl="1" indent="-467359" defTabSz="537463">
              <a:spcBef>
                <a:spcPts val="800"/>
              </a:spcBef>
              <a:buClr>
                <a:srgbClr val="DA1F28"/>
              </a:buClr>
              <a:buFontTx/>
              <a:defRPr sz="3128">
                <a:latin typeface="Gill Sans"/>
                <a:ea typeface="Gill Sans"/>
                <a:cs typeface="Gill Sans"/>
                <a:sym typeface="Gill Sans"/>
              </a:defRPr>
            </a:pPr>
            <a:endParaRPr/>
          </a:p>
        </p:txBody>
      </p:sp>
      <p:pic>
        <p:nvPicPr>
          <p:cNvPr id="879" name="Screen Shot 2018-04-10 at 1.44.21 PM.png" descr="Screen Shot 2018-04-10 at 1.44.21 PM.png"/>
          <p:cNvPicPr>
            <a:picLocks noChangeAspect="1"/>
          </p:cNvPicPr>
          <p:nvPr/>
        </p:nvPicPr>
        <p:blipFill>
          <a:blip r:embed="rId3"/>
          <a:srcRect t="658"/>
          <a:stretch>
            <a:fillRect/>
          </a:stretch>
        </p:blipFill>
        <p:spPr>
          <a:xfrm rot="16200000">
            <a:off x="7326042" y="2736209"/>
            <a:ext cx="4749801" cy="6131534"/>
          </a:xfrm>
          <a:prstGeom prst="rect">
            <a:avLst/>
          </a:prstGeom>
          <a:ln w="25400">
            <a:solidFill>
              <a:srgbClr val="000000"/>
            </a:solidFill>
            <a:miter lim="400000"/>
          </a:ln>
        </p:spPr>
      </p:pic>
      <p:pic>
        <p:nvPicPr>
          <p:cNvPr id="880" name="Screen Shot 2018-04-10 at 1.44.31 PM.png" descr="Screen Shot 2018-04-10 at 1.44.31 PM.png"/>
          <p:cNvPicPr>
            <a:picLocks noChangeAspect="1"/>
          </p:cNvPicPr>
          <p:nvPr/>
        </p:nvPicPr>
        <p:blipFill>
          <a:blip r:embed="rId4"/>
          <a:srcRect l="100" r="302" b="873"/>
          <a:stretch>
            <a:fillRect/>
          </a:stretch>
        </p:blipFill>
        <p:spPr>
          <a:xfrm rot="16200000">
            <a:off x="7316816" y="2749066"/>
            <a:ext cx="4768594" cy="6105680"/>
          </a:xfrm>
          <a:prstGeom prst="rect">
            <a:avLst/>
          </a:prstGeom>
          <a:ln w="25400">
            <a:solidFill>
              <a:srgbClr val="000000"/>
            </a:solidFill>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880"/>
                                        </p:tgtEl>
                                        <p:attrNameLst>
                                          <p:attrName>style.visibility</p:attrName>
                                        </p:attrNameLst>
                                      </p:cBhvr>
                                      <p:to>
                                        <p:strVal val="visible"/>
                                      </p:to>
                                    </p:set>
                                    <p:animEffect transition="in" filter="fade">
                                      <p:cBhvr>
                                        <p:cTn id="7" dur="1000"/>
                                        <p:tgtEl>
                                          <p:spTgt spid="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 grpId="1"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4" name="Rectangle"/>
          <p:cNvGrpSpPr/>
          <p:nvPr/>
        </p:nvGrpSpPr>
        <p:grpSpPr>
          <a:xfrm>
            <a:off x="-445286" y="-265884"/>
            <a:ext cx="13895372" cy="1730176"/>
            <a:chOff x="0" y="0"/>
            <a:chExt cx="13895370" cy="1730174"/>
          </a:xfrm>
        </p:grpSpPr>
        <p:sp>
          <p:nvSpPr>
            <p:cNvPr id="883"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882"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885" name="Title 1"/>
          <p:cNvSpPr txBox="1"/>
          <p:nvPr/>
        </p:nvSpPr>
        <p:spPr>
          <a:xfrm>
            <a:off x="189645" y="-198595"/>
            <a:ext cx="12625510"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5300" spc="-105">
                <a:solidFill>
                  <a:srgbClr val="FFFFFF"/>
                </a:solidFill>
                <a:latin typeface="+mn-lt"/>
                <a:ea typeface="+mn-ea"/>
                <a:cs typeface="+mn-cs"/>
                <a:sym typeface="Didot"/>
              </a:defRPr>
            </a:lvl1pPr>
          </a:lstStyle>
          <a:p>
            <a:r>
              <a:t>Suicide Behavior Procedure and Checklist</a:t>
            </a:r>
          </a:p>
        </p:txBody>
      </p:sp>
      <p:sp>
        <p:nvSpPr>
          <p:cNvPr id="886" name="Plan for Student’s Return…"/>
          <p:cNvSpPr txBox="1">
            <a:spLocks noGrp="1"/>
          </p:cNvSpPr>
          <p:nvPr>
            <p:ph type="body" sz="half" idx="4294967295"/>
          </p:nvPr>
        </p:nvSpPr>
        <p:spPr>
          <a:xfrm>
            <a:off x="418066" y="2270854"/>
            <a:ext cx="6977712" cy="6324601"/>
          </a:xfrm>
          <a:prstGeom prst="rect">
            <a:avLst/>
          </a:prstGeom>
        </p:spPr>
        <p:txBody>
          <a:bodyPr/>
          <a:lstStyle/>
          <a:p>
            <a:pPr marL="0" indent="0" algn="ctr">
              <a:lnSpc>
                <a:spcPct val="20000"/>
              </a:lnSpc>
              <a:spcBef>
                <a:spcPts val="4200"/>
              </a:spcBef>
              <a:buClrTx/>
              <a:buSzTx/>
              <a:buFontTx/>
              <a:buNone/>
              <a:defRPr>
                <a:latin typeface="Gill Sans"/>
                <a:ea typeface="Gill Sans"/>
                <a:cs typeface="Gill Sans"/>
                <a:sym typeface="Gill Sans"/>
              </a:defRPr>
            </a:pPr>
            <a:r>
              <a:rPr b="1"/>
              <a:t>Plan for Student’s Return</a:t>
            </a:r>
            <a:r>
              <a:t> </a:t>
            </a:r>
          </a:p>
          <a:p>
            <a:pPr marL="0" indent="0" algn="ctr">
              <a:spcBef>
                <a:spcPts val="4200"/>
              </a:spcBef>
              <a:buClrTx/>
              <a:buSzTx/>
              <a:buFontTx/>
              <a:buNone/>
              <a:defRPr sz="3400">
                <a:latin typeface="Gill Sans"/>
                <a:ea typeface="Gill Sans"/>
                <a:cs typeface="Gill Sans"/>
                <a:sym typeface="Gill Sans"/>
              </a:defRPr>
            </a:pPr>
            <a:r>
              <a:t>(</a:t>
            </a:r>
            <a:r>
              <a:rPr i="1"/>
              <a:t>Form I, Page 18:</a:t>
            </a:r>
            <a:r>
              <a:t> </a:t>
            </a:r>
            <a:r>
              <a:rPr i="1"/>
              <a:t>Release of Information to Faculty/Staff</a:t>
            </a:r>
            <a:r>
              <a:t>)</a:t>
            </a:r>
          </a:p>
          <a:p>
            <a:pPr marL="0" indent="0">
              <a:spcBef>
                <a:spcPts val="4200"/>
              </a:spcBef>
              <a:buClrTx/>
              <a:buSzTx/>
              <a:buFontTx/>
              <a:buNone/>
              <a:defRPr sz="100">
                <a:latin typeface="Gill Sans"/>
                <a:ea typeface="Gill Sans"/>
                <a:cs typeface="Gill Sans"/>
                <a:sym typeface="Gill Sans"/>
              </a:defRPr>
            </a:pPr>
            <a:endParaRPr/>
          </a:p>
          <a:p>
            <a:pPr lvl="1">
              <a:spcBef>
                <a:spcPts val="900"/>
              </a:spcBef>
              <a:buClr>
                <a:srgbClr val="DA1F28"/>
              </a:buClr>
              <a:buFontTx/>
              <a:defRPr sz="3400">
                <a:latin typeface="Gill Sans"/>
                <a:ea typeface="Gill Sans"/>
                <a:cs typeface="Gill Sans"/>
                <a:sym typeface="Gill Sans"/>
              </a:defRPr>
            </a:pPr>
            <a:r>
              <a:t>Parent/guardian may provide information on current condition and sign a Release of Information to Faculty/Staff (on a need-to-know basis).</a:t>
            </a:r>
          </a:p>
        </p:txBody>
      </p:sp>
      <p:pic>
        <p:nvPicPr>
          <p:cNvPr id="887" name="Screen Shot 2018-03-20 at 2.05.57 PM.png" descr="Screen Shot 2018-03-20 at 2.05.57 PM.png"/>
          <p:cNvPicPr>
            <a:picLocks noChangeAspect="1"/>
          </p:cNvPicPr>
          <p:nvPr/>
        </p:nvPicPr>
        <p:blipFill>
          <a:blip r:embed="rId4"/>
          <a:srcRect l="1571" r="5050"/>
          <a:stretch>
            <a:fillRect/>
          </a:stretch>
        </p:blipFill>
        <p:spPr>
          <a:xfrm>
            <a:off x="7730637" y="3293205"/>
            <a:ext cx="4779176" cy="4279901"/>
          </a:xfrm>
          <a:prstGeom prst="rect">
            <a:avLst/>
          </a:prstGeom>
          <a:ln w="25400">
            <a:solidFill>
              <a:srgbClr val="000000"/>
            </a:solidFill>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3" name="Rectangle"/>
          <p:cNvGrpSpPr/>
          <p:nvPr/>
        </p:nvGrpSpPr>
        <p:grpSpPr>
          <a:xfrm>
            <a:off x="-445286" y="-265884"/>
            <a:ext cx="13895372" cy="1730176"/>
            <a:chOff x="0" y="0"/>
            <a:chExt cx="13895370" cy="1730174"/>
          </a:xfrm>
        </p:grpSpPr>
        <p:sp>
          <p:nvSpPr>
            <p:cNvPr id="892"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891"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894" name="Title 1"/>
          <p:cNvSpPr txBox="1"/>
          <p:nvPr/>
        </p:nvSpPr>
        <p:spPr>
          <a:xfrm>
            <a:off x="189645" y="-198595"/>
            <a:ext cx="12625510"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5300" spc="-105">
                <a:solidFill>
                  <a:srgbClr val="FFFFFF"/>
                </a:solidFill>
                <a:latin typeface="+mn-lt"/>
                <a:ea typeface="+mn-ea"/>
                <a:cs typeface="+mn-cs"/>
                <a:sym typeface="Didot"/>
              </a:defRPr>
            </a:lvl1pPr>
          </a:lstStyle>
          <a:p>
            <a:r>
              <a:t>Suicide Behavior Procedure and Checklist</a:t>
            </a:r>
          </a:p>
        </p:txBody>
      </p:sp>
      <p:sp>
        <p:nvSpPr>
          <p:cNvPr id="895" name="Student’s Return…"/>
          <p:cNvSpPr txBox="1">
            <a:spLocks noGrp="1"/>
          </p:cNvSpPr>
          <p:nvPr>
            <p:ph type="body" sz="half" idx="4294967295"/>
          </p:nvPr>
        </p:nvSpPr>
        <p:spPr>
          <a:xfrm>
            <a:off x="372986" y="2497689"/>
            <a:ext cx="7058581" cy="6324601"/>
          </a:xfrm>
          <a:prstGeom prst="rect">
            <a:avLst/>
          </a:prstGeom>
        </p:spPr>
        <p:txBody>
          <a:bodyPr/>
          <a:lstStyle/>
          <a:p>
            <a:pPr marL="0" indent="0" algn="ctr">
              <a:lnSpc>
                <a:spcPct val="10000"/>
              </a:lnSpc>
              <a:spcBef>
                <a:spcPts val="4200"/>
              </a:spcBef>
              <a:buClrTx/>
              <a:buSzTx/>
              <a:buFontTx/>
              <a:buNone/>
              <a:defRPr b="1">
                <a:latin typeface="Gill Sans"/>
                <a:ea typeface="Gill Sans"/>
                <a:cs typeface="Gill Sans"/>
                <a:sym typeface="Gill Sans"/>
              </a:defRPr>
            </a:pPr>
            <a:r>
              <a:t>Student’s Return </a:t>
            </a:r>
          </a:p>
          <a:p>
            <a:pPr marL="0" indent="0" algn="ctr">
              <a:lnSpc>
                <a:spcPct val="90000"/>
              </a:lnSpc>
              <a:spcBef>
                <a:spcPts val="4200"/>
              </a:spcBef>
              <a:buClrTx/>
              <a:buSzTx/>
              <a:buFontTx/>
              <a:buNone/>
              <a:defRPr sz="3400">
                <a:latin typeface="Gill Sans"/>
                <a:ea typeface="Gill Sans"/>
                <a:cs typeface="Gill Sans"/>
                <a:sym typeface="Gill Sans"/>
              </a:defRPr>
            </a:pPr>
            <a:r>
              <a:rPr i="1"/>
              <a:t>(Form J, Page 19: Follow-Up Meeting)</a:t>
            </a:r>
          </a:p>
          <a:p>
            <a:pPr marL="0" indent="0">
              <a:lnSpc>
                <a:spcPct val="90000"/>
              </a:lnSpc>
              <a:spcBef>
                <a:spcPts val="4200"/>
              </a:spcBef>
              <a:buClrTx/>
              <a:buSzTx/>
              <a:buFontTx/>
              <a:buNone/>
              <a:defRPr sz="800">
                <a:latin typeface="Gill Sans"/>
                <a:ea typeface="Gill Sans"/>
                <a:cs typeface="Gill Sans"/>
                <a:sym typeface="Gill Sans"/>
              </a:defRPr>
            </a:pPr>
            <a:endParaRPr i="1"/>
          </a:p>
          <a:p>
            <a:pPr lvl="1">
              <a:spcBef>
                <a:spcPts val="900"/>
              </a:spcBef>
              <a:buClr>
                <a:srgbClr val="DA1F28"/>
              </a:buClr>
              <a:buFontTx/>
              <a:defRPr sz="3400">
                <a:latin typeface="Gill Sans"/>
                <a:ea typeface="Gill Sans"/>
                <a:cs typeface="Gill Sans"/>
                <a:sym typeface="Gill Sans"/>
              </a:defRPr>
            </a:pPr>
            <a:r>
              <a:t>Incorporate engagement with families with the school and the student’s behavioral health needs to provide a safe environment for the child upon their return. Schedule follow-up meeting with student and parent/guardian within one week of return.</a:t>
            </a:r>
          </a:p>
        </p:txBody>
      </p:sp>
      <p:pic>
        <p:nvPicPr>
          <p:cNvPr id="896" name="Screen Shot 2018-03-20 at 2.03.10 PM.png" descr="Screen Shot 2018-03-20 at 2.03.10 PM.png"/>
          <p:cNvPicPr>
            <a:picLocks noChangeAspect="1"/>
          </p:cNvPicPr>
          <p:nvPr/>
        </p:nvPicPr>
        <p:blipFill>
          <a:blip r:embed="rId4"/>
          <a:stretch>
            <a:fillRect/>
          </a:stretch>
        </p:blipFill>
        <p:spPr>
          <a:xfrm>
            <a:off x="7662929" y="2516739"/>
            <a:ext cx="4889501" cy="6286501"/>
          </a:xfrm>
          <a:prstGeom prst="rect">
            <a:avLst/>
          </a:prstGeom>
          <a:ln w="25400">
            <a:solidFill>
              <a:srgbClr val="000000"/>
            </a:solidFill>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2" name="Rectangle"/>
          <p:cNvGrpSpPr/>
          <p:nvPr/>
        </p:nvGrpSpPr>
        <p:grpSpPr>
          <a:xfrm>
            <a:off x="-445286" y="-265884"/>
            <a:ext cx="13895372" cy="1730176"/>
            <a:chOff x="0" y="0"/>
            <a:chExt cx="13895370" cy="1730174"/>
          </a:xfrm>
        </p:grpSpPr>
        <p:sp>
          <p:nvSpPr>
            <p:cNvPr id="901"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900" name="Rectangle Rectangle" descr="Rectangle Rectangle"/>
            <p:cNvPicPr>
              <a:picLocks/>
            </p:cNvPicPr>
            <p:nvPr/>
          </p:nvPicPr>
          <p:blipFill>
            <a:blip r:embed="rId2"/>
            <a:stretch>
              <a:fillRect/>
            </a:stretch>
          </p:blipFill>
          <p:spPr>
            <a:xfrm>
              <a:off x="0" y="0"/>
              <a:ext cx="13895371" cy="1730175"/>
            </a:xfrm>
            <a:prstGeom prst="rect">
              <a:avLst/>
            </a:prstGeom>
            <a:effectLst/>
          </p:spPr>
        </p:pic>
      </p:grpSp>
      <p:sp>
        <p:nvSpPr>
          <p:cNvPr id="903" name="Title 1"/>
          <p:cNvSpPr txBox="1"/>
          <p:nvPr/>
        </p:nvSpPr>
        <p:spPr>
          <a:xfrm>
            <a:off x="189645" y="-198595"/>
            <a:ext cx="12625510"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5300" spc="-105">
                <a:solidFill>
                  <a:srgbClr val="FFFFFF"/>
                </a:solidFill>
                <a:latin typeface="+mn-lt"/>
                <a:ea typeface="+mn-ea"/>
                <a:cs typeface="+mn-cs"/>
                <a:sym typeface="Didot"/>
              </a:defRPr>
            </a:lvl1pPr>
          </a:lstStyle>
          <a:p>
            <a:r>
              <a:t>Executive Function</a:t>
            </a:r>
          </a:p>
        </p:txBody>
      </p:sp>
      <p:pic>
        <p:nvPicPr>
          <p:cNvPr id="904" name="pasted-movie.png" descr="pasted-movie.png"/>
          <p:cNvPicPr>
            <a:picLocks noChangeAspect="1"/>
          </p:cNvPicPr>
          <p:nvPr/>
        </p:nvPicPr>
        <p:blipFill>
          <a:blip r:embed="rId3"/>
          <a:srcRect t="9917"/>
          <a:stretch>
            <a:fillRect/>
          </a:stretch>
        </p:blipFill>
        <p:spPr>
          <a:xfrm>
            <a:off x="0" y="2062330"/>
            <a:ext cx="13004800" cy="6589739"/>
          </a:xfrm>
          <a:prstGeom prst="rect">
            <a:avLst/>
          </a:prstGeom>
          <a:ln w="12700">
            <a:miter lim="400000"/>
          </a:ln>
        </p:spPr>
      </p:pic>
      <p:sp>
        <p:nvSpPr>
          <p:cNvPr id="905" name="Retrieved on 10-29-25 from: https://www.edutopia.org/article/7-ways-to-support-executive-function-in-your-classroom/"/>
          <p:cNvSpPr txBox="1"/>
          <p:nvPr/>
        </p:nvSpPr>
        <p:spPr>
          <a:xfrm>
            <a:off x="2314190" y="9250082"/>
            <a:ext cx="8376420"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200"/>
            </a:lvl1pPr>
          </a:lstStyle>
          <a:p>
            <a:r>
              <a:t>Retrieved on 10-29-25 from: https://www.edutopia.org/article/7-ways-to-support-executive-function-in-your-classroom/</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9" name="Rectangle"/>
          <p:cNvGrpSpPr/>
          <p:nvPr/>
        </p:nvGrpSpPr>
        <p:grpSpPr>
          <a:xfrm>
            <a:off x="-445286" y="-265884"/>
            <a:ext cx="13895372" cy="1730176"/>
            <a:chOff x="0" y="0"/>
            <a:chExt cx="13895370" cy="1730174"/>
          </a:xfrm>
        </p:grpSpPr>
        <p:sp>
          <p:nvSpPr>
            <p:cNvPr id="908"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907"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910" name="Title 1"/>
          <p:cNvSpPr txBox="1"/>
          <p:nvPr/>
        </p:nvSpPr>
        <p:spPr>
          <a:xfrm>
            <a:off x="189645" y="-198595"/>
            <a:ext cx="12625510"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5300" spc="-105">
                <a:solidFill>
                  <a:srgbClr val="FFFFFF"/>
                </a:solidFill>
                <a:latin typeface="+mn-lt"/>
                <a:ea typeface="+mn-ea"/>
                <a:cs typeface="+mn-cs"/>
                <a:sym typeface="Didot"/>
              </a:defRPr>
            </a:lvl1pPr>
          </a:lstStyle>
          <a:p>
            <a:r>
              <a:t>Executive Function</a:t>
            </a:r>
          </a:p>
        </p:txBody>
      </p:sp>
      <p:sp>
        <p:nvSpPr>
          <p:cNvPr id="911" name="An “Air Traffic Control System” in the Brain"/>
          <p:cNvSpPr txBox="1"/>
          <p:nvPr/>
        </p:nvSpPr>
        <p:spPr>
          <a:xfrm>
            <a:off x="1028361" y="2116940"/>
            <a:ext cx="10948078"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914400">
              <a:defRPr sz="3700" b="1">
                <a:solidFill>
                  <a:srgbClr val="1A346D"/>
                </a:solidFill>
                <a:latin typeface="Gill Sans"/>
                <a:ea typeface="Gill Sans"/>
                <a:cs typeface="Gill Sans"/>
                <a:sym typeface="Gill Sans"/>
              </a:defRPr>
            </a:lvl1pPr>
          </a:lstStyle>
          <a:p>
            <a:r>
              <a:t>An “Air Traffic Control System” in the Brain</a:t>
            </a:r>
          </a:p>
        </p:txBody>
      </p:sp>
      <p:sp>
        <p:nvSpPr>
          <p:cNvPr id="912" name="Executive functioning is group of skills that help us to focus on multiple streams of information at the same time, set goals and make plans, make decisions in light of available information, revise plans, and resist hasty actions.  A key biological foun"/>
          <p:cNvSpPr txBox="1"/>
          <p:nvPr/>
        </p:nvSpPr>
        <p:spPr>
          <a:xfrm>
            <a:off x="1453708" y="7012162"/>
            <a:ext cx="10097384" cy="2222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l" defTabSz="914400">
              <a:defRPr>
                <a:solidFill>
                  <a:srgbClr val="1A1A1A"/>
                </a:solidFill>
                <a:latin typeface="Gill Sans"/>
                <a:ea typeface="Gill Sans"/>
                <a:cs typeface="Gill Sans"/>
                <a:sym typeface="Gill Sans"/>
              </a:defRPr>
            </a:lvl1pPr>
          </a:lstStyle>
          <a:p>
            <a:r>
              <a:t>Executive functioning is group of skills that help us to focus on multiple streams of information at the same time, set goals and make plans, make decisions in light of available information, revise plans, and resist hasty actions.  A key biological foundation of school readiness as well as outcomes in health and employability.</a:t>
            </a:r>
          </a:p>
        </p:txBody>
      </p:sp>
      <p:pic>
        <p:nvPicPr>
          <p:cNvPr id="913" name="image23.png" descr="image23.png"/>
          <p:cNvPicPr>
            <a:picLocks/>
          </p:cNvPicPr>
          <p:nvPr/>
        </p:nvPicPr>
        <p:blipFill>
          <a:blip r:embed="rId4"/>
          <a:stretch>
            <a:fillRect/>
          </a:stretch>
        </p:blipFill>
        <p:spPr>
          <a:xfrm>
            <a:off x="2877172" y="3002813"/>
            <a:ext cx="7250456" cy="3760674"/>
          </a:xfrm>
          <a:prstGeom prst="rect">
            <a:avLst/>
          </a:prstGeom>
          <a:effectLst>
            <a:outerShdw blurRad="63500" dist="90381" dir="4187739" rotWithShape="0">
              <a:srgbClr val="000000">
                <a:alpha val="74436"/>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9" name="Rectangle"/>
          <p:cNvGrpSpPr/>
          <p:nvPr/>
        </p:nvGrpSpPr>
        <p:grpSpPr>
          <a:xfrm>
            <a:off x="-445286" y="-265884"/>
            <a:ext cx="13895372" cy="1730176"/>
            <a:chOff x="0" y="0"/>
            <a:chExt cx="13895370" cy="1730174"/>
          </a:xfrm>
        </p:grpSpPr>
        <p:sp>
          <p:nvSpPr>
            <p:cNvPr id="918"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917"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920" name="Title 1"/>
          <p:cNvSpPr txBox="1"/>
          <p:nvPr/>
        </p:nvSpPr>
        <p:spPr>
          <a:xfrm>
            <a:off x="189645" y="-198595"/>
            <a:ext cx="12625510"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5300" spc="-105">
                <a:solidFill>
                  <a:srgbClr val="FFFFFF"/>
                </a:solidFill>
                <a:latin typeface="+mn-lt"/>
                <a:ea typeface="+mn-ea"/>
                <a:cs typeface="+mn-cs"/>
                <a:sym typeface="Didot"/>
              </a:defRPr>
            </a:lvl1pPr>
          </a:lstStyle>
          <a:p>
            <a:r>
              <a:t>Executive Function</a:t>
            </a:r>
          </a:p>
        </p:txBody>
      </p:sp>
      <p:sp>
        <p:nvSpPr>
          <p:cNvPr id="921" name="Rounded Rectangle"/>
          <p:cNvSpPr/>
          <p:nvPr/>
        </p:nvSpPr>
        <p:spPr>
          <a:xfrm>
            <a:off x="390779" y="1804786"/>
            <a:ext cx="6346279" cy="1270001"/>
          </a:xfrm>
          <a:prstGeom prst="roundRect">
            <a:avLst>
              <a:gd name="adj" fmla="val 15000"/>
            </a:avLst>
          </a:prstGeom>
          <a:solidFill>
            <a:srgbClr val="FFFB00"/>
          </a:solidFill>
          <a:ln w="25400">
            <a:solidFill>
              <a:srgbClr val="000000"/>
            </a:solidFill>
            <a:miter lim="400000"/>
          </a:ln>
        </p:spPr>
        <p:txBody>
          <a:bodyPr lIns="50800" tIns="50800" rIns="50800" bIns="50800" anchor="ctr"/>
          <a:lstStyle/>
          <a:p>
            <a:pPr>
              <a:defRPr>
                <a:solidFill>
                  <a:srgbClr val="FFFFFF"/>
                </a:solidFill>
              </a:defRPr>
            </a:pPr>
            <a:endParaRPr/>
          </a:p>
        </p:txBody>
      </p:sp>
      <p:sp>
        <p:nvSpPr>
          <p:cNvPr id="922" name="Activity: Social Autopsy"/>
          <p:cNvSpPr txBox="1"/>
          <p:nvPr/>
        </p:nvSpPr>
        <p:spPr>
          <a:xfrm>
            <a:off x="919745" y="2071486"/>
            <a:ext cx="5288348"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lvl1pPr>
          </a:lstStyle>
          <a:p>
            <a:r>
              <a:t>Activity: Social Autopsy</a:t>
            </a:r>
          </a:p>
        </p:txBody>
      </p:sp>
      <p:pic>
        <p:nvPicPr>
          <p:cNvPr id="923" name="ChatGPT Image Oct 31, 2025, 11_47_09 AM.png" descr="ChatGPT Image Oct 31, 2025, 11_47_09 AM.png"/>
          <p:cNvPicPr>
            <a:picLocks/>
          </p:cNvPicPr>
          <p:nvPr/>
        </p:nvPicPr>
        <p:blipFill>
          <a:blip r:embed="rId4"/>
          <a:stretch>
            <a:fillRect/>
          </a:stretch>
        </p:blipFill>
        <p:spPr>
          <a:xfrm>
            <a:off x="9829695" y="1793082"/>
            <a:ext cx="2880479" cy="1899152"/>
          </a:xfrm>
          <a:prstGeom prst="rect">
            <a:avLst/>
          </a:prstGeom>
          <a:effectLst>
            <a:outerShdw blurRad="63500" dist="90381" dir="4187739" rotWithShape="0">
              <a:srgbClr val="000000">
                <a:alpha val="74436"/>
              </a:srgbClr>
            </a:outerShdw>
          </a:effectLst>
        </p:spPr>
      </p:pic>
      <p:sp>
        <p:nvSpPr>
          <p:cNvPr id="924" name="1) What happened?…"/>
          <p:cNvSpPr/>
          <p:nvPr/>
        </p:nvSpPr>
        <p:spPr>
          <a:xfrm>
            <a:off x="189645" y="3339081"/>
            <a:ext cx="12625510" cy="6146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200000"/>
              </a:lnSpc>
              <a:defRPr sz="3600">
                <a:solidFill>
                  <a:srgbClr val="000000"/>
                </a:solidFill>
                <a:latin typeface="Gill Sans"/>
                <a:ea typeface="Gill Sans"/>
                <a:cs typeface="Gill Sans"/>
                <a:sym typeface="Gill Sans"/>
              </a:defRPr>
            </a:pPr>
            <a:r>
              <a:t>1) What happened?   </a:t>
            </a:r>
            <a:endParaRPr sz="3000">
              <a:solidFill>
                <a:srgbClr val="FF2600"/>
              </a:solidFill>
            </a:endParaRPr>
          </a:p>
          <a:p>
            <a:pPr algn="l">
              <a:lnSpc>
                <a:spcPct val="120000"/>
              </a:lnSpc>
              <a:defRPr sz="3600">
                <a:solidFill>
                  <a:srgbClr val="000000"/>
                </a:solidFill>
                <a:latin typeface="Gill Sans"/>
                <a:ea typeface="Gill Sans"/>
                <a:cs typeface="Gill Sans"/>
                <a:sym typeface="Gill Sans"/>
              </a:defRPr>
            </a:pPr>
            <a:r>
              <a:t>2) What was your mistake? </a:t>
            </a:r>
          </a:p>
          <a:p>
            <a:pPr algn="l">
              <a:lnSpc>
                <a:spcPct val="120000"/>
              </a:lnSpc>
              <a:defRPr sz="2900">
                <a:solidFill>
                  <a:srgbClr val="000000"/>
                </a:solidFill>
                <a:latin typeface="Gill Sans"/>
                <a:ea typeface="Gill Sans"/>
                <a:cs typeface="Gill Sans"/>
                <a:sym typeface="Gill Sans"/>
              </a:defRPr>
            </a:pPr>
            <a:r>
              <a:t> </a:t>
            </a:r>
            <a:r>
              <a:rPr sz="2300"/>
              <a:t> </a:t>
            </a:r>
            <a:endParaRPr sz="1200">
              <a:solidFill>
                <a:srgbClr val="FF2600"/>
              </a:solidFill>
            </a:endParaRPr>
          </a:p>
          <a:p>
            <a:pPr algn="l">
              <a:lnSpc>
                <a:spcPct val="150000"/>
              </a:lnSpc>
              <a:defRPr sz="3600">
                <a:solidFill>
                  <a:srgbClr val="000000"/>
                </a:solidFill>
                <a:latin typeface="Gill Sans"/>
                <a:ea typeface="Gill Sans"/>
                <a:cs typeface="Gill Sans"/>
                <a:sym typeface="Gill Sans"/>
              </a:defRPr>
            </a:pPr>
            <a:r>
              <a:t>3) What social error was made? </a:t>
            </a:r>
          </a:p>
          <a:p>
            <a:pPr algn="l">
              <a:lnSpc>
                <a:spcPct val="150000"/>
              </a:lnSpc>
              <a:defRPr sz="3400">
                <a:solidFill>
                  <a:srgbClr val="000000"/>
                </a:solidFill>
                <a:latin typeface="Gill Sans"/>
                <a:ea typeface="Gill Sans"/>
                <a:cs typeface="Gill Sans"/>
                <a:sym typeface="Gill Sans"/>
              </a:defRPr>
            </a:pPr>
            <a:r>
              <a:t> </a:t>
            </a:r>
            <a:endParaRPr sz="600"/>
          </a:p>
          <a:p>
            <a:pPr algn="l">
              <a:lnSpc>
                <a:spcPct val="150000"/>
              </a:lnSpc>
              <a:defRPr sz="3600">
                <a:solidFill>
                  <a:srgbClr val="000000"/>
                </a:solidFill>
                <a:latin typeface="Gill Sans"/>
                <a:ea typeface="Gill Sans"/>
                <a:cs typeface="Gill Sans"/>
                <a:sym typeface="Gill Sans"/>
              </a:defRPr>
            </a:pPr>
            <a:r>
              <a:t>4) What would you do next time or in a similar situation? </a:t>
            </a:r>
          </a:p>
          <a:p>
            <a:pPr algn="l">
              <a:lnSpc>
                <a:spcPct val="150000"/>
              </a:lnSpc>
              <a:defRPr sz="3600">
                <a:solidFill>
                  <a:srgbClr val="000000"/>
                </a:solidFill>
                <a:latin typeface="Gill Sans"/>
                <a:ea typeface="Gill Sans"/>
                <a:cs typeface="Gill Sans"/>
                <a:sym typeface="Gill Sans"/>
              </a:defRPr>
            </a:pPr>
            <a:endParaRPr/>
          </a:p>
          <a:p>
            <a:pPr algn="l">
              <a:lnSpc>
                <a:spcPct val="150000"/>
              </a:lnSpc>
              <a:defRPr>
                <a:solidFill>
                  <a:srgbClr val="000000"/>
                </a:solidFill>
                <a:latin typeface="Gill Sans"/>
                <a:ea typeface="Gill Sans"/>
                <a:cs typeface="Gill Sans"/>
                <a:sym typeface="Gill Sans"/>
              </a:defRPr>
            </a:pPr>
            <a:endParaRPr sz="2400">
              <a:solidFill>
                <a:srgbClr val="FF2600"/>
              </a:solidFill>
            </a:endParaRPr>
          </a:p>
          <a:p>
            <a:pPr algn="l">
              <a:defRPr sz="1600">
                <a:solidFill>
                  <a:srgbClr val="000000"/>
                </a:solidFill>
                <a:latin typeface="Gill Sans"/>
                <a:ea typeface="Gill Sans"/>
                <a:cs typeface="Gill Sans"/>
                <a:sym typeface="Gill Sans"/>
              </a:defRPr>
            </a:pPr>
            <a:r>
              <a:t>Lavoie, R. (2005). Social Skill Autopsies: A strategy to promote and develop social competencies. Retrieved from: http://www.ldonline.org/article/14910/</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type="lt">
                                    <p:tmAbs val="0"/>
                                  </p:iterate>
                                  <p:childTnLst>
                                    <p:set>
                                      <p:cBhvr>
                                        <p:cTn id="6" fill="hold"/>
                                        <p:tgtEl>
                                          <p:spTgt spid="924">
                                            <p:bg/>
                                          </p:spTgt>
                                        </p:tgtEl>
                                        <p:attrNameLst>
                                          <p:attrName>style.visibility</p:attrName>
                                        </p:attrNameLst>
                                      </p:cBhvr>
                                      <p:to>
                                        <p:strVal val="visible"/>
                                      </p:to>
                                    </p:set>
                                    <p:animEffect transition="in" filter="fade">
                                      <p:cBhvr>
                                        <p:cTn id="7" dur="1000"/>
                                        <p:tgtEl>
                                          <p:spTgt spid="924">
                                            <p:bg/>
                                          </p:spTgt>
                                        </p:tgtEl>
                                      </p:cBhvr>
                                    </p:animEffect>
                                  </p:childTnLst>
                                </p:cTn>
                              </p:par>
                              <p:par>
                                <p:cTn id="8" presetID="10" presetClass="entr" presetSubtype="0" fill="hold" grpId="1" nodeType="withEffect">
                                  <p:stCondLst>
                                    <p:cond delay="0"/>
                                  </p:stCondLst>
                                  <p:iterate type="lt">
                                    <p:tmAbs val="0"/>
                                  </p:iterate>
                                  <p:childTnLst>
                                    <p:set>
                                      <p:cBhvr>
                                        <p:cTn id="9" fill="hold"/>
                                        <p:tgtEl>
                                          <p:spTgt spid="924">
                                            <p:txEl>
                                              <p:pRg st="0" end="0"/>
                                            </p:txEl>
                                          </p:spTgt>
                                        </p:tgtEl>
                                        <p:attrNameLst>
                                          <p:attrName>style.visibility</p:attrName>
                                        </p:attrNameLst>
                                      </p:cBhvr>
                                      <p:to>
                                        <p:strVal val="visible"/>
                                      </p:to>
                                    </p:set>
                                    <p:animEffect transition="in" filter="fade">
                                      <p:cBhvr>
                                        <p:cTn id="10" dur="1000"/>
                                        <p:tgtEl>
                                          <p:spTgt spid="92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1" nodeType="clickEffect">
                                  <p:stCondLst>
                                    <p:cond delay="0"/>
                                  </p:stCondLst>
                                  <p:iterate type="lt">
                                    <p:tmAbs val="0"/>
                                  </p:iterate>
                                  <p:childTnLst>
                                    <p:set>
                                      <p:cBhvr>
                                        <p:cTn id="14" fill="hold"/>
                                        <p:tgtEl>
                                          <p:spTgt spid="924">
                                            <p:txEl>
                                              <p:pRg st="1" end="1"/>
                                            </p:txEl>
                                          </p:spTgt>
                                        </p:tgtEl>
                                        <p:attrNameLst>
                                          <p:attrName>style.visibility</p:attrName>
                                        </p:attrNameLst>
                                      </p:cBhvr>
                                      <p:to>
                                        <p:strVal val="visible"/>
                                      </p:to>
                                    </p:set>
                                    <p:animEffect transition="in" filter="fade">
                                      <p:cBhvr>
                                        <p:cTn id="15" dur="1000"/>
                                        <p:tgtEl>
                                          <p:spTgt spid="92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1" nodeType="clickEffect">
                                  <p:stCondLst>
                                    <p:cond delay="0"/>
                                  </p:stCondLst>
                                  <p:iterate type="lt">
                                    <p:tmAbs val="0"/>
                                  </p:iterate>
                                  <p:childTnLst>
                                    <p:set>
                                      <p:cBhvr>
                                        <p:cTn id="19" fill="hold"/>
                                        <p:tgtEl>
                                          <p:spTgt spid="924">
                                            <p:txEl>
                                              <p:pRg st="2" end="2"/>
                                            </p:txEl>
                                          </p:spTgt>
                                        </p:tgtEl>
                                        <p:attrNameLst>
                                          <p:attrName>style.visibility</p:attrName>
                                        </p:attrNameLst>
                                      </p:cBhvr>
                                      <p:to>
                                        <p:strVal val="visible"/>
                                      </p:to>
                                    </p:set>
                                    <p:animEffect transition="in" filter="fade">
                                      <p:cBhvr>
                                        <p:cTn id="20" dur="1000"/>
                                        <p:tgtEl>
                                          <p:spTgt spid="924">
                                            <p:txEl>
                                              <p:pRg st="2" end="2"/>
                                            </p:txEl>
                                          </p:spTgt>
                                        </p:tgtEl>
                                      </p:cBhvr>
                                    </p:animEffect>
                                  </p:childTnLst>
                                </p:cTn>
                              </p:par>
                            </p:childTnLst>
                          </p:cTn>
                        </p:par>
                        <p:par>
                          <p:cTn id="21" fill="hold">
                            <p:stCondLst>
                              <p:cond delay="1000"/>
                            </p:stCondLst>
                            <p:childTnLst>
                              <p:par>
                                <p:cTn id="22" presetID="10" presetClass="entr" fill="hold" grpId="1" nodeType="afterEffect">
                                  <p:stCondLst>
                                    <p:cond delay="0"/>
                                  </p:stCondLst>
                                  <p:iterate type="lt">
                                    <p:tmAbs val="0"/>
                                  </p:iterate>
                                  <p:childTnLst>
                                    <p:set>
                                      <p:cBhvr>
                                        <p:cTn id="23" fill="hold"/>
                                        <p:tgtEl>
                                          <p:spTgt spid="924">
                                            <p:txEl>
                                              <p:pRg st="3" end="3"/>
                                            </p:txEl>
                                          </p:spTgt>
                                        </p:tgtEl>
                                        <p:attrNameLst>
                                          <p:attrName>style.visibility</p:attrName>
                                        </p:attrNameLst>
                                      </p:cBhvr>
                                      <p:to>
                                        <p:strVal val="visible"/>
                                      </p:to>
                                    </p:set>
                                    <p:animEffect transition="in" filter="fade">
                                      <p:cBhvr>
                                        <p:cTn id="24" dur="1000"/>
                                        <p:tgtEl>
                                          <p:spTgt spid="924">
                                            <p:txEl>
                                              <p:pRg st="3" end="3"/>
                                            </p:txEl>
                                          </p:spTgt>
                                        </p:tgtEl>
                                      </p:cBhvr>
                                    </p:animEffect>
                                  </p:childTnLst>
                                </p:cTn>
                              </p:par>
                            </p:childTnLst>
                          </p:cTn>
                        </p:par>
                        <p:par>
                          <p:cTn id="25" fill="hold">
                            <p:stCondLst>
                              <p:cond delay="2000"/>
                            </p:stCondLst>
                            <p:childTnLst>
                              <p:par>
                                <p:cTn id="26" presetID="10" presetClass="entr" fill="hold" grpId="1" nodeType="afterEffect">
                                  <p:stCondLst>
                                    <p:cond delay="0"/>
                                  </p:stCondLst>
                                  <p:iterate type="lt">
                                    <p:tmAbs val="0"/>
                                  </p:iterate>
                                  <p:childTnLst>
                                    <p:set>
                                      <p:cBhvr>
                                        <p:cTn id="27" fill="hold"/>
                                        <p:tgtEl>
                                          <p:spTgt spid="924">
                                            <p:txEl>
                                              <p:pRg st="4" end="4"/>
                                            </p:txEl>
                                          </p:spTgt>
                                        </p:tgtEl>
                                        <p:attrNameLst>
                                          <p:attrName>style.visibility</p:attrName>
                                        </p:attrNameLst>
                                      </p:cBhvr>
                                      <p:to>
                                        <p:strVal val="visible"/>
                                      </p:to>
                                    </p:set>
                                    <p:animEffect transition="in" filter="fade">
                                      <p:cBhvr>
                                        <p:cTn id="28" dur="1000"/>
                                        <p:tgtEl>
                                          <p:spTgt spid="924">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fill="hold" grpId="1" nodeType="clickEffect">
                                  <p:stCondLst>
                                    <p:cond delay="0"/>
                                  </p:stCondLst>
                                  <p:iterate type="lt">
                                    <p:tmAbs val="0"/>
                                  </p:iterate>
                                  <p:childTnLst>
                                    <p:set>
                                      <p:cBhvr>
                                        <p:cTn id="32" fill="hold"/>
                                        <p:tgtEl>
                                          <p:spTgt spid="924">
                                            <p:txEl>
                                              <p:pRg st="5" end="5"/>
                                            </p:txEl>
                                          </p:spTgt>
                                        </p:tgtEl>
                                        <p:attrNameLst>
                                          <p:attrName>style.visibility</p:attrName>
                                        </p:attrNameLst>
                                      </p:cBhvr>
                                      <p:to>
                                        <p:strVal val="visible"/>
                                      </p:to>
                                    </p:set>
                                    <p:animEffect transition="in" filter="fade">
                                      <p:cBhvr>
                                        <p:cTn id="33" dur="1000"/>
                                        <p:tgtEl>
                                          <p:spTgt spid="924">
                                            <p:txEl>
                                              <p:pRg st="5" end="5"/>
                                            </p:txEl>
                                          </p:spTgt>
                                        </p:tgtEl>
                                      </p:cBhvr>
                                    </p:animEffect>
                                  </p:childTnLst>
                                </p:cTn>
                              </p:par>
                            </p:childTnLst>
                          </p:cTn>
                        </p:par>
                        <p:par>
                          <p:cTn id="34" fill="hold">
                            <p:stCondLst>
                              <p:cond delay="1000"/>
                            </p:stCondLst>
                            <p:childTnLst>
                              <p:par>
                                <p:cTn id="35" presetID="10" presetClass="entr" fill="hold" grpId="1" nodeType="afterEffect">
                                  <p:stCondLst>
                                    <p:cond delay="0"/>
                                  </p:stCondLst>
                                  <p:iterate type="lt">
                                    <p:tmAbs val="0"/>
                                  </p:iterate>
                                  <p:childTnLst>
                                    <p:set>
                                      <p:cBhvr>
                                        <p:cTn id="36" fill="hold"/>
                                        <p:tgtEl>
                                          <p:spTgt spid="924">
                                            <p:txEl>
                                              <p:pRg st="6" end="6"/>
                                            </p:txEl>
                                          </p:spTgt>
                                        </p:tgtEl>
                                        <p:attrNameLst>
                                          <p:attrName>style.visibility</p:attrName>
                                        </p:attrNameLst>
                                      </p:cBhvr>
                                      <p:to>
                                        <p:strVal val="visible"/>
                                      </p:to>
                                    </p:set>
                                    <p:animEffect transition="in" filter="fade">
                                      <p:cBhvr>
                                        <p:cTn id="37" dur="1000"/>
                                        <p:tgtEl>
                                          <p:spTgt spid="924">
                                            <p:txEl>
                                              <p:pRg st="6" end="6"/>
                                            </p:txEl>
                                          </p:spTgt>
                                        </p:tgtEl>
                                      </p:cBhvr>
                                    </p:animEffect>
                                  </p:childTnLst>
                                </p:cTn>
                              </p:par>
                            </p:childTnLst>
                          </p:cTn>
                        </p:par>
                        <p:par>
                          <p:cTn id="38" fill="hold">
                            <p:stCondLst>
                              <p:cond delay="2000"/>
                            </p:stCondLst>
                            <p:childTnLst>
                              <p:par>
                                <p:cTn id="39" presetID="10" presetClass="entr" fill="hold" grpId="1" nodeType="afterEffect">
                                  <p:stCondLst>
                                    <p:cond delay="0"/>
                                  </p:stCondLst>
                                  <p:iterate type="lt">
                                    <p:tmAbs val="0"/>
                                  </p:iterate>
                                  <p:childTnLst>
                                    <p:set>
                                      <p:cBhvr>
                                        <p:cTn id="40" fill="hold"/>
                                        <p:tgtEl>
                                          <p:spTgt spid="924">
                                            <p:txEl>
                                              <p:pRg st="7" end="7"/>
                                            </p:txEl>
                                          </p:spTgt>
                                        </p:tgtEl>
                                        <p:attrNameLst>
                                          <p:attrName>style.visibility</p:attrName>
                                        </p:attrNameLst>
                                      </p:cBhvr>
                                      <p:to>
                                        <p:strVal val="visible"/>
                                      </p:to>
                                    </p:set>
                                    <p:animEffect transition="in" filter="fade">
                                      <p:cBhvr>
                                        <p:cTn id="41" dur="1000"/>
                                        <p:tgtEl>
                                          <p:spTgt spid="924">
                                            <p:txEl>
                                              <p:pRg st="7" end="7"/>
                                            </p:txEl>
                                          </p:spTgt>
                                        </p:tgtEl>
                                      </p:cBhvr>
                                    </p:animEffect>
                                  </p:childTnLst>
                                </p:cTn>
                              </p:par>
                            </p:childTnLst>
                          </p:cTn>
                        </p:par>
                        <p:par>
                          <p:cTn id="42" fill="hold">
                            <p:stCondLst>
                              <p:cond delay="3000"/>
                            </p:stCondLst>
                            <p:childTnLst>
                              <p:par>
                                <p:cTn id="43" presetID="10" presetClass="entr" fill="hold" grpId="1" nodeType="afterEffect">
                                  <p:stCondLst>
                                    <p:cond delay="0"/>
                                  </p:stCondLst>
                                  <p:iterate type="lt">
                                    <p:tmAbs val="0"/>
                                  </p:iterate>
                                  <p:childTnLst>
                                    <p:set>
                                      <p:cBhvr>
                                        <p:cTn id="44" fill="hold"/>
                                        <p:tgtEl>
                                          <p:spTgt spid="924">
                                            <p:txEl>
                                              <p:pRg st="8" end="8"/>
                                            </p:txEl>
                                          </p:spTgt>
                                        </p:tgtEl>
                                        <p:attrNameLst>
                                          <p:attrName>style.visibility</p:attrName>
                                        </p:attrNameLst>
                                      </p:cBhvr>
                                      <p:to>
                                        <p:strVal val="visible"/>
                                      </p:to>
                                    </p:set>
                                    <p:animEffect transition="in" filter="fade">
                                      <p:cBhvr>
                                        <p:cTn id="45" dur="1000"/>
                                        <p:tgtEl>
                                          <p:spTgt spid="92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 grpId="1" build="p" bldLvl="5"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0" name="Rectangle"/>
          <p:cNvGrpSpPr/>
          <p:nvPr/>
        </p:nvGrpSpPr>
        <p:grpSpPr>
          <a:xfrm>
            <a:off x="-445286" y="-265884"/>
            <a:ext cx="13895372" cy="1730176"/>
            <a:chOff x="0" y="0"/>
            <a:chExt cx="13895370" cy="1730174"/>
          </a:xfrm>
        </p:grpSpPr>
        <p:sp>
          <p:nvSpPr>
            <p:cNvPr id="929"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928" name="Rectangle Rectangle" descr="Rectangle Rectangle"/>
            <p:cNvPicPr>
              <a:picLocks/>
            </p:cNvPicPr>
            <p:nvPr/>
          </p:nvPicPr>
          <p:blipFill>
            <a:blip r:embed="rId2"/>
            <a:stretch>
              <a:fillRect/>
            </a:stretch>
          </p:blipFill>
          <p:spPr>
            <a:xfrm>
              <a:off x="0" y="0"/>
              <a:ext cx="13895371" cy="1730175"/>
            </a:xfrm>
            <a:prstGeom prst="rect">
              <a:avLst/>
            </a:prstGeom>
            <a:effectLst/>
          </p:spPr>
        </p:pic>
      </p:grpSp>
      <p:sp>
        <p:nvSpPr>
          <p:cNvPr id="931" name="Title 1"/>
          <p:cNvSpPr txBox="1"/>
          <p:nvPr/>
        </p:nvSpPr>
        <p:spPr>
          <a:xfrm>
            <a:off x="189645" y="-198595"/>
            <a:ext cx="12625510"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5300" spc="-105">
                <a:solidFill>
                  <a:srgbClr val="FFFFFF"/>
                </a:solidFill>
                <a:latin typeface="+mn-lt"/>
                <a:ea typeface="+mn-ea"/>
                <a:cs typeface="+mn-cs"/>
                <a:sym typeface="Didot"/>
              </a:defRPr>
            </a:lvl1pPr>
          </a:lstStyle>
          <a:p>
            <a:r>
              <a:t>Executive Function</a:t>
            </a:r>
          </a:p>
        </p:txBody>
      </p:sp>
      <p:sp>
        <p:nvSpPr>
          <p:cNvPr id="932" name="1) What happened?   Johnny yelled at me and shoved me.…"/>
          <p:cNvSpPr/>
          <p:nvPr/>
        </p:nvSpPr>
        <p:spPr>
          <a:xfrm>
            <a:off x="189645" y="3147311"/>
            <a:ext cx="12625510" cy="6682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200000"/>
              </a:lnSpc>
              <a:defRPr sz="3600">
                <a:solidFill>
                  <a:srgbClr val="000000"/>
                </a:solidFill>
                <a:latin typeface="Gill Sans"/>
                <a:ea typeface="Gill Sans"/>
                <a:cs typeface="Gill Sans"/>
                <a:sym typeface="Gill Sans"/>
              </a:defRPr>
            </a:pPr>
            <a:r>
              <a:t>1) What happened?   </a:t>
            </a:r>
            <a:r>
              <a:rPr sz="3000">
                <a:solidFill>
                  <a:srgbClr val="FF2600"/>
                </a:solidFill>
              </a:rPr>
              <a:t>Johnny yelled at me and shoved me.</a:t>
            </a:r>
          </a:p>
          <a:p>
            <a:pPr algn="l">
              <a:lnSpc>
                <a:spcPct val="120000"/>
              </a:lnSpc>
              <a:defRPr sz="3600">
                <a:solidFill>
                  <a:srgbClr val="000000"/>
                </a:solidFill>
                <a:latin typeface="Gill Sans"/>
                <a:ea typeface="Gill Sans"/>
                <a:cs typeface="Gill Sans"/>
                <a:sym typeface="Gill Sans"/>
              </a:defRPr>
            </a:pPr>
            <a:r>
              <a:t>2) What was your mistake?  </a:t>
            </a:r>
            <a:r>
              <a:rPr sz="3000"/>
              <a:t> </a:t>
            </a:r>
            <a:r>
              <a:rPr sz="3000">
                <a:solidFill>
                  <a:srgbClr val="FF2600"/>
                </a:solidFill>
              </a:rPr>
              <a:t>I told Johnny that his haircut looked like my dog’s head.</a:t>
            </a:r>
            <a:endParaRPr>
              <a:solidFill>
                <a:srgbClr val="FF2600"/>
              </a:solidFill>
            </a:endParaRPr>
          </a:p>
          <a:p>
            <a:pPr algn="l">
              <a:lnSpc>
                <a:spcPct val="150000"/>
              </a:lnSpc>
              <a:defRPr sz="3600">
                <a:solidFill>
                  <a:srgbClr val="000000"/>
                </a:solidFill>
                <a:latin typeface="Gill Sans"/>
                <a:ea typeface="Gill Sans"/>
                <a:cs typeface="Gill Sans"/>
                <a:sym typeface="Gill Sans"/>
              </a:defRPr>
            </a:pPr>
            <a:r>
              <a:t>3) What social error was made?   </a:t>
            </a:r>
            <a:r>
              <a:rPr sz="3000">
                <a:solidFill>
                  <a:srgbClr val="FF2600"/>
                </a:solidFill>
              </a:rPr>
              <a:t>Johnny didn’t ask for my opinion. </a:t>
            </a:r>
            <a:endParaRPr>
              <a:solidFill>
                <a:srgbClr val="FF2600"/>
              </a:solidFill>
            </a:endParaRPr>
          </a:p>
          <a:p>
            <a:pPr algn="l">
              <a:lnSpc>
                <a:spcPct val="130000"/>
              </a:lnSpc>
              <a:defRPr>
                <a:solidFill>
                  <a:srgbClr val="FF2600"/>
                </a:solidFill>
                <a:latin typeface="Gill Sans"/>
                <a:ea typeface="Gill Sans"/>
                <a:cs typeface="Gill Sans"/>
                <a:sym typeface="Gill Sans"/>
              </a:defRPr>
            </a:pPr>
            <a:r>
              <a:t>I don’t have to say everything that pops into my head.</a:t>
            </a:r>
          </a:p>
          <a:p>
            <a:pPr algn="l">
              <a:lnSpc>
                <a:spcPct val="230000"/>
              </a:lnSpc>
              <a:defRPr sz="300">
                <a:solidFill>
                  <a:srgbClr val="000000"/>
                </a:solidFill>
                <a:latin typeface="Gill Sans"/>
                <a:ea typeface="Gill Sans"/>
                <a:cs typeface="Gill Sans"/>
                <a:sym typeface="Gill Sans"/>
              </a:defRPr>
            </a:pPr>
            <a:endParaRPr sz="400"/>
          </a:p>
          <a:p>
            <a:pPr algn="l">
              <a:lnSpc>
                <a:spcPct val="150000"/>
              </a:lnSpc>
              <a:defRPr sz="3600">
                <a:solidFill>
                  <a:srgbClr val="000000"/>
                </a:solidFill>
                <a:latin typeface="Gill Sans"/>
                <a:ea typeface="Gill Sans"/>
                <a:cs typeface="Gill Sans"/>
                <a:sym typeface="Gill Sans"/>
              </a:defRPr>
            </a:pPr>
            <a:r>
              <a:t>4) What would you do next time or in a similar situation?   </a:t>
            </a:r>
            <a:r>
              <a:rPr sz="3000">
                <a:solidFill>
                  <a:srgbClr val="FF2600"/>
                </a:solidFill>
              </a:rPr>
              <a:t>If he asks for my opinion, I can be honest, but kind.  If I can’t think of anything, I can keep my mouth shut.</a:t>
            </a:r>
          </a:p>
          <a:p>
            <a:pPr algn="l">
              <a:defRPr sz="1600">
                <a:solidFill>
                  <a:srgbClr val="000000"/>
                </a:solidFill>
                <a:latin typeface="Gill Sans"/>
                <a:ea typeface="Gill Sans"/>
                <a:cs typeface="Gill Sans"/>
                <a:sym typeface="Gill Sans"/>
              </a:defRPr>
            </a:pPr>
            <a:r>
              <a:t>Lavoie, R. (2005). Social Skill Autopsies: A strategy to promote and develop social competencies. Retrieved from: http://www.ldonline.org/article/14910/</a:t>
            </a:r>
          </a:p>
        </p:txBody>
      </p:sp>
      <p:sp>
        <p:nvSpPr>
          <p:cNvPr id="933" name="Rounded Rectangle"/>
          <p:cNvSpPr/>
          <p:nvPr/>
        </p:nvSpPr>
        <p:spPr>
          <a:xfrm>
            <a:off x="390779" y="1804786"/>
            <a:ext cx="6346279" cy="1270001"/>
          </a:xfrm>
          <a:prstGeom prst="roundRect">
            <a:avLst>
              <a:gd name="adj" fmla="val 15000"/>
            </a:avLst>
          </a:prstGeom>
          <a:solidFill>
            <a:srgbClr val="FFFB00"/>
          </a:solidFill>
          <a:ln w="25400">
            <a:solidFill>
              <a:srgbClr val="000000"/>
            </a:solidFill>
            <a:miter lim="400000"/>
          </a:ln>
        </p:spPr>
        <p:txBody>
          <a:bodyPr lIns="50800" tIns="50800" rIns="50800" bIns="50800" anchor="ctr"/>
          <a:lstStyle/>
          <a:p>
            <a:pPr>
              <a:defRPr>
                <a:solidFill>
                  <a:srgbClr val="FFFFFF"/>
                </a:solidFill>
              </a:defRPr>
            </a:pPr>
            <a:endParaRPr/>
          </a:p>
        </p:txBody>
      </p:sp>
      <p:sp>
        <p:nvSpPr>
          <p:cNvPr id="934" name="Activity: Social Autopsy"/>
          <p:cNvSpPr txBox="1"/>
          <p:nvPr/>
        </p:nvSpPr>
        <p:spPr>
          <a:xfrm>
            <a:off x="919745" y="2071486"/>
            <a:ext cx="5288348"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lvl1pPr>
          </a:lstStyle>
          <a:p>
            <a:r>
              <a:t>Activity: Social Autopsy</a:t>
            </a:r>
          </a:p>
        </p:txBody>
      </p:sp>
      <p:pic>
        <p:nvPicPr>
          <p:cNvPr id="935" name="ChatGPT Image Oct 31, 2025, 11_47_09 AM.png" descr="ChatGPT Image Oct 31, 2025, 11_47_09 AM.png"/>
          <p:cNvPicPr>
            <a:picLocks/>
          </p:cNvPicPr>
          <p:nvPr/>
        </p:nvPicPr>
        <p:blipFill>
          <a:blip r:embed="rId3"/>
          <a:stretch>
            <a:fillRect/>
          </a:stretch>
        </p:blipFill>
        <p:spPr>
          <a:xfrm>
            <a:off x="9829695" y="1793082"/>
            <a:ext cx="2880479" cy="1899152"/>
          </a:xfrm>
          <a:prstGeom prst="rect">
            <a:avLst/>
          </a:prstGeom>
          <a:effectLst>
            <a:outerShdw blurRad="63500" dist="90381" dir="4187739" rotWithShape="0">
              <a:srgbClr val="000000">
                <a:alpha val="74436"/>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1" name="Rectangle"/>
          <p:cNvGrpSpPr/>
          <p:nvPr/>
        </p:nvGrpSpPr>
        <p:grpSpPr>
          <a:xfrm>
            <a:off x="-445286" y="-265884"/>
            <a:ext cx="13895372" cy="1730176"/>
            <a:chOff x="0" y="0"/>
            <a:chExt cx="13895370" cy="1730174"/>
          </a:xfrm>
        </p:grpSpPr>
        <p:sp>
          <p:nvSpPr>
            <p:cNvPr id="190"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189"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pic>
        <p:nvPicPr>
          <p:cNvPr id="192" name="xxRatios-2023-24-Alpha.pdf" descr="xxRatios-2023-24-Alpha.pdf"/>
          <p:cNvPicPr>
            <a:picLocks noChangeAspect="1"/>
          </p:cNvPicPr>
          <p:nvPr/>
        </p:nvPicPr>
        <p:blipFill>
          <a:blip r:embed="rId4"/>
          <a:srcRect l="4749" t="8314" b="16091"/>
          <a:stretch>
            <a:fillRect/>
          </a:stretch>
        </p:blipFill>
        <p:spPr>
          <a:xfrm>
            <a:off x="373806" y="1629954"/>
            <a:ext cx="6828747" cy="7574675"/>
          </a:xfrm>
          <a:prstGeom prst="rect">
            <a:avLst/>
          </a:prstGeom>
          <a:ln w="12700">
            <a:miter lim="400000"/>
          </a:ln>
        </p:spPr>
      </p:pic>
      <p:pic>
        <p:nvPicPr>
          <p:cNvPr id="193" name="xxRatios-2023-24-Alpha.pdf" descr="xxRatios-2023-24-Alpha.pdf"/>
          <p:cNvPicPr>
            <a:picLocks noChangeAspect="1"/>
          </p:cNvPicPr>
          <p:nvPr/>
        </p:nvPicPr>
        <p:blipFill>
          <a:blip r:embed="rId4"/>
          <a:srcRect t="93407" r="2951" b="1309"/>
          <a:stretch>
            <a:fillRect/>
          </a:stretch>
        </p:blipFill>
        <p:spPr>
          <a:xfrm>
            <a:off x="409938" y="9325452"/>
            <a:ext cx="8499230" cy="646660"/>
          </a:xfrm>
          <a:prstGeom prst="rect">
            <a:avLst/>
          </a:prstGeom>
          <a:ln w="12700">
            <a:miter lim="400000"/>
          </a:ln>
        </p:spPr>
      </p:pic>
      <p:grpSp>
        <p:nvGrpSpPr>
          <p:cNvPr id="196" name="Group"/>
          <p:cNvGrpSpPr/>
          <p:nvPr/>
        </p:nvGrpSpPr>
        <p:grpSpPr>
          <a:xfrm>
            <a:off x="7796549" y="1884051"/>
            <a:ext cx="4948575" cy="1711560"/>
            <a:chOff x="0" y="101401"/>
            <a:chExt cx="4948573" cy="1711558"/>
          </a:xfrm>
        </p:grpSpPr>
        <p:pic>
          <p:nvPicPr>
            <p:cNvPr id="194" name="xxRatios-2023-24-Alpha.pdf" descr="xxRatios-2023-24-Alpha.pdf"/>
            <p:cNvPicPr>
              <a:picLocks noChangeAspect="1"/>
            </p:cNvPicPr>
            <p:nvPr/>
          </p:nvPicPr>
          <p:blipFill>
            <a:blip r:embed="rId4"/>
            <a:srcRect r="76074" b="93268"/>
            <a:stretch>
              <a:fillRect/>
            </a:stretch>
          </p:blipFill>
          <p:spPr>
            <a:xfrm>
              <a:off x="1320237" y="101401"/>
              <a:ext cx="2308462" cy="907741"/>
            </a:xfrm>
            <a:prstGeom prst="rect">
              <a:avLst/>
            </a:prstGeom>
            <a:ln w="12700" cap="flat">
              <a:noFill/>
              <a:miter lim="400000"/>
            </a:ln>
            <a:effectLst/>
          </p:spPr>
        </p:pic>
        <p:pic>
          <p:nvPicPr>
            <p:cNvPr id="195" name="xxRatios-2023-24-Alpha.pdf" descr="xxRatios-2023-24-Alpha.pdf"/>
            <p:cNvPicPr>
              <a:picLocks noChangeAspect="1"/>
            </p:cNvPicPr>
            <p:nvPr/>
          </p:nvPicPr>
          <p:blipFill>
            <a:blip r:embed="rId4"/>
            <a:srcRect l="23048" r="25662" b="93690"/>
            <a:stretch>
              <a:fillRect/>
            </a:stretch>
          </p:blipFill>
          <p:spPr>
            <a:xfrm>
              <a:off x="0" y="962165"/>
              <a:ext cx="4948574" cy="850795"/>
            </a:xfrm>
            <a:prstGeom prst="rect">
              <a:avLst/>
            </a:prstGeom>
            <a:ln w="12700" cap="flat">
              <a:noFill/>
              <a:miter lim="400000"/>
            </a:ln>
            <a:effectLst/>
          </p:spPr>
        </p:pic>
      </p:grpSp>
      <p:sp>
        <p:nvSpPr>
          <p:cNvPr id="197" name="Vermont:               171…"/>
          <p:cNvSpPr txBox="1"/>
          <p:nvPr/>
        </p:nvSpPr>
        <p:spPr>
          <a:xfrm>
            <a:off x="8413703" y="4710860"/>
            <a:ext cx="3714267" cy="314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r>
              <a:t>Vermont:               171</a:t>
            </a:r>
          </a:p>
          <a:p>
            <a:pPr algn="l"/>
            <a:r>
              <a:t>New Hampshire: 191</a:t>
            </a:r>
          </a:p>
          <a:p>
            <a:pPr algn="l"/>
            <a:r>
              <a:t>Hawaii:</a:t>
            </a:r>
            <a:r>
              <a:rPr sz="2900"/>
              <a:t>                  </a:t>
            </a:r>
            <a:r>
              <a:t>249</a:t>
            </a:r>
          </a:p>
          <a:p>
            <a:pPr algn="l"/>
            <a:r>
              <a:t>Colorado:              253</a:t>
            </a:r>
          </a:p>
          <a:p>
            <a:pPr algn="l"/>
            <a:endParaRPr/>
          </a:p>
          <a:p>
            <a:pPr algn="l"/>
            <a:r>
              <a:t>Tennessee:             429</a:t>
            </a:r>
          </a:p>
        </p:txBody>
      </p:sp>
      <p:sp>
        <p:nvSpPr>
          <p:cNvPr id="198" name="Who Are We?"/>
          <p:cNvSpPr txBox="1">
            <a:spLocks noGrp="1"/>
          </p:cNvSpPr>
          <p:nvPr>
            <p:ph type="title" idx="4294967295"/>
          </p:nvPr>
        </p:nvSpPr>
        <p:spPr>
          <a:xfrm>
            <a:off x="4114959" y="-260773"/>
            <a:ext cx="6244958" cy="2044701"/>
          </a:xfrm>
          <a:prstGeom prst="rect">
            <a:avLst/>
          </a:prstGeom>
        </p:spPr>
        <p:txBody>
          <a:bodyPr/>
          <a:lstStyle>
            <a:lvl1pPr>
              <a:defRPr>
                <a:solidFill>
                  <a:srgbClr val="FFFFFF"/>
                </a:solidFill>
              </a:defRPr>
            </a:lvl1pPr>
          </a:lstStyle>
          <a:p>
            <a:r>
              <a:t>Who Are We?</a:t>
            </a:r>
          </a:p>
        </p:txBody>
      </p:sp>
      <p:sp>
        <p:nvSpPr>
          <p:cNvPr id="199" name="Line"/>
          <p:cNvSpPr/>
          <p:nvPr/>
        </p:nvSpPr>
        <p:spPr>
          <a:xfrm flipV="1">
            <a:off x="2615822" y="1586223"/>
            <a:ext cx="1" cy="7781289"/>
          </a:xfrm>
          <a:prstGeom prst="line">
            <a:avLst/>
          </a:prstGeom>
          <a:ln w="38100">
            <a:solidFill>
              <a:srgbClr val="E41E04"/>
            </a:solidFill>
            <a:miter lim="400000"/>
          </a:ln>
          <a:effectLst>
            <a:outerShdw blurRad="63500" dist="52281" dir="4187739" rotWithShape="0">
              <a:srgbClr val="000000"/>
            </a:outerShdw>
          </a:effectLst>
        </p:spPr>
        <p:txBody>
          <a:bodyPr lIns="50800" tIns="50800" rIns="50800" bIns="50800" anchor="ctr"/>
          <a:lstStyle/>
          <a:p>
            <a:pPr>
              <a:defRPr>
                <a:solidFill>
                  <a:srgbClr val="202020"/>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97">
                                            <p:bg/>
                                          </p:spTgt>
                                        </p:tgtEl>
                                        <p:attrNameLst>
                                          <p:attrName>style.visibility</p:attrName>
                                        </p:attrNameLst>
                                      </p:cBhvr>
                                      <p:to>
                                        <p:strVal val="visible"/>
                                      </p:to>
                                    </p:set>
                                    <p:animEffect transition="in" filter="fade">
                                      <p:cBhvr>
                                        <p:cTn id="7" dur="1000"/>
                                        <p:tgtEl>
                                          <p:spTgt spid="197">
                                            <p:bg/>
                                          </p:spTgt>
                                        </p:tgtEl>
                                      </p:cBhvr>
                                    </p:animEffect>
                                  </p:childTnLst>
                                </p:cTn>
                              </p:par>
                              <p:par>
                                <p:cTn id="8" presetID="10" presetClass="entr" presetSubtype="0" fill="hold" grpId="1" nodeType="withEffect">
                                  <p:stCondLst>
                                    <p:cond delay="0"/>
                                  </p:stCondLst>
                                  <p:iterate>
                                    <p:tmAbs val="0"/>
                                  </p:iterate>
                                  <p:childTnLst>
                                    <p:set>
                                      <p:cBhvr>
                                        <p:cTn id="9" fill="hold"/>
                                        <p:tgtEl>
                                          <p:spTgt spid="197">
                                            <p:txEl>
                                              <p:pRg st="0" end="0"/>
                                            </p:txEl>
                                          </p:spTgt>
                                        </p:tgtEl>
                                        <p:attrNameLst>
                                          <p:attrName>style.visibility</p:attrName>
                                        </p:attrNameLst>
                                      </p:cBhvr>
                                      <p:to>
                                        <p:strVal val="visible"/>
                                      </p:to>
                                    </p:set>
                                    <p:animEffect transition="in" filter="fade">
                                      <p:cBhvr>
                                        <p:cTn id="10" dur="1000"/>
                                        <p:tgtEl>
                                          <p:spTgt spid="19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1" nodeType="clickEffect">
                                  <p:stCondLst>
                                    <p:cond delay="0"/>
                                  </p:stCondLst>
                                  <p:iterate>
                                    <p:tmAbs val="0"/>
                                  </p:iterate>
                                  <p:childTnLst>
                                    <p:set>
                                      <p:cBhvr>
                                        <p:cTn id="14" fill="hold"/>
                                        <p:tgtEl>
                                          <p:spTgt spid="197">
                                            <p:txEl>
                                              <p:pRg st="1" end="1"/>
                                            </p:txEl>
                                          </p:spTgt>
                                        </p:tgtEl>
                                        <p:attrNameLst>
                                          <p:attrName>style.visibility</p:attrName>
                                        </p:attrNameLst>
                                      </p:cBhvr>
                                      <p:to>
                                        <p:strVal val="visible"/>
                                      </p:to>
                                    </p:set>
                                    <p:animEffect transition="in" filter="fade">
                                      <p:cBhvr>
                                        <p:cTn id="15" dur="1000"/>
                                        <p:tgtEl>
                                          <p:spTgt spid="19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1" nodeType="clickEffect">
                                  <p:stCondLst>
                                    <p:cond delay="0"/>
                                  </p:stCondLst>
                                  <p:iterate>
                                    <p:tmAbs val="0"/>
                                  </p:iterate>
                                  <p:childTnLst>
                                    <p:set>
                                      <p:cBhvr>
                                        <p:cTn id="19" fill="hold"/>
                                        <p:tgtEl>
                                          <p:spTgt spid="197">
                                            <p:txEl>
                                              <p:pRg st="2" end="2"/>
                                            </p:txEl>
                                          </p:spTgt>
                                        </p:tgtEl>
                                        <p:attrNameLst>
                                          <p:attrName>style.visibility</p:attrName>
                                        </p:attrNameLst>
                                      </p:cBhvr>
                                      <p:to>
                                        <p:strVal val="visible"/>
                                      </p:to>
                                    </p:set>
                                    <p:animEffect transition="in" filter="fade">
                                      <p:cBhvr>
                                        <p:cTn id="20" dur="1000"/>
                                        <p:tgtEl>
                                          <p:spTgt spid="19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fill="hold" grpId="1" nodeType="clickEffect">
                                  <p:stCondLst>
                                    <p:cond delay="0"/>
                                  </p:stCondLst>
                                  <p:iterate>
                                    <p:tmAbs val="0"/>
                                  </p:iterate>
                                  <p:childTnLst>
                                    <p:set>
                                      <p:cBhvr>
                                        <p:cTn id="24" fill="hold"/>
                                        <p:tgtEl>
                                          <p:spTgt spid="197">
                                            <p:txEl>
                                              <p:pRg st="3" end="3"/>
                                            </p:txEl>
                                          </p:spTgt>
                                        </p:tgtEl>
                                        <p:attrNameLst>
                                          <p:attrName>style.visibility</p:attrName>
                                        </p:attrNameLst>
                                      </p:cBhvr>
                                      <p:to>
                                        <p:strVal val="visible"/>
                                      </p:to>
                                    </p:set>
                                    <p:animEffect transition="in" filter="fade">
                                      <p:cBhvr>
                                        <p:cTn id="25" dur="1000"/>
                                        <p:tgtEl>
                                          <p:spTgt spid="19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fill="hold" grpId="1" nodeType="clickEffect">
                                  <p:stCondLst>
                                    <p:cond delay="0"/>
                                  </p:stCondLst>
                                  <p:iterate>
                                    <p:tmAbs val="0"/>
                                  </p:iterate>
                                  <p:childTnLst>
                                    <p:set>
                                      <p:cBhvr>
                                        <p:cTn id="29" fill="hold"/>
                                        <p:tgtEl>
                                          <p:spTgt spid="197">
                                            <p:txEl>
                                              <p:pRg st="4" end="4"/>
                                            </p:txEl>
                                          </p:spTgt>
                                        </p:tgtEl>
                                        <p:attrNameLst>
                                          <p:attrName>style.visibility</p:attrName>
                                        </p:attrNameLst>
                                      </p:cBhvr>
                                      <p:to>
                                        <p:strVal val="visible"/>
                                      </p:to>
                                    </p:set>
                                    <p:animEffect transition="in" filter="fade">
                                      <p:cBhvr>
                                        <p:cTn id="30" dur="1000"/>
                                        <p:tgtEl>
                                          <p:spTgt spid="197">
                                            <p:txEl>
                                              <p:pRg st="4" end="4"/>
                                            </p:txEl>
                                          </p:spTgt>
                                        </p:tgtEl>
                                      </p:cBhvr>
                                    </p:animEffect>
                                  </p:childTnLst>
                                </p:cTn>
                              </p:par>
                            </p:childTnLst>
                          </p:cTn>
                        </p:par>
                        <p:par>
                          <p:cTn id="31" fill="hold">
                            <p:stCondLst>
                              <p:cond delay="1000"/>
                            </p:stCondLst>
                            <p:childTnLst>
                              <p:par>
                                <p:cTn id="32" presetID="10" presetClass="entr" fill="hold" grpId="1" nodeType="afterEffect">
                                  <p:stCondLst>
                                    <p:cond delay="0"/>
                                  </p:stCondLst>
                                  <p:iterate>
                                    <p:tmAbs val="0"/>
                                  </p:iterate>
                                  <p:childTnLst>
                                    <p:set>
                                      <p:cBhvr>
                                        <p:cTn id="33" fill="hold"/>
                                        <p:tgtEl>
                                          <p:spTgt spid="197">
                                            <p:txEl>
                                              <p:pRg st="5" end="5"/>
                                            </p:txEl>
                                          </p:spTgt>
                                        </p:tgtEl>
                                        <p:attrNameLst>
                                          <p:attrName>style.visibility</p:attrName>
                                        </p:attrNameLst>
                                      </p:cBhvr>
                                      <p:to>
                                        <p:strVal val="visible"/>
                                      </p:to>
                                    </p:set>
                                    <p:animEffect transition="in" filter="fade">
                                      <p:cBhvr>
                                        <p:cTn id="34" dur="1000"/>
                                        <p:tgtEl>
                                          <p:spTgt spid="19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1" build="p" bldLvl="5"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9" name="Rectangle"/>
          <p:cNvGrpSpPr/>
          <p:nvPr/>
        </p:nvGrpSpPr>
        <p:grpSpPr>
          <a:xfrm>
            <a:off x="-445286" y="-265884"/>
            <a:ext cx="13895372" cy="1730176"/>
            <a:chOff x="0" y="0"/>
            <a:chExt cx="13895370" cy="1730174"/>
          </a:xfrm>
        </p:grpSpPr>
        <p:sp>
          <p:nvSpPr>
            <p:cNvPr id="938"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937"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940" name="Title 1"/>
          <p:cNvSpPr txBox="1"/>
          <p:nvPr/>
        </p:nvSpPr>
        <p:spPr>
          <a:xfrm>
            <a:off x="189645" y="-198595"/>
            <a:ext cx="12625510"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5300" spc="-105">
                <a:solidFill>
                  <a:srgbClr val="FFFFFF"/>
                </a:solidFill>
                <a:latin typeface="+mn-lt"/>
                <a:ea typeface="+mn-ea"/>
                <a:cs typeface="+mn-cs"/>
                <a:sym typeface="Didot"/>
              </a:defRPr>
            </a:lvl1pPr>
          </a:lstStyle>
          <a:p>
            <a:r>
              <a:t>Executive Function</a:t>
            </a:r>
          </a:p>
        </p:txBody>
      </p:sp>
      <p:sp>
        <p:nvSpPr>
          <p:cNvPr id="941" name="Rounded Rectangle"/>
          <p:cNvSpPr/>
          <p:nvPr/>
        </p:nvSpPr>
        <p:spPr>
          <a:xfrm>
            <a:off x="390779" y="1804786"/>
            <a:ext cx="6346279" cy="1270001"/>
          </a:xfrm>
          <a:prstGeom prst="roundRect">
            <a:avLst>
              <a:gd name="adj" fmla="val 15000"/>
            </a:avLst>
          </a:prstGeom>
          <a:solidFill>
            <a:srgbClr val="FFFB00"/>
          </a:solidFill>
          <a:ln w="25400">
            <a:solidFill>
              <a:srgbClr val="000000"/>
            </a:solidFill>
            <a:miter lim="400000"/>
          </a:ln>
        </p:spPr>
        <p:txBody>
          <a:bodyPr lIns="50800" tIns="50800" rIns="50800" bIns="50800" anchor="ctr"/>
          <a:lstStyle/>
          <a:p>
            <a:pPr>
              <a:defRPr>
                <a:solidFill>
                  <a:srgbClr val="FFFFFF"/>
                </a:solidFill>
              </a:defRPr>
            </a:pPr>
            <a:endParaRPr/>
          </a:p>
        </p:txBody>
      </p:sp>
      <p:sp>
        <p:nvSpPr>
          <p:cNvPr id="942" name="Activity: Watching sitcoms"/>
          <p:cNvSpPr txBox="1"/>
          <p:nvPr/>
        </p:nvSpPr>
        <p:spPr>
          <a:xfrm>
            <a:off x="646397" y="2071486"/>
            <a:ext cx="5835044"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lvl1pPr>
          </a:lstStyle>
          <a:p>
            <a:r>
              <a:t>Activity: Watching sitcoms</a:t>
            </a:r>
          </a:p>
        </p:txBody>
      </p:sp>
      <p:sp>
        <p:nvSpPr>
          <p:cNvPr id="943" name="* Retrieved on 10-30-25 from: https://www.freevector.com/old-television"/>
          <p:cNvSpPr txBox="1"/>
          <p:nvPr/>
        </p:nvSpPr>
        <p:spPr>
          <a:xfrm>
            <a:off x="3283705" y="9017101"/>
            <a:ext cx="5915807"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400"/>
            </a:pPr>
            <a:r>
              <a:t>* Retrieved on 10-30-25 from: </a:t>
            </a:r>
            <a:r>
              <a:rPr u="sng">
                <a:hlinkClick r:id="rId4"/>
              </a:rPr>
              <a:t>https://www.freevector.com/old-television</a:t>
            </a:r>
          </a:p>
        </p:txBody>
      </p:sp>
      <p:pic>
        <p:nvPicPr>
          <p:cNvPr id="944" name="FreeVector-Old-Television.jpg" descr="FreeVector-Old-Television.jpg"/>
          <p:cNvPicPr>
            <a:picLocks noChangeAspect="1"/>
          </p:cNvPicPr>
          <p:nvPr/>
        </p:nvPicPr>
        <p:blipFill>
          <a:blip r:embed="rId5"/>
          <a:srcRect l="5575" t="7260" r="5484" b="7149"/>
          <a:stretch>
            <a:fillRect/>
          </a:stretch>
        </p:blipFill>
        <p:spPr>
          <a:xfrm>
            <a:off x="2901904" y="3645006"/>
            <a:ext cx="6679409" cy="4814576"/>
          </a:xfrm>
          <a:custGeom>
            <a:avLst/>
            <a:gdLst/>
            <a:ahLst/>
            <a:cxnLst>
              <a:cxn ang="0">
                <a:pos x="wd2" y="hd2"/>
              </a:cxn>
              <a:cxn ang="5400000">
                <a:pos x="wd2" y="hd2"/>
              </a:cxn>
              <a:cxn ang="10800000">
                <a:pos x="wd2" y="hd2"/>
              </a:cxn>
              <a:cxn ang="16200000">
                <a:pos x="wd2" y="hd2"/>
              </a:cxn>
            </a:cxnLst>
            <a:rect l="0" t="0" r="r" b="b"/>
            <a:pathLst>
              <a:path w="21600" h="21598" extrusionOk="0">
                <a:moveTo>
                  <a:pt x="59" y="0"/>
                </a:moveTo>
                <a:lnTo>
                  <a:pt x="37" y="174"/>
                </a:lnTo>
                <a:cubicBezTo>
                  <a:pt x="26" y="271"/>
                  <a:pt x="12" y="4528"/>
                  <a:pt x="8" y="9637"/>
                </a:cubicBezTo>
                <a:lnTo>
                  <a:pt x="0" y="18927"/>
                </a:lnTo>
                <a:lnTo>
                  <a:pt x="166" y="19340"/>
                </a:lnTo>
                <a:cubicBezTo>
                  <a:pt x="256" y="19568"/>
                  <a:pt x="355" y="19806"/>
                  <a:pt x="385" y="19869"/>
                </a:cubicBezTo>
                <a:lnTo>
                  <a:pt x="439" y="19985"/>
                </a:lnTo>
                <a:lnTo>
                  <a:pt x="1272" y="19963"/>
                </a:lnTo>
                <a:cubicBezTo>
                  <a:pt x="1729" y="19952"/>
                  <a:pt x="2133" y="19931"/>
                  <a:pt x="2170" y="19915"/>
                </a:cubicBezTo>
                <a:cubicBezTo>
                  <a:pt x="2299" y="19862"/>
                  <a:pt x="2318" y="19971"/>
                  <a:pt x="2317" y="20782"/>
                </a:cubicBezTo>
                <a:cubicBezTo>
                  <a:pt x="2316" y="21201"/>
                  <a:pt x="2325" y="21557"/>
                  <a:pt x="2337" y="21573"/>
                </a:cubicBezTo>
                <a:cubicBezTo>
                  <a:pt x="2351" y="21592"/>
                  <a:pt x="6457" y="21600"/>
                  <a:pt x="10575" y="21598"/>
                </a:cubicBezTo>
                <a:cubicBezTo>
                  <a:pt x="14694" y="21595"/>
                  <a:pt x="18825" y="21583"/>
                  <a:pt x="18889" y="21564"/>
                </a:cubicBezTo>
                <a:cubicBezTo>
                  <a:pt x="18964" y="21542"/>
                  <a:pt x="18988" y="21509"/>
                  <a:pt x="18992" y="21423"/>
                </a:cubicBezTo>
                <a:cubicBezTo>
                  <a:pt x="18995" y="21362"/>
                  <a:pt x="19007" y="20977"/>
                  <a:pt x="19020" y="20569"/>
                </a:cubicBezTo>
                <a:cubicBezTo>
                  <a:pt x="19033" y="20160"/>
                  <a:pt x="19047" y="19820"/>
                  <a:pt x="19052" y="19812"/>
                </a:cubicBezTo>
                <a:cubicBezTo>
                  <a:pt x="19057" y="19804"/>
                  <a:pt x="19442" y="19796"/>
                  <a:pt x="19908" y="19794"/>
                </a:cubicBezTo>
                <a:lnTo>
                  <a:pt x="20755" y="19791"/>
                </a:lnTo>
                <a:lnTo>
                  <a:pt x="21177" y="19299"/>
                </a:lnTo>
                <a:lnTo>
                  <a:pt x="21598" y="18806"/>
                </a:lnTo>
                <a:lnTo>
                  <a:pt x="21600" y="9586"/>
                </a:lnTo>
                <a:cubicBezTo>
                  <a:pt x="21600" y="4514"/>
                  <a:pt x="21592" y="290"/>
                  <a:pt x="21582" y="199"/>
                </a:cubicBezTo>
                <a:lnTo>
                  <a:pt x="21562" y="36"/>
                </a:lnTo>
                <a:lnTo>
                  <a:pt x="12499" y="30"/>
                </a:lnTo>
                <a:cubicBezTo>
                  <a:pt x="7514" y="28"/>
                  <a:pt x="2675" y="22"/>
                  <a:pt x="1747" y="14"/>
                </a:cubicBezTo>
                <a:lnTo>
                  <a:pt x="59" y="0"/>
                </a:lnTo>
                <a:close/>
              </a:path>
            </a:pathLst>
          </a:custGeom>
          <a:ln w="12700">
            <a:miter lim="400000"/>
          </a:ln>
        </p:spPr>
      </p:pic>
      <p:pic>
        <p:nvPicPr>
          <p:cNvPr id="945" name="pasted-movie.png" descr="pasted-movie.png"/>
          <p:cNvPicPr>
            <a:picLocks noChangeAspect="1"/>
          </p:cNvPicPr>
          <p:nvPr/>
        </p:nvPicPr>
        <p:blipFill>
          <a:blip r:embed="rId6"/>
          <a:stretch>
            <a:fillRect/>
          </a:stretch>
        </p:blipFill>
        <p:spPr>
          <a:xfrm>
            <a:off x="4243436" y="4627885"/>
            <a:ext cx="2569418" cy="256941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1" name="Rectangle"/>
          <p:cNvGrpSpPr/>
          <p:nvPr/>
        </p:nvGrpSpPr>
        <p:grpSpPr>
          <a:xfrm>
            <a:off x="-445286" y="-265884"/>
            <a:ext cx="13895372" cy="1730176"/>
            <a:chOff x="0" y="0"/>
            <a:chExt cx="13895370" cy="1730174"/>
          </a:xfrm>
        </p:grpSpPr>
        <p:sp>
          <p:nvSpPr>
            <p:cNvPr id="950"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949"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952" name="Title 1"/>
          <p:cNvSpPr txBox="1"/>
          <p:nvPr/>
        </p:nvSpPr>
        <p:spPr>
          <a:xfrm>
            <a:off x="189645" y="-198595"/>
            <a:ext cx="12625510"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5300" spc="-105">
                <a:solidFill>
                  <a:srgbClr val="FFFFFF"/>
                </a:solidFill>
                <a:latin typeface="+mn-lt"/>
                <a:ea typeface="+mn-ea"/>
                <a:cs typeface="+mn-cs"/>
                <a:sym typeface="Didot"/>
              </a:defRPr>
            </a:lvl1pPr>
          </a:lstStyle>
          <a:p>
            <a:r>
              <a:t>Executive Function</a:t>
            </a:r>
          </a:p>
        </p:txBody>
      </p:sp>
      <p:pic>
        <p:nvPicPr>
          <p:cNvPr id="953" name="First First" descr="First First"/>
          <p:cNvPicPr>
            <a:picLocks/>
          </p:cNvPicPr>
          <p:nvPr/>
        </p:nvPicPr>
        <p:blipFill>
          <a:blip r:embed="rId4"/>
          <a:stretch>
            <a:fillRect/>
          </a:stretch>
        </p:blipFill>
        <p:spPr>
          <a:xfrm>
            <a:off x="832596" y="3745481"/>
            <a:ext cx="2352490" cy="4172257"/>
          </a:xfrm>
          <a:prstGeom prst="rect">
            <a:avLst/>
          </a:prstGeom>
          <a:effectLst>
            <a:outerShdw blurRad="63500" dist="90381" dir="4187739" rotWithShape="0">
              <a:srgbClr val="000000">
                <a:alpha val="74436"/>
              </a:srgbClr>
            </a:outerShdw>
          </a:effectLst>
        </p:spPr>
      </p:pic>
      <p:pic>
        <p:nvPicPr>
          <p:cNvPr id="954" name="Next Next" descr="Next Next"/>
          <p:cNvPicPr>
            <a:picLocks/>
          </p:cNvPicPr>
          <p:nvPr/>
        </p:nvPicPr>
        <p:blipFill>
          <a:blip r:embed="rId5"/>
          <a:stretch>
            <a:fillRect/>
          </a:stretch>
        </p:blipFill>
        <p:spPr>
          <a:xfrm>
            <a:off x="3828302" y="3745481"/>
            <a:ext cx="2352489" cy="4172257"/>
          </a:xfrm>
          <a:prstGeom prst="rect">
            <a:avLst/>
          </a:prstGeom>
          <a:effectLst>
            <a:outerShdw blurRad="63500" dist="90381" dir="4187739" rotWithShape="0">
              <a:srgbClr val="000000">
                <a:alpha val="74436"/>
              </a:srgbClr>
            </a:outerShdw>
          </a:effectLst>
        </p:spPr>
      </p:pic>
      <p:pic>
        <p:nvPicPr>
          <p:cNvPr id="955" name="Next Next" descr="Next Next"/>
          <p:cNvPicPr>
            <a:picLocks/>
          </p:cNvPicPr>
          <p:nvPr/>
        </p:nvPicPr>
        <p:blipFill>
          <a:blip r:embed="rId5"/>
          <a:stretch>
            <a:fillRect/>
          </a:stretch>
        </p:blipFill>
        <p:spPr>
          <a:xfrm>
            <a:off x="6824009" y="3745481"/>
            <a:ext cx="2352489" cy="4172257"/>
          </a:xfrm>
          <a:prstGeom prst="rect">
            <a:avLst/>
          </a:prstGeom>
          <a:effectLst>
            <a:outerShdw blurRad="63500" dist="90381" dir="4187739" rotWithShape="0">
              <a:srgbClr val="000000">
                <a:alpha val="74436"/>
              </a:srgbClr>
            </a:outerShdw>
          </a:effectLst>
        </p:spPr>
      </p:pic>
      <p:pic>
        <p:nvPicPr>
          <p:cNvPr id="956" name="Finally Finally" descr="Finally Finally"/>
          <p:cNvPicPr>
            <a:picLocks/>
          </p:cNvPicPr>
          <p:nvPr/>
        </p:nvPicPr>
        <p:blipFill>
          <a:blip r:embed="rId6"/>
          <a:stretch>
            <a:fillRect/>
          </a:stretch>
        </p:blipFill>
        <p:spPr>
          <a:xfrm>
            <a:off x="9819714" y="3745481"/>
            <a:ext cx="2352489" cy="4172257"/>
          </a:xfrm>
          <a:prstGeom prst="rect">
            <a:avLst/>
          </a:prstGeom>
          <a:effectLst>
            <a:outerShdw blurRad="63500" dist="90381" dir="4187739" rotWithShape="0">
              <a:srgbClr val="000000">
                <a:alpha val="74436"/>
              </a:srgbClr>
            </a:outerShdw>
          </a:effectLst>
        </p:spPr>
      </p:pic>
      <p:sp>
        <p:nvSpPr>
          <p:cNvPr id="957" name="Arrow"/>
          <p:cNvSpPr/>
          <p:nvPr/>
        </p:nvSpPr>
        <p:spPr>
          <a:xfrm>
            <a:off x="3000324" y="5381098"/>
            <a:ext cx="1169963" cy="913722"/>
          </a:xfrm>
          <a:prstGeom prst="rightArrow">
            <a:avLst>
              <a:gd name="adj1" fmla="val 32000"/>
              <a:gd name="adj2" fmla="val 64000"/>
            </a:avLst>
          </a:prstGeom>
          <a:blipFill>
            <a:blip r:embed="rId7"/>
          </a:blipFill>
          <a:ln w="12700">
            <a:miter lim="400000"/>
          </a:ln>
          <a:effectLst>
            <a:outerShdw blurRad="63500" dist="90381" dir="4187739" rotWithShape="0">
              <a:srgbClr val="000000">
                <a:alpha val="74436"/>
              </a:srgbClr>
            </a:outerShdw>
          </a:effectLst>
        </p:spPr>
        <p:txBody>
          <a:bodyPr lIns="50800" tIns="50800" rIns="50800" bIns="50800" anchor="ctr"/>
          <a:lstStyle/>
          <a:p>
            <a:pPr>
              <a:defRPr>
                <a:solidFill>
                  <a:srgbClr val="FFFFFF"/>
                </a:solidFill>
              </a:defRPr>
            </a:pPr>
            <a:endParaRPr/>
          </a:p>
        </p:txBody>
      </p:sp>
      <p:sp>
        <p:nvSpPr>
          <p:cNvPr id="958" name="Arrow"/>
          <p:cNvSpPr/>
          <p:nvPr/>
        </p:nvSpPr>
        <p:spPr>
          <a:xfrm>
            <a:off x="5917419" y="5381098"/>
            <a:ext cx="1169963" cy="913722"/>
          </a:xfrm>
          <a:prstGeom prst="rightArrow">
            <a:avLst>
              <a:gd name="adj1" fmla="val 32000"/>
              <a:gd name="adj2" fmla="val 64000"/>
            </a:avLst>
          </a:prstGeom>
          <a:blipFill>
            <a:blip r:embed="rId7"/>
          </a:blipFill>
          <a:ln w="12700">
            <a:miter lim="400000"/>
          </a:ln>
          <a:effectLst>
            <a:outerShdw blurRad="63500" dist="90381" dir="4187739" rotWithShape="0">
              <a:srgbClr val="000000">
                <a:alpha val="74436"/>
              </a:srgbClr>
            </a:outerShdw>
          </a:effectLst>
        </p:spPr>
        <p:txBody>
          <a:bodyPr lIns="50800" tIns="50800" rIns="50800" bIns="50800" anchor="ctr"/>
          <a:lstStyle/>
          <a:p>
            <a:pPr>
              <a:defRPr>
                <a:solidFill>
                  <a:srgbClr val="FFFFFF"/>
                </a:solidFill>
              </a:defRPr>
            </a:pPr>
            <a:endParaRPr/>
          </a:p>
        </p:txBody>
      </p:sp>
      <p:sp>
        <p:nvSpPr>
          <p:cNvPr id="959" name="Arrow"/>
          <p:cNvSpPr/>
          <p:nvPr/>
        </p:nvSpPr>
        <p:spPr>
          <a:xfrm>
            <a:off x="8974214" y="5381098"/>
            <a:ext cx="1169963" cy="913722"/>
          </a:xfrm>
          <a:prstGeom prst="rightArrow">
            <a:avLst>
              <a:gd name="adj1" fmla="val 32000"/>
              <a:gd name="adj2" fmla="val 64000"/>
            </a:avLst>
          </a:prstGeom>
          <a:blipFill>
            <a:blip r:embed="rId7"/>
          </a:blipFill>
          <a:ln w="12700">
            <a:miter lim="400000"/>
          </a:ln>
          <a:effectLst>
            <a:outerShdw blurRad="63500" dist="90381" dir="4187739" rotWithShape="0">
              <a:srgbClr val="000000">
                <a:alpha val="74436"/>
              </a:srgbClr>
            </a:outerShdw>
          </a:effectLst>
        </p:spPr>
        <p:txBody>
          <a:bodyPr lIns="50800" tIns="50800" rIns="50800" bIns="50800" anchor="ctr"/>
          <a:lstStyle/>
          <a:p>
            <a:pPr>
              <a:defRPr>
                <a:solidFill>
                  <a:srgbClr val="FFFFFF"/>
                </a:solidFill>
              </a:defRPr>
            </a:pPr>
            <a:endParaRPr/>
          </a:p>
        </p:txBody>
      </p:sp>
      <p:sp>
        <p:nvSpPr>
          <p:cNvPr id="960" name="Rounded Rectangle"/>
          <p:cNvSpPr/>
          <p:nvPr/>
        </p:nvSpPr>
        <p:spPr>
          <a:xfrm>
            <a:off x="390779" y="1804786"/>
            <a:ext cx="5374831" cy="1270001"/>
          </a:xfrm>
          <a:prstGeom prst="roundRect">
            <a:avLst>
              <a:gd name="adj" fmla="val 15000"/>
            </a:avLst>
          </a:prstGeom>
          <a:solidFill>
            <a:srgbClr val="FFFB00"/>
          </a:solidFill>
          <a:ln w="25400">
            <a:solidFill>
              <a:srgbClr val="000000"/>
            </a:solidFill>
            <a:miter lim="400000"/>
          </a:ln>
        </p:spPr>
        <p:txBody>
          <a:bodyPr lIns="50800" tIns="50800" rIns="50800" bIns="50800" anchor="ctr"/>
          <a:lstStyle/>
          <a:p>
            <a:pPr>
              <a:defRPr>
                <a:solidFill>
                  <a:srgbClr val="FFFFFF"/>
                </a:solidFill>
              </a:defRPr>
            </a:pPr>
            <a:endParaRPr/>
          </a:p>
        </p:txBody>
      </p:sp>
      <p:sp>
        <p:nvSpPr>
          <p:cNvPr id="961" name="Activity: Sequencing"/>
          <p:cNvSpPr txBox="1"/>
          <p:nvPr/>
        </p:nvSpPr>
        <p:spPr>
          <a:xfrm>
            <a:off x="806339" y="2071486"/>
            <a:ext cx="4543711"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lvl1pPr>
          </a:lstStyle>
          <a:p>
            <a:r>
              <a:t>Activity: Sequencing</a:t>
            </a:r>
          </a:p>
        </p:txBody>
      </p:sp>
      <p:sp>
        <p:nvSpPr>
          <p:cNvPr id="962" name="Arrow"/>
          <p:cNvSpPr/>
          <p:nvPr/>
        </p:nvSpPr>
        <p:spPr>
          <a:xfrm flipH="1">
            <a:off x="2981273" y="6481254"/>
            <a:ext cx="1169963" cy="913721"/>
          </a:xfrm>
          <a:prstGeom prst="rightArrow">
            <a:avLst>
              <a:gd name="adj1" fmla="val 32000"/>
              <a:gd name="adj2" fmla="val 64000"/>
            </a:avLst>
          </a:prstGeom>
          <a:solidFill>
            <a:schemeClr val="accent2">
              <a:satOff val="6940"/>
              <a:lumOff val="12486"/>
            </a:schemeClr>
          </a:solidFill>
          <a:ln w="12700">
            <a:miter lim="400000"/>
          </a:ln>
          <a:effectLst>
            <a:outerShdw blurRad="63500" dist="90381" dir="4187739" rotWithShape="0">
              <a:srgbClr val="000000">
                <a:alpha val="74436"/>
              </a:srgbClr>
            </a:outerShdw>
          </a:effectLst>
        </p:spPr>
        <p:txBody>
          <a:bodyPr lIns="50800" tIns="50800" rIns="50800" bIns="50800" anchor="ctr"/>
          <a:lstStyle/>
          <a:p>
            <a:pPr>
              <a:defRPr>
                <a:solidFill>
                  <a:srgbClr val="FFFFFF"/>
                </a:solidFill>
              </a:defRPr>
            </a:pPr>
            <a:endParaRPr/>
          </a:p>
        </p:txBody>
      </p:sp>
      <p:sp>
        <p:nvSpPr>
          <p:cNvPr id="963" name="Arrow"/>
          <p:cNvSpPr/>
          <p:nvPr/>
        </p:nvSpPr>
        <p:spPr>
          <a:xfrm flipH="1">
            <a:off x="5898369" y="6481254"/>
            <a:ext cx="1169963" cy="913721"/>
          </a:xfrm>
          <a:prstGeom prst="rightArrow">
            <a:avLst>
              <a:gd name="adj1" fmla="val 32000"/>
              <a:gd name="adj2" fmla="val 64000"/>
            </a:avLst>
          </a:prstGeom>
          <a:solidFill>
            <a:schemeClr val="accent2">
              <a:satOff val="6940"/>
              <a:lumOff val="12486"/>
            </a:schemeClr>
          </a:solidFill>
          <a:ln w="12700">
            <a:miter lim="400000"/>
          </a:ln>
          <a:effectLst>
            <a:outerShdw blurRad="63500" dist="90381" dir="4187739" rotWithShape="0">
              <a:srgbClr val="000000">
                <a:alpha val="74436"/>
              </a:srgbClr>
            </a:outerShdw>
          </a:effectLst>
        </p:spPr>
        <p:txBody>
          <a:bodyPr lIns="50800" tIns="50800" rIns="50800" bIns="50800" anchor="ctr"/>
          <a:lstStyle/>
          <a:p>
            <a:pPr>
              <a:defRPr>
                <a:solidFill>
                  <a:srgbClr val="FFFFFF"/>
                </a:solidFill>
              </a:defRPr>
            </a:pPr>
            <a:endParaRPr/>
          </a:p>
        </p:txBody>
      </p:sp>
      <p:sp>
        <p:nvSpPr>
          <p:cNvPr id="964" name="Arrow"/>
          <p:cNvSpPr/>
          <p:nvPr/>
        </p:nvSpPr>
        <p:spPr>
          <a:xfrm flipH="1">
            <a:off x="8955164" y="6481254"/>
            <a:ext cx="1169963" cy="913721"/>
          </a:xfrm>
          <a:prstGeom prst="rightArrow">
            <a:avLst>
              <a:gd name="adj1" fmla="val 32000"/>
              <a:gd name="adj2" fmla="val 64000"/>
            </a:avLst>
          </a:prstGeom>
          <a:solidFill>
            <a:schemeClr val="accent2">
              <a:satOff val="6940"/>
              <a:lumOff val="12486"/>
            </a:schemeClr>
          </a:solidFill>
          <a:ln w="12700">
            <a:miter lim="400000"/>
          </a:ln>
          <a:effectLst>
            <a:outerShdw blurRad="63500" dist="90381" dir="4187739" rotWithShape="0">
              <a:srgbClr val="000000">
                <a:alpha val="74436"/>
              </a:srgbClr>
            </a:outerShdw>
          </a:effectLst>
        </p:spPr>
        <p:txBody>
          <a:bodyPr lIns="50800" tIns="50800" rIns="50800" bIns="50800" anchor="ctr"/>
          <a:lstStyle/>
          <a:p>
            <a:pPr>
              <a:defRPr>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957"/>
                                        </p:tgtEl>
                                        <p:attrNameLst>
                                          <p:attrName>style.visibility</p:attrName>
                                        </p:attrNameLst>
                                      </p:cBhvr>
                                      <p:to>
                                        <p:strVal val="visible"/>
                                      </p:to>
                                    </p:set>
                                    <p:animEffect transition="in" filter="fade">
                                      <p:cBhvr>
                                        <p:cTn id="7" dur="1000"/>
                                        <p:tgtEl>
                                          <p:spTgt spid="957"/>
                                        </p:tgtEl>
                                      </p:cBhvr>
                                    </p:animEffect>
                                  </p:childTnLst>
                                </p:cTn>
                              </p:par>
                            </p:childTnLst>
                          </p:cTn>
                        </p:par>
                        <p:par>
                          <p:cTn id="8" fill="hold">
                            <p:stCondLst>
                              <p:cond delay="1000"/>
                            </p:stCondLst>
                            <p:childTnLst>
                              <p:par>
                                <p:cTn id="9" presetID="10" presetClass="entr" fill="hold" grpId="2" nodeType="afterEffect">
                                  <p:stCondLst>
                                    <p:cond delay="0"/>
                                  </p:stCondLst>
                                  <p:iterate>
                                    <p:tmAbs val="0"/>
                                  </p:iterate>
                                  <p:childTnLst>
                                    <p:set>
                                      <p:cBhvr>
                                        <p:cTn id="10" fill="hold"/>
                                        <p:tgtEl>
                                          <p:spTgt spid="958"/>
                                        </p:tgtEl>
                                        <p:attrNameLst>
                                          <p:attrName>style.visibility</p:attrName>
                                        </p:attrNameLst>
                                      </p:cBhvr>
                                      <p:to>
                                        <p:strVal val="visible"/>
                                      </p:to>
                                    </p:set>
                                    <p:animEffect transition="in" filter="fade">
                                      <p:cBhvr>
                                        <p:cTn id="11" dur="1000"/>
                                        <p:tgtEl>
                                          <p:spTgt spid="958"/>
                                        </p:tgtEl>
                                      </p:cBhvr>
                                    </p:animEffect>
                                  </p:childTnLst>
                                </p:cTn>
                              </p:par>
                            </p:childTnLst>
                          </p:cTn>
                        </p:par>
                        <p:par>
                          <p:cTn id="12" fill="hold">
                            <p:stCondLst>
                              <p:cond delay="2000"/>
                            </p:stCondLst>
                            <p:childTnLst>
                              <p:par>
                                <p:cTn id="13" presetID="10" presetClass="entr" fill="hold" grpId="3" nodeType="afterEffect">
                                  <p:stCondLst>
                                    <p:cond delay="0"/>
                                  </p:stCondLst>
                                  <p:iterate>
                                    <p:tmAbs val="0"/>
                                  </p:iterate>
                                  <p:childTnLst>
                                    <p:set>
                                      <p:cBhvr>
                                        <p:cTn id="14" fill="hold"/>
                                        <p:tgtEl>
                                          <p:spTgt spid="959"/>
                                        </p:tgtEl>
                                        <p:attrNameLst>
                                          <p:attrName>style.visibility</p:attrName>
                                        </p:attrNameLst>
                                      </p:cBhvr>
                                      <p:to>
                                        <p:strVal val="visible"/>
                                      </p:to>
                                    </p:set>
                                    <p:animEffect transition="in" filter="fade">
                                      <p:cBhvr>
                                        <p:cTn id="15" dur="1000"/>
                                        <p:tgtEl>
                                          <p:spTgt spid="95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4" nodeType="clickEffect">
                                  <p:stCondLst>
                                    <p:cond delay="0"/>
                                  </p:stCondLst>
                                  <p:iterate>
                                    <p:tmAbs val="0"/>
                                  </p:iterate>
                                  <p:childTnLst>
                                    <p:set>
                                      <p:cBhvr>
                                        <p:cTn id="19" fill="hold"/>
                                        <p:tgtEl>
                                          <p:spTgt spid="964"/>
                                        </p:tgtEl>
                                        <p:attrNameLst>
                                          <p:attrName>style.visibility</p:attrName>
                                        </p:attrNameLst>
                                      </p:cBhvr>
                                      <p:to>
                                        <p:strVal val="visible"/>
                                      </p:to>
                                    </p:set>
                                    <p:animEffect transition="in" filter="fade">
                                      <p:cBhvr>
                                        <p:cTn id="20" dur="1000"/>
                                        <p:tgtEl>
                                          <p:spTgt spid="964"/>
                                        </p:tgtEl>
                                      </p:cBhvr>
                                    </p:animEffect>
                                  </p:childTnLst>
                                </p:cTn>
                              </p:par>
                            </p:childTnLst>
                          </p:cTn>
                        </p:par>
                        <p:par>
                          <p:cTn id="21" fill="hold">
                            <p:stCondLst>
                              <p:cond delay="1000"/>
                            </p:stCondLst>
                            <p:childTnLst>
                              <p:par>
                                <p:cTn id="22" presetID="10" presetClass="entr" fill="hold" grpId="5" nodeType="afterEffect">
                                  <p:stCondLst>
                                    <p:cond delay="0"/>
                                  </p:stCondLst>
                                  <p:iterate>
                                    <p:tmAbs val="0"/>
                                  </p:iterate>
                                  <p:childTnLst>
                                    <p:set>
                                      <p:cBhvr>
                                        <p:cTn id="23" fill="hold"/>
                                        <p:tgtEl>
                                          <p:spTgt spid="963"/>
                                        </p:tgtEl>
                                        <p:attrNameLst>
                                          <p:attrName>style.visibility</p:attrName>
                                        </p:attrNameLst>
                                      </p:cBhvr>
                                      <p:to>
                                        <p:strVal val="visible"/>
                                      </p:to>
                                    </p:set>
                                    <p:animEffect transition="in" filter="fade">
                                      <p:cBhvr>
                                        <p:cTn id="24" dur="1000"/>
                                        <p:tgtEl>
                                          <p:spTgt spid="963"/>
                                        </p:tgtEl>
                                      </p:cBhvr>
                                    </p:animEffect>
                                  </p:childTnLst>
                                </p:cTn>
                              </p:par>
                            </p:childTnLst>
                          </p:cTn>
                        </p:par>
                        <p:par>
                          <p:cTn id="25" fill="hold">
                            <p:stCondLst>
                              <p:cond delay="2000"/>
                            </p:stCondLst>
                            <p:childTnLst>
                              <p:par>
                                <p:cTn id="26" presetID="10" presetClass="entr" fill="hold" grpId="6" nodeType="afterEffect">
                                  <p:stCondLst>
                                    <p:cond delay="0"/>
                                  </p:stCondLst>
                                  <p:iterate>
                                    <p:tmAbs val="0"/>
                                  </p:iterate>
                                  <p:childTnLst>
                                    <p:set>
                                      <p:cBhvr>
                                        <p:cTn id="27" fill="hold"/>
                                        <p:tgtEl>
                                          <p:spTgt spid="962"/>
                                        </p:tgtEl>
                                        <p:attrNameLst>
                                          <p:attrName>style.visibility</p:attrName>
                                        </p:attrNameLst>
                                      </p:cBhvr>
                                      <p:to>
                                        <p:strVal val="visible"/>
                                      </p:to>
                                    </p:set>
                                    <p:animEffect transition="in" filter="fade">
                                      <p:cBhvr>
                                        <p:cTn id="28" dur="1000"/>
                                        <p:tgtEl>
                                          <p:spTgt spid="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 grpId="1" animBg="1" advAuto="0"/>
      <p:bldP spid="958" grpId="2" animBg="1" advAuto="0"/>
      <p:bldP spid="959" grpId="3" animBg="1" advAuto="0"/>
      <p:bldP spid="962" grpId="6" animBg="1" advAuto="0"/>
      <p:bldP spid="963" grpId="5" animBg="1" advAuto="0"/>
      <p:bldP spid="964" grpId="4"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0" name="Rectangle"/>
          <p:cNvGrpSpPr/>
          <p:nvPr/>
        </p:nvGrpSpPr>
        <p:grpSpPr>
          <a:xfrm>
            <a:off x="-445286" y="-265884"/>
            <a:ext cx="13895372" cy="1730176"/>
            <a:chOff x="0" y="0"/>
            <a:chExt cx="13895370" cy="1730174"/>
          </a:xfrm>
        </p:grpSpPr>
        <p:sp>
          <p:nvSpPr>
            <p:cNvPr id="969"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968" name="Rectangle Rectangle" descr="Rectangle Rectangle"/>
            <p:cNvPicPr>
              <a:picLocks/>
            </p:cNvPicPr>
            <p:nvPr/>
          </p:nvPicPr>
          <p:blipFill>
            <a:blip r:embed="rId2"/>
            <a:stretch>
              <a:fillRect/>
            </a:stretch>
          </p:blipFill>
          <p:spPr>
            <a:xfrm>
              <a:off x="0" y="0"/>
              <a:ext cx="13895371" cy="1730175"/>
            </a:xfrm>
            <a:prstGeom prst="rect">
              <a:avLst/>
            </a:prstGeom>
            <a:effectLst/>
          </p:spPr>
        </p:pic>
      </p:grpSp>
      <p:sp>
        <p:nvSpPr>
          <p:cNvPr id="971" name="Title 1"/>
          <p:cNvSpPr txBox="1"/>
          <p:nvPr/>
        </p:nvSpPr>
        <p:spPr>
          <a:xfrm>
            <a:off x="189645" y="-198595"/>
            <a:ext cx="12625510"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5300" spc="-105">
                <a:solidFill>
                  <a:srgbClr val="FFFFFF"/>
                </a:solidFill>
                <a:latin typeface="+mn-lt"/>
                <a:ea typeface="+mn-ea"/>
                <a:cs typeface="+mn-cs"/>
                <a:sym typeface="Didot"/>
              </a:defRPr>
            </a:lvl1pPr>
          </a:lstStyle>
          <a:p>
            <a:r>
              <a:t>Executive Function</a:t>
            </a:r>
          </a:p>
        </p:txBody>
      </p:sp>
      <p:pic>
        <p:nvPicPr>
          <p:cNvPr id="972" name="sequence game.jpg" descr="sequence game.jpg"/>
          <p:cNvPicPr>
            <a:picLocks noChangeAspect="1"/>
          </p:cNvPicPr>
          <p:nvPr/>
        </p:nvPicPr>
        <p:blipFill>
          <a:blip r:embed="rId3"/>
          <a:srcRect l="1231" t="4334" r="2047" b="4968"/>
          <a:stretch>
            <a:fillRect/>
          </a:stretch>
        </p:blipFill>
        <p:spPr>
          <a:xfrm>
            <a:off x="1972667" y="3122367"/>
            <a:ext cx="9059440" cy="6553963"/>
          </a:xfrm>
          <a:prstGeom prst="rect">
            <a:avLst/>
          </a:prstGeom>
          <a:ln w="12700">
            <a:miter lim="400000"/>
          </a:ln>
        </p:spPr>
      </p:pic>
      <p:sp>
        <p:nvSpPr>
          <p:cNvPr id="973" name="Rounded Rectangle"/>
          <p:cNvSpPr/>
          <p:nvPr/>
        </p:nvSpPr>
        <p:spPr>
          <a:xfrm>
            <a:off x="390779" y="1804786"/>
            <a:ext cx="5687781" cy="1270001"/>
          </a:xfrm>
          <a:prstGeom prst="roundRect">
            <a:avLst>
              <a:gd name="adj" fmla="val 15000"/>
            </a:avLst>
          </a:prstGeom>
          <a:solidFill>
            <a:srgbClr val="FFFB00"/>
          </a:solidFill>
          <a:ln w="25400">
            <a:solidFill>
              <a:srgbClr val="000000"/>
            </a:solidFill>
            <a:miter lim="400000"/>
          </a:ln>
        </p:spPr>
        <p:txBody>
          <a:bodyPr lIns="50800" tIns="50800" rIns="50800" bIns="50800" anchor="ctr"/>
          <a:lstStyle/>
          <a:p>
            <a:pPr>
              <a:defRPr>
                <a:solidFill>
                  <a:srgbClr val="FFFFFF"/>
                </a:solidFill>
              </a:defRPr>
            </a:pPr>
            <a:endParaRPr/>
          </a:p>
        </p:txBody>
      </p:sp>
      <p:sp>
        <p:nvSpPr>
          <p:cNvPr id="974" name="Activity: Crazy Sequence"/>
          <p:cNvSpPr txBox="1"/>
          <p:nvPr/>
        </p:nvSpPr>
        <p:spPr>
          <a:xfrm>
            <a:off x="489876" y="2071486"/>
            <a:ext cx="5489588"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lvl1pPr>
          </a:lstStyle>
          <a:p>
            <a:r>
              <a:t>Activity: Crazy Sequence</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972"/>
                                        </p:tgtEl>
                                        <p:attrNameLst>
                                          <p:attrName>style.visibility</p:attrName>
                                        </p:attrNameLst>
                                      </p:cBhvr>
                                      <p:to>
                                        <p:strVal val="visible"/>
                                      </p:to>
                                    </p:set>
                                    <p:animEffect transition="in" filter="fade">
                                      <p:cBhvr>
                                        <p:cTn id="7" dur="1000"/>
                                        <p:tgtEl>
                                          <p:spTgt spid="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 grpId="1"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8" name="Rectangle"/>
          <p:cNvGrpSpPr/>
          <p:nvPr/>
        </p:nvGrpSpPr>
        <p:grpSpPr>
          <a:xfrm>
            <a:off x="-445286" y="-265884"/>
            <a:ext cx="13895372" cy="1730176"/>
            <a:chOff x="0" y="0"/>
            <a:chExt cx="13895370" cy="1730174"/>
          </a:xfrm>
        </p:grpSpPr>
        <p:sp>
          <p:nvSpPr>
            <p:cNvPr id="977"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976"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979" name="Title 1"/>
          <p:cNvSpPr txBox="1"/>
          <p:nvPr/>
        </p:nvSpPr>
        <p:spPr>
          <a:xfrm>
            <a:off x="189645" y="-198595"/>
            <a:ext cx="12625510"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5300" spc="-105">
                <a:solidFill>
                  <a:srgbClr val="FFFFFF"/>
                </a:solidFill>
                <a:latin typeface="+mn-lt"/>
                <a:ea typeface="+mn-ea"/>
                <a:cs typeface="+mn-cs"/>
                <a:sym typeface="Didot"/>
              </a:defRPr>
            </a:lvl1pPr>
          </a:lstStyle>
          <a:p>
            <a:r>
              <a:t>Executive Function</a:t>
            </a:r>
          </a:p>
        </p:txBody>
      </p:sp>
      <p:sp>
        <p:nvSpPr>
          <p:cNvPr id="980" name="Choose someone to speak for 1 minute without saying “um” or “uh.”…"/>
          <p:cNvSpPr/>
          <p:nvPr/>
        </p:nvSpPr>
        <p:spPr>
          <a:xfrm>
            <a:off x="1423526" y="4451670"/>
            <a:ext cx="10157748" cy="3725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700">
                <a:solidFill>
                  <a:srgbClr val="000000"/>
                </a:solidFill>
                <a:latin typeface="Gill Sans"/>
                <a:ea typeface="Gill Sans"/>
                <a:cs typeface="Gill Sans"/>
                <a:sym typeface="Gill Sans"/>
              </a:defRPr>
            </a:pPr>
            <a:r>
              <a:t>Choose someone to speak for </a:t>
            </a:r>
            <a:r>
              <a:rPr sz="4000">
                <a:latin typeface="Arial"/>
                <a:ea typeface="Arial"/>
                <a:cs typeface="Arial"/>
                <a:sym typeface="Arial"/>
              </a:rPr>
              <a:t>1</a:t>
            </a:r>
            <a:r>
              <a:t> minute without saying “um” or “uh.”</a:t>
            </a:r>
          </a:p>
          <a:p>
            <a:pPr>
              <a:defRPr sz="4100">
                <a:solidFill>
                  <a:srgbClr val="000000"/>
                </a:solidFill>
                <a:latin typeface="Gill Sans"/>
                <a:ea typeface="Gill Sans"/>
                <a:cs typeface="Gill Sans"/>
                <a:sym typeface="Gill Sans"/>
              </a:defRPr>
            </a:pPr>
            <a:endParaRPr/>
          </a:p>
          <a:p>
            <a:pPr>
              <a:defRPr sz="4100">
                <a:solidFill>
                  <a:srgbClr val="000000"/>
                </a:solidFill>
                <a:latin typeface="Gill Sans"/>
                <a:ea typeface="Gill Sans"/>
                <a:cs typeface="Gill Sans"/>
                <a:sym typeface="Gill Sans"/>
              </a:defRPr>
            </a:pPr>
            <a:endParaRPr/>
          </a:p>
          <a:p>
            <a:pPr>
              <a:defRPr sz="4100">
                <a:solidFill>
                  <a:srgbClr val="000000"/>
                </a:solidFill>
                <a:latin typeface="Gill Sans"/>
                <a:ea typeface="Gill Sans"/>
                <a:cs typeface="Gill Sans"/>
                <a:sym typeface="Gill Sans"/>
              </a:defRPr>
            </a:pPr>
            <a:r>
              <a:t> </a:t>
            </a:r>
            <a:r>
              <a:rPr sz="3100"/>
              <a:t>Variation:  To make more difficult, the speaker can’t say a word that starts with the letter “b.”</a:t>
            </a:r>
          </a:p>
        </p:txBody>
      </p:sp>
      <p:sp>
        <p:nvSpPr>
          <p:cNvPr id="981" name="Rounded Rectangle"/>
          <p:cNvSpPr/>
          <p:nvPr/>
        </p:nvSpPr>
        <p:spPr>
          <a:xfrm>
            <a:off x="390779" y="1804786"/>
            <a:ext cx="6224305" cy="1270001"/>
          </a:xfrm>
          <a:prstGeom prst="roundRect">
            <a:avLst>
              <a:gd name="adj" fmla="val 15000"/>
            </a:avLst>
          </a:prstGeom>
          <a:solidFill>
            <a:srgbClr val="FFFB00"/>
          </a:solidFill>
          <a:ln w="25400">
            <a:solidFill>
              <a:srgbClr val="000000"/>
            </a:solidFill>
            <a:miter lim="400000"/>
          </a:ln>
        </p:spPr>
        <p:txBody>
          <a:bodyPr lIns="50800" tIns="50800" rIns="50800" bIns="50800" anchor="ctr"/>
          <a:lstStyle/>
          <a:p>
            <a:pPr>
              <a:defRPr>
                <a:solidFill>
                  <a:srgbClr val="FFFFFF"/>
                </a:solidFill>
              </a:defRPr>
            </a:pPr>
            <a:endParaRPr/>
          </a:p>
        </p:txBody>
      </p:sp>
      <p:sp>
        <p:nvSpPr>
          <p:cNvPr id="982" name="Activity: Don’t Say, “Umm”"/>
          <p:cNvSpPr txBox="1"/>
          <p:nvPr/>
        </p:nvSpPr>
        <p:spPr>
          <a:xfrm>
            <a:off x="466528" y="2071486"/>
            <a:ext cx="6072808"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lvl1pPr>
          </a:lstStyle>
          <a:p>
            <a:r>
              <a:t>Activity: Don’t Say, “Umm”</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980"/>
                                        </p:tgtEl>
                                        <p:attrNameLst>
                                          <p:attrName>style.visibility</p:attrName>
                                        </p:attrNameLst>
                                      </p:cBhvr>
                                      <p:to>
                                        <p:strVal val="visible"/>
                                      </p:to>
                                    </p:set>
                                    <p:animEffect transition="in" filter="fade">
                                      <p:cBhvr>
                                        <p:cTn id="7" dur="1000"/>
                                        <p:tgtEl>
                                          <p:spTgt spid="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0" grpId="1"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8" name="Rectangle"/>
          <p:cNvGrpSpPr/>
          <p:nvPr/>
        </p:nvGrpSpPr>
        <p:grpSpPr>
          <a:xfrm>
            <a:off x="-445286" y="-265884"/>
            <a:ext cx="13895372" cy="1730176"/>
            <a:chOff x="0" y="0"/>
            <a:chExt cx="13895370" cy="1730174"/>
          </a:xfrm>
        </p:grpSpPr>
        <p:sp>
          <p:nvSpPr>
            <p:cNvPr id="987"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986" name="Rectangle Rectangle" descr="Rectangle Rectangle"/>
            <p:cNvPicPr>
              <a:picLocks/>
            </p:cNvPicPr>
            <p:nvPr/>
          </p:nvPicPr>
          <p:blipFill>
            <a:blip r:embed="rId2"/>
            <a:stretch>
              <a:fillRect/>
            </a:stretch>
          </p:blipFill>
          <p:spPr>
            <a:xfrm>
              <a:off x="0" y="0"/>
              <a:ext cx="13895371" cy="1730175"/>
            </a:xfrm>
            <a:prstGeom prst="rect">
              <a:avLst/>
            </a:prstGeom>
            <a:effectLst/>
          </p:spPr>
        </p:pic>
      </p:grpSp>
      <p:sp>
        <p:nvSpPr>
          <p:cNvPr id="989" name="Title 1"/>
          <p:cNvSpPr txBox="1"/>
          <p:nvPr/>
        </p:nvSpPr>
        <p:spPr>
          <a:xfrm>
            <a:off x="189645" y="-198595"/>
            <a:ext cx="12625510"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5300" spc="-105">
                <a:solidFill>
                  <a:srgbClr val="FFFFFF"/>
                </a:solidFill>
                <a:latin typeface="+mn-lt"/>
                <a:ea typeface="+mn-ea"/>
                <a:cs typeface="+mn-cs"/>
                <a:sym typeface="Didot"/>
              </a:defRPr>
            </a:lvl1pPr>
          </a:lstStyle>
          <a:p>
            <a:r>
              <a:t>Executive Function</a:t>
            </a:r>
          </a:p>
        </p:txBody>
      </p:sp>
      <p:sp>
        <p:nvSpPr>
          <p:cNvPr id="990" name="While Counting to 50 one at a time, no one can say a number that contains a 7 in it.  Instead, they must say “Buzz.”…"/>
          <p:cNvSpPr/>
          <p:nvPr/>
        </p:nvSpPr>
        <p:spPr>
          <a:xfrm>
            <a:off x="437480" y="4490451"/>
            <a:ext cx="12129839" cy="401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800">
                <a:solidFill>
                  <a:srgbClr val="000000"/>
                </a:solidFill>
                <a:latin typeface="Gill Sans"/>
                <a:ea typeface="Gill Sans"/>
                <a:cs typeface="Gill Sans"/>
                <a:sym typeface="Gill Sans"/>
              </a:defRPr>
            </a:pPr>
            <a:r>
              <a:t>While Counting to 50 one at a time, no one can say a number that contains a 7 in it.  Instead, they must say “Buzz.” </a:t>
            </a:r>
          </a:p>
          <a:p>
            <a:pPr>
              <a:defRPr sz="3800">
                <a:solidFill>
                  <a:srgbClr val="000000"/>
                </a:solidFill>
                <a:latin typeface="Gill Sans"/>
                <a:ea typeface="Gill Sans"/>
                <a:cs typeface="Gill Sans"/>
                <a:sym typeface="Gill Sans"/>
              </a:defRPr>
            </a:pPr>
            <a:r>
              <a:t>If there is a mistake, the group starts over.</a:t>
            </a:r>
          </a:p>
          <a:p>
            <a:pPr>
              <a:defRPr sz="3800">
                <a:solidFill>
                  <a:srgbClr val="000000"/>
                </a:solidFill>
                <a:latin typeface="Gill Sans"/>
                <a:ea typeface="Gill Sans"/>
                <a:cs typeface="Gill Sans"/>
                <a:sym typeface="Gill Sans"/>
              </a:defRPr>
            </a:pPr>
            <a:endParaRPr/>
          </a:p>
          <a:p>
            <a:pPr>
              <a:defRPr sz="3200">
                <a:solidFill>
                  <a:srgbClr val="000000"/>
                </a:solidFill>
                <a:latin typeface="Gill Sans"/>
                <a:ea typeface="Gill Sans"/>
                <a:cs typeface="Gill Sans"/>
                <a:sym typeface="Gill Sans"/>
              </a:defRPr>
            </a:pPr>
            <a:r>
              <a:t>Variation: Use Multiples of 7</a:t>
            </a:r>
          </a:p>
          <a:p>
            <a:pPr>
              <a:defRPr sz="3100" i="1">
                <a:solidFill>
                  <a:srgbClr val="000000"/>
                </a:solidFill>
                <a:latin typeface="Gill Sans"/>
                <a:ea typeface="Gill Sans"/>
                <a:cs typeface="Gill Sans"/>
                <a:sym typeface="Gill Sans"/>
              </a:defRPr>
            </a:pPr>
            <a:endParaRPr/>
          </a:p>
          <a:p>
            <a:pPr>
              <a:defRPr sz="2900" i="1">
                <a:solidFill>
                  <a:srgbClr val="000000"/>
                </a:solidFill>
                <a:latin typeface="Gill Sans"/>
                <a:ea typeface="Gill Sans"/>
                <a:cs typeface="Gill Sans"/>
                <a:sym typeface="Gill Sans"/>
              </a:defRPr>
            </a:pPr>
            <a:endParaRPr/>
          </a:p>
          <a:p>
            <a:pPr>
              <a:defRPr sz="2400" i="1">
                <a:solidFill>
                  <a:srgbClr val="000000"/>
                </a:solidFill>
                <a:latin typeface="Gill Sans"/>
                <a:ea typeface="Gill Sans"/>
                <a:cs typeface="Gill Sans"/>
                <a:sym typeface="Gill Sans"/>
              </a:defRPr>
            </a:pPr>
            <a:r>
              <a:t>(Olson, C. 2000. Energizers: Calisthenics for the Mind. Minneapolis, MN: Educational Media Corporation)</a:t>
            </a:r>
          </a:p>
        </p:txBody>
      </p:sp>
      <p:sp>
        <p:nvSpPr>
          <p:cNvPr id="991" name="Rounded Rectangle"/>
          <p:cNvSpPr/>
          <p:nvPr/>
        </p:nvSpPr>
        <p:spPr>
          <a:xfrm>
            <a:off x="390779" y="1804786"/>
            <a:ext cx="5687781" cy="1270001"/>
          </a:xfrm>
          <a:prstGeom prst="roundRect">
            <a:avLst>
              <a:gd name="adj" fmla="val 15000"/>
            </a:avLst>
          </a:prstGeom>
          <a:solidFill>
            <a:srgbClr val="FFFB00"/>
          </a:solidFill>
          <a:ln w="25400">
            <a:solidFill>
              <a:srgbClr val="000000"/>
            </a:solidFill>
            <a:miter lim="400000"/>
          </a:ln>
        </p:spPr>
        <p:txBody>
          <a:bodyPr lIns="50800" tIns="50800" rIns="50800" bIns="50800" anchor="ctr"/>
          <a:lstStyle/>
          <a:p>
            <a:pPr>
              <a:defRPr>
                <a:solidFill>
                  <a:srgbClr val="FFFFFF"/>
                </a:solidFill>
              </a:defRPr>
            </a:pPr>
            <a:endParaRPr/>
          </a:p>
        </p:txBody>
      </p:sp>
      <p:sp>
        <p:nvSpPr>
          <p:cNvPr id="992" name="Activity: Buzz"/>
          <p:cNvSpPr txBox="1"/>
          <p:nvPr/>
        </p:nvSpPr>
        <p:spPr>
          <a:xfrm>
            <a:off x="1659497" y="2071486"/>
            <a:ext cx="3150345"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lvl1pPr>
          </a:lstStyle>
          <a:p>
            <a:r>
              <a:t>Activity: Buzz</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990"/>
                                        </p:tgtEl>
                                        <p:attrNameLst>
                                          <p:attrName>style.visibility</p:attrName>
                                        </p:attrNameLst>
                                      </p:cBhvr>
                                      <p:to>
                                        <p:strVal val="visible"/>
                                      </p:to>
                                    </p:set>
                                    <p:animEffect transition="in" filter="fade">
                                      <p:cBhvr>
                                        <p:cTn id="7" dur="1000"/>
                                        <p:tgtEl>
                                          <p:spTgt spid="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0" grpId="1"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6" name="Rectangle"/>
          <p:cNvGrpSpPr/>
          <p:nvPr/>
        </p:nvGrpSpPr>
        <p:grpSpPr>
          <a:xfrm>
            <a:off x="-445286" y="-265884"/>
            <a:ext cx="13895372" cy="1730176"/>
            <a:chOff x="0" y="0"/>
            <a:chExt cx="13895370" cy="1730174"/>
          </a:xfrm>
        </p:grpSpPr>
        <p:sp>
          <p:nvSpPr>
            <p:cNvPr id="995"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994" name="Rectangle Rectangle" descr="Rectangle Rectangle"/>
            <p:cNvPicPr>
              <a:picLocks/>
            </p:cNvPicPr>
            <p:nvPr/>
          </p:nvPicPr>
          <p:blipFill>
            <a:blip r:embed="rId2"/>
            <a:stretch>
              <a:fillRect/>
            </a:stretch>
          </p:blipFill>
          <p:spPr>
            <a:xfrm>
              <a:off x="0" y="0"/>
              <a:ext cx="13895371" cy="1730175"/>
            </a:xfrm>
            <a:prstGeom prst="rect">
              <a:avLst/>
            </a:prstGeom>
            <a:effectLst/>
          </p:spPr>
        </p:pic>
      </p:grpSp>
      <p:sp>
        <p:nvSpPr>
          <p:cNvPr id="997" name="Title 1"/>
          <p:cNvSpPr txBox="1"/>
          <p:nvPr/>
        </p:nvSpPr>
        <p:spPr>
          <a:xfrm>
            <a:off x="189645" y="-198595"/>
            <a:ext cx="12625510"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5300" spc="-105">
                <a:solidFill>
                  <a:srgbClr val="FFFFFF"/>
                </a:solidFill>
                <a:latin typeface="+mn-lt"/>
                <a:ea typeface="+mn-ea"/>
                <a:cs typeface="+mn-cs"/>
                <a:sym typeface="Didot"/>
              </a:defRPr>
            </a:lvl1pPr>
          </a:lstStyle>
          <a:p>
            <a:r>
              <a:t>Executive Function</a:t>
            </a:r>
          </a:p>
        </p:txBody>
      </p:sp>
      <p:sp>
        <p:nvSpPr>
          <p:cNvPr id="998" name="Playing “Simon Says Pay Attention”…"/>
          <p:cNvSpPr/>
          <p:nvPr/>
        </p:nvSpPr>
        <p:spPr>
          <a:xfrm>
            <a:off x="1075985" y="3415281"/>
            <a:ext cx="10361623" cy="580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900">
                <a:solidFill>
                  <a:srgbClr val="000000"/>
                </a:solidFill>
                <a:latin typeface="Gill Sans"/>
                <a:ea typeface="Gill Sans"/>
                <a:cs typeface="Gill Sans"/>
                <a:sym typeface="Gill Sans"/>
              </a:defRPr>
            </a:pPr>
            <a:r>
              <a:t>Playing “Simon Says Pay Attention” </a:t>
            </a:r>
          </a:p>
          <a:p>
            <a:pPr>
              <a:defRPr sz="3900">
                <a:solidFill>
                  <a:srgbClr val="000000"/>
                </a:solidFill>
                <a:latin typeface="Gill Sans"/>
                <a:ea typeface="Gill Sans"/>
                <a:cs typeface="Gill Sans"/>
                <a:sym typeface="Gill Sans"/>
              </a:defRPr>
            </a:pPr>
            <a:endParaRPr/>
          </a:p>
          <a:p>
            <a:pPr>
              <a:defRPr sz="3900">
                <a:solidFill>
                  <a:srgbClr val="000000"/>
                </a:solidFill>
                <a:latin typeface="Gill Sans"/>
                <a:ea typeface="Gill Sans"/>
                <a:cs typeface="Gill Sans"/>
                <a:sym typeface="Gill Sans"/>
              </a:defRPr>
            </a:pPr>
            <a:r>
              <a:t>Play traditional game.</a:t>
            </a:r>
          </a:p>
          <a:p>
            <a:pPr>
              <a:defRPr sz="700">
                <a:solidFill>
                  <a:srgbClr val="000000"/>
                </a:solidFill>
                <a:latin typeface="Gill Sans"/>
                <a:ea typeface="Gill Sans"/>
                <a:cs typeface="Gill Sans"/>
                <a:sym typeface="Gill Sans"/>
              </a:defRPr>
            </a:pPr>
            <a:endParaRPr/>
          </a:p>
          <a:p>
            <a:pPr>
              <a:defRPr sz="3900">
                <a:solidFill>
                  <a:srgbClr val="000000"/>
                </a:solidFill>
                <a:latin typeface="Gill Sans"/>
                <a:ea typeface="Gill Sans"/>
                <a:cs typeface="Gill Sans"/>
                <a:sym typeface="Gill Sans"/>
              </a:defRPr>
            </a:pPr>
            <a:r>
              <a:t>Then coach verbal self-reminders, “Don’t do it!”</a:t>
            </a:r>
          </a:p>
          <a:p>
            <a:pPr>
              <a:defRPr sz="3800" i="1">
                <a:solidFill>
                  <a:srgbClr val="000000"/>
                </a:solidFill>
                <a:latin typeface="Gill Sans"/>
                <a:ea typeface="Gill Sans"/>
                <a:cs typeface="Gill Sans"/>
                <a:sym typeface="Gill Sans"/>
              </a:defRPr>
            </a:pPr>
            <a:endParaRPr/>
          </a:p>
          <a:p>
            <a:pPr>
              <a:defRPr sz="3800" i="1">
                <a:solidFill>
                  <a:srgbClr val="000000"/>
                </a:solidFill>
                <a:latin typeface="Gill Sans"/>
                <a:ea typeface="Gill Sans"/>
                <a:cs typeface="Gill Sans"/>
                <a:sym typeface="Gill Sans"/>
              </a:defRPr>
            </a:pPr>
            <a:endParaRPr/>
          </a:p>
          <a:p>
            <a:pPr>
              <a:defRPr sz="3200" b="1" i="1">
                <a:solidFill>
                  <a:srgbClr val="000000"/>
                </a:solidFill>
                <a:latin typeface="Gill Sans"/>
                <a:ea typeface="Gill Sans"/>
                <a:cs typeface="Gill Sans"/>
                <a:sym typeface="Gill Sans"/>
              </a:defRPr>
            </a:pPr>
            <a:endParaRPr/>
          </a:p>
          <a:p>
            <a:pPr>
              <a:defRPr sz="3800" i="1">
                <a:solidFill>
                  <a:srgbClr val="000000"/>
                </a:solidFill>
                <a:latin typeface="Gill Sans"/>
                <a:ea typeface="Gill Sans"/>
                <a:cs typeface="Gill Sans"/>
                <a:sym typeface="Gill Sans"/>
              </a:defRPr>
            </a:pPr>
            <a:r>
              <a:t>(Can also play “Red light-Green light”)</a:t>
            </a:r>
          </a:p>
          <a:p>
            <a:pPr>
              <a:defRPr sz="3800" i="1">
                <a:solidFill>
                  <a:srgbClr val="000000"/>
                </a:solidFill>
                <a:latin typeface="Gill Sans"/>
                <a:ea typeface="Gill Sans"/>
                <a:cs typeface="Gill Sans"/>
                <a:sym typeface="Gill Sans"/>
              </a:defRPr>
            </a:pPr>
            <a:endParaRPr/>
          </a:p>
          <a:p>
            <a:pPr algn="l">
              <a:defRPr sz="2100" i="1">
                <a:solidFill>
                  <a:srgbClr val="000000"/>
                </a:solidFill>
                <a:latin typeface="Gill Sans"/>
                <a:ea typeface="Gill Sans"/>
                <a:cs typeface="Gill Sans"/>
                <a:sym typeface="Gill Sans"/>
              </a:defRPr>
            </a:pPr>
            <a:r>
              <a:t>(Yeager, D. &amp; Yeager, M. 2008. Simon Says Pay Attention: Help for children with ADHD. Lafayette, LA: Golden Path Games)</a:t>
            </a:r>
          </a:p>
        </p:txBody>
      </p:sp>
      <p:sp>
        <p:nvSpPr>
          <p:cNvPr id="999" name="Rounded Rectangle"/>
          <p:cNvSpPr/>
          <p:nvPr/>
        </p:nvSpPr>
        <p:spPr>
          <a:xfrm>
            <a:off x="390779" y="1804786"/>
            <a:ext cx="5687781" cy="1270001"/>
          </a:xfrm>
          <a:prstGeom prst="roundRect">
            <a:avLst>
              <a:gd name="adj" fmla="val 15000"/>
            </a:avLst>
          </a:prstGeom>
          <a:solidFill>
            <a:srgbClr val="FFFB00"/>
          </a:solidFill>
          <a:ln w="25400">
            <a:solidFill>
              <a:srgbClr val="000000"/>
            </a:solidFill>
            <a:miter lim="400000"/>
          </a:ln>
        </p:spPr>
        <p:txBody>
          <a:bodyPr lIns="50800" tIns="50800" rIns="50800" bIns="50800" anchor="ctr"/>
          <a:lstStyle/>
          <a:p>
            <a:pPr>
              <a:defRPr>
                <a:solidFill>
                  <a:srgbClr val="FFFFFF"/>
                </a:solidFill>
              </a:defRPr>
            </a:pPr>
            <a:endParaRPr/>
          </a:p>
        </p:txBody>
      </p:sp>
      <p:sp>
        <p:nvSpPr>
          <p:cNvPr id="1000" name="Activity: Simon Says"/>
          <p:cNvSpPr txBox="1"/>
          <p:nvPr/>
        </p:nvSpPr>
        <p:spPr>
          <a:xfrm>
            <a:off x="967527" y="2071486"/>
            <a:ext cx="4534286"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lvl1pPr>
          </a:lstStyle>
          <a:p>
            <a:r>
              <a:t>Activity: Simon Says</a:t>
            </a:r>
          </a:p>
        </p:txBody>
      </p:sp>
      <p:sp>
        <p:nvSpPr>
          <p:cNvPr id="1001" name="*What you are not doing is just as important as what you are doing."/>
          <p:cNvSpPr txBox="1"/>
          <p:nvPr/>
        </p:nvSpPr>
        <p:spPr>
          <a:xfrm>
            <a:off x="1517021" y="6038301"/>
            <a:ext cx="9738954" cy="1041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200" b="1" i="1">
                <a:solidFill>
                  <a:srgbClr val="FF2600"/>
                </a:solidFill>
                <a:latin typeface="Gill Sans"/>
                <a:ea typeface="Gill Sans"/>
                <a:cs typeface="Gill Sans"/>
                <a:sym typeface="Gill Sans"/>
              </a:defRPr>
            </a:pPr>
            <a:r>
              <a:t>*What you are </a:t>
            </a:r>
            <a:r>
              <a:rPr u="sng"/>
              <a:t>not</a:t>
            </a:r>
            <a:r>
              <a:t> doing is just as important as what you are doing.</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998"/>
                                        </p:tgtEl>
                                        <p:attrNameLst>
                                          <p:attrName>style.visibility</p:attrName>
                                        </p:attrNameLst>
                                      </p:cBhvr>
                                      <p:to>
                                        <p:strVal val="visible"/>
                                      </p:to>
                                    </p:set>
                                    <p:animEffect transition="in" filter="fade">
                                      <p:cBhvr>
                                        <p:cTn id="7" dur="1000"/>
                                        <p:tgtEl>
                                          <p:spTgt spid="998"/>
                                        </p:tgtEl>
                                      </p:cBhvr>
                                    </p:animEffect>
                                  </p:childTnLst>
                                </p:cTn>
                              </p:par>
                            </p:childTnLst>
                          </p:cTn>
                        </p:par>
                        <p:par>
                          <p:cTn id="8" fill="hold">
                            <p:stCondLst>
                              <p:cond delay="1000"/>
                            </p:stCondLst>
                            <p:childTnLst>
                              <p:par>
                                <p:cTn id="9" presetID="10" presetClass="entr" fill="hold" grpId="2" nodeType="afterEffect">
                                  <p:stCondLst>
                                    <p:cond delay="3250"/>
                                  </p:stCondLst>
                                  <p:iterate>
                                    <p:tmAbs val="0"/>
                                  </p:iterate>
                                  <p:childTnLst>
                                    <p:set>
                                      <p:cBhvr>
                                        <p:cTn id="10" fill="hold"/>
                                        <p:tgtEl>
                                          <p:spTgt spid="1001"/>
                                        </p:tgtEl>
                                        <p:attrNameLst>
                                          <p:attrName>style.visibility</p:attrName>
                                        </p:attrNameLst>
                                      </p:cBhvr>
                                      <p:to>
                                        <p:strVal val="visible"/>
                                      </p:to>
                                    </p:set>
                                    <p:animEffect transition="in" filter="fade">
                                      <p:cBhvr>
                                        <p:cTn id="11" dur="1000"/>
                                        <p:tgtEl>
                                          <p:spTgt spid="1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 grpId="1" animBg="1" advAuto="0"/>
      <p:bldP spid="1001" grpId="2"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5" name="Rectangle"/>
          <p:cNvGrpSpPr/>
          <p:nvPr/>
        </p:nvGrpSpPr>
        <p:grpSpPr>
          <a:xfrm>
            <a:off x="-445286" y="-265884"/>
            <a:ext cx="13895372" cy="1730176"/>
            <a:chOff x="0" y="0"/>
            <a:chExt cx="13895370" cy="1730174"/>
          </a:xfrm>
        </p:grpSpPr>
        <p:sp>
          <p:nvSpPr>
            <p:cNvPr id="1004"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1003" name="Rectangle Rectangle" descr="Rectangle Rectangle"/>
            <p:cNvPicPr>
              <a:picLocks/>
            </p:cNvPicPr>
            <p:nvPr/>
          </p:nvPicPr>
          <p:blipFill>
            <a:blip r:embed="rId2"/>
            <a:stretch>
              <a:fillRect/>
            </a:stretch>
          </p:blipFill>
          <p:spPr>
            <a:xfrm>
              <a:off x="0" y="0"/>
              <a:ext cx="13895371" cy="1730175"/>
            </a:xfrm>
            <a:prstGeom prst="rect">
              <a:avLst/>
            </a:prstGeom>
            <a:effectLst/>
          </p:spPr>
        </p:pic>
      </p:grpSp>
      <p:sp>
        <p:nvSpPr>
          <p:cNvPr id="1006" name="Title 1"/>
          <p:cNvSpPr txBox="1"/>
          <p:nvPr/>
        </p:nvSpPr>
        <p:spPr>
          <a:xfrm>
            <a:off x="189645" y="-198595"/>
            <a:ext cx="12625510"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5300" spc="-105">
                <a:solidFill>
                  <a:srgbClr val="FFFFFF"/>
                </a:solidFill>
                <a:latin typeface="+mn-lt"/>
                <a:ea typeface="+mn-ea"/>
                <a:cs typeface="+mn-cs"/>
                <a:sym typeface="Didot"/>
              </a:defRPr>
            </a:lvl1pPr>
          </a:lstStyle>
          <a:p>
            <a:r>
              <a:t>Executive Function</a:t>
            </a:r>
          </a:p>
        </p:txBody>
      </p:sp>
      <p:sp>
        <p:nvSpPr>
          <p:cNvPr id="1007" name="Students are statues in a museum that come to life when the lights are off.…"/>
          <p:cNvSpPr/>
          <p:nvPr/>
        </p:nvSpPr>
        <p:spPr>
          <a:xfrm>
            <a:off x="1180393" y="4431880"/>
            <a:ext cx="9912381" cy="4749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700" i="1">
                <a:solidFill>
                  <a:srgbClr val="000000"/>
                </a:solidFill>
                <a:latin typeface="Gill Sans"/>
                <a:ea typeface="Gill Sans"/>
                <a:cs typeface="Gill Sans"/>
                <a:sym typeface="Gill Sans"/>
              </a:defRPr>
            </a:pPr>
            <a:r>
              <a:t>Students are statues in a museum that come to life when the lights are off.</a:t>
            </a:r>
          </a:p>
          <a:p>
            <a:pPr algn="l">
              <a:defRPr sz="3100" i="1">
                <a:solidFill>
                  <a:srgbClr val="000000"/>
                </a:solidFill>
                <a:latin typeface="Gill Sans"/>
                <a:ea typeface="Gill Sans"/>
                <a:cs typeface="Gill Sans"/>
                <a:sym typeface="Gill Sans"/>
              </a:defRPr>
            </a:pPr>
            <a:endParaRPr/>
          </a:p>
          <a:p>
            <a:pPr algn="l">
              <a:defRPr sz="3100" i="1">
                <a:solidFill>
                  <a:srgbClr val="000000"/>
                </a:solidFill>
                <a:latin typeface="Gill Sans"/>
                <a:ea typeface="Gill Sans"/>
                <a:cs typeface="Gill Sans"/>
                <a:sym typeface="Gill Sans"/>
              </a:defRPr>
            </a:pPr>
            <a:endParaRPr/>
          </a:p>
          <a:p>
            <a:pPr algn="l">
              <a:defRPr sz="3100" i="1">
                <a:solidFill>
                  <a:srgbClr val="000000"/>
                </a:solidFill>
                <a:latin typeface="Gill Sans"/>
                <a:ea typeface="Gill Sans"/>
                <a:cs typeface="Gill Sans"/>
                <a:sym typeface="Gill Sans"/>
              </a:defRPr>
            </a:pPr>
            <a:endParaRPr/>
          </a:p>
          <a:p>
            <a:pPr algn="l">
              <a:defRPr sz="3100" i="1">
                <a:solidFill>
                  <a:srgbClr val="000000"/>
                </a:solidFill>
                <a:latin typeface="Gill Sans"/>
                <a:ea typeface="Gill Sans"/>
                <a:cs typeface="Gill Sans"/>
                <a:sym typeface="Gill Sans"/>
              </a:defRPr>
            </a:pPr>
            <a:endParaRPr/>
          </a:p>
          <a:p>
            <a:pPr algn="l">
              <a:defRPr sz="3100" i="1">
                <a:solidFill>
                  <a:srgbClr val="000000"/>
                </a:solidFill>
                <a:latin typeface="Gill Sans"/>
                <a:ea typeface="Gill Sans"/>
                <a:cs typeface="Gill Sans"/>
                <a:sym typeface="Gill Sans"/>
              </a:defRPr>
            </a:pPr>
            <a:endParaRPr/>
          </a:p>
          <a:p>
            <a:pPr algn="l">
              <a:defRPr sz="3100" i="1">
                <a:solidFill>
                  <a:srgbClr val="000000"/>
                </a:solidFill>
                <a:latin typeface="Gill Sans"/>
                <a:ea typeface="Gill Sans"/>
                <a:cs typeface="Gill Sans"/>
                <a:sym typeface="Gill Sans"/>
              </a:defRPr>
            </a:pPr>
            <a:endParaRPr/>
          </a:p>
          <a:p>
            <a:pPr algn="l">
              <a:defRPr sz="2100" i="1">
                <a:solidFill>
                  <a:srgbClr val="000000"/>
                </a:solidFill>
                <a:latin typeface="Gill Sans"/>
                <a:ea typeface="Gill Sans"/>
                <a:cs typeface="Gill Sans"/>
                <a:sym typeface="Gill Sans"/>
              </a:defRPr>
            </a:pPr>
            <a:r>
              <a:t>(Yeager, D. &amp; Yeager, M. (2008). Simon Says Pay Attention: Help for children with ADHD. Lafayette, LA: Golden Path Games)</a:t>
            </a:r>
          </a:p>
        </p:txBody>
      </p:sp>
      <p:sp>
        <p:nvSpPr>
          <p:cNvPr id="1008" name="Rounded Rectangle"/>
          <p:cNvSpPr/>
          <p:nvPr/>
        </p:nvSpPr>
        <p:spPr>
          <a:xfrm>
            <a:off x="390779" y="1804786"/>
            <a:ext cx="7495935" cy="1270001"/>
          </a:xfrm>
          <a:prstGeom prst="roundRect">
            <a:avLst>
              <a:gd name="adj" fmla="val 15000"/>
            </a:avLst>
          </a:prstGeom>
          <a:solidFill>
            <a:srgbClr val="FFFB00"/>
          </a:solidFill>
          <a:ln w="25400">
            <a:solidFill>
              <a:srgbClr val="000000"/>
            </a:solidFill>
            <a:miter lim="400000"/>
          </a:ln>
        </p:spPr>
        <p:txBody>
          <a:bodyPr lIns="50800" tIns="50800" rIns="50800" bIns="50800" anchor="ctr"/>
          <a:lstStyle/>
          <a:p>
            <a:pPr>
              <a:defRPr>
                <a:solidFill>
                  <a:srgbClr val="FFFFFF"/>
                </a:solidFill>
              </a:defRPr>
            </a:pPr>
            <a:endParaRPr/>
          </a:p>
        </p:txBody>
      </p:sp>
      <p:sp>
        <p:nvSpPr>
          <p:cNvPr id="1009" name="Activity: Museum On/Off Switch"/>
          <p:cNvSpPr txBox="1"/>
          <p:nvPr/>
        </p:nvSpPr>
        <p:spPr>
          <a:xfrm>
            <a:off x="480123" y="2071486"/>
            <a:ext cx="7317248"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lvl1pPr>
          </a:lstStyle>
          <a:p>
            <a:r>
              <a:t>Activity: Museum On/Off Switch</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007"/>
                                        </p:tgtEl>
                                        <p:attrNameLst>
                                          <p:attrName>style.visibility</p:attrName>
                                        </p:attrNameLst>
                                      </p:cBhvr>
                                      <p:to>
                                        <p:strVal val="visible"/>
                                      </p:to>
                                    </p:set>
                                    <p:animEffect transition="in" filter="fade">
                                      <p:cBhvr>
                                        <p:cTn id="7" dur="1000"/>
                                        <p:tgtEl>
                                          <p:spTgt spid="1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7" grpId="1"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 name="Rectangle"/>
          <p:cNvGrpSpPr/>
          <p:nvPr/>
        </p:nvGrpSpPr>
        <p:grpSpPr>
          <a:xfrm>
            <a:off x="-445286" y="-265884"/>
            <a:ext cx="13895372" cy="1730176"/>
            <a:chOff x="0" y="0"/>
            <a:chExt cx="13895370" cy="1730174"/>
          </a:xfrm>
        </p:grpSpPr>
        <p:sp>
          <p:nvSpPr>
            <p:cNvPr id="1012"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1011"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1014" name="Title 1"/>
          <p:cNvSpPr txBox="1"/>
          <p:nvPr/>
        </p:nvSpPr>
        <p:spPr>
          <a:xfrm>
            <a:off x="189645" y="-198595"/>
            <a:ext cx="12625510"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5300" spc="-105">
                <a:solidFill>
                  <a:srgbClr val="FFFFFF"/>
                </a:solidFill>
                <a:latin typeface="+mn-lt"/>
                <a:ea typeface="+mn-ea"/>
                <a:cs typeface="+mn-cs"/>
                <a:sym typeface="Didot"/>
              </a:defRPr>
            </a:lvl1pPr>
          </a:lstStyle>
          <a:p>
            <a:r>
              <a:t>Executive Function</a:t>
            </a:r>
          </a:p>
        </p:txBody>
      </p:sp>
      <p:sp>
        <p:nvSpPr>
          <p:cNvPr id="1015" name="4 simple rules…"/>
          <p:cNvSpPr/>
          <p:nvPr/>
        </p:nvSpPr>
        <p:spPr>
          <a:xfrm>
            <a:off x="1842404" y="4237112"/>
            <a:ext cx="5957162" cy="510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700">
                <a:solidFill>
                  <a:srgbClr val="000000"/>
                </a:solidFill>
                <a:latin typeface="Gill Sans"/>
                <a:ea typeface="Gill Sans"/>
                <a:cs typeface="Gill Sans"/>
                <a:sym typeface="Gill Sans"/>
              </a:defRPr>
            </a:pPr>
            <a:r>
              <a:t>4 simple rules</a:t>
            </a:r>
          </a:p>
          <a:p>
            <a:pPr>
              <a:defRPr sz="4700">
                <a:solidFill>
                  <a:srgbClr val="000000"/>
                </a:solidFill>
                <a:latin typeface="Gill Sans"/>
                <a:ea typeface="Gill Sans"/>
                <a:cs typeface="Gill Sans"/>
                <a:sym typeface="Gill Sans"/>
              </a:defRPr>
            </a:pPr>
            <a:endParaRPr/>
          </a:p>
          <a:p>
            <a:pPr marL="785394" indent="-785394" algn="l">
              <a:buSzPct val="100000"/>
              <a:buAutoNum type="arabicParenR"/>
              <a:defRPr sz="4700">
                <a:solidFill>
                  <a:srgbClr val="000000"/>
                </a:solidFill>
                <a:latin typeface="Gill Sans"/>
                <a:ea typeface="Gill Sans"/>
                <a:cs typeface="Gill Sans"/>
                <a:sym typeface="Gill Sans"/>
              </a:defRPr>
            </a:pPr>
            <a:r>
              <a:t>No talking</a:t>
            </a:r>
          </a:p>
          <a:p>
            <a:pPr marL="785394" indent="-785394" algn="l">
              <a:buSzPct val="100000"/>
              <a:buAutoNum type="arabicParenR"/>
              <a:defRPr sz="4700">
                <a:solidFill>
                  <a:srgbClr val="000000"/>
                </a:solidFill>
                <a:latin typeface="Gill Sans"/>
                <a:ea typeface="Gill Sans"/>
                <a:cs typeface="Gill Sans"/>
                <a:sym typeface="Gill Sans"/>
              </a:defRPr>
            </a:pPr>
            <a:r>
              <a:t>No bad passes</a:t>
            </a:r>
          </a:p>
          <a:p>
            <a:pPr marL="785394" indent="-785394" algn="l">
              <a:buSzPct val="100000"/>
              <a:buAutoNum type="arabicParenR"/>
              <a:defRPr sz="4700">
                <a:solidFill>
                  <a:srgbClr val="000000"/>
                </a:solidFill>
                <a:latin typeface="Gill Sans"/>
                <a:ea typeface="Gill Sans"/>
                <a:cs typeface="Gill Sans"/>
                <a:sym typeface="Gill Sans"/>
              </a:defRPr>
            </a:pPr>
            <a:r>
              <a:t>No dropped passes</a:t>
            </a:r>
          </a:p>
          <a:p>
            <a:pPr marL="785394" indent="-785394" algn="l">
              <a:buSzPct val="100000"/>
              <a:buAutoNum type="arabicParenR"/>
              <a:defRPr sz="4700">
                <a:solidFill>
                  <a:srgbClr val="000000"/>
                </a:solidFill>
                <a:latin typeface="Gill Sans"/>
                <a:ea typeface="Gill Sans"/>
                <a:cs typeface="Gill Sans"/>
                <a:sym typeface="Gill Sans"/>
              </a:defRPr>
            </a:pPr>
            <a:r>
              <a:t>No judging</a:t>
            </a:r>
          </a:p>
          <a:p>
            <a:pPr algn="l">
              <a:defRPr sz="3100" i="1">
                <a:solidFill>
                  <a:srgbClr val="000000"/>
                </a:solidFill>
                <a:latin typeface="Gill Sans"/>
                <a:ea typeface="Gill Sans"/>
                <a:cs typeface="Gill Sans"/>
                <a:sym typeface="Gill Sans"/>
              </a:defRPr>
            </a:pPr>
            <a:endParaRPr/>
          </a:p>
        </p:txBody>
      </p:sp>
      <p:pic>
        <p:nvPicPr>
          <p:cNvPr id="1016" name="pasted-movie.png" descr="pasted-movie.png"/>
          <p:cNvPicPr>
            <a:picLocks noChangeAspect="1"/>
          </p:cNvPicPr>
          <p:nvPr/>
        </p:nvPicPr>
        <p:blipFill>
          <a:blip r:embed="rId4"/>
          <a:srcRect l="1183" t="3894" r="787" b="3829"/>
          <a:stretch>
            <a:fillRect/>
          </a:stretch>
        </p:blipFill>
        <p:spPr>
          <a:xfrm>
            <a:off x="8629223" y="1964826"/>
            <a:ext cx="4096650" cy="3856228"/>
          </a:xfrm>
          <a:custGeom>
            <a:avLst/>
            <a:gdLst/>
            <a:ahLst/>
            <a:cxnLst>
              <a:cxn ang="0">
                <a:pos x="wd2" y="hd2"/>
              </a:cxn>
              <a:cxn ang="5400000">
                <a:pos x="wd2" y="hd2"/>
              </a:cxn>
              <a:cxn ang="10800000">
                <a:pos x="wd2" y="hd2"/>
              </a:cxn>
              <a:cxn ang="16200000">
                <a:pos x="wd2" y="hd2"/>
              </a:cxn>
            </a:cxnLst>
            <a:rect l="0" t="0" r="r" b="b"/>
            <a:pathLst>
              <a:path w="21537" h="21528" extrusionOk="0">
                <a:moveTo>
                  <a:pt x="10671" y="0"/>
                </a:moveTo>
                <a:lnTo>
                  <a:pt x="10560" y="86"/>
                </a:lnTo>
                <a:cubicBezTo>
                  <a:pt x="10500" y="134"/>
                  <a:pt x="10417" y="260"/>
                  <a:pt x="10379" y="366"/>
                </a:cubicBezTo>
                <a:cubicBezTo>
                  <a:pt x="10318" y="534"/>
                  <a:pt x="10269" y="579"/>
                  <a:pt x="9997" y="727"/>
                </a:cubicBezTo>
                <a:cubicBezTo>
                  <a:pt x="9826" y="820"/>
                  <a:pt x="9622" y="961"/>
                  <a:pt x="9544" y="1039"/>
                </a:cubicBezTo>
                <a:cubicBezTo>
                  <a:pt x="9353" y="1232"/>
                  <a:pt x="9293" y="1167"/>
                  <a:pt x="9348" y="826"/>
                </a:cubicBezTo>
                <a:cubicBezTo>
                  <a:pt x="9380" y="627"/>
                  <a:pt x="9375" y="539"/>
                  <a:pt x="9321" y="408"/>
                </a:cubicBezTo>
                <a:cubicBezTo>
                  <a:pt x="9284" y="316"/>
                  <a:pt x="9241" y="241"/>
                  <a:pt x="9225" y="241"/>
                </a:cubicBezTo>
                <a:cubicBezTo>
                  <a:pt x="9209" y="241"/>
                  <a:pt x="9165" y="381"/>
                  <a:pt x="9127" y="552"/>
                </a:cubicBezTo>
                <a:cubicBezTo>
                  <a:pt x="8920" y="1470"/>
                  <a:pt x="8817" y="1631"/>
                  <a:pt x="8710" y="1205"/>
                </a:cubicBezTo>
                <a:cubicBezTo>
                  <a:pt x="8659" y="1005"/>
                  <a:pt x="8580" y="962"/>
                  <a:pt x="8580" y="1134"/>
                </a:cubicBezTo>
                <a:cubicBezTo>
                  <a:pt x="8580" y="1290"/>
                  <a:pt x="8470" y="1380"/>
                  <a:pt x="8415" y="1269"/>
                </a:cubicBezTo>
                <a:cubicBezTo>
                  <a:pt x="8335" y="1107"/>
                  <a:pt x="8234" y="598"/>
                  <a:pt x="8234" y="352"/>
                </a:cubicBezTo>
                <a:cubicBezTo>
                  <a:pt x="8234" y="76"/>
                  <a:pt x="8172" y="19"/>
                  <a:pt x="8130" y="257"/>
                </a:cubicBezTo>
                <a:cubicBezTo>
                  <a:pt x="8115" y="341"/>
                  <a:pt x="8076" y="450"/>
                  <a:pt x="8042" y="498"/>
                </a:cubicBezTo>
                <a:cubicBezTo>
                  <a:pt x="7988" y="575"/>
                  <a:pt x="7967" y="578"/>
                  <a:pt x="7885" y="525"/>
                </a:cubicBezTo>
                <a:cubicBezTo>
                  <a:pt x="7749" y="436"/>
                  <a:pt x="7739" y="483"/>
                  <a:pt x="7842" y="729"/>
                </a:cubicBezTo>
                <a:cubicBezTo>
                  <a:pt x="7907" y="887"/>
                  <a:pt x="7920" y="964"/>
                  <a:pt x="7885" y="999"/>
                </a:cubicBezTo>
                <a:cubicBezTo>
                  <a:pt x="7838" y="1049"/>
                  <a:pt x="7808" y="1018"/>
                  <a:pt x="7614" y="727"/>
                </a:cubicBezTo>
                <a:cubicBezTo>
                  <a:pt x="7571" y="662"/>
                  <a:pt x="7521" y="609"/>
                  <a:pt x="7502" y="609"/>
                </a:cubicBezTo>
                <a:cubicBezTo>
                  <a:pt x="7454" y="609"/>
                  <a:pt x="7388" y="801"/>
                  <a:pt x="7324" y="1130"/>
                </a:cubicBezTo>
                <a:cubicBezTo>
                  <a:pt x="7293" y="1290"/>
                  <a:pt x="7248" y="1408"/>
                  <a:pt x="7207" y="1425"/>
                </a:cubicBezTo>
                <a:cubicBezTo>
                  <a:pt x="7121" y="1460"/>
                  <a:pt x="6772" y="1047"/>
                  <a:pt x="6752" y="886"/>
                </a:cubicBezTo>
                <a:cubicBezTo>
                  <a:pt x="6742" y="800"/>
                  <a:pt x="6717" y="775"/>
                  <a:pt x="6652" y="786"/>
                </a:cubicBezTo>
                <a:cubicBezTo>
                  <a:pt x="6527" y="809"/>
                  <a:pt x="6522" y="827"/>
                  <a:pt x="6579" y="995"/>
                </a:cubicBezTo>
                <a:cubicBezTo>
                  <a:pt x="6645" y="1188"/>
                  <a:pt x="6649" y="2111"/>
                  <a:pt x="6583" y="2154"/>
                </a:cubicBezTo>
                <a:cubicBezTo>
                  <a:pt x="6557" y="2171"/>
                  <a:pt x="6488" y="2159"/>
                  <a:pt x="6431" y="2127"/>
                </a:cubicBezTo>
                <a:cubicBezTo>
                  <a:pt x="6290" y="2047"/>
                  <a:pt x="6264" y="2091"/>
                  <a:pt x="6350" y="2267"/>
                </a:cubicBezTo>
                <a:cubicBezTo>
                  <a:pt x="6421" y="2412"/>
                  <a:pt x="6411" y="2543"/>
                  <a:pt x="6331" y="2543"/>
                </a:cubicBezTo>
                <a:cubicBezTo>
                  <a:pt x="6259" y="2543"/>
                  <a:pt x="6107" y="2277"/>
                  <a:pt x="5955" y="1885"/>
                </a:cubicBezTo>
                <a:cubicBezTo>
                  <a:pt x="5850" y="1615"/>
                  <a:pt x="5810" y="1543"/>
                  <a:pt x="5809" y="1635"/>
                </a:cubicBezTo>
                <a:cubicBezTo>
                  <a:pt x="5808" y="1843"/>
                  <a:pt x="5702" y="1829"/>
                  <a:pt x="5392" y="1580"/>
                </a:cubicBezTo>
                <a:cubicBezTo>
                  <a:pt x="4896" y="1181"/>
                  <a:pt x="4895" y="1285"/>
                  <a:pt x="5388" y="1892"/>
                </a:cubicBezTo>
                <a:cubicBezTo>
                  <a:pt x="5745" y="2331"/>
                  <a:pt x="5985" y="2678"/>
                  <a:pt x="6035" y="2825"/>
                </a:cubicBezTo>
                <a:cubicBezTo>
                  <a:pt x="6049" y="2867"/>
                  <a:pt x="6035" y="2939"/>
                  <a:pt x="6003" y="2984"/>
                </a:cubicBezTo>
                <a:cubicBezTo>
                  <a:pt x="5951" y="3061"/>
                  <a:pt x="5910" y="3031"/>
                  <a:pt x="5482" y="2610"/>
                </a:cubicBezTo>
                <a:cubicBezTo>
                  <a:pt x="5225" y="2358"/>
                  <a:pt x="4911" y="2029"/>
                  <a:pt x="4783" y="1879"/>
                </a:cubicBezTo>
                <a:cubicBezTo>
                  <a:pt x="4655" y="1729"/>
                  <a:pt x="4551" y="1622"/>
                  <a:pt x="4551" y="1639"/>
                </a:cubicBezTo>
                <a:cubicBezTo>
                  <a:pt x="4551" y="1703"/>
                  <a:pt x="4762" y="2111"/>
                  <a:pt x="4958" y="2428"/>
                </a:cubicBezTo>
                <a:cubicBezTo>
                  <a:pt x="5068" y="2605"/>
                  <a:pt x="5158" y="2775"/>
                  <a:pt x="5158" y="2805"/>
                </a:cubicBezTo>
                <a:cubicBezTo>
                  <a:pt x="5159" y="2958"/>
                  <a:pt x="5030" y="2873"/>
                  <a:pt x="4593" y="2430"/>
                </a:cubicBezTo>
                <a:cubicBezTo>
                  <a:pt x="4330" y="2163"/>
                  <a:pt x="4093" y="1945"/>
                  <a:pt x="4069" y="1945"/>
                </a:cubicBezTo>
                <a:cubicBezTo>
                  <a:pt x="4043" y="1945"/>
                  <a:pt x="4038" y="2012"/>
                  <a:pt x="4055" y="2116"/>
                </a:cubicBezTo>
                <a:cubicBezTo>
                  <a:pt x="4078" y="2258"/>
                  <a:pt x="4167" y="2378"/>
                  <a:pt x="4570" y="2796"/>
                </a:cubicBezTo>
                <a:cubicBezTo>
                  <a:pt x="5100" y="3347"/>
                  <a:pt x="5327" y="3669"/>
                  <a:pt x="5246" y="3755"/>
                </a:cubicBezTo>
                <a:cubicBezTo>
                  <a:pt x="5210" y="3794"/>
                  <a:pt x="5168" y="3786"/>
                  <a:pt x="5081" y="3729"/>
                </a:cubicBezTo>
                <a:cubicBezTo>
                  <a:pt x="5016" y="3686"/>
                  <a:pt x="4844" y="3585"/>
                  <a:pt x="4701" y="3505"/>
                </a:cubicBezTo>
                <a:cubicBezTo>
                  <a:pt x="4558" y="3425"/>
                  <a:pt x="4263" y="3228"/>
                  <a:pt x="4044" y="3066"/>
                </a:cubicBezTo>
                <a:cubicBezTo>
                  <a:pt x="3825" y="2905"/>
                  <a:pt x="3625" y="2772"/>
                  <a:pt x="3600" y="2772"/>
                </a:cubicBezTo>
                <a:cubicBezTo>
                  <a:pt x="3575" y="2772"/>
                  <a:pt x="3559" y="2816"/>
                  <a:pt x="3564" y="2869"/>
                </a:cubicBezTo>
                <a:cubicBezTo>
                  <a:pt x="3583" y="3047"/>
                  <a:pt x="3464" y="3072"/>
                  <a:pt x="3201" y="2940"/>
                </a:cubicBezTo>
                <a:cubicBezTo>
                  <a:pt x="2809" y="2743"/>
                  <a:pt x="2741" y="2792"/>
                  <a:pt x="3061" y="3042"/>
                </a:cubicBezTo>
                <a:cubicBezTo>
                  <a:pt x="3323" y="3246"/>
                  <a:pt x="3266" y="3321"/>
                  <a:pt x="2928" y="3219"/>
                </a:cubicBezTo>
                <a:cubicBezTo>
                  <a:pt x="2796" y="3179"/>
                  <a:pt x="2688" y="3167"/>
                  <a:pt x="2688" y="3190"/>
                </a:cubicBezTo>
                <a:cubicBezTo>
                  <a:pt x="2688" y="3214"/>
                  <a:pt x="2966" y="3381"/>
                  <a:pt x="3306" y="3558"/>
                </a:cubicBezTo>
                <a:cubicBezTo>
                  <a:pt x="3920" y="3880"/>
                  <a:pt x="4572" y="4355"/>
                  <a:pt x="4572" y="4480"/>
                </a:cubicBezTo>
                <a:cubicBezTo>
                  <a:pt x="4572" y="4604"/>
                  <a:pt x="4428" y="4570"/>
                  <a:pt x="3986" y="4340"/>
                </a:cubicBezTo>
                <a:cubicBezTo>
                  <a:pt x="3720" y="4202"/>
                  <a:pt x="3482" y="4108"/>
                  <a:pt x="3395" y="4108"/>
                </a:cubicBezTo>
                <a:cubicBezTo>
                  <a:pt x="3315" y="4108"/>
                  <a:pt x="3032" y="4013"/>
                  <a:pt x="2765" y="3899"/>
                </a:cubicBezTo>
                <a:cubicBezTo>
                  <a:pt x="2208" y="3662"/>
                  <a:pt x="2142" y="3650"/>
                  <a:pt x="2212" y="3789"/>
                </a:cubicBezTo>
                <a:cubicBezTo>
                  <a:pt x="2247" y="3857"/>
                  <a:pt x="2248" y="3901"/>
                  <a:pt x="2214" y="3944"/>
                </a:cubicBezTo>
                <a:cubicBezTo>
                  <a:pt x="2178" y="3990"/>
                  <a:pt x="2211" y="4041"/>
                  <a:pt x="2358" y="4170"/>
                </a:cubicBezTo>
                <a:cubicBezTo>
                  <a:pt x="2464" y="4262"/>
                  <a:pt x="2565" y="4386"/>
                  <a:pt x="2582" y="4442"/>
                </a:cubicBezTo>
                <a:cubicBezTo>
                  <a:pt x="2598" y="4499"/>
                  <a:pt x="2642" y="4581"/>
                  <a:pt x="2680" y="4626"/>
                </a:cubicBezTo>
                <a:cubicBezTo>
                  <a:pt x="2740" y="4700"/>
                  <a:pt x="2739" y="4716"/>
                  <a:pt x="2680" y="4779"/>
                </a:cubicBezTo>
                <a:cubicBezTo>
                  <a:pt x="2621" y="4842"/>
                  <a:pt x="2563" y="4827"/>
                  <a:pt x="2129" y="4639"/>
                </a:cubicBezTo>
                <a:cubicBezTo>
                  <a:pt x="1862" y="4524"/>
                  <a:pt x="1615" y="4429"/>
                  <a:pt x="1580" y="4429"/>
                </a:cubicBezTo>
                <a:cubicBezTo>
                  <a:pt x="1449" y="4429"/>
                  <a:pt x="1526" y="4519"/>
                  <a:pt x="1757" y="4639"/>
                </a:cubicBezTo>
                <a:cubicBezTo>
                  <a:pt x="1889" y="4708"/>
                  <a:pt x="2004" y="4781"/>
                  <a:pt x="2016" y="4801"/>
                </a:cubicBezTo>
                <a:cubicBezTo>
                  <a:pt x="2061" y="4879"/>
                  <a:pt x="1945" y="4891"/>
                  <a:pt x="1768" y="4828"/>
                </a:cubicBezTo>
                <a:cubicBezTo>
                  <a:pt x="1666" y="4792"/>
                  <a:pt x="1513" y="4749"/>
                  <a:pt x="1430" y="4733"/>
                </a:cubicBezTo>
                <a:lnTo>
                  <a:pt x="1280" y="4702"/>
                </a:lnTo>
                <a:lnTo>
                  <a:pt x="1442" y="4846"/>
                </a:lnTo>
                <a:cubicBezTo>
                  <a:pt x="1532" y="4925"/>
                  <a:pt x="1603" y="5030"/>
                  <a:pt x="1603" y="5078"/>
                </a:cubicBezTo>
                <a:cubicBezTo>
                  <a:pt x="1603" y="5144"/>
                  <a:pt x="1742" y="5235"/>
                  <a:pt x="2179" y="5459"/>
                </a:cubicBezTo>
                <a:cubicBezTo>
                  <a:pt x="2495" y="5621"/>
                  <a:pt x="2853" y="5829"/>
                  <a:pt x="2978" y="5920"/>
                </a:cubicBezTo>
                <a:cubicBezTo>
                  <a:pt x="3103" y="6012"/>
                  <a:pt x="3222" y="6086"/>
                  <a:pt x="3243" y="6086"/>
                </a:cubicBezTo>
                <a:cubicBezTo>
                  <a:pt x="3320" y="6086"/>
                  <a:pt x="3441" y="6270"/>
                  <a:pt x="3395" y="6319"/>
                </a:cubicBezTo>
                <a:cubicBezTo>
                  <a:pt x="3365" y="6351"/>
                  <a:pt x="3209" y="6311"/>
                  <a:pt x="2901" y="6190"/>
                </a:cubicBezTo>
                <a:cubicBezTo>
                  <a:pt x="2653" y="6094"/>
                  <a:pt x="2303" y="5966"/>
                  <a:pt x="2125" y="5907"/>
                </a:cubicBezTo>
                <a:cubicBezTo>
                  <a:pt x="1946" y="5848"/>
                  <a:pt x="1632" y="5733"/>
                  <a:pt x="1430" y="5650"/>
                </a:cubicBezTo>
                <a:cubicBezTo>
                  <a:pt x="1033" y="5487"/>
                  <a:pt x="911" y="5488"/>
                  <a:pt x="1104" y="5652"/>
                </a:cubicBezTo>
                <a:cubicBezTo>
                  <a:pt x="1232" y="5760"/>
                  <a:pt x="1222" y="5856"/>
                  <a:pt x="1083" y="5856"/>
                </a:cubicBezTo>
                <a:cubicBezTo>
                  <a:pt x="999" y="5856"/>
                  <a:pt x="910" y="5980"/>
                  <a:pt x="910" y="6102"/>
                </a:cubicBezTo>
                <a:cubicBezTo>
                  <a:pt x="910" y="6139"/>
                  <a:pt x="980" y="6196"/>
                  <a:pt x="1065" y="6226"/>
                </a:cubicBezTo>
                <a:cubicBezTo>
                  <a:pt x="1403" y="6344"/>
                  <a:pt x="2216" y="6781"/>
                  <a:pt x="2200" y="6835"/>
                </a:cubicBezTo>
                <a:cubicBezTo>
                  <a:pt x="2173" y="6922"/>
                  <a:pt x="1928" y="6929"/>
                  <a:pt x="1588" y="6851"/>
                </a:cubicBezTo>
                <a:cubicBezTo>
                  <a:pt x="1419" y="6812"/>
                  <a:pt x="1178" y="6765"/>
                  <a:pt x="1054" y="6749"/>
                </a:cubicBezTo>
                <a:cubicBezTo>
                  <a:pt x="832" y="6719"/>
                  <a:pt x="830" y="6720"/>
                  <a:pt x="816" y="6851"/>
                </a:cubicBezTo>
                <a:cubicBezTo>
                  <a:pt x="806" y="6952"/>
                  <a:pt x="776" y="6987"/>
                  <a:pt x="693" y="6999"/>
                </a:cubicBezTo>
                <a:cubicBezTo>
                  <a:pt x="634" y="7008"/>
                  <a:pt x="569" y="7033"/>
                  <a:pt x="547" y="7055"/>
                </a:cubicBezTo>
                <a:cubicBezTo>
                  <a:pt x="504" y="7099"/>
                  <a:pt x="556" y="7112"/>
                  <a:pt x="1063" y="7194"/>
                </a:cubicBezTo>
                <a:cubicBezTo>
                  <a:pt x="1407" y="7250"/>
                  <a:pt x="1647" y="7341"/>
                  <a:pt x="1647" y="7416"/>
                </a:cubicBezTo>
                <a:cubicBezTo>
                  <a:pt x="1647" y="7512"/>
                  <a:pt x="1503" y="7549"/>
                  <a:pt x="1002" y="7577"/>
                </a:cubicBezTo>
                <a:cubicBezTo>
                  <a:pt x="707" y="7594"/>
                  <a:pt x="429" y="7627"/>
                  <a:pt x="384" y="7653"/>
                </a:cubicBezTo>
                <a:cubicBezTo>
                  <a:pt x="313" y="7693"/>
                  <a:pt x="265" y="7927"/>
                  <a:pt x="328" y="7927"/>
                </a:cubicBezTo>
                <a:cubicBezTo>
                  <a:pt x="537" y="7927"/>
                  <a:pt x="1317" y="8161"/>
                  <a:pt x="1730" y="8348"/>
                </a:cubicBezTo>
                <a:cubicBezTo>
                  <a:pt x="1911" y="8431"/>
                  <a:pt x="1919" y="8440"/>
                  <a:pt x="1849" y="8515"/>
                </a:cubicBezTo>
                <a:cubicBezTo>
                  <a:pt x="1766" y="8604"/>
                  <a:pt x="1386" y="8617"/>
                  <a:pt x="835" y="8550"/>
                </a:cubicBezTo>
                <a:cubicBezTo>
                  <a:pt x="503" y="8510"/>
                  <a:pt x="420" y="8555"/>
                  <a:pt x="656" y="8650"/>
                </a:cubicBezTo>
                <a:cubicBezTo>
                  <a:pt x="855" y="8730"/>
                  <a:pt x="792" y="8809"/>
                  <a:pt x="430" y="8938"/>
                </a:cubicBezTo>
                <a:cubicBezTo>
                  <a:pt x="145" y="9039"/>
                  <a:pt x="125" y="9056"/>
                  <a:pt x="249" y="9069"/>
                </a:cubicBezTo>
                <a:cubicBezTo>
                  <a:pt x="326" y="9077"/>
                  <a:pt x="651" y="9050"/>
                  <a:pt x="971" y="9011"/>
                </a:cubicBezTo>
                <a:cubicBezTo>
                  <a:pt x="1569" y="8937"/>
                  <a:pt x="1782" y="8949"/>
                  <a:pt x="1868" y="9060"/>
                </a:cubicBezTo>
                <a:cubicBezTo>
                  <a:pt x="1907" y="9109"/>
                  <a:pt x="1885" y="9157"/>
                  <a:pt x="1768" y="9286"/>
                </a:cubicBezTo>
                <a:cubicBezTo>
                  <a:pt x="1632" y="9434"/>
                  <a:pt x="1582" y="9456"/>
                  <a:pt x="1232" y="9512"/>
                </a:cubicBezTo>
                <a:cubicBezTo>
                  <a:pt x="1019" y="9546"/>
                  <a:pt x="757" y="9597"/>
                  <a:pt x="649" y="9627"/>
                </a:cubicBezTo>
                <a:cubicBezTo>
                  <a:pt x="396" y="9697"/>
                  <a:pt x="1" y="9869"/>
                  <a:pt x="1" y="9908"/>
                </a:cubicBezTo>
                <a:cubicBezTo>
                  <a:pt x="1" y="9925"/>
                  <a:pt x="181" y="9942"/>
                  <a:pt x="401" y="9946"/>
                </a:cubicBezTo>
                <a:cubicBezTo>
                  <a:pt x="1048" y="9958"/>
                  <a:pt x="1042" y="10117"/>
                  <a:pt x="393" y="10196"/>
                </a:cubicBezTo>
                <a:cubicBezTo>
                  <a:pt x="142" y="10227"/>
                  <a:pt x="-3" y="10268"/>
                  <a:pt x="1" y="10294"/>
                </a:cubicBezTo>
                <a:cubicBezTo>
                  <a:pt x="3" y="10310"/>
                  <a:pt x="59" y="10320"/>
                  <a:pt x="178" y="10320"/>
                </a:cubicBezTo>
                <a:cubicBezTo>
                  <a:pt x="415" y="10320"/>
                  <a:pt x="545" y="10394"/>
                  <a:pt x="472" y="10487"/>
                </a:cubicBezTo>
                <a:cubicBezTo>
                  <a:pt x="443" y="10524"/>
                  <a:pt x="353" y="10584"/>
                  <a:pt x="274" y="10620"/>
                </a:cubicBezTo>
                <a:cubicBezTo>
                  <a:pt x="96" y="10698"/>
                  <a:pt x="79" y="10800"/>
                  <a:pt x="249" y="10764"/>
                </a:cubicBezTo>
                <a:cubicBezTo>
                  <a:pt x="314" y="10749"/>
                  <a:pt x="433" y="10764"/>
                  <a:pt x="510" y="10792"/>
                </a:cubicBezTo>
                <a:cubicBezTo>
                  <a:pt x="630" y="10837"/>
                  <a:pt x="713" y="10823"/>
                  <a:pt x="1117" y="10693"/>
                </a:cubicBezTo>
                <a:cubicBezTo>
                  <a:pt x="1576" y="10545"/>
                  <a:pt x="1820" y="10522"/>
                  <a:pt x="1851" y="10624"/>
                </a:cubicBezTo>
                <a:cubicBezTo>
                  <a:pt x="1879" y="10713"/>
                  <a:pt x="787" y="11315"/>
                  <a:pt x="531" y="11353"/>
                </a:cubicBezTo>
                <a:cubicBezTo>
                  <a:pt x="319" y="11384"/>
                  <a:pt x="303" y="11396"/>
                  <a:pt x="303" y="11512"/>
                </a:cubicBezTo>
                <a:cubicBezTo>
                  <a:pt x="303" y="11587"/>
                  <a:pt x="261" y="11683"/>
                  <a:pt x="197" y="11747"/>
                </a:cubicBezTo>
                <a:cubicBezTo>
                  <a:pt x="137" y="11807"/>
                  <a:pt x="88" y="11870"/>
                  <a:pt x="88" y="11891"/>
                </a:cubicBezTo>
                <a:cubicBezTo>
                  <a:pt x="88" y="11969"/>
                  <a:pt x="300" y="11926"/>
                  <a:pt x="579" y="11792"/>
                </a:cubicBezTo>
                <a:cubicBezTo>
                  <a:pt x="864" y="11654"/>
                  <a:pt x="1058" y="11619"/>
                  <a:pt x="1102" y="11694"/>
                </a:cubicBezTo>
                <a:cubicBezTo>
                  <a:pt x="1147" y="11771"/>
                  <a:pt x="811" y="12120"/>
                  <a:pt x="568" y="12250"/>
                </a:cubicBezTo>
                <a:cubicBezTo>
                  <a:pt x="119" y="12491"/>
                  <a:pt x="95" y="12663"/>
                  <a:pt x="535" y="12487"/>
                </a:cubicBezTo>
                <a:cubicBezTo>
                  <a:pt x="1099" y="12262"/>
                  <a:pt x="1212" y="12232"/>
                  <a:pt x="1265" y="12288"/>
                </a:cubicBezTo>
                <a:cubicBezTo>
                  <a:pt x="1329" y="12356"/>
                  <a:pt x="696" y="13060"/>
                  <a:pt x="489" y="13152"/>
                </a:cubicBezTo>
                <a:cubicBezTo>
                  <a:pt x="332" y="13222"/>
                  <a:pt x="319" y="13254"/>
                  <a:pt x="407" y="13382"/>
                </a:cubicBezTo>
                <a:cubicBezTo>
                  <a:pt x="467" y="13469"/>
                  <a:pt x="472" y="13468"/>
                  <a:pt x="649" y="13362"/>
                </a:cubicBezTo>
                <a:cubicBezTo>
                  <a:pt x="855" y="13240"/>
                  <a:pt x="954" y="13278"/>
                  <a:pt x="869" y="13447"/>
                </a:cubicBezTo>
                <a:cubicBezTo>
                  <a:pt x="800" y="13583"/>
                  <a:pt x="828" y="13701"/>
                  <a:pt x="931" y="13701"/>
                </a:cubicBezTo>
                <a:cubicBezTo>
                  <a:pt x="1087" y="13702"/>
                  <a:pt x="1061" y="13865"/>
                  <a:pt x="875" y="14043"/>
                </a:cubicBezTo>
                <a:cubicBezTo>
                  <a:pt x="668" y="14239"/>
                  <a:pt x="585" y="14506"/>
                  <a:pt x="731" y="14506"/>
                </a:cubicBezTo>
                <a:cubicBezTo>
                  <a:pt x="778" y="14506"/>
                  <a:pt x="941" y="14396"/>
                  <a:pt x="1092" y="14262"/>
                </a:cubicBezTo>
                <a:cubicBezTo>
                  <a:pt x="1559" y="13845"/>
                  <a:pt x="1811" y="13670"/>
                  <a:pt x="1847" y="13732"/>
                </a:cubicBezTo>
                <a:cubicBezTo>
                  <a:pt x="1868" y="13768"/>
                  <a:pt x="1770" y="13896"/>
                  <a:pt x="1576" y="14089"/>
                </a:cubicBezTo>
                <a:cubicBezTo>
                  <a:pt x="1409" y="14255"/>
                  <a:pt x="1218" y="14471"/>
                  <a:pt x="1152" y="14568"/>
                </a:cubicBezTo>
                <a:cubicBezTo>
                  <a:pt x="1086" y="14664"/>
                  <a:pt x="966" y="14777"/>
                  <a:pt x="885" y="14818"/>
                </a:cubicBezTo>
                <a:cubicBezTo>
                  <a:pt x="677" y="14923"/>
                  <a:pt x="686" y="15033"/>
                  <a:pt x="900" y="14993"/>
                </a:cubicBezTo>
                <a:cubicBezTo>
                  <a:pt x="989" y="14976"/>
                  <a:pt x="1094" y="14952"/>
                  <a:pt x="1134" y="14940"/>
                </a:cubicBezTo>
                <a:cubicBezTo>
                  <a:pt x="1218" y="14914"/>
                  <a:pt x="1473" y="15236"/>
                  <a:pt x="1472" y="15365"/>
                </a:cubicBezTo>
                <a:cubicBezTo>
                  <a:pt x="1471" y="15412"/>
                  <a:pt x="1413" y="15532"/>
                  <a:pt x="1342" y="15631"/>
                </a:cubicBezTo>
                <a:cubicBezTo>
                  <a:pt x="1159" y="15888"/>
                  <a:pt x="1171" y="15979"/>
                  <a:pt x="1384" y="15979"/>
                </a:cubicBezTo>
                <a:cubicBezTo>
                  <a:pt x="1539" y="15979"/>
                  <a:pt x="1562" y="15962"/>
                  <a:pt x="1670" y="15766"/>
                </a:cubicBezTo>
                <a:cubicBezTo>
                  <a:pt x="1804" y="15524"/>
                  <a:pt x="2126" y="15179"/>
                  <a:pt x="2319" y="15071"/>
                </a:cubicBezTo>
                <a:cubicBezTo>
                  <a:pt x="2516" y="14960"/>
                  <a:pt x="3003" y="14786"/>
                  <a:pt x="3043" y="14812"/>
                </a:cubicBezTo>
                <a:cubicBezTo>
                  <a:pt x="3062" y="14824"/>
                  <a:pt x="3078" y="14861"/>
                  <a:pt x="3078" y="14893"/>
                </a:cubicBezTo>
                <a:cubicBezTo>
                  <a:pt x="3078" y="14987"/>
                  <a:pt x="2562" y="15484"/>
                  <a:pt x="2273" y="15669"/>
                </a:cubicBezTo>
                <a:cubicBezTo>
                  <a:pt x="1998" y="15845"/>
                  <a:pt x="1756" y="16176"/>
                  <a:pt x="1705" y="16444"/>
                </a:cubicBezTo>
                <a:cubicBezTo>
                  <a:pt x="1679" y="16585"/>
                  <a:pt x="1832" y="16827"/>
                  <a:pt x="2010" y="16923"/>
                </a:cubicBezTo>
                <a:cubicBezTo>
                  <a:pt x="2083" y="16963"/>
                  <a:pt x="2099" y="17009"/>
                  <a:pt x="2089" y="17145"/>
                </a:cubicBezTo>
                <a:cubicBezTo>
                  <a:pt x="2077" y="17313"/>
                  <a:pt x="2079" y="17313"/>
                  <a:pt x="2241" y="17313"/>
                </a:cubicBezTo>
                <a:cubicBezTo>
                  <a:pt x="2350" y="17313"/>
                  <a:pt x="2450" y="17352"/>
                  <a:pt x="2536" y="17426"/>
                </a:cubicBezTo>
                <a:lnTo>
                  <a:pt x="2665" y="17537"/>
                </a:lnTo>
                <a:lnTo>
                  <a:pt x="2525" y="17692"/>
                </a:lnTo>
                <a:cubicBezTo>
                  <a:pt x="2232" y="18016"/>
                  <a:pt x="2417" y="18055"/>
                  <a:pt x="2809" y="17752"/>
                </a:cubicBezTo>
                <a:cubicBezTo>
                  <a:pt x="2956" y="17638"/>
                  <a:pt x="3095" y="17543"/>
                  <a:pt x="3118" y="17543"/>
                </a:cubicBezTo>
                <a:cubicBezTo>
                  <a:pt x="3229" y="17543"/>
                  <a:pt x="3196" y="17664"/>
                  <a:pt x="3016" y="17922"/>
                </a:cubicBezTo>
                <a:cubicBezTo>
                  <a:pt x="2906" y="18078"/>
                  <a:pt x="2817" y="18232"/>
                  <a:pt x="2817" y="18266"/>
                </a:cubicBezTo>
                <a:cubicBezTo>
                  <a:pt x="2817" y="18359"/>
                  <a:pt x="2967" y="18338"/>
                  <a:pt x="3057" y="18232"/>
                </a:cubicBezTo>
                <a:cubicBezTo>
                  <a:pt x="3113" y="18167"/>
                  <a:pt x="3170" y="18146"/>
                  <a:pt x="3239" y="18164"/>
                </a:cubicBezTo>
                <a:cubicBezTo>
                  <a:pt x="3304" y="18181"/>
                  <a:pt x="3382" y="18155"/>
                  <a:pt x="3464" y="18091"/>
                </a:cubicBezTo>
                <a:cubicBezTo>
                  <a:pt x="3533" y="18037"/>
                  <a:pt x="3611" y="18007"/>
                  <a:pt x="3637" y="18024"/>
                </a:cubicBezTo>
                <a:cubicBezTo>
                  <a:pt x="3704" y="18068"/>
                  <a:pt x="3696" y="18213"/>
                  <a:pt x="3623" y="18277"/>
                </a:cubicBezTo>
                <a:cubicBezTo>
                  <a:pt x="3549" y="18342"/>
                  <a:pt x="3381" y="18711"/>
                  <a:pt x="3381" y="18809"/>
                </a:cubicBezTo>
                <a:cubicBezTo>
                  <a:pt x="3381" y="18932"/>
                  <a:pt x="3498" y="18883"/>
                  <a:pt x="3621" y="18707"/>
                </a:cubicBezTo>
                <a:cubicBezTo>
                  <a:pt x="3687" y="18612"/>
                  <a:pt x="3769" y="18508"/>
                  <a:pt x="3806" y="18476"/>
                </a:cubicBezTo>
                <a:cubicBezTo>
                  <a:pt x="3843" y="18444"/>
                  <a:pt x="4054" y="18232"/>
                  <a:pt x="4274" y="18004"/>
                </a:cubicBezTo>
                <a:cubicBezTo>
                  <a:pt x="4644" y="17621"/>
                  <a:pt x="4752" y="17544"/>
                  <a:pt x="4822" y="17619"/>
                </a:cubicBezTo>
                <a:cubicBezTo>
                  <a:pt x="4897" y="17698"/>
                  <a:pt x="4338" y="18379"/>
                  <a:pt x="4123" y="18470"/>
                </a:cubicBezTo>
                <a:cubicBezTo>
                  <a:pt x="4032" y="18508"/>
                  <a:pt x="4022" y="18532"/>
                  <a:pt x="4046" y="18691"/>
                </a:cubicBezTo>
                <a:cubicBezTo>
                  <a:pt x="4069" y="18840"/>
                  <a:pt x="4055" y="18894"/>
                  <a:pt x="3965" y="19008"/>
                </a:cubicBezTo>
                <a:cubicBezTo>
                  <a:pt x="3840" y="19166"/>
                  <a:pt x="3829" y="19239"/>
                  <a:pt x="3925" y="19278"/>
                </a:cubicBezTo>
                <a:cubicBezTo>
                  <a:pt x="3970" y="19297"/>
                  <a:pt x="4065" y="19229"/>
                  <a:pt x="4203" y="19085"/>
                </a:cubicBezTo>
                <a:cubicBezTo>
                  <a:pt x="4400" y="18880"/>
                  <a:pt x="4507" y="18849"/>
                  <a:pt x="4507" y="18995"/>
                </a:cubicBezTo>
                <a:cubicBezTo>
                  <a:pt x="4507" y="19030"/>
                  <a:pt x="4421" y="19137"/>
                  <a:pt x="4313" y="19232"/>
                </a:cubicBezTo>
                <a:cubicBezTo>
                  <a:pt x="3939" y="19564"/>
                  <a:pt x="4157" y="19640"/>
                  <a:pt x="4593" y="19329"/>
                </a:cubicBezTo>
                <a:lnTo>
                  <a:pt x="4864" y="19134"/>
                </a:lnTo>
                <a:lnTo>
                  <a:pt x="4950" y="19261"/>
                </a:lnTo>
                <a:cubicBezTo>
                  <a:pt x="5025" y="19371"/>
                  <a:pt x="5055" y="19381"/>
                  <a:pt x="5204" y="19356"/>
                </a:cubicBezTo>
                <a:cubicBezTo>
                  <a:pt x="5404" y="19322"/>
                  <a:pt x="5452" y="19394"/>
                  <a:pt x="5380" y="19615"/>
                </a:cubicBezTo>
                <a:cubicBezTo>
                  <a:pt x="5346" y="19716"/>
                  <a:pt x="5348" y="19787"/>
                  <a:pt x="5384" y="19870"/>
                </a:cubicBezTo>
                <a:cubicBezTo>
                  <a:pt x="5421" y="19956"/>
                  <a:pt x="5420" y="20000"/>
                  <a:pt x="5382" y="20040"/>
                </a:cubicBezTo>
                <a:cubicBezTo>
                  <a:pt x="5308" y="20119"/>
                  <a:pt x="5320" y="20260"/>
                  <a:pt x="5400" y="20260"/>
                </a:cubicBezTo>
                <a:cubicBezTo>
                  <a:pt x="5438" y="20260"/>
                  <a:pt x="5718" y="19998"/>
                  <a:pt x="6024" y="19679"/>
                </a:cubicBezTo>
                <a:cubicBezTo>
                  <a:pt x="6330" y="19360"/>
                  <a:pt x="6600" y="19112"/>
                  <a:pt x="6623" y="19128"/>
                </a:cubicBezTo>
                <a:cubicBezTo>
                  <a:pt x="6647" y="19144"/>
                  <a:pt x="6604" y="19285"/>
                  <a:pt x="6519" y="19464"/>
                </a:cubicBezTo>
                <a:cubicBezTo>
                  <a:pt x="6438" y="19635"/>
                  <a:pt x="6371" y="19801"/>
                  <a:pt x="6371" y="19832"/>
                </a:cubicBezTo>
                <a:cubicBezTo>
                  <a:pt x="6370" y="19912"/>
                  <a:pt x="6522" y="19905"/>
                  <a:pt x="6588" y="19821"/>
                </a:cubicBezTo>
                <a:cubicBezTo>
                  <a:pt x="6657" y="19732"/>
                  <a:pt x="6841" y="19733"/>
                  <a:pt x="6873" y="19821"/>
                </a:cubicBezTo>
                <a:cubicBezTo>
                  <a:pt x="6888" y="19862"/>
                  <a:pt x="6810" y="20002"/>
                  <a:pt x="6677" y="20171"/>
                </a:cubicBezTo>
                <a:cubicBezTo>
                  <a:pt x="6556" y="20326"/>
                  <a:pt x="6458" y="20480"/>
                  <a:pt x="6458" y="20515"/>
                </a:cubicBezTo>
                <a:cubicBezTo>
                  <a:pt x="6458" y="20592"/>
                  <a:pt x="6812" y="20715"/>
                  <a:pt x="6834" y="20645"/>
                </a:cubicBezTo>
                <a:cubicBezTo>
                  <a:pt x="6863" y="20553"/>
                  <a:pt x="7287" y="19982"/>
                  <a:pt x="7445" y="19821"/>
                </a:cubicBezTo>
                <a:cubicBezTo>
                  <a:pt x="7878" y="19382"/>
                  <a:pt x="7961" y="19293"/>
                  <a:pt x="8073" y="19152"/>
                </a:cubicBezTo>
                <a:cubicBezTo>
                  <a:pt x="8165" y="19037"/>
                  <a:pt x="8206" y="19014"/>
                  <a:pt x="8244" y="19054"/>
                </a:cubicBezTo>
                <a:cubicBezTo>
                  <a:pt x="8315" y="19129"/>
                  <a:pt x="8409" y="19121"/>
                  <a:pt x="8501" y="19032"/>
                </a:cubicBezTo>
                <a:cubicBezTo>
                  <a:pt x="8718" y="18824"/>
                  <a:pt x="8567" y="19395"/>
                  <a:pt x="8307" y="19763"/>
                </a:cubicBezTo>
                <a:cubicBezTo>
                  <a:pt x="8249" y="19846"/>
                  <a:pt x="8117" y="20079"/>
                  <a:pt x="8015" y="20282"/>
                </a:cubicBezTo>
                <a:cubicBezTo>
                  <a:pt x="7913" y="20484"/>
                  <a:pt x="7805" y="20680"/>
                  <a:pt x="7775" y="20718"/>
                </a:cubicBezTo>
                <a:cubicBezTo>
                  <a:pt x="7745" y="20756"/>
                  <a:pt x="7700" y="20845"/>
                  <a:pt x="7675" y="20916"/>
                </a:cubicBezTo>
                <a:cubicBezTo>
                  <a:pt x="7602" y="21120"/>
                  <a:pt x="7726" y="21129"/>
                  <a:pt x="7902" y="20931"/>
                </a:cubicBezTo>
                <a:cubicBezTo>
                  <a:pt x="8039" y="20777"/>
                  <a:pt x="8068" y="20765"/>
                  <a:pt x="8307" y="20765"/>
                </a:cubicBezTo>
                <a:cubicBezTo>
                  <a:pt x="8573" y="20765"/>
                  <a:pt x="8668" y="20815"/>
                  <a:pt x="8668" y="20958"/>
                </a:cubicBezTo>
                <a:cubicBezTo>
                  <a:pt x="8668" y="21090"/>
                  <a:pt x="8810" y="21056"/>
                  <a:pt x="8966" y="20885"/>
                </a:cubicBezTo>
                <a:cubicBezTo>
                  <a:pt x="9062" y="20780"/>
                  <a:pt x="9161" y="20720"/>
                  <a:pt x="9267" y="20705"/>
                </a:cubicBezTo>
                <a:cubicBezTo>
                  <a:pt x="9354" y="20693"/>
                  <a:pt x="9470" y="20668"/>
                  <a:pt x="9523" y="20650"/>
                </a:cubicBezTo>
                <a:cubicBezTo>
                  <a:pt x="9668" y="20600"/>
                  <a:pt x="9689" y="20724"/>
                  <a:pt x="9584" y="21006"/>
                </a:cubicBezTo>
                <a:cubicBezTo>
                  <a:pt x="9466" y="21324"/>
                  <a:pt x="9454" y="21427"/>
                  <a:pt x="9534" y="21443"/>
                </a:cubicBezTo>
                <a:cubicBezTo>
                  <a:pt x="9573" y="21451"/>
                  <a:pt x="9667" y="21341"/>
                  <a:pt x="9772" y="21168"/>
                </a:cubicBezTo>
                <a:cubicBezTo>
                  <a:pt x="9926" y="20913"/>
                  <a:pt x="9962" y="20880"/>
                  <a:pt x="10087" y="20880"/>
                </a:cubicBezTo>
                <a:cubicBezTo>
                  <a:pt x="10217" y="20880"/>
                  <a:pt x="10242" y="20853"/>
                  <a:pt x="10439" y="20497"/>
                </a:cubicBezTo>
                <a:cubicBezTo>
                  <a:pt x="10557" y="20285"/>
                  <a:pt x="10713" y="19943"/>
                  <a:pt x="10788" y="19737"/>
                </a:cubicBezTo>
                <a:cubicBezTo>
                  <a:pt x="10980" y="19204"/>
                  <a:pt x="11215" y="18696"/>
                  <a:pt x="11268" y="18696"/>
                </a:cubicBezTo>
                <a:cubicBezTo>
                  <a:pt x="11364" y="18696"/>
                  <a:pt x="11366" y="18872"/>
                  <a:pt x="11272" y="19473"/>
                </a:cubicBezTo>
                <a:cubicBezTo>
                  <a:pt x="11208" y="19883"/>
                  <a:pt x="11132" y="20194"/>
                  <a:pt x="11053" y="20375"/>
                </a:cubicBezTo>
                <a:cubicBezTo>
                  <a:pt x="10986" y="20527"/>
                  <a:pt x="10902" y="20745"/>
                  <a:pt x="10865" y="20860"/>
                </a:cubicBezTo>
                <a:cubicBezTo>
                  <a:pt x="10828" y="20975"/>
                  <a:pt x="10764" y="21143"/>
                  <a:pt x="10723" y="21235"/>
                </a:cubicBezTo>
                <a:cubicBezTo>
                  <a:pt x="10679" y="21332"/>
                  <a:pt x="10661" y="21436"/>
                  <a:pt x="10679" y="21485"/>
                </a:cubicBezTo>
                <a:cubicBezTo>
                  <a:pt x="10706" y="21559"/>
                  <a:pt x="10730" y="21547"/>
                  <a:pt x="10869" y="21379"/>
                </a:cubicBezTo>
                <a:cubicBezTo>
                  <a:pt x="10957" y="21273"/>
                  <a:pt x="11066" y="21178"/>
                  <a:pt x="11111" y="21170"/>
                </a:cubicBezTo>
                <a:cubicBezTo>
                  <a:pt x="11161" y="21162"/>
                  <a:pt x="11216" y="21093"/>
                  <a:pt x="11247" y="20995"/>
                </a:cubicBezTo>
                <a:cubicBezTo>
                  <a:pt x="11287" y="20870"/>
                  <a:pt x="11335" y="20819"/>
                  <a:pt x="11470" y="20765"/>
                </a:cubicBezTo>
                <a:cubicBezTo>
                  <a:pt x="11566" y="20727"/>
                  <a:pt x="11719" y="20627"/>
                  <a:pt x="11810" y="20541"/>
                </a:cubicBezTo>
                <a:cubicBezTo>
                  <a:pt x="11960" y="20401"/>
                  <a:pt x="11982" y="20393"/>
                  <a:pt x="12029" y="20461"/>
                </a:cubicBezTo>
                <a:cubicBezTo>
                  <a:pt x="12089" y="20548"/>
                  <a:pt x="12045" y="20824"/>
                  <a:pt x="11937" y="21044"/>
                </a:cubicBezTo>
                <a:cubicBezTo>
                  <a:pt x="11846" y="21231"/>
                  <a:pt x="11853" y="21455"/>
                  <a:pt x="11950" y="21454"/>
                </a:cubicBezTo>
                <a:cubicBezTo>
                  <a:pt x="12002" y="21454"/>
                  <a:pt x="12059" y="21366"/>
                  <a:pt x="12134" y="21170"/>
                </a:cubicBezTo>
                <a:cubicBezTo>
                  <a:pt x="12227" y="20926"/>
                  <a:pt x="12263" y="20880"/>
                  <a:pt x="12384" y="20847"/>
                </a:cubicBezTo>
                <a:cubicBezTo>
                  <a:pt x="12461" y="20826"/>
                  <a:pt x="12524" y="20791"/>
                  <a:pt x="12524" y="20769"/>
                </a:cubicBezTo>
                <a:cubicBezTo>
                  <a:pt x="12524" y="20748"/>
                  <a:pt x="12565" y="20675"/>
                  <a:pt x="12616" y="20608"/>
                </a:cubicBezTo>
                <a:cubicBezTo>
                  <a:pt x="12733" y="20449"/>
                  <a:pt x="12803" y="20506"/>
                  <a:pt x="12872" y="20814"/>
                </a:cubicBezTo>
                <a:cubicBezTo>
                  <a:pt x="12931" y="21073"/>
                  <a:pt x="12991" y="21098"/>
                  <a:pt x="13093" y="20907"/>
                </a:cubicBezTo>
                <a:cubicBezTo>
                  <a:pt x="13137" y="20826"/>
                  <a:pt x="13214" y="20763"/>
                  <a:pt x="13292" y="20745"/>
                </a:cubicBezTo>
                <a:cubicBezTo>
                  <a:pt x="13362" y="20729"/>
                  <a:pt x="13496" y="20632"/>
                  <a:pt x="13588" y="20532"/>
                </a:cubicBezTo>
                <a:cubicBezTo>
                  <a:pt x="13680" y="20432"/>
                  <a:pt x="13789" y="20351"/>
                  <a:pt x="13828" y="20351"/>
                </a:cubicBezTo>
                <a:cubicBezTo>
                  <a:pt x="13867" y="20351"/>
                  <a:pt x="13958" y="20455"/>
                  <a:pt x="14032" y="20581"/>
                </a:cubicBezTo>
                <a:cubicBezTo>
                  <a:pt x="14241" y="20938"/>
                  <a:pt x="14399" y="20869"/>
                  <a:pt x="14214" y="20501"/>
                </a:cubicBezTo>
                <a:cubicBezTo>
                  <a:pt x="14139" y="20352"/>
                  <a:pt x="14136" y="20322"/>
                  <a:pt x="14191" y="20264"/>
                </a:cubicBezTo>
                <a:cubicBezTo>
                  <a:pt x="14271" y="20179"/>
                  <a:pt x="14358" y="20249"/>
                  <a:pt x="14431" y="20457"/>
                </a:cubicBezTo>
                <a:cubicBezTo>
                  <a:pt x="14559" y="20823"/>
                  <a:pt x="14564" y="20833"/>
                  <a:pt x="14606" y="20763"/>
                </a:cubicBezTo>
                <a:cubicBezTo>
                  <a:pt x="14628" y="20726"/>
                  <a:pt x="14647" y="20499"/>
                  <a:pt x="14648" y="20258"/>
                </a:cubicBezTo>
                <a:cubicBezTo>
                  <a:pt x="14649" y="19708"/>
                  <a:pt x="14696" y="19615"/>
                  <a:pt x="14975" y="19615"/>
                </a:cubicBezTo>
                <a:cubicBezTo>
                  <a:pt x="15158" y="19615"/>
                  <a:pt x="15179" y="19628"/>
                  <a:pt x="15353" y="19868"/>
                </a:cubicBezTo>
                <a:cubicBezTo>
                  <a:pt x="15454" y="20007"/>
                  <a:pt x="15570" y="20120"/>
                  <a:pt x="15612" y="20120"/>
                </a:cubicBezTo>
                <a:cubicBezTo>
                  <a:pt x="15653" y="20120"/>
                  <a:pt x="15687" y="20110"/>
                  <a:pt x="15687" y="20096"/>
                </a:cubicBezTo>
                <a:cubicBezTo>
                  <a:pt x="15687" y="20082"/>
                  <a:pt x="15589" y="19872"/>
                  <a:pt x="15468" y="19633"/>
                </a:cubicBezTo>
                <a:cubicBezTo>
                  <a:pt x="15251" y="19206"/>
                  <a:pt x="15248" y="19195"/>
                  <a:pt x="15320" y="19079"/>
                </a:cubicBezTo>
                <a:cubicBezTo>
                  <a:pt x="15404" y="18943"/>
                  <a:pt x="15417" y="18952"/>
                  <a:pt x="15616" y="19274"/>
                </a:cubicBezTo>
                <a:cubicBezTo>
                  <a:pt x="15692" y="19397"/>
                  <a:pt x="15792" y="19506"/>
                  <a:pt x="15839" y="19515"/>
                </a:cubicBezTo>
                <a:cubicBezTo>
                  <a:pt x="15886" y="19525"/>
                  <a:pt x="16052" y="19645"/>
                  <a:pt x="16206" y="19781"/>
                </a:cubicBezTo>
                <a:cubicBezTo>
                  <a:pt x="16460" y="20005"/>
                  <a:pt x="16640" y="20093"/>
                  <a:pt x="16640" y="19992"/>
                </a:cubicBezTo>
                <a:cubicBezTo>
                  <a:pt x="16640" y="19971"/>
                  <a:pt x="16573" y="19870"/>
                  <a:pt x="16490" y="19768"/>
                </a:cubicBezTo>
                <a:cubicBezTo>
                  <a:pt x="16194" y="19401"/>
                  <a:pt x="15860" y="18905"/>
                  <a:pt x="15875" y="18857"/>
                </a:cubicBezTo>
                <a:cubicBezTo>
                  <a:pt x="15915" y="18728"/>
                  <a:pt x="16051" y="18824"/>
                  <a:pt x="16465" y="19269"/>
                </a:cubicBezTo>
                <a:cubicBezTo>
                  <a:pt x="16906" y="19743"/>
                  <a:pt x="17068" y="19858"/>
                  <a:pt x="17008" y="19655"/>
                </a:cubicBezTo>
                <a:cubicBezTo>
                  <a:pt x="16963" y="19505"/>
                  <a:pt x="16799" y="19265"/>
                  <a:pt x="16390" y="18749"/>
                </a:cubicBezTo>
                <a:cubicBezTo>
                  <a:pt x="15820" y="18030"/>
                  <a:pt x="15838" y="18056"/>
                  <a:pt x="15893" y="17998"/>
                </a:cubicBezTo>
                <a:cubicBezTo>
                  <a:pt x="15968" y="17919"/>
                  <a:pt x="16061" y="17979"/>
                  <a:pt x="16204" y="18197"/>
                </a:cubicBezTo>
                <a:cubicBezTo>
                  <a:pt x="16552" y="18728"/>
                  <a:pt x="16683" y="18896"/>
                  <a:pt x="16935" y="19119"/>
                </a:cubicBezTo>
                <a:cubicBezTo>
                  <a:pt x="17188" y="19343"/>
                  <a:pt x="17224" y="19361"/>
                  <a:pt x="17444" y="19365"/>
                </a:cubicBezTo>
                <a:cubicBezTo>
                  <a:pt x="17642" y="19368"/>
                  <a:pt x="17682" y="19355"/>
                  <a:pt x="17682" y="19287"/>
                </a:cubicBezTo>
                <a:cubicBezTo>
                  <a:pt x="17682" y="19243"/>
                  <a:pt x="17664" y="19194"/>
                  <a:pt x="17644" y="19181"/>
                </a:cubicBezTo>
                <a:cubicBezTo>
                  <a:pt x="17586" y="19142"/>
                  <a:pt x="17414" y="18607"/>
                  <a:pt x="17444" y="18556"/>
                </a:cubicBezTo>
                <a:cubicBezTo>
                  <a:pt x="17494" y="18470"/>
                  <a:pt x="17648" y="18511"/>
                  <a:pt x="17796" y="18649"/>
                </a:cubicBezTo>
                <a:cubicBezTo>
                  <a:pt x="17878" y="18725"/>
                  <a:pt x="17989" y="18786"/>
                  <a:pt x="18045" y="18786"/>
                </a:cubicBezTo>
                <a:cubicBezTo>
                  <a:pt x="18100" y="18786"/>
                  <a:pt x="18171" y="18817"/>
                  <a:pt x="18201" y="18855"/>
                </a:cubicBezTo>
                <a:cubicBezTo>
                  <a:pt x="18267" y="18939"/>
                  <a:pt x="18374" y="18946"/>
                  <a:pt x="18372" y="18866"/>
                </a:cubicBezTo>
                <a:cubicBezTo>
                  <a:pt x="18371" y="18835"/>
                  <a:pt x="18343" y="18769"/>
                  <a:pt x="18308" y="18720"/>
                </a:cubicBezTo>
                <a:cubicBezTo>
                  <a:pt x="18273" y="18671"/>
                  <a:pt x="18245" y="18572"/>
                  <a:pt x="18245" y="18501"/>
                </a:cubicBezTo>
                <a:cubicBezTo>
                  <a:pt x="18245" y="18429"/>
                  <a:pt x="18196" y="18243"/>
                  <a:pt x="18136" y="18088"/>
                </a:cubicBezTo>
                <a:cubicBezTo>
                  <a:pt x="18077" y="17934"/>
                  <a:pt x="18040" y="17790"/>
                  <a:pt x="18053" y="17767"/>
                </a:cubicBezTo>
                <a:cubicBezTo>
                  <a:pt x="18066" y="17744"/>
                  <a:pt x="18144" y="17783"/>
                  <a:pt x="18226" y="17854"/>
                </a:cubicBezTo>
                <a:cubicBezTo>
                  <a:pt x="18308" y="17924"/>
                  <a:pt x="18440" y="18039"/>
                  <a:pt x="18520" y="18108"/>
                </a:cubicBezTo>
                <a:cubicBezTo>
                  <a:pt x="18627" y="18201"/>
                  <a:pt x="18716" y="18235"/>
                  <a:pt x="18846" y="18235"/>
                </a:cubicBezTo>
                <a:cubicBezTo>
                  <a:pt x="18944" y="18235"/>
                  <a:pt x="19025" y="18212"/>
                  <a:pt x="19025" y="18186"/>
                </a:cubicBezTo>
                <a:cubicBezTo>
                  <a:pt x="19025" y="18160"/>
                  <a:pt x="18977" y="18042"/>
                  <a:pt x="18921" y="17922"/>
                </a:cubicBezTo>
                <a:cubicBezTo>
                  <a:pt x="18865" y="17803"/>
                  <a:pt x="18794" y="17622"/>
                  <a:pt x="18764" y="17521"/>
                </a:cubicBezTo>
                <a:cubicBezTo>
                  <a:pt x="18692" y="17277"/>
                  <a:pt x="18424" y="16707"/>
                  <a:pt x="18224" y="16376"/>
                </a:cubicBezTo>
                <a:cubicBezTo>
                  <a:pt x="18127" y="16214"/>
                  <a:pt x="18079" y="16091"/>
                  <a:pt x="18103" y="16066"/>
                </a:cubicBezTo>
                <a:cubicBezTo>
                  <a:pt x="18168" y="15997"/>
                  <a:pt x="18443" y="16245"/>
                  <a:pt x="18977" y="16848"/>
                </a:cubicBezTo>
                <a:cubicBezTo>
                  <a:pt x="19250" y="17155"/>
                  <a:pt x="19485" y="17406"/>
                  <a:pt x="19499" y="17406"/>
                </a:cubicBezTo>
                <a:cubicBezTo>
                  <a:pt x="19513" y="17406"/>
                  <a:pt x="19547" y="17344"/>
                  <a:pt x="19574" y="17269"/>
                </a:cubicBezTo>
                <a:cubicBezTo>
                  <a:pt x="19619" y="17141"/>
                  <a:pt x="19605" y="17101"/>
                  <a:pt x="19388" y="16735"/>
                </a:cubicBezTo>
                <a:cubicBezTo>
                  <a:pt x="19142" y="16318"/>
                  <a:pt x="18987" y="16091"/>
                  <a:pt x="18708" y="15749"/>
                </a:cubicBezTo>
                <a:cubicBezTo>
                  <a:pt x="18396" y="15366"/>
                  <a:pt x="18267" y="14952"/>
                  <a:pt x="18426" y="14847"/>
                </a:cubicBezTo>
                <a:cubicBezTo>
                  <a:pt x="18537" y="14774"/>
                  <a:pt x="19365" y="15494"/>
                  <a:pt x="19783" y="16026"/>
                </a:cubicBezTo>
                <a:cubicBezTo>
                  <a:pt x="19943" y="16230"/>
                  <a:pt x="20085" y="16387"/>
                  <a:pt x="20098" y="16374"/>
                </a:cubicBezTo>
                <a:cubicBezTo>
                  <a:pt x="20110" y="16360"/>
                  <a:pt x="20057" y="16225"/>
                  <a:pt x="19981" y="16072"/>
                </a:cubicBezTo>
                <a:cubicBezTo>
                  <a:pt x="19863" y="15838"/>
                  <a:pt x="19853" y="15790"/>
                  <a:pt x="19910" y="15766"/>
                </a:cubicBezTo>
                <a:cubicBezTo>
                  <a:pt x="19947" y="15751"/>
                  <a:pt x="20045" y="15783"/>
                  <a:pt x="20129" y="15835"/>
                </a:cubicBezTo>
                <a:cubicBezTo>
                  <a:pt x="20213" y="15888"/>
                  <a:pt x="20281" y="15920"/>
                  <a:pt x="20281" y="15906"/>
                </a:cubicBezTo>
                <a:cubicBezTo>
                  <a:pt x="20281" y="15852"/>
                  <a:pt x="20094" y="15620"/>
                  <a:pt x="19751" y="15255"/>
                </a:cubicBezTo>
                <a:cubicBezTo>
                  <a:pt x="19490" y="14976"/>
                  <a:pt x="19407" y="14862"/>
                  <a:pt x="19443" y="14825"/>
                </a:cubicBezTo>
                <a:cubicBezTo>
                  <a:pt x="19512" y="14751"/>
                  <a:pt x="19659" y="14846"/>
                  <a:pt x="19885" y="15113"/>
                </a:cubicBezTo>
                <a:cubicBezTo>
                  <a:pt x="20109" y="15378"/>
                  <a:pt x="20197" y="15402"/>
                  <a:pt x="20060" y="15162"/>
                </a:cubicBezTo>
                <a:cubicBezTo>
                  <a:pt x="20006" y="15067"/>
                  <a:pt x="19941" y="14955"/>
                  <a:pt x="19916" y="14911"/>
                </a:cubicBezTo>
                <a:cubicBezTo>
                  <a:pt x="19885" y="14856"/>
                  <a:pt x="19886" y="14815"/>
                  <a:pt x="19918" y="14780"/>
                </a:cubicBezTo>
                <a:cubicBezTo>
                  <a:pt x="19972" y="14724"/>
                  <a:pt x="20225" y="14862"/>
                  <a:pt x="20421" y="15053"/>
                </a:cubicBezTo>
                <a:cubicBezTo>
                  <a:pt x="20568" y="15196"/>
                  <a:pt x="20606" y="15166"/>
                  <a:pt x="20517" y="14975"/>
                </a:cubicBezTo>
                <a:cubicBezTo>
                  <a:pt x="20429" y="14788"/>
                  <a:pt x="20470" y="14715"/>
                  <a:pt x="20609" y="14812"/>
                </a:cubicBezTo>
                <a:cubicBezTo>
                  <a:pt x="20746" y="14907"/>
                  <a:pt x="20751" y="14821"/>
                  <a:pt x="20617" y="14643"/>
                </a:cubicBezTo>
                <a:cubicBezTo>
                  <a:pt x="20564" y="14571"/>
                  <a:pt x="20485" y="14460"/>
                  <a:pt x="20442" y="14395"/>
                </a:cubicBezTo>
                <a:cubicBezTo>
                  <a:pt x="20313" y="14199"/>
                  <a:pt x="19664" y="13620"/>
                  <a:pt x="19365" y="13436"/>
                </a:cubicBezTo>
                <a:cubicBezTo>
                  <a:pt x="19064" y="13249"/>
                  <a:pt x="18891" y="13020"/>
                  <a:pt x="18979" y="12926"/>
                </a:cubicBezTo>
                <a:cubicBezTo>
                  <a:pt x="19058" y="12843"/>
                  <a:pt x="19762" y="13256"/>
                  <a:pt x="20273" y="13684"/>
                </a:cubicBezTo>
                <a:cubicBezTo>
                  <a:pt x="20512" y="13884"/>
                  <a:pt x="20725" y="14047"/>
                  <a:pt x="20747" y="14047"/>
                </a:cubicBezTo>
                <a:cubicBezTo>
                  <a:pt x="20845" y="14047"/>
                  <a:pt x="20932" y="13876"/>
                  <a:pt x="20905" y="13732"/>
                </a:cubicBezTo>
                <a:cubicBezTo>
                  <a:pt x="20890" y="13652"/>
                  <a:pt x="20861" y="13586"/>
                  <a:pt x="20843" y="13586"/>
                </a:cubicBezTo>
                <a:cubicBezTo>
                  <a:pt x="20785" y="13586"/>
                  <a:pt x="20411" y="13160"/>
                  <a:pt x="20411" y="13094"/>
                </a:cubicBezTo>
                <a:cubicBezTo>
                  <a:pt x="20411" y="13060"/>
                  <a:pt x="20444" y="13020"/>
                  <a:pt x="20486" y="13006"/>
                </a:cubicBezTo>
                <a:cubicBezTo>
                  <a:pt x="20698" y="12933"/>
                  <a:pt x="20801" y="12882"/>
                  <a:pt x="20801" y="12846"/>
                </a:cubicBezTo>
                <a:cubicBezTo>
                  <a:pt x="20801" y="12815"/>
                  <a:pt x="19746" y="12051"/>
                  <a:pt x="19434" y="11858"/>
                </a:cubicBezTo>
                <a:cubicBezTo>
                  <a:pt x="19385" y="11828"/>
                  <a:pt x="19369" y="11786"/>
                  <a:pt x="19390" y="11749"/>
                </a:cubicBezTo>
                <a:cubicBezTo>
                  <a:pt x="19451" y="11646"/>
                  <a:pt x="20245" y="11798"/>
                  <a:pt x="20540" y="11969"/>
                </a:cubicBezTo>
                <a:cubicBezTo>
                  <a:pt x="20576" y="11990"/>
                  <a:pt x="20763" y="12095"/>
                  <a:pt x="20953" y="12204"/>
                </a:cubicBezTo>
                <a:lnTo>
                  <a:pt x="21300" y="12403"/>
                </a:lnTo>
                <a:lnTo>
                  <a:pt x="21147" y="12230"/>
                </a:lnTo>
                <a:cubicBezTo>
                  <a:pt x="20971" y="12031"/>
                  <a:pt x="20452" y="11695"/>
                  <a:pt x="20108" y="11557"/>
                </a:cubicBezTo>
                <a:cubicBezTo>
                  <a:pt x="19977" y="11504"/>
                  <a:pt x="19713" y="11426"/>
                  <a:pt x="19522" y="11384"/>
                </a:cubicBezTo>
                <a:cubicBezTo>
                  <a:pt x="19104" y="11291"/>
                  <a:pt x="19053" y="11193"/>
                  <a:pt x="19392" y="11136"/>
                </a:cubicBezTo>
                <a:cubicBezTo>
                  <a:pt x="19742" y="11077"/>
                  <a:pt x="20030" y="11013"/>
                  <a:pt x="20217" y="10956"/>
                </a:cubicBezTo>
                <a:cubicBezTo>
                  <a:pt x="20377" y="10908"/>
                  <a:pt x="20424" y="10917"/>
                  <a:pt x="20780" y="11069"/>
                </a:cubicBezTo>
                <a:cubicBezTo>
                  <a:pt x="21179" y="11239"/>
                  <a:pt x="21291" y="11251"/>
                  <a:pt x="21106" y="11103"/>
                </a:cubicBezTo>
                <a:cubicBezTo>
                  <a:pt x="21015" y="11030"/>
                  <a:pt x="21009" y="11008"/>
                  <a:pt x="21058" y="10945"/>
                </a:cubicBezTo>
                <a:cubicBezTo>
                  <a:pt x="21089" y="10905"/>
                  <a:pt x="21141" y="10872"/>
                  <a:pt x="21172" y="10872"/>
                </a:cubicBezTo>
                <a:cubicBezTo>
                  <a:pt x="21208" y="10872"/>
                  <a:pt x="21225" y="10824"/>
                  <a:pt x="21220" y="10746"/>
                </a:cubicBezTo>
                <a:cubicBezTo>
                  <a:pt x="21213" y="10636"/>
                  <a:pt x="21233" y="10615"/>
                  <a:pt x="21375" y="10577"/>
                </a:cubicBezTo>
                <a:cubicBezTo>
                  <a:pt x="21542" y="10533"/>
                  <a:pt x="21597" y="10458"/>
                  <a:pt x="21462" y="10458"/>
                </a:cubicBezTo>
                <a:cubicBezTo>
                  <a:pt x="21421" y="10458"/>
                  <a:pt x="21224" y="10482"/>
                  <a:pt x="21026" y="10511"/>
                </a:cubicBezTo>
                <a:cubicBezTo>
                  <a:pt x="20766" y="10550"/>
                  <a:pt x="20654" y="10550"/>
                  <a:pt x="20619" y="10513"/>
                </a:cubicBezTo>
                <a:cubicBezTo>
                  <a:pt x="20590" y="10482"/>
                  <a:pt x="20490" y="10475"/>
                  <a:pt x="20359" y="10491"/>
                </a:cubicBezTo>
                <a:cubicBezTo>
                  <a:pt x="20105" y="10523"/>
                  <a:pt x="19432" y="10420"/>
                  <a:pt x="19370" y="10340"/>
                </a:cubicBezTo>
                <a:cubicBezTo>
                  <a:pt x="19284" y="10231"/>
                  <a:pt x="19439" y="10195"/>
                  <a:pt x="20085" y="10165"/>
                </a:cubicBezTo>
                <a:cubicBezTo>
                  <a:pt x="20566" y="10143"/>
                  <a:pt x="20750" y="10117"/>
                  <a:pt x="20797" y="10068"/>
                </a:cubicBezTo>
                <a:cubicBezTo>
                  <a:pt x="20852" y="10009"/>
                  <a:pt x="20850" y="9990"/>
                  <a:pt x="20786" y="9915"/>
                </a:cubicBezTo>
                <a:cubicBezTo>
                  <a:pt x="20717" y="9834"/>
                  <a:pt x="20719" y="9824"/>
                  <a:pt x="20793" y="9753"/>
                </a:cubicBezTo>
                <a:cubicBezTo>
                  <a:pt x="20835" y="9712"/>
                  <a:pt x="20991" y="9632"/>
                  <a:pt x="21139" y="9576"/>
                </a:cubicBezTo>
                <a:cubicBezTo>
                  <a:pt x="21287" y="9519"/>
                  <a:pt x="21408" y="9459"/>
                  <a:pt x="21408" y="9443"/>
                </a:cubicBezTo>
                <a:cubicBezTo>
                  <a:pt x="21408" y="9427"/>
                  <a:pt x="21072" y="9493"/>
                  <a:pt x="20661" y="9591"/>
                </a:cubicBezTo>
                <a:cubicBezTo>
                  <a:pt x="19973" y="9756"/>
                  <a:pt x="19566" y="9799"/>
                  <a:pt x="19566" y="9707"/>
                </a:cubicBezTo>
                <a:cubicBezTo>
                  <a:pt x="19566" y="9686"/>
                  <a:pt x="19710" y="9588"/>
                  <a:pt x="19887" y="9487"/>
                </a:cubicBezTo>
                <a:cubicBezTo>
                  <a:pt x="20064" y="9387"/>
                  <a:pt x="20320" y="9233"/>
                  <a:pt x="20455" y="9146"/>
                </a:cubicBezTo>
                <a:cubicBezTo>
                  <a:pt x="20620" y="9039"/>
                  <a:pt x="20779" y="8978"/>
                  <a:pt x="20943" y="8958"/>
                </a:cubicBezTo>
                <a:cubicBezTo>
                  <a:pt x="21183" y="8928"/>
                  <a:pt x="21185" y="8926"/>
                  <a:pt x="21093" y="8847"/>
                </a:cubicBezTo>
                <a:cubicBezTo>
                  <a:pt x="21010" y="8775"/>
                  <a:pt x="21005" y="8753"/>
                  <a:pt x="21053" y="8641"/>
                </a:cubicBezTo>
                <a:cubicBezTo>
                  <a:pt x="21102" y="8527"/>
                  <a:pt x="21100" y="8517"/>
                  <a:pt x="21030" y="8548"/>
                </a:cubicBezTo>
                <a:cubicBezTo>
                  <a:pt x="20961" y="8578"/>
                  <a:pt x="20546" y="8681"/>
                  <a:pt x="19703" y="8878"/>
                </a:cubicBezTo>
                <a:cubicBezTo>
                  <a:pt x="19382" y="8953"/>
                  <a:pt x="19241" y="8934"/>
                  <a:pt x="19324" y="8829"/>
                </a:cubicBezTo>
                <a:cubicBezTo>
                  <a:pt x="19440" y="8680"/>
                  <a:pt x="20070" y="8336"/>
                  <a:pt x="20373" y="8255"/>
                </a:cubicBezTo>
                <a:cubicBezTo>
                  <a:pt x="20550" y="8208"/>
                  <a:pt x="20737" y="8147"/>
                  <a:pt x="20788" y="8118"/>
                </a:cubicBezTo>
                <a:cubicBezTo>
                  <a:pt x="20839" y="8089"/>
                  <a:pt x="20935" y="8065"/>
                  <a:pt x="21001" y="8065"/>
                </a:cubicBezTo>
                <a:cubicBezTo>
                  <a:pt x="21205" y="8065"/>
                  <a:pt x="21059" y="7979"/>
                  <a:pt x="20801" y="7947"/>
                </a:cubicBezTo>
                <a:cubicBezTo>
                  <a:pt x="20598" y="7923"/>
                  <a:pt x="20495" y="7943"/>
                  <a:pt x="20108" y="8083"/>
                </a:cubicBezTo>
                <a:cubicBezTo>
                  <a:pt x="19666" y="8243"/>
                  <a:pt x="19547" y="8245"/>
                  <a:pt x="19601" y="8096"/>
                </a:cubicBezTo>
                <a:cubicBezTo>
                  <a:pt x="19614" y="8059"/>
                  <a:pt x="19729" y="7964"/>
                  <a:pt x="19856" y="7883"/>
                </a:cubicBezTo>
                <a:cubicBezTo>
                  <a:pt x="20289" y="7609"/>
                  <a:pt x="20846" y="7133"/>
                  <a:pt x="20799" y="7081"/>
                </a:cubicBezTo>
                <a:cubicBezTo>
                  <a:pt x="20786" y="7067"/>
                  <a:pt x="20601" y="7170"/>
                  <a:pt x="20388" y="7309"/>
                </a:cubicBezTo>
                <a:cubicBezTo>
                  <a:pt x="19968" y="7582"/>
                  <a:pt x="19795" y="7616"/>
                  <a:pt x="19770" y="7433"/>
                </a:cubicBezTo>
                <a:cubicBezTo>
                  <a:pt x="19759" y="7351"/>
                  <a:pt x="19823" y="7285"/>
                  <a:pt x="20117" y="7083"/>
                </a:cubicBezTo>
                <a:cubicBezTo>
                  <a:pt x="20315" y="6947"/>
                  <a:pt x="20522" y="6811"/>
                  <a:pt x="20578" y="6780"/>
                </a:cubicBezTo>
                <a:cubicBezTo>
                  <a:pt x="20745" y="6686"/>
                  <a:pt x="20643" y="6664"/>
                  <a:pt x="20457" y="6753"/>
                </a:cubicBezTo>
                <a:cubicBezTo>
                  <a:pt x="20314" y="6822"/>
                  <a:pt x="20272" y="6824"/>
                  <a:pt x="20217" y="6775"/>
                </a:cubicBezTo>
                <a:cubicBezTo>
                  <a:pt x="20162" y="6727"/>
                  <a:pt x="20116" y="6728"/>
                  <a:pt x="19975" y="6778"/>
                </a:cubicBezTo>
                <a:cubicBezTo>
                  <a:pt x="19848" y="6822"/>
                  <a:pt x="19789" y="6824"/>
                  <a:pt x="19753" y="6786"/>
                </a:cubicBezTo>
                <a:cubicBezTo>
                  <a:pt x="19718" y="6749"/>
                  <a:pt x="19788" y="6653"/>
                  <a:pt x="20014" y="6428"/>
                </a:cubicBezTo>
                <a:cubicBezTo>
                  <a:pt x="20184" y="6258"/>
                  <a:pt x="20325" y="6099"/>
                  <a:pt x="20325" y="6075"/>
                </a:cubicBezTo>
                <a:cubicBezTo>
                  <a:pt x="20325" y="6013"/>
                  <a:pt x="20073" y="6078"/>
                  <a:pt x="19885" y="6188"/>
                </a:cubicBezTo>
                <a:cubicBezTo>
                  <a:pt x="19732" y="6278"/>
                  <a:pt x="19587" y="6275"/>
                  <a:pt x="19587" y="6182"/>
                </a:cubicBezTo>
                <a:cubicBezTo>
                  <a:pt x="19587" y="6157"/>
                  <a:pt x="19684" y="6051"/>
                  <a:pt x="19804" y="5944"/>
                </a:cubicBezTo>
                <a:cubicBezTo>
                  <a:pt x="19923" y="5838"/>
                  <a:pt x="20021" y="5729"/>
                  <a:pt x="20021" y="5703"/>
                </a:cubicBezTo>
                <a:cubicBezTo>
                  <a:pt x="20021" y="5677"/>
                  <a:pt x="20063" y="5606"/>
                  <a:pt x="20114" y="5548"/>
                </a:cubicBezTo>
                <a:cubicBezTo>
                  <a:pt x="20176" y="5478"/>
                  <a:pt x="20190" y="5442"/>
                  <a:pt x="20152" y="5442"/>
                </a:cubicBezTo>
                <a:cubicBezTo>
                  <a:pt x="20101" y="5442"/>
                  <a:pt x="19266" y="5893"/>
                  <a:pt x="18850" y="6146"/>
                </a:cubicBezTo>
                <a:cubicBezTo>
                  <a:pt x="18183" y="6552"/>
                  <a:pt x="17913" y="6607"/>
                  <a:pt x="18141" y="6290"/>
                </a:cubicBezTo>
                <a:cubicBezTo>
                  <a:pt x="18213" y="6190"/>
                  <a:pt x="18241" y="6105"/>
                  <a:pt x="18224" y="6046"/>
                </a:cubicBezTo>
                <a:cubicBezTo>
                  <a:pt x="18203" y="5978"/>
                  <a:pt x="18246" y="5916"/>
                  <a:pt x="18406" y="5781"/>
                </a:cubicBezTo>
                <a:cubicBezTo>
                  <a:pt x="19010" y="5268"/>
                  <a:pt x="19540" y="4778"/>
                  <a:pt x="19624" y="4657"/>
                </a:cubicBezTo>
                <a:cubicBezTo>
                  <a:pt x="19726" y="4510"/>
                  <a:pt x="19703" y="4482"/>
                  <a:pt x="19568" y="4591"/>
                </a:cubicBezTo>
                <a:cubicBezTo>
                  <a:pt x="19522" y="4628"/>
                  <a:pt x="19436" y="4659"/>
                  <a:pt x="19378" y="4659"/>
                </a:cubicBezTo>
                <a:cubicBezTo>
                  <a:pt x="19315" y="4659"/>
                  <a:pt x="19130" y="4772"/>
                  <a:pt x="18925" y="4936"/>
                </a:cubicBezTo>
                <a:cubicBezTo>
                  <a:pt x="18655" y="5153"/>
                  <a:pt x="18568" y="5203"/>
                  <a:pt x="18522" y="5162"/>
                </a:cubicBezTo>
                <a:cubicBezTo>
                  <a:pt x="18417" y="5069"/>
                  <a:pt x="18569" y="4886"/>
                  <a:pt x="19130" y="4438"/>
                </a:cubicBezTo>
                <a:cubicBezTo>
                  <a:pt x="19372" y="4244"/>
                  <a:pt x="19434" y="4136"/>
                  <a:pt x="19238" y="4247"/>
                </a:cubicBezTo>
                <a:cubicBezTo>
                  <a:pt x="19154" y="4295"/>
                  <a:pt x="19131" y="4287"/>
                  <a:pt x="19065" y="4194"/>
                </a:cubicBezTo>
                <a:lnTo>
                  <a:pt x="18988" y="4088"/>
                </a:lnTo>
                <a:lnTo>
                  <a:pt x="18748" y="4327"/>
                </a:lnTo>
                <a:cubicBezTo>
                  <a:pt x="18616" y="4459"/>
                  <a:pt x="18473" y="4566"/>
                  <a:pt x="18429" y="4566"/>
                </a:cubicBezTo>
                <a:cubicBezTo>
                  <a:pt x="18384" y="4566"/>
                  <a:pt x="18261" y="4663"/>
                  <a:pt x="18155" y="4779"/>
                </a:cubicBezTo>
                <a:cubicBezTo>
                  <a:pt x="17912" y="5044"/>
                  <a:pt x="17740" y="5146"/>
                  <a:pt x="17659" y="5074"/>
                </a:cubicBezTo>
                <a:cubicBezTo>
                  <a:pt x="17614" y="5034"/>
                  <a:pt x="17575" y="5039"/>
                  <a:pt x="17494" y="5096"/>
                </a:cubicBezTo>
                <a:cubicBezTo>
                  <a:pt x="17416" y="5150"/>
                  <a:pt x="17376" y="5156"/>
                  <a:pt x="17354" y="5118"/>
                </a:cubicBezTo>
                <a:cubicBezTo>
                  <a:pt x="17313" y="5048"/>
                  <a:pt x="17642" y="4695"/>
                  <a:pt x="18157" y="4256"/>
                </a:cubicBezTo>
                <a:cubicBezTo>
                  <a:pt x="18617" y="3865"/>
                  <a:pt x="18938" y="3554"/>
                  <a:pt x="18938" y="3498"/>
                </a:cubicBezTo>
                <a:cubicBezTo>
                  <a:pt x="18938" y="3478"/>
                  <a:pt x="18844" y="3513"/>
                  <a:pt x="18731" y="3576"/>
                </a:cubicBezTo>
                <a:cubicBezTo>
                  <a:pt x="18618" y="3639"/>
                  <a:pt x="18475" y="3701"/>
                  <a:pt x="18414" y="3713"/>
                </a:cubicBezTo>
                <a:cubicBezTo>
                  <a:pt x="18352" y="3726"/>
                  <a:pt x="18177" y="3858"/>
                  <a:pt x="18024" y="4006"/>
                </a:cubicBezTo>
                <a:cubicBezTo>
                  <a:pt x="17671" y="4346"/>
                  <a:pt x="17218" y="4648"/>
                  <a:pt x="17156" y="4582"/>
                </a:cubicBezTo>
                <a:cubicBezTo>
                  <a:pt x="17125" y="4549"/>
                  <a:pt x="17183" y="4443"/>
                  <a:pt x="17341" y="4247"/>
                </a:cubicBezTo>
                <a:cubicBezTo>
                  <a:pt x="17468" y="4090"/>
                  <a:pt x="17612" y="3880"/>
                  <a:pt x="17661" y="3780"/>
                </a:cubicBezTo>
                <a:cubicBezTo>
                  <a:pt x="17710" y="3680"/>
                  <a:pt x="17876" y="3462"/>
                  <a:pt x="18030" y="3295"/>
                </a:cubicBezTo>
                <a:lnTo>
                  <a:pt x="18310" y="2991"/>
                </a:lnTo>
                <a:lnTo>
                  <a:pt x="18088" y="3120"/>
                </a:lnTo>
                <a:cubicBezTo>
                  <a:pt x="17961" y="3194"/>
                  <a:pt x="17838" y="3236"/>
                  <a:pt x="17796" y="3219"/>
                </a:cubicBezTo>
                <a:cubicBezTo>
                  <a:pt x="17730" y="3192"/>
                  <a:pt x="17729" y="3176"/>
                  <a:pt x="17794" y="3002"/>
                </a:cubicBezTo>
                <a:cubicBezTo>
                  <a:pt x="17882" y="2768"/>
                  <a:pt x="17846" y="2722"/>
                  <a:pt x="17692" y="2874"/>
                </a:cubicBezTo>
                <a:cubicBezTo>
                  <a:pt x="17545" y="3019"/>
                  <a:pt x="17320" y="3073"/>
                  <a:pt x="17248" y="2980"/>
                </a:cubicBezTo>
                <a:cubicBezTo>
                  <a:pt x="17205" y="2926"/>
                  <a:pt x="17245" y="2857"/>
                  <a:pt x="17467" y="2612"/>
                </a:cubicBezTo>
                <a:cubicBezTo>
                  <a:pt x="17616" y="2447"/>
                  <a:pt x="17726" y="2298"/>
                  <a:pt x="17711" y="2282"/>
                </a:cubicBezTo>
                <a:cubicBezTo>
                  <a:pt x="17696" y="2266"/>
                  <a:pt x="17658" y="2274"/>
                  <a:pt x="17627" y="2300"/>
                </a:cubicBezTo>
                <a:cubicBezTo>
                  <a:pt x="17597" y="2325"/>
                  <a:pt x="17302" y="2577"/>
                  <a:pt x="16970" y="2860"/>
                </a:cubicBezTo>
                <a:cubicBezTo>
                  <a:pt x="16444" y="3310"/>
                  <a:pt x="16359" y="3368"/>
                  <a:pt x="16304" y="3310"/>
                </a:cubicBezTo>
                <a:cubicBezTo>
                  <a:pt x="16182" y="3180"/>
                  <a:pt x="16283" y="2971"/>
                  <a:pt x="16668" y="2550"/>
                </a:cubicBezTo>
                <a:cubicBezTo>
                  <a:pt x="16868" y="2331"/>
                  <a:pt x="17030" y="2133"/>
                  <a:pt x="17031" y="2111"/>
                </a:cubicBezTo>
                <a:cubicBezTo>
                  <a:pt x="17031" y="2089"/>
                  <a:pt x="16990" y="2082"/>
                  <a:pt x="16941" y="2096"/>
                </a:cubicBezTo>
                <a:cubicBezTo>
                  <a:pt x="16820" y="2130"/>
                  <a:pt x="16788" y="2018"/>
                  <a:pt x="16876" y="1874"/>
                </a:cubicBezTo>
                <a:cubicBezTo>
                  <a:pt x="16985" y="1699"/>
                  <a:pt x="16899" y="1738"/>
                  <a:pt x="16674" y="1967"/>
                </a:cubicBezTo>
                <a:cubicBezTo>
                  <a:pt x="16562" y="2081"/>
                  <a:pt x="16445" y="2173"/>
                  <a:pt x="16413" y="2173"/>
                </a:cubicBezTo>
                <a:cubicBezTo>
                  <a:pt x="16381" y="2173"/>
                  <a:pt x="16323" y="2242"/>
                  <a:pt x="16286" y="2324"/>
                </a:cubicBezTo>
                <a:cubicBezTo>
                  <a:pt x="16211" y="2491"/>
                  <a:pt x="16033" y="2615"/>
                  <a:pt x="15929" y="2572"/>
                </a:cubicBezTo>
                <a:cubicBezTo>
                  <a:pt x="15787" y="2514"/>
                  <a:pt x="15864" y="2335"/>
                  <a:pt x="16208" y="1923"/>
                </a:cubicBezTo>
                <a:cubicBezTo>
                  <a:pt x="16563" y="1499"/>
                  <a:pt x="16632" y="1381"/>
                  <a:pt x="16453" y="1507"/>
                </a:cubicBezTo>
                <a:cubicBezTo>
                  <a:pt x="16396" y="1546"/>
                  <a:pt x="16290" y="1575"/>
                  <a:pt x="16217" y="1569"/>
                </a:cubicBezTo>
                <a:cubicBezTo>
                  <a:pt x="16122" y="1561"/>
                  <a:pt x="16012" y="1609"/>
                  <a:pt x="15843" y="1733"/>
                </a:cubicBezTo>
                <a:cubicBezTo>
                  <a:pt x="15486" y="1994"/>
                  <a:pt x="15417" y="1950"/>
                  <a:pt x="15495" y="1518"/>
                </a:cubicBezTo>
                <a:lnTo>
                  <a:pt x="15526" y="1345"/>
                </a:lnTo>
                <a:lnTo>
                  <a:pt x="15378" y="1356"/>
                </a:lnTo>
                <a:cubicBezTo>
                  <a:pt x="15248" y="1367"/>
                  <a:pt x="15231" y="1355"/>
                  <a:pt x="15219" y="1245"/>
                </a:cubicBezTo>
                <a:cubicBezTo>
                  <a:pt x="15207" y="1131"/>
                  <a:pt x="15195" y="1125"/>
                  <a:pt x="15046" y="1150"/>
                </a:cubicBezTo>
                <a:cubicBezTo>
                  <a:pt x="14958" y="1165"/>
                  <a:pt x="14861" y="1214"/>
                  <a:pt x="14831" y="1258"/>
                </a:cubicBezTo>
                <a:cubicBezTo>
                  <a:pt x="14724" y="1418"/>
                  <a:pt x="14074" y="1906"/>
                  <a:pt x="14030" y="1859"/>
                </a:cubicBezTo>
                <a:cubicBezTo>
                  <a:pt x="13987" y="1813"/>
                  <a:pt x="14030" y="1748"/>
                  <a:pt x="14485" y="1170"/>
                </a:cubicBezTo>
                <a:cubicBezTo>
                  <a:pt x="14701" y="895"/>
                  <a:pt x="14766" y="727"/>
                  <a:pt x="14608" y="846"/>
                </a:cubicBezTo>
                <a:cubicBezTo>
                  <a:pt x="14562" y="881"/>
                  <a:pt x="14427" y="996"/>
                  <a:pt x="14310" y="1103"/>
                </a:cubicBezTo>
                <a:cubicBezTo>
                  <a:pt x="14086" y="1306"/>
                  <a:pt x="14025" y="1313"/>
                  <a:pt x="14068" y="1132"/>
                </a:cubicBezTo>
                <a:cubicBezTo>
                  <a:pt x="14101" y="993"/>
                  <a:pt x="13982" y="937"/>
                  <a:pt x="13874" y="1041"/>
                </a:cubicBezTo>
                <a:cubicBezTo>
                  <a:pt x="13831" y="1082"/>
                  <a:pt x="13747" y="1117"/>
                  <a:pt x="13688" y="1117"/>
                </a:cubicBezTo>
                <a:cubicBezTo>
                  <a:pt x="13597" y="1117"/>
                  <a:pt x="13569" y="1151"/>
                  <a:pt x="13517" y="1332"/>
                </a:cubicBezTo>
                <a:cubicBezTo>
                  <a:pt x="13475" y="1477"/>
                  <a:pt x="13406" y="1590"/>
                  <a:pt x="13298" y="1682"/>
                </a:cubicBezTo>
                <a:cubicBezTo>
                  <a:pt x="13123" y="1831"/>
                  <a:pt x="13011" y="1818"/>
                  <a:pt x="13091" y="1659"/>
                </a:cubicBezTo>
                <a:cubicBezTo>
                  <a:pt x="13127" y="1589"/>
                  <a:pt x="13126" y="1539"/>
                  <a:pt x="13087" y="1462"/>
                </a:cubicBezTo>
                <a:cubicBezTo>
                  <a:pt x="13041" y="1370"/>
                  <a:pt x="13064" y="1315"/>
                  <a:pt x="13294" y="950"/>
                </a:cubicBezTo>
                <a:cubicBezTo>
                  <a:pt x="13436" y="726"/>
                  <a:pt x="13574" y="493"/>
                  <a:pt x="13602" y="436"/>
                </a:cubicBezTo>
                <a:cubicBezTo>
                  <a:pt x="13711" y="217"/>
                  <a:pt x="13559" y="351"/>
                  <a:pt x="13221" y="771"/>
                </a:cubicBezTo>
                <a:cubicBezTo>
                  <a:pt x="13027" y="1011"/>
                  <a:pt x="12846" y="1207"/>
                  <a:pt x="12820" y="1207"/>
                </a:cubicBezTo>
                <a:cubicBezTo>
                  <a:pt x="12794" y="1207"/>
                  <a:pt x="12677" y="1114"/>
                  <a:pt x="12561" y="999"/>
                </a:cubicBezTo>
                <a:cubicBezTo>
                  <a:pt x="12446" y="884"/>
                  <a:pt x="12266" y="752"/>
                  <a:pt x="12161" y="704"/>
                </a:cubicBezTo>
                <a:cubicBezTo>
                  <a:pt x="12056" y="657"/>
                  <a:pt x="11957" y="596"/>
                  <a:pt x="11942" y="569"/>
                </a:cubicBezTo>
                <a:cubicBezTo>
                  <a:pt x="11926" y="542"/>
                  <a:pt x="11944" y="425"/>
                  <a:pt x="11981" y="310"/>
                </a:cubicBezTo>
                <a:cubicBezTo>
                  <a:pt x="12075" y="16"/>
                  <a:pt x="12062" y="-41"/>
                  <a:pt x="11946" y="159"/>
                </a:cubicBezTo>
                <a:cubicBezTo>
                  <a:pt x="11738" y="518"/>
                  <a:pt x="11748" y="514"/>
                  <a:pt x="11209" y="485"/>
                </a:cubicBezTo>
                <a:cubicBezTo>
                  <a:pt x="10943" y="471"/>
                  <a:pt x="10700" y="438"/>
                  <a:pt x="10669" y="412"/>
                </a:cubicBezTo>
                <a:cubicBezTo>
                  <a:pt x="10629" y="379"/>
                  <a:pt x="10622" y="308"/>
                  <a:pt x="10642" y="182"/>
                </a:cubicBezTo>
                <a:lnTo>
                  <a:pt x="10671" y="0"/>
                </a:lnTo>
                <a:close/>
                <a:moveTo>
                  <a:pt x="7598" y="1382"/>
                </a:moveTo>
                <a:cubicBezTo>
                  <a:pt x="7603" y="1386"/>
                  <a:pt x="7606" y="1394"/>
                  <a:pt x="7606" y="1407"/>
                </a:cubicBezTo>
                <a:cubicBezTo>
                  <a:pt x="7606" y="1425"/>
                  <a:pt x="7627" y="1463"/>
                  <a:pt x="7652" y="1491"/>
                </a:cubicBezTo>
                <a:cubicBezTo>
                  <a:pt x="7691" y="1535"/>
                  <a:pt x="7695" y="1568"/>
                  <a:pt x="7691" y="1721"/>
                </a:cubicBezTo>
                <a:cubicBezTo>
                  <a:pt x="7689" y="1821"/>
                  <a:pt x="7679" y="1909"/>
                  <a:pt x="7668" y="1916"/>
                </a:cubicBezTo>
                <a:cubicBezTo>
                  <a:pt x="7658" y="1924"/>
                  <a:pt x="7648" y="1957"/>
                  <a:pt x="7645" y="1992"/>
                </a:cubicBezTo>
                <a:cubicBezTo>
                  <a:pt x="7643" y="2026"/>
                  <a:pt x="7633" y="2054"/>
                  <a:pt x="7625" y="2054"/>
                </a:cubicBezTo>
                <a:cubicBezTo>
                  <a:pt x="7616" y="2054"/>
                  <a:pt x="7606" y="2076"/>
                  <a:pt x="7602" y="2103"/>
                </a:cubicBezTo>
                <a:cubicBezTo>
                  <a:pt x="7596" y="2140"/>
                  <a:pt x="7586" y="2130"/>
                  <a:pt x="7556" y="2056"/>
                </a:cubicBezTo>
                <a:cubicBezTo>
                  <a:pt x="7527" y="1985"/>
                  <a:pt x="7519" y="1901"/>
                  <a:pt x="7520" y="1733"/>
                </a:cubicBezTo>
                <a:cubicBezTo>
                  <a:pt x="7522" y="1608"/>
                  <a:pt x="7529" y="1480"/>
                  <a:pt x="7537" y="1449"/>
                </a:cubicBezTo>
                <a:cubicBezTo>
                  <a:pt x="7549" y="1402"/>
                  <a:pt x="7582" y="1373"/>
                  <a:pt x="7598" y="1382"/>
                </a:cubicBezTo>
                <a:close/>
                <a:moveTo>
                  <a:pt x="3744" y="15959"/>
                </a:moveTo>
                <a:cubicBezTo>
                  <a:pt x="3788" y="15952"/>
                  <a:pt x="3815" y="15973"/>
                  <a:pt x="3815" y="16021"/>
                </a:cubicBezTo>
                <a:cubicBezTo>
                  <a:pt x="3815" y="16041"/>
                  <a:pt x="3657" y="16229"/>
                  <a:pt x="3466" y="16442"/>
                </a:cubicBezTo>
                <a:cubicBezTo>
                  <a:pt x="3275" y="16655"/>
                  <a:pt x="3108" y="16882"/>
                  <a:pt x="3093" y="16945"/>
                </a:cubicBezTo>
                <a:cubicBezTo>
                  <a:pt x="3078" y="17008"/>
                  <a:pt x="3045" y="17086"/>
                  <a:pt x="3022" y="17118"/>
                </a:cubicBezTo>
                <a:cubicBezTo>
                  <a:pt x="2977" y="17178"/>
                  <a:pt x="2552" y="17199"/>
                  <a:pt x="2500" y="17145"/>
                </a:cubicBezTo>
                <a:cubicBezTo>
                  <a:pt x="2391" y="17028"/>
                  <a:pt x="2707" y="16624"/>
                  <a:pt x="3097" y="16382"/>
                </a:cubicBezTo>
                <a:cubicBezTo>
                  <a:pt x="3265" y="16278"/>
                  <a:pt x="3475" y="16132"/>
                  <a:pt x="3564" y="16059"/>
                </a:cubicBezTo>
                <a:cubicBezTo>
                  <a:pt x="3637" y="15999"/>
                  <a:pt x="3699" y="15966"/>
                  <a:pt x="3744" y="15959"/>
                </a:cubicBezTo>
                <a:close/>
              </a:path>
            </a:pathLst>
          </a:custGeom>
          <a:ln w="12700">
            <a:miter lim="400000"/>
          </a:ln>
        </p:spPr>
      </p:pic>
      <p:sp>
        <p:nvSpPr>
          <p:cNvPr id="1017" name="Rounded Rectangle"/>
          <p:cNvSpPr/>
          <p:nvPr/>
        </p:nvSpPr>
        <p:spPr>
          <a:xfrm>
            <a:off x="390779" y="1804786"/>
            <a:ext cx="5687781" cy="1270001"/>
          </a:xfrm>
          <a:prstGeom prst="roundRect">
            <a:avLst>
              <a:gd name="adj" fmla="val 15000"/>
            </a:avLst>
          </a:prstGeom>
          <a:solidFill>
            <a:srgbClr val="FFFB00"/>
          </a:solidFill>
          <a:ln w="25400">
            <a:solidFill>
              <a:srgbClr val="000000"/>
            </a:solidFill>
            <a:miter lim="400000"/>
          </a:ln>
        </p:spPr>
        <p:txBody>
          <a:bodyPr lIns="50800" tIns="50800" rIns="50800" bIns="50800" anchor="ctr"/>
          <a:lstStyle/>
          <a:p>
            <a:pPr>
              <a:defRPr>
                <a:solidFill>
                  <a:srgbClr val="FFFFFF"/>
                </a:solidFill>
              </a:defRPr>
            </a:pPr>
            <a:endParaRPr/>
          </a:p>
        </p:txBody>
      </p:sp>
      <p:sp>
        <p:nvSpPr>
          <p:cNvPr id="1018" name="Activity: FireBall"/>
          <p:cNvSpPr txBox="1"/>
          <p:nvPr/>
        </p:nvSpPr>
        <p:spPr>
          <a:xfrm>
            <a:off x="1374132" y="2071486"/>
            <a:ext cx="3721076"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lvl1pPr>
          </a:lstStyle>
          <a:p>
            <a:r>
              <a:t>Activity: FireBall</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015"/>
                                        </p:tgtEl>
                                        <p:attrNameLst>
                                          <p:attrName>style.visibility</p:attrName>
                                        </p:attrNameLst>
                                      </p:cBhvr>
                                      <p:to>
                                        <p:strVal val="visible"/>
                                      </p:to>
                                    </p:set>
                                    <p:animEffect transition="in" filter="fade">
                                      <p:cBhvr>
                                        <p:cTn id="7" dur="1000"/>
                                        <p:tgtEl>
                                          <p:spTgt spid="1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5" grpId="1"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 name="Rectangle"/>
          <p:cNvGrpSpPr/>
          <p:nvPr/>
        </p:nvGrpSpPr>
        <p:grpSpPr>
          <a:xfrm>
            <a:off x="-445286" y="-265884"/>
            <a:ext cx="13895372" cy="1730176"/>
            <a:chOff x="0" y="0"/>
            <a:chExt cx="13895370" cy="1730174"/>
          </a:xfrm>
        </p:grpSpPr>
        <p:sp>
          <p:nvSpPr>
            <p:cNvPr id="1023"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1022" name="Rectangle Rectangle" descr="Rectangle Rectangle"/>
            <p:cNvPicPr>
              <a:picLocks/>
            </p:cNvPicPr>
            <p:nvPr/>
          </p:nvPicPr>
          <p:blipFill>
            <a:blip r:embed="rId2"/>
            <a:stretch>
              <a:fillRect/>
            </a:stretch>
          </p:blipFill>
          <p:spPr>
            <a:xfrm>
              <a:off x="0" y="0"/>
              <a:ext cx="13895371" cy="1730175"/>
            </a:xfrm>
            <a:prstGeom prst="rect">
              <a:avLst/>
            </a:prstGeom>
            <a:effectLst/>
          </p:spPr>
        </p:pic>
      </p:grpSp>
      <p:sp>
        <p:nvSpPr>
          <p:cNvPr id="1025" name="Title 1"/>
          <p:cNvSpPr txBox="1"/>
          <p:nvPr/>
        </p:nvSpPr>
        <p:spPr>
          <a:xfrm>
            <a:off x="189645" y="-198595"/>
            <a:ext cx="12625510"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5300" spc="-105">
                <a:solidFill>
                  <a:srgbClr val="FFFFFF"/>
                </a:solidFill>
                <a:latin typeface="+mn-lt"/>
                <a:ea typeface="+mn-ea"/>
                <a:cs typeface="+mn-cs"/>
                <a:sym typeface="Didot"/>
              </a:defRPr>
            </a:lvl1pPr>
          </a:lstStyle>
          <a:p>
            <a:r>
              <a:t>Questions/Comments</a:t>
            </a:r>
          </a:p>
        </p:txBody>
      </p:sp>
      <p:pic>
        <p:nvPicPr>
          <p:cNvPr id="1026" name="pasted-movie.png" descr="pasted-movie.png"/>
          <p:cNvPicPr>
            <a:picLocks noChangeAspect="1"/>
          </p:cNvPicPr>
          <p:nvPr/>
        </p:nvPicPr>
        <p:blipFill>
          <a:blip r:embed="rId3"/>
          <a:srcRect l="50274" t="14931" r="3997" b="14163"/>
          <a:stretch>
            <a:fillRect/>
          </a:stretch>
        </p:blipFill>
        <p:spPr>
          <a:xfrm>
            <a:off x="2337314" y="1873329"/>
            <a:ext cx="8330173" cy="7275300"/>
          </a:xfrm>
          <a:custGeom>
            <a:avLst/>
            <a:gdLst/>
            <a:ahLst/>
            <a:cxnLst>
              <a:cxn ang="0">
                <a:pos x="wd2" y="hd2"/>
              </a:cxn>
              <a:cxn ang="5400000">
                <a:pos x="wd2" y="hd2"/>
              </a:cxn>
              <a:cxn ang="10800000">
                <a:pos x="wd2" y="hd2"/>
              </a:cxn>
              <a:cxn ang="16200000">
                <a:pos x="wd2" y="hd2"/>
              </a:cxn>
            </a:cxnLst>
            <a:rect l="0" t="0" r="r" b="b"/>
            <a:pathLst>
              <a:path w="21219" h="21575" extrusionOk="0">
                <a:moveTo>
                  <a:pt x="3783" y="3"/>
                </a:moveTo>
                <a:cubicBezTo>
                  <a:pt x="3101" y="-25"/>
                  <a:pt x="2388" y="145"/>
                  <a:pt x="1734" y="516"/>
                </a:cubicBezTo>
                <a:cubicBezTo>
                  <a:pt x="1256" y="786"/>
                  <a:pt x="531" y="1597"/>
                  <a:pt x="324" y="2091"/>
                </a:cubicBezTo>
                <a:cubicBezTo>
                  <a:pt x="1" y="2865"/>
                  <a:pt x="-88" y="3837"/>
                  <a:pt x="90" y="4653"/>
                </a:cubicBezTo>
                <a:cubicBezTo>
                  <a:pt x="141" y="4889"/>
                  <a:pt x="299" y="5358"/>
                  <a:pt x="440" y="5696"/>
                </a:cubicBezTo>
                <a:cubicBezTo>
                  <a:pt x="647" y="6191"/>
                  <a:pt x="799" y="6426"/>
                  <a:pt x="1231" y="6925"/>
                </a:cubicBezTo>
                <a:cubicBezTo>
                  <a:pt x="1700" y="7467"/>
                  <a:pt x="1853" y="7593"/>
                  <a:pt x="2479" y="7947"/>
                </a:cubicBezTo>
                <a:cubicBezTo>
                  <a:pt x="2871" y="8169"/>
                  <a:pt x="3428" y="8440"/>
                  <a:pt x="3718" y="8548"/>
                </a:cubicBezTo>
                <a:cubicBezTo>
                  <a:pt x="4008" y="8657"/>
                  <a:pt x="4281" y="8777"/>
                  <a:pt x="4324" y="8816"/>
                </a:cubicBezTo>
                <a:cubicBezTo>
                  <a:pt x="4423" y="8906"/>
                  <a:pt x="4437" y="13376"/>
                  <a:pt x="4338" y="13447"/>
                </a:cubicBezTo>
                <a:cubicBezTo>
                  <a:pt x="4303" y="13472"/>
                  <a:pt x="4170" y="13450"/>
                  <a:pt x="4043" y="13399"/>
                </a:cubicBezTo>
                <a:cubicBezTo>
                  <a:pt x="3914" y="13346"/>
                  <a:pt x="3537" y="13304"/>
                  <a:pt x="3191" y="13303"/>
                </a:cubicBezTo>
                <a:cubicBezTo>
                  <a:pt x="2623" y="13302"/>
                  <a:pt x="2536" y="13321"/>
                  <a:pt x="2157" y="13529"/>
                </a:cubicBezTo>
                <a:cubicBezTo>
                  <a:pt x="1183" y="14066"/>
                  <a:pt x="673" y="15272"/>
                  <a:pt x="950" y="16381"/>
                </a:cubicBezTo>
                <a:cubicBezTo>
                  <a:pt x="1058" y="16813"/>
                  <a:pt x="1408" y="17410"/>
                  <a:pt x="1894" y="17992"/>
                </a:cubicBezTo>
                <a:cubicBezTo>
                  <a:pt x="2062" y="18193"/>
                  <a:pt x="2261" y="18439"/>
                  <a:pt x="2338" y="18538"/>
                </a:cubicBezTo>
                <a:lnTo>
                  <a:pt x="2478" y="18720"/>
                </a:lnTo>
                <a:lnTo>
                  <a:pt x="2196" y="19102"/>
                </a:lnTo>
                <a:cubicBezTo>
                  <a:pt x="2041" y="19313"/>
                  <a:pt x="1923" y="19496"/>
                  <a:pt x="1935" y="19509"/>
                </a:cubicBezTo>
                <a:cubicBezTo>
                  <a:pt x="1964" y="19544"/>
                  <a:pt x="2818" y="19286"/>
                  <a:pt x="3222" y="19121"/>
                </a:cubicBezTo>
                <a:cubicBezTo>
                  <a:pt x="4553" y="18577"/>
                  <a:pt x="5217" y="17886"/>
                  <a:pt x="5598" y="16647"/>
                </a:cubicBezTo>
                <a:lnTo>
                  <a:pt x="5741" y="16187"/>
                </a:lnTo>
                <a:lnTo>
                  <a:pt x="7067" y="16167"/>
                </a:lnTo>
                <a:cubicBezTo>
                  <a:pt x="7797" y="16156"/>
                  <a:pt x="8416" y="16175"/>
                  <a:pt x="8445" y="16208"/>
                </a:cubicBezTo>
                <a:cubicBezTo>
                  <a:pt x="8474" y="16242"/>
                  <a:pt x="8470" y="16429"/>
                  <a:pt x="8435" y="16625"/>
                </a:cubicBezTo>
                <a:cubicBezTo>
                  <a:pt x="8400" y="16820"/>
                  <a:pt x="8273" y="17563"/>
                  <a:pt x="8153" y="18277"/>
                </a:cubicBezTo>
                <a:cubicBezTo>
                  <a:pt x="8033" y="18991"/>
                  <a:pt x="7925" y="19632"/>
                  <a:pt x="7911" y="19700"/>
                </a:cubicBezTo>
                <a:cubicBezTo>
                  <a:pt x="7898" y="19769"/>
                  <a:pt x="8155" y="19560"/>
                  <a:pt x="8487" y="19232"/>
                </a:cubicBezTo>
                <a:cubicBezTo>
                  <a:pt x="8816" y="18905"/>
                  <a:pt x="9418" y="18314"/>
                  <a:pt x="9824" y="17917"/>
                </a:cubicBezTo>
                <a:cubicBezTo>
                  <a:pt x="10230" y="17520"/>
                  <a:pt x="10800" y="16960"/>
                  <a:pt x="11092" y="16672"/>
                </a:cubicBezTo>
                <a:lnTo>
                  <a:pt x="11622" y="16148"/>
                </a:lnTo>
                <a:lnTo>
                  <a:pt x="12865" y="16167"/>
                </a:lnTo>
                <a:lnTo>
                  <a:pt x="14107" y="16187"/>
                </a:lnTo>
                <a:lnTo>
                  <a:pt x="14154" y="16560"/>
                </a:lnTo>
                <a:cubicBezTo>
                  <a:pt x="14208" y="16996"/>
                  <a:pt x="14426" y="17601"/>
                  <a:pt x="14692" y="18050"/>
                </a:cubicBezTo>
                <a:cubicBezTo>
                  <a:pt x="14795" y="18225"/>
                  <a:pt x="15235" y="18796"/>
                  <a:pt x="15669" y="19320"/>
                </a:cubicBezTo>
                <a:cubicBezTo>
                  <a:pt x="16256" y="20028"/>
                  <a:pt x="16445" y="20298"/>
                  <a:pt x="16401" y="20371"/>
                </a:cubicBezTo>
                <a:cubicBezTo>
                  <a:pt x="16369" y="20425"/>
                  <a:pt x="16163" y="20718"/>
                  <a:pt x="15944" y="21022"/>
                </a:cubicBezTo>
                <a:lnTo>
                  <a:pt x="15547" y="21575"/>
                </a:lnTo>
                <a:lnTo>
                  <a:pt x="15758" y="21526"/>
                </a:lnTo>
                <a:cubicBezTo>
                  <a:pt x="17294" y="21169"/>
                  <a:pt x="18785" y="20492"/>
                  <a:pt x="19598" y="19781"/>
                </a:cubicBezTo>
                <a:cubicBezTo>
                  <a:pt x="20875" y="18665"/>
                  <a:pt x="21512" y="16643"/>
                  <a:pt x="21088" y="15048"/>
                </a:cubicBezTo>
                <a:cubicBezTo>
                  <a:pt x="20662" y="13443"/>
                  <a:pt x="19249" y="12374"/>
                  <a:pt x="17553" y="12372"/>
                </a:cubicBezTo>
                <a:cubicBezTo>
                  <a:pt x="16876" y="12372"/>
                  <a:pt x="16401" y="12488"/>
                  <a:pt x="15923" y="12771"/>
                </a:cubicBezTo>
                <a:cubicBezTo>
                  <a:pt x="15793" y="12849"/>
                  <a:pt x="15662" y="12893"/>
                  <a:pt x="15630" y="12870"/>
                </a:cubicBezTo>
                <a:cubicBezTo>
                  <a:pt x="15596" y="12846"/>
                  <a:pt x="15578" y="11872"/>
                  <a:pt x="15585" y="10506"/>
                </a:cubicBezTo>
                <a:cubicBezTo>
                  <a:pt x="15597" y="8489"/>
                  <a:pt x="15611" y="8185"/>
                  <a:pt x="15692" y="8197"/>
                </a:cubicBezTo>
                <a:cubicBezTo>
                  <a:pt x="15743" y="8204"/>
                  <a:pt x="16032" y="8313"/>
                  <a:pt x="16335" y="8438"/>
                </a:cubicBezTo>
                <a:cubicBezTo>
                  <a:pt x="16832" y="8643"/>
                  <a:pt x="18054" y="9029"/>
                  <a:pt x="18086" y="8991"/>
                </a:cubicBezTo>
                <a:cubicBezTo>
                  <a:pt x="18094" y="8983"/>
                  <a:pt x="17923" y="8735"/>
                  <a:pt x="17707" y="8440"/>
                </a:cubicBezTo>
                <a:lnTo>
                  <a:pt x="17315" y="7905"/>
                </a:lnTo>
                <a:lnTo>
                  <a:pt x="18088" y="6962"/>
                </a:lnTo>
                <a:cubicBezTo>
                  <a:pt x="18698" y="6220"/>
                  <a:pt x="18911" y="5905"/>
                  <a:pt x="19091" y="5483"/>
                </a:cubicBezTo>
                <a:cubicBezTo>
                  <a:pt x="19311" y="4966"/>
                  <a:pt x="19320" y="4917"/>
                  <a:pt x="19320" y="4181"/>
                </a:cubicBezTo>
                <a:cubicBezTo>
                  <a:pt x="19320" y="3445"/>
                  <a:pt x="19311" y="3397"/>
                  <a:pt x="19091" y="2879"/>
                </a:cubicBezTo>
                <a:cubicBezTo>
                  <a:pt x="18566" y="1645"/>
                  <a:pt x="17646" y="1009"/>
                  <a:pt x="16385" y="1009"/>
                </a:cubicBezTo>
                <a:cubicBezTo>
                  <a:pt x="14978" y="1009"/>
                  <a:pt x="13778" y="1866"/>
                  <a:pt x="13356" y="3172"/>
                </a:cubicBezTo>
                <a:cubicBezTo>
                  <a:pt x="13299" y="3351"/>
                  <a:pt x="13236" y="3820"/>
                  <a:pt x="13216" y="4216"/>
                </a:cubicBezTo>
                <a:lnTo>
                  <a:pt x="13178" y="4936"/>
                </a:lnTo>
                <a:lnTo>
                  <a:pt x="12838" y="4995"/>
                </a:lnTo>
                <a:cubicBezTo>
                  <a:pt x="12415" y="5068"/>
                  <a:pt x="7003" y="5031"/>
                  <a:pt x="6901" y="4954"/>
                </a:cubicBezTo>
                <a:cubicBezTo>
                  <a:pt x="6845" y="4912"/>
                  <a:pt x="6850" y="4812"/>
                  <a:pt x="6922" y="4533"/>
                </a:cubicBezTo>
                <a:cubicBezTo>
                  <a:pt x="7035" y="4090"/>
                  <a:pt x="7046" y="3250"/>
                  <a:pt x="6945" y="2809"/>
                </a:cubicBezTo>
                <a:cubicBezTo>
                  <a:pt x="6759" y="1995"/>
                  <a:pt x="6243" y="1152"/>
                  <a:pt x="5642" y="675"/>
                </a:cubicBezTo>
                <a:cubicBezTo>
                  <a:pt x="5114" y="256"/>
                  <a:pt x="4464" y="30"/>
                  <a:pt x="3783" y="3"/>
                </a:cubicBezTo>
                <a:close/>
              </a:path>
            </a:pathLst>
          </a:custGeom>
          <a:ln w="12700">
            <a:miter lim="400000"/>
          </a:ln>
          <a:effectLst>
            <a:outerShdw blurRad="63500" dist="90381" dir="4187739" rotWithShape="0">
              <a:srgbClr val="000000">
                <a:alpha val="74436"/>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0" name="Rectangle"/>
          <p:cNvGrpSpPr/>
          <p:nvPr/>
        </p:nvGrpSpPr>
        <p:grpSpPr>
          <a:xfrm>
            <a:off x="-445286" y="-265884"/>
            <a:ext cx="13895372" cy="1730176"/>
            <a:chOff x="0" y="0"/>
            <a:chExt cx="13895370" cy="1730174"/>
          </a:xfrm>
        </p:grpSpPr>
        <p:sp>
          <p:nvSpPr>
            <p:cNvPr id="1029"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1028" name="Rectangle Rectangle" descr="Rectangle Rectangle"/>
            <p:cNvPicPr>
              <a:picLocks/>
            </p:cNvPicPr>
            <p:nvPr/>
          </p:nvPicPr>
          <p:blipFill>
            <a:blip r:embed="rId2"/>
            <a:stretch>
              <a:fillRect/>
            </a:stretch>
          </p:blipFill>
          <p:spPr>
            <a:xfrm>
              <a:off x="0" y="0"/>
              <a:ext cx="13895371" cy="1730175"/>
            </a:xfrm>
            <a:prstGeom prst="rect">
              <a:avLst/>
            </a:prstGeom>
            <a:effectLst/>
          </p:spPr>
        </p:pic>
      </p:grpSp>
      <p:sp>
        <p:nvSpPr>
          <p:cNvPr id="1031" name="Title 1"/>
          <p:cNvSpPr txBox="1"/>
          <p:nvPr/>
        </p:nvSpPr>
        <p:spPr>
          <a:xfrm>
            <a:off x="189645" y="-198595"/>
            <a:ext cx="12625510"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5300" spc="-105">
                <a:solidFill>
                  <a:srgbClr val="FFFFFF"/>
                </a:solidFill>
                <a:latin typeface="+mn-lt"/>
                <a:ea typeface="+mn-ea"/>
                <a:cs typeface="+mn-cs"/>
                <a:sym typeface="Didot"/>
              </a:defRPr>
            </a:lvl1pPr>
          </a:lstStyle>
          <a:p>
            <a:r>
              <a:t>Thank You!</a:t>
            </a:r>
          </a:p>
        </p:txBody>
      </p:sp>
      <p:sp>
        <p:nvSpPr>
          <p:cNvPr id="1032" name="Contact me:…"/>
          <p:cNvSpPr txBox="1"/>
          <p:nvPr/>
        </p:nvSpPr>
        <p:spPr>
          <a:xfrm>
            <a:off x="7686352" y="2573128"/>
            <a:ext cx="5186054" cy="2430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indent="119062">
              <a:lnSpc>
                <a:spcPct val="10000"/>
              </a:lnSpc>
              <a:spcBef>
                <a:spcPts val="4200"/>
              </a:spcBef>
              <a:buClr>
                <a:srgbClr val="5C86B9"/>
              </a:buClr>
              <a:buFont typeface="Zapf Dingbats"/>
              <a:defRPr sz="3800">
                <a:solidFill>
                  <a:srgbClr val="000000"/>
                </a:solidFill>
                <a:latin typeface="Gill Sans"/>
                <a:ea typeface="Gill Sans"/>
                <a:cs typeface="Gill Sans"/>
                <a:sym typeface="Gill Sans"/>
              </a:defRPr>
            </a:pPr>
            <a:r>
              <a:t>Contact me:</a:t>
            </a:r>
          </a:p>
          <a:p>
            <a:pPr indent="119062">
              <a:lnSpc>
                <a:spcPct val="10000"/>
              </a:lnSpc>
              <a:spcBef>
                <a:spcPts val="4200"/>
              </a:spcBef>
              <a:buClr>
                <a:srgbClr val="5C86B9"/>
              </a:buClr>
              <a:buFont typeface="Zapf Dingbats"/>
              <a:defRPr sz="3800">
                <a:solidFill>
                  <a:srgbClr val="000000"/>
                </a:solidFill>
                <a:latin typeface="Gill Sans"/>
                <a:ea typeface="Gill Sans"/>
                <a:cs typeface="Gill Sans"/>
                <a:sym typeface="Gill Sans"/>
              </a:defRPr>
            </a:pPr>
            <a:endParaRPr/>
          </a:p>
          <a:p>
            <a:pPr indent="119062">
              <a:spcBef>
                <a:spcPts val="900"/>
              </a:spcBef>
              <a:buClr>
                <a:srgbClr val="5C86B9"/>
              </a:buClr>
              <a:buFont typeface="Zapf Dingbats"/>
              <a:defRPr>
                <a:solidFill>
                  <a:srgbClr val="000000"/>
                </a:solidFill>
                <a:latin typeface="Gill Sans"/>
                <a:ea typeface="Gill Sans"/>
                <a:cs typeface="Gill Sans"/>
                <a:sym typeface="Gill Sans"/>
              </a:defRPr>
            </a:pPr>
            <a:r>
              <a:rPr u="sng">
                <a:hlinkClick r:id="rId3"/>
              </a:rPr>
              <a:t>robbkillen@gmail.com</a:t>
            </a:r>
          </a:p>
          <a:p>
            <a:pPr indent="119062">
              <a:spcBef>
                <a:spcPts val="900"/>
              </a:spcBef>
              <a:buClr>
                <a:srgbClr val="5C86B9"/>
              </a:buClr>
              <a:buFont typeface="Zapf Dingbats"/>
              <a:defRPr>
                <a:solidFill>
                  <a:srgbClr val="000000"/>
                </a:solidFill>
                <a:latin typeface="Gill Sans"/>
                <a:ea typeface="Gill Sans"/>
                <a:cs typeface="Gill Sans"/>
                <a:sym typeface="Gill Sans"/>
              </a:defRPr>
            </a:pPr>
            <a:r>
              <a:rPr u="sng">
                <a:hlinkClick r:id="rId4"/>
              </a:rPr>
              <a:t>www.killencreations.com</a:t>
            </a:r>
          </a:p>
          <a:p>
            <a:pPr indent="119062">
              <a:spcBef>
                <a:spcPts val="900"/>
              </a:spcBef>
              <a:buClr>
                <a:srgbClr val="5C86B9"/>
              </a:buClr>
              <a:buFont typeface="Zapf Dingbats"/>
              <a:defRPr>
                <a:solidFill>
                  <a:srgbClr val="000000"/>
                </a:solidFill>
                <a:latin typeface="Gill Sans"/>
                <a:ea typeface="Gill Sans"/>
                <a:cs typeface="Gill Sans"/>
                <a:sym typeface="Gill Sans"/>
              </a:defRPr>
            </a:pPr>
            <a:r>
              <a:t>X / </a:t>
            </a:r>
            <a:r>
              <a:rPr>
                <a:latin typeface="American Typewriter"/>
                <a:ea typeface="American Typewriter"/>
                <a:cs typeface="American Typewriter"/>
                <a:sym typeface="American Typewriter"/>
              </a:rPr>
              <a:t>I</a:t>
            </a:r>
            <a:r>
              <a:t>nstagram: @Killencreations</a:t>
            </a:r>
          </a:p>
        </p:txBody>
      </p:sp>
      <p:pic>
        <p:nvPicPr>
          <p:cNvPr id="1033" name="QR buisness card Shapes.png" descr="QR buisness card Shapes.png"/>
          <p:cNvPicPr>
            <a:picLocks noChangeAspect="1"/>
          </p:cNvPicPr>
          <p:nvPr/>
        </p:nvPicPr>
        <p:blipFill>
          <a:blip r:embed="rId5"/>
          <a:stretch>
            <a:fillRect/>
          </a:stretch>
        </p:blipFill>
        <p:spPr>
          <a:xfrm>
            <a:off x="3527223" y="1963593"/>
            <a:ext cx="4039475" cy="7069080"/>
          </a:xfrm>
          <a:prstGeom prst="rect">
            <a:avLst/>
          </a:prstGeom>
          <a:ln w="12700">
            <a:miter lim="400000"/>
          </a:ln>
          <a:effectLst>
            <a:outerShdw blurRad="63500" dist="90381" dir="2809174" rotWithShape="0">
              <a:srgbClr val="000000">
                <a:alpha val="74436"/>
              </a:srgbClr>
            </a:outerShdw>
          </a:effectLst>
        </p:spPr>
      </p:pic>
      <p:pic>
        <p:nvPicPr>
          <p:cNvPr id="1034" name="QR buisness card Shapes(1).png" descr="QR buisness card Shapes(1).png"/>
          <p:cNvPicPr>
            <a:picLocks noChangeAspect="1"/>
          </p:cNvPicPr>
          <p:nvPr/>
        </p:nvPicPr>
        <p:blipFill>
          <a:blip r:embed="rId6"/>
          <a:srcRect l="9954" t="25133" r="9882" b="12196"/>
          <a:stretch>
            <a:fillRect/>
          </a:stretch>
        </p:blipFill>
        <p:spPr>
          <a:xfrm>
            <a:off x="556814" y="3856174"/>
            <a:ext cx="2850754" cy="3900150"/>
          </a:xfrm>
          <a:custGeom>
            <a:avLst/>
            <a:gdLst/>
            <a:ahLst/>
            <a:cxnLst>
              <a:cxn ang="0">
                <a:pos x="wd2" y="hd2"/>
              </a:cxn>
              <a:cxn ang="5400000">
                <a:pos x="wd2" y="hd2"/>
              </a:cxn>
              <a:cxn ang="10800000">
                <a:pos x="wd2" y="hd2"/>
              </a:cxn>
              <a:cxn ang="16200000">
                <a:pos x="wd2" y="hd2"/>
              </a:cxn>
            </a:cxnLst>
            <a:rect l="0" t="0" r="r" b="b"/>
            <a:pathLst>
              <a:path w="21600" h="21599" extrusionOk="0">
                <a:moveTo>
                  <a:pt x="4616" y="0"/>
                </a:moveTo>
                <a:cubicBezTo>
                  <a:pt x="4360" y="4"/>
                  <a:pt x="4097" y="36"/>
                  <a:pt x="3960" y="82"/>
                </a:cubicBezTo>
                <a:cubicBezTo>
                  <a:pt x="3816" y="130"/>
                  <a:pt x="3716" y="124"/>
                  <a:pt x="3627" y="62"/>
                </a:cubicBezTo>
                <a:cubicBezTo>
                  <a:pt x="3402" y="121"/>
                  <a:pt x="2810" y="165"/>
                  <a:pt x="2150" y="165"/>
                </a:cubicBezTo>
                <a:lnTo>
                  <a:pt x="698" y="165"/>
                </a:lnTo>
                <a:lnTo>
                  <a:pt x="824" y="1739"/>
                </a:lnTo>
                <a:cubicBezTo>
                  <a:pt x="892" y="2606"/>
                  <a:pt x="947" y="5885"/>
                  <a:pt x="947" y="9025"/>
                </a:cubicBezTo>
                <a:lnTo>
                  <a:pt x="947" y="14735"/>
                </a:lnTo>
                <a:lnTo>
                  <a:pt x="10789" y="14735"/>
                </a:lnTo>
                <a:lnTo>
                  <a:pt x="20629" y="14735"/>
                </a:lnTo>
                <a:lnTo>
                  <a:pt x="20680" y="7343"/>
                </a:lnTo>
                <a:cubicBezTo>
                  <a:pt x="20703" y="3861"/>
                  <a:pt x="20754" y="1590"/>
                  <a:pt x="20827" y="578"/>
                </a:cubicBezTo>
                <a:cubicBezTo>
                  <a:pt x="20827" y="573"/>
                  <a:pt x="20824" y="569"/>
                  <a:pt x="20824" y="563"/>
                </a:cubicBezTo>
                <a:lnTo>
                  <a:pt x="20824" y="174"/>
                </a:lnTo>
                <a:lnTo>
                  <a:pt x="13132" y="108"/>
                </a:lnTo>
                <a:cubicBezTo>
                  <a:pt x="8902" y="72"/>
                  <a:pt x="5181" y="27"/>
                  <a:pt x="4865" y="7"/>
                </a:cubicBezTo>
                <a:cubicBezTo>
                  <a:pt x="4787" y="2"/>
                  <a:pt x="4701" y="-1"/>
                  <a:pt x="4616" y="0"/>
                </a:cubicBezTo>
                <a:close/>
                <a:moveTo>
                  <a:pt x="16716" y="15441"/>
                </a:moveTo>
                <a:cubicBezTo>
                  <a:pt x="16716" y="15441"/>
                  <a:pt x="16714" y="15443"/>
                  <a:pt x="16713" y="15443"/>
                </a:cubicBezTo>
                <a:lnTo>
                  <a:pt x="16617" y="16175"/>
                </a:lnTo>
                <a:lnTo>
                  <a:pt x="16524" y="16907"/>
                </a:lnTo>
                <a:lnTo>
                  <a:pt x="8688" y="16939"/>
                </a:lnTo>
                <a:cubicBezTo>
                  <a:pt x="6758" y="16948"/>
                  <a:pt x="5303" y="16956"/>
                  <a:pt x="4201" y="16966"/>
                </a:cubicBezTo>
                <a:cubicBezTo>
                  <a:pt x="3099" y="16976"/>
                  <a:pt x="2349" y="16989"/>
                  <a:pt x="1831" y="17010"/>
                </a:cubicBezTo>
                <a:cubicBezTo>
                  <a:pt x="1313" y="17031"/>
                  <a:pt x="1026" y="17060"/>
                  <a:pt x="848" y="17102"/>
                </a:cubicBezTo>
                <a:cubicBezTo>
                  <a:pt x="759" y="17123"/>
                  <a:pt x="696" y="17146"/>
                  <a:pt x="647" y="17175"/>
                </a:cubicBezTo>
                <a:cubicBezTo>
                  <a:pt x="597" y="17203"/>
                  <a:pt x="561" y="17235"/>
                  <a:pt x="520" y="17271"/>
                </a:cubicBezTo>
                <a:cubicBezTo>
                  <a:pt x="413" y="17367"/>
                  <a:pt x="327" y="17501"/>
                  <a:pt x="271" y="17665"/>
                </a:cubicBezTo>
                <a:cubicBezTo>
                  <a:pt x="214" y="17828"/>
                  <a:pt x="183" y="18021"/>
                  <a:pt x="183" y="18236"/>
                </a:cubicBezTo>
                <a:cubicBezTo>
                  <a:pt x="183" y="18335"/>
                  <a:pt x="177" y="18425"/>
                  <a:pt x="165" y="18511"/>
                </a:cubicBezTo>
                <a:cubicBezTo>
                  <a:pt x="161" y="18543"/>
                  <a:pt x="156" y="18573"/>
                  <a:pt x="150" y="18603"/>
                </a:cubicBezTo>
                <a:cubicBezTo>
                  <a:pt x="141" y="18652"/>
                  <a:pt x="128" y="18699"/>
                  <a:pt x="114" y="18744"/>
                </a:cubicBezTo>
                <a:cubicBezTo>
                  <a:pt x="104" y="18778"/>
                  <a:pt x="94" y="18815"/>
                  <a:pt x="81" y="18847"/>
                </a:cubicBezTo>
                <a:cubicBezTo>
                  <a:pt x="73" y="18868"/>
                  <a:pt x="61" y="18886"/>
                  <a:pt x="51" y="18907"/>
                </a:cubicBezTo>
                <a:cubicBezTo>
                  <a:pt x="35" y="18941"/>
                  <a:pt x="19" y="18976"/>
                  <a:pt x="0" y="19008"/>
                </a:cubicBezTo>
                <a:cubicBezTo>
                  <a:pt x="83" y="19157"/>
                  <a:pt x="142" y="19473"/>
                  <a:pt x="189" y="20008"/>
                </a:cubicBezTo>
                <a:cubicBezTo>
                  <a:pt x="246" y="20649"/>
                  <a:pt x="403" y="21245"/>
                  <a:pt x="547" y="21373"/>
                </a:cubicBezTo>
                <a:cubicBezTo>
                  <a:pt x="778" y="21576"/>
                  <a:pt x="1824" y="21599"/>
                  <a:pt x="10777" y="21599"/>
                </a:cubicBezTo>
                <a:cubicBezTo>
                  <a:pt x="19088" y="21599"/>
                  <a:pt x="20813" y="21567"/>
                  <a:pt x="21122" y="21401"/>
                </a:cubicBezTo>
                <a:cubicBezTo>
                  <a:pt x="21455" y="21223"/>
                  <a:pt x="21494" y="21007"/>
                  <a:pt x="21522" y="19289"/>
                </a:cubicBezTo>
                <a:cubicBezTo>
                  <a:pt x="21533" y="18571"/>
                  <a:pt x="21565" y="17948"/>
                  <a:pt x="21600" y="17599"/>
                </a:cubicBezTo>
                <a:cubicBezTo>
                  <a:pt x="21253" y="17266"/>
                  <a:pt x="20767" y="17038"/>
                  <a:pt x="20214" y="16928"/>
                </a:cubicBezTo>
                <a:cubicBezTo>
                  <a:pt x="20041" y="16917"/>
                  <a:pt x="19860" y="16907"/>
                  <a:pt x="19606" y="16898"/>
                </a:cubicBezTo>
                <a:cubicBezTo>
                  <a:pt x="19397" y="16890"/>
                  <a:pt x="19265" y="16882"/>
                  <a:pt x="19107" y="16874"/>
                </a:cubicBezTo>
                <a:cubicBezTo>
                  <a:pt x="19061" y="16877"/>
                  <a:pt x="19018" y="16879"/>
                  <a:pt x="18972" y="16885"/>
                </a:cubicBezTo>
                <a:cubicBezTo>
                  <a:pt x="18519" y="16938"/>
                  <a:pt x="18241" y="16877"/>
                  <a:pt x="18199" y="16746"/>
                </a:cubicBezTo>
                <a:cubicBezTo>
                  <a:pt x="18137" y="16693"/>
                  <a:pt x="18187" y="16619"/>
                  <a:pt x="18307" y="16513"/>
                </a:cubicBezTo>
                <a:cubicBezTo>
                  <a:pt x="18433" y="16402"/>
                  <a:pt x="18386" y="16297"/>
                  <a:pt x="18070" y="16104"/>
                </a:cubicBezTo>
                <a:cubicBezTo>
                  <a:pt x="18053" y="16094"/>
                  <a:pt x="18022" y="16080"/>
                  <a:pt x="18004" y="16069"/>
                </a:cubicBezTo>
                <a:cubicBezTo>
                  <a:pt x="17899" y="16012"/>
                  <a:pt x="17780" y="15950"/>
                  <a:pt x="17625" y="15876"/>
                </a:cubicBezTo>
                <a:lnTo>
                  <a:pt x="16716" y="15441"/>
                </a:lnTo>
                <a:close/>
              </a:path>
            </a:pathLst>
          </a:custGeom>
          <a:ln w="12700">
            <a:miter lim="400000"/>
          </a:ln>
        </p:spPr>
      </p:pic>
      <p:sp>
        <p:nvSpPr>
          <p:cNvPr id="1035" name="Use code: NOV25…"/>
          <p:cNvSpPr txBox="1"/>
          <p:nvPr/>
        </p:nvSpPr>
        <p:spPr>
          <a:xfrm>
            <a:off x="7889109" y="7339514"/>
            <a:ext cx="4780539" cy="1714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2400"/>
            </a:pPr>
            <a:r>
              <a:t>Use code: </a:t>
            </a:r>
            <a:r>
              <a:rPr sz="3300" b="1"/>
              <a:t>NOV25</a:t>
            </a:r>
            <a:r>
              <a:t> </a:t>
            </a:r>
          </a:p>
          <a:p>
            <a:pPr>
              <a:defRPr sz="2400"/>
            </a:pPr>
            <a:r>
              <a:t>On my website to get your copy </a:t>
            </a:r>
          </a:p>
          <a:p>
            <a:pPr>
              <a:defRPr sz="2400"/>
            </a:pPr>
            <a:r>
              <a:t>for just </a:t>
            </a:r>
            <a:r>
              <a:rPr sz="3900">
                <a:solidFill>
                  <a:srgbClr val="FF2600"/>
                </a:solidFill>
              </a:rPr>
              <a:t>$9</a:t>
            </a:r>
            <a:r>
              <a:rPr sz="3900"/>
              <a:t> </a:t>
            </a:r>
          </a:p>
        </p:txBody>
      </p:sp>
      <p:pic>
        <p:nvPicPr>
          <p:cNvPr id="1036" name="pasted-movie.png" descr="pasted-movie.png"/>
          <p:cNvPicPr>
            <a:picLocks noChangeAspect="1"/>
          </p:cNvPicPr>
          <p:nvPr/>
        </p:nvPicPr>
        <p:blipFill>
          <a:blip r:embed="rId7"/>
          <a:srcRect l="13664" t="38702" r="13751" b="38752"/>
          <a:stretch>
            <a:fillRect/>
          </a:stretch>
        </p:blipFill>
        <p:spPr>
          <a:xfrm>
            <a:off x="1266419" y="3239942"/>
            <a:ext cx="1431545" cy="444652"/>
          </a:xfrm>
          <a:custGeom>
            <a:avLst/>
            <a:gdLst/>
            <a:ahLst/>
            <a:cxnLst>
              <a:cxn ang="0">
                <a:pos x="wd2" y="hd2"/>
              </a:cxn>
              <a:cxn ang="5400000">
                <a:pos x="wd2" y="hd2"/>
              </a:cxn>
              <a:cxn ang="10800000">
                <a:pos x="wd2" y="hd2"/>
              </a:cxn>
              <a:cxn ang="16200000">
                <a:pos x="wd2" y="hd2"/>
              </a:cxn>
            </a:cxnLst>
            <a:rect l="0" t="0" r="r" b="b"/>
            <a:pathLst>
              <a:path w="21597" h="21497" extrusionOk="0">
                <a:moveTo>
                  <a:pt x="1677" y="0"/>
                </a:moveTo>
                <a:cubicBezTo>
                  <a:pt x="1165" y="9"/>
                  <a:pt x="748" y="476"/>
                  <a:pt x="461" y="1343"/>
                </a:cubicBezTo>
                <a:cubicBezTo>
                  <a:pt x="202" y="2126"/>
                  <a:pt x="43" y="3476"/>
                  <a:pt x="126" y="4164"/>
                </a:cubicBezTo>
                <a:cubicBezTo>
                  <a:pt x="158" y="4432"/>
                  <a:pt x="290" y="4575"/>
                  <a:pt x="599" y="4701"/>
                </a:cubicBezTo>
                <a:cubicBezTo>
                  <a:pt x="912" y="4828"/>
                  <a:pt x="936" y="4835"/>
                  <a:pt x="1114" y="4739"/>
                </a:cubicBezTo>
                <a:cubicBezTo>
                  <a:pt x="1205" y="4690"/>
                  <a:pt x="1251" y="4710"/>
                  <a:pt x="1251" y="4797"/>
                </a:cubicBezTo>
                <a:cubicBezTo>
                  <a:pt x="1251" y="4870"/>
                  <a:pt x="1221" y="4929"/>
                  <a:pt x="1186" y="4931"/>
                </a:cubicBezTo>
                <a:cubicBezTo>
                  <a:pt x="1124" y="4935"/>
                  <a:pt x="862" y="5229"/>
                  <a:pt x="659" y="5507"/>
                </a:cubicBezTo>
                <a:cubicBezTo>
                  <a:pt x="513" y="5706"/>
                  <a:pt x="192" y="6846"/>
                  <a:pt x="96" y="7502"/>
                </a:cubicBezTo>
                <a:cubicBezTo>
                  <a:pt x="37" y="7904"/>
                  <a:pt x="3" y="8577"/>
                  <a:pt x="0" y="9248"/>
                </a:cubicBezTo>
                <a:cubicBezTo>
                  <a:pt x="-3" y="9920"/>
                  <a:pt x="23" y="10586"/>
                  <a:pt x="78" y="10956"/>
                </a:cubicBezTo>
                <a:cubicBezTo>
                  <a:pt x="162" y="11521"/>
                  <a:pt x="528" y="12683"/>
                  <a:pt x="623" y="12683"/>
                </a:cubicBezTo>
                <a:cubicBezTo>
                  <a:pt x="659" y="12683"/>
                  <a:pt x="700" y="12732"/>
                  <a:pt x="713" y="12798"/>
                </a:cubicBezTo>
                <a:cubicBezTo>
                  <a:pt x="726" y="12866"/>
                  <a:pt x="915" y="12913"/>
                  <a:pt x="1156" y="12913"/>
                </a:cubicBezTo>
                <a:cubicBezTo>
                  <a:pt x="1609" y="12913"/>
                  <a:pt x="1712" y="12837"/>
                  <a:pt x="2024" y="12165"/>
                </a:cubicBezTo>
                <a:lnTo>
                  <a:pt x="2180" y="11819"/>
                </a:lnTo>
                <a:lnTo>
                  <a:pt x="2371" y="12376"/>
                </a:lnTo>
                <a:cubicBezTo>
                  <a:pt x="2476" y="12678"/>
                  <a:pt x="2599" y="12913"/>
                  <a:pt x="2641" y="12913"/>
                </a:cubicBezTo>
                <a:cubicBezTo>
                  <a:pt x="2768" y="12913"/>
                  <a:pt x="3269" y="11624"/>
                  <a:pt x="3365" y="11052"/>
                </a:cubicBezTo>
                <a:cubicBezTo>
                  <a:pt x="3434" y="10639"/>
                  <a:pt x="3417" y="10353"/>
                  <a:pt x="3281" y="9709"/>
                </a:cubicBezTo>
                <a:lnTo>
                  <a:pt x="3156" y="9114"/>
                </a:lnTo>
                <a:lnTo>
                  <a:pt x="3144" y="6102"/>
                </a:lnTo>
                <a:cubicBezTo>
                  <a:pt x="3132" y="3578"/>
                  <a:pt x="3116" y="2979"/>
                  <a:pt x="3060" y="2456"/>
                </a:cubicBezTo>
                <a:cubicBezTo>
                  <a:pt x="2886" y="855"/>
                  <a:pt x="2398" y="-13"/>
                  <a:pt x="1677" y="0"/>
                </a:cubicBezTo>
                <a:close/>
                <a:moveTo>
                  <a:pt x="5539" y="38"/>
                </a:moveTo>
                <a:cubicBezTo>
                  <a:pt x="5344" y="38"/>
                  <a:pt x="5051" y="357"/>
                  <a:pt x="4844" y="767"/>
                </a:cubicBezTo>
                <a:cubicBezTo>
                  <a:pt x="4772" y="910"/>
                  <a:pt x="4712" y="970"/>
                  <a:pt x="4712" y="902"/>
                </a:cubicBezTo>
                <a:cubicBezTo>
                  <a:pt x="4712" y="833"/>
                  <a:pt x="4673" y="652"/>
                  <a:pt x="4628" y="518"/>
                </a:cubicBezTo>
                <a:cubicBezTo>
                  <a:pt x="4558" y="308"/>
                  <a:pt x="4497" y="288"/>
                  <a:pt x="4179" y="288"/>
                </a:cubicBezTo>
                <a:cubicBezTo>
                  <a:pt x="3831" y="288"/>
                  <a:pt x="3811" y="295"/>
                  <a:pt x="3724" y="595"/>
                </a:cubicBezTo>
                <a:lnTo>
                  <a:pt x="3635" y="921"/>
                </a:lnTo>
                <a:lnTo>
                  <a:pt x="3635" y="6600"/>
                </a:lnTo>
                <a:cubicBezTo>
                  <a:pt x="3635" y="12776"/>
                  <a:pt x="3620" y="12381"/>
                  <a:pt x="3832" y="12759"/>
                </a:cubicBezTo>
                <a:cubicBezTo>
                  <a:pt x="3876" y="12838"/>
                  <a:pt x="4065" y="12907"/>
                  <a:pt x="4251" y="12913"/>
                </a:cubicBezTo>
                <a:cubicBezTo>
                  <a:pt x="4562" y="12924"/>
                  <a:pt x="4598" y="12893"/>
                  <a:pt x="4688" y="12625"/>
                </a:cubicBezTo>
                <a:lnTo>
                  <a:pt x="4784" y="12337"/>
                </a:lnTo>
                <a:lnTo>
                  <a:pt x="4784" y="8634"/>
                </a:lnTo>
                <a:cubicBezTo>
                  <a:pt x="4784" y="6300"/>
                  <a:pt x="4803" y="4920"/>
                  <a:pt x="4826" y="4874"/>
                </a:cubicBezTo>
                <a:cubicBezTo>
                  <a:pt x="4846" y="4833"/>
                  <a:pt x="4862" y="4666"/>
                  <a:pt x="4862" y="4509"/>
                </a:cubicBezTo>
                <a:cubicBezTo>
                  <a:pt x="4862" y="3831"/>
                  <a:pt x="5216" y="3444"/>
                  <a:pt x="5317" y="4010"/>
                </a:cubicBezTo>
                <a:cubicBezTo>
                  <a:pt x="5352" y="4208"/>
                  <a:pt x="5369" y="5342"/>
                  <a:pt x="5383" y="8327"/>
                </a:cubicBezTo>
                <a:lnTo>
                  <a:pt x="5401" y="12376"/>
                </a:lnTo>
                <a:lnTo>
                  <a:pt x="5527" y="12644"/>
                </a:lnTo>
                <a:cubicBezTo>
                  <a:pt x="5635" y="12878"/>
                  <a:pt x="5699" y="12913"/>
                  <a:pt x="5982" y="12913"/>
                </a:cubicBezTo>
                <a:cubicBezTo>
                  <a:pt x="6226" y="12913"/>
                  <a:pt x="6338" y="12866"/>
                  <a:pt x="6407" y="12721"/>
                </a:cubicBezTo>
                <a:cubicBezTo>
                  <a:pt x="6601" y="12313"/>
                  <a:pt x="6610" y="12160"/>
                  <a:pt x="6610" y="8116"/>
                </a:cubicBezTo>
                <a:cubicBezTo>
                  <a:pt x="6610" y="4509"/>
                  <a:pt x="6614" y="4351"/>
                  <a:pt x="6688" y="4048"/>
                </a:cubicBezTo>
                <a:cubicBezTo>
                  <a:pt x="6743" y="3824"/>
                  <a:pt x="6799" y="3741"/>
                  <a:pt x="6886" y="3741"/>
                </a:cubicBezTo>
                <a:cubicBezTo>
                  <a:pt x="7138" y="3741"/>
                  <a:pt x="7219" y="4509"/>
                  <a:pt x="7191" y="6658"/>
                </a:cubicBezTo>
                <a:cubicBezTo>
                  <a:pt x="7123" y="11796"/>
                  <a:pt x="7123" y="12097"/>
                  <a:pt x="7191" y="12337"/>
                </a:cubicBezTo>
                <a:cubicBezTo>
                  <a:pt x="7314" y="12774"/>
                  <a:pt x="7464" y="12922"/>
                  <a:pt x="7778" y="12913"/>
                </a:cubicBezTo>
                <a:cubicBezTo>
                  <a:pt x="7994" y="12907"/>
                  <a:pt x="8111" y="12833"/>
                  <a:pt x="8191" y="12683"/>
                </a:cubicBezTo>
                <a:lnTo>
                  <a:pt x="8299" y="12472"/>
                </a:lnTo>
                <a:lnTo>
                  <a:pt x="8299" y="7483"/>
                </a:lnTo>
                <a:lnTo>
                  <a:pt x="8299" y="2494"/>
                </a:lnTo>
                <a:lnTo>
                  <a:pt x="8197" y="1804"/>
                </a:lnTo>
                <a:cubicBezTo>
                  <a:pt x="8119" y="1278"/>
                  <a:pt x="8057" y="1025"/>
                  <a:pt x="7922" y="748"/>
                </a:cubicBezTo>
                <a:cubicBezTo>
                  <a:pt x="7824" y="549"/>
                  <a:pt x="7697" y="364"/>
                  <a:pt x="7640" y="326"/>
                </a:cubicBezTo>
                <a:cubicBezTo>
                  <a:pt x="7583" y="289"/>
                  <a:pt x="7525" y="211"/>
                  <a:pt x="7514" y="153"/>
                </a:cubicBezTo>
                <a:cubicBezTo>
                  <a:pt x="7479" y="-31"/>
                  <a:pt x="7113" y="38"/>
                  <a:pt x="6916" y="269"/>
                </a:cubicBezTo>
                <a:cubicBezTo>
                  <a:pt x="6704" y="517"/>
                  <a:pt x="6479" y="1022"/>
                  <a:pt x="6419" y="1381"/>
                </a:cubicBezTo>
                <a:cubicBezTo>
                  <a:pt x="6382" y="1600"/>
                  <a:pt x="6365" y="1597"/>
                  <a:pt x="6203" y="1094"/>
                </a:cubicBezTo>
                <a:cubicBezTo>
                  <a:pt x="5976" y="388"/>
                  <a:pt x="5763" y="38"/>
                  <a:pt x="5539" y="38"/>
                </a:cubicBezTo>
                <a:close/>
                <a:moveTo>
                  <a:pt x="10820" y="134"/>
                </a:moveTo>
                <a:cubicBezTo>
                  <a:pt x="10760" y="-57"/>
                  <a:pt x="9933" y="-38"/>
                  <a:pt x="9873" y="153"/>
                </a:cubicBezTo>
                <a:cubicBezTo>
                  <a:pt x="9850" y="229"/>
                  <a:pt x="9789" y="288"/>
                  <a:pt x="9742" y="288"/>
                </a:cubicBezTo>
                <a:cubicBezTo>
                  <a:pt x="9606" y="288"/>
                  <a:pt x="9242" y="935"/>
                  <a:pt x="9095" y="1439"/>
                </a:cubicBezTo>
                <a:cubicBezTo>
                  <a:pt x="8835" y="2330"/>
                  <a:pt x="8793" y="2641"/>
                  <a:pt x="8790" y="3492"/>
                </a:cubicBezTo>
                <a:cubicBezTo>
                  <a:pt x="8787" y="4271"/>
                  <a:pt x="8786" y="4266"/>
                  <a:pt x="8915" y="4471"/>
                </a:cubicBezTo>
                <a:cubicBezTo>
                  <a:pt x="8987" y="4584"/>
                  <a:pt x="9136" y="4679"/>
                  <a:pt x="9245" y="4682"/>
                </a:cubicBezTo>
                <a:cubicBezTo>
                  <a:pt x="9354" y="4685"/>
                  <a:pt x="9475" y="4748"/>
                  <a:pt x="9514" y="4816"/>
                </a:cubicBezTo>
                <a:cubicBezTo>
                  <a:pt x="9620" y="4998"/>
                  <a:pt x="9772" y="4683"/>
                  <a:pt x="9927" y="3991"/>
                </a:cubicBezTo>
                <a:cubicBezTo>
                  <a:pt x="10066" y="3371"/>
                  <a:pt x="10214" y="3184"/>
                  <a:pt x="10376" y="3377"/>
                </a:cubicBezTo>
                <a:cubicBezTo>
                  <a:pt x="10447" y="3461"/>
                  <a:pt x="10460" y="3552"/>
                  <a:pt x="10460" y="4010"/>
                </a:cubicBezTo>
                <a:cubicBezTo>
                  <a:pt x="10460" y="4601"/>
                  <a:pt x="10429" y="4697"/>
                  <a:pt x="10203" y="4701"/>
                </a:cubicBezTo>
                <a:cubicBezTo>
                  <a:pt x="10143" y="4702"/>
                  <a:pt x="10038" y="4736"/>
                  <a:pt x="9975" y="4797"/>
                </a:cubicBezTo>
                <a:cubicBezTo>
                  <a:pt x="9912" y="4858"/>
                  <a:pt x="9763" y="5005"/>
                  <a:pt x="9640" y="5123"/>
                </a:cubicBezTo>
                <a:cubicBezTo>
                  <a:pt x="9350" y="5401"/>
                  <a:pt x="9197" y="5723"/>
                  <a:pt x="8969" y="6504"/>
                </a:cubicBezTo>
                <a:cubicBezTo>
                  <a:pt x="8697" y="7439"/>
                  <a:pt x="8683" y="7575"/>
                  <a:pt x="8664" y="9018"/>
                </a:cubicBezTo>
                <a:cubicBezTo>
                  <a:pt x="8648" y="10268"/>
                  <a:pt x="8645" y="10325"/>
                  <a:pt x="8760" y="11071"/>
                </a:cubicBezTo>
                <a:cubicBezTo>
                  <a:pt x="8846" y="11630"/>
                  <a:pt x="8927" y="11951"/>
                  <a:pt x="9059" y="12261"/>
                </a:cubicBezTo>
                <a:cubicBezTo>
                  <a:pt x="9158" y="12494"/>
                  <a:pt x="9267" y="12683"/>
                  <a:pt x="9299" y="12683"/>
                </a:cubicBezTo>
                <a:cubicBezTo>
                  <a:pt x="9331" y="12683"/>
                  <a:pt x="9364" y="12732"/>
                  <a:pt x="9377" y="12798"/>
                </a:cubicBezTo>
                <a:cubicBezTo>
                  <a:pt x="9405" y="12945"/>
                  <a:pt x="10241" y="12963"/>
                  <a:pt x="10269" y="12817"/>
                </a:cubicBezTo>
                <a:cubicBezTo>
                  <a:pt x="10280" y="12760"/>
                  <a:pt x="10339" y="12683"/>
                  <a:pt x="10400" y="12644"/>
                </a:cubicBezTo>
                <a:cubicBezTo>
                  <a:pt x="10461" y="12605"/>
                  <a:pt x="10581" y="12366"/>
                  <a:pt x="10664" y="12126"/>
                </a:cubicBezTo>
                <a:lnTo>
                  <a:pt x="10814" y="11685"/>
                </a:lnTo>
                <a:lnTo>
                  <a:pt x="11017" y="12299"/>
                </a:lnTo>
                <a:cubicBezTo>
                  <a:pt x="11145" y="12686"/>
                  <a:pt x="11248" y="12913"/>
                  <a:pt x="11304" y="12913"/>
                </a:cubicBezTo>
                <a:cubicBezTo>
                  <a:pt x="11386" y="12913"/>
                  <a:pt x="11858" y="11756"/>
                  <a:pt x="11999" y="11205"/>
                </a:cubicBezTo>
                <a:cubicBezTo>
                  <a:pt x="12075" y="10908"/>
                  <a:pt x="12028" y="10133"/>
                  <a:pt x="11903" y="9613"/>
                </a:cubicBezTo>
                <a:lnTo>
                  <a:pt x="11795" y="9171"/>
                </a:lnTo>
                <a:lnTo>
                  <a:pt x="11789" y="6121"/>
                </a:lnTo>
                <a:cubicBezTo>
                  <a:pt x="11779" y="2825"/>
                  <a:pt x="11757" y="2450"/>
                  <a:pt x="11574" y="1631"/>
                </a:cubicBezTo>
                <a:cubicBezTo>
                  <a:pt x="11442" y="1041"/>
                  <a:pt x="11095" y="288"/>
                  <a:pt x="10957" y="288"/>
                </a:cubicBezTo>
                <a:cubicBezTo>
                  <a:pt x="10904" y="288"/>
                  <a:pt x="10844" y="213"/>
                  <a:pt x="10820" y="134"/>
                </a:cubicBezTo>
                <a:close/>
                <a:moveTo>
                  <a:pt x="20304" y="134"/>
                </a:moveTo>
                <a:cubicBezTo>
                  <a:pt x="20128" y="234"/>
                  <a:pt x="19964" y="447"/>
                  <a:pt x="19861" y="767"/>
                </a:cubicBezTo>
                <a:cubicBezTo>
                  <a:pt x="19792" y="982"/>
                  <a:pt x="19735" y="1105"/>
                  <a:pt x="19735" y="1036"/>
                </a:cubicBezTo>
                <a:cubicBezTo>
                  <a:pt x="19735" y="967"/>
                  <a:pt x="19695" y="768"/>
                  <a:pt x="19645" y="595"/>
                </a:cubicBezTo>
                <a:cubicBezTo>
                  <a:pt x="19558" y="294"/>
                  <a:pt x="19537" y="288"/>
                  <a:pt x="19178" y="288"/>
                </a:cubicBezTo>
                <a:cubicBezTo>
                  <a:pt x="18811" y="288"/>
                  <a:pt x="18799" y="294"/>
                  <a:pt x="18693" y="633"/>
                </a:cubicBezTo>
                <a:lnTo>
                  <a:pt x="18585" y="979"/>
                </a:lnTo>
                <a:lnTo>
                  <a:pt x="18585" y="6562"/>
                </a:lnTo>
                <a:lnTo>
                  <a:pt x="18585" y="12165"/>
                </a:lnTo>
                <a:lnTo>
                  <a:pt x="18699" y="12529"/>
                </a:lnTo>
                <a:cubicBezTo>
                  <a:pt x="18815" y="12908"/>
                  <a:pt x="18817" y="12913"/>
                  <a:pt x="19196" y="12913"/>
                </a:cubicBezTo>
                <a:cubicBezTo>
                  <a:pt x="19549" y="12913"/>
                  <a:pt x="19584" y="12896"/>
                  <a:pt x="19675" y="12625"/>
                </a:cubicBezTo>
                <a:lnTo>
                  <a:pt x="19777" y="12337"/>
                </a:lnTo>
                <a:lnTo>
                  <a:pt x="19777" y="8749"/>
                </a:lnTo>
                <a:cubicBezTo>
                  <a:pt x="19777" y="6495"/>
                  <a:pt x="19789" y="5150"/>
                  <a:pt x="19813" y="5104"/>
                </a:cubicBezTo>
                <a:cubicBezTo>
                  <a:pt x="19833" y="5063"/>
                  <a:pt x="19849" y="4883"/>
                  <a:pt x="19849" y="4701"/>
                </a:cubicBezTo>
                <a:cubicBezTo>
                  <a:pt x="19849" y="4217"/>
                  <a:pt x="19992" y="3741"/>
                  <a:pt x="20136" y="3741"/>
                </a:cubicBezTo>
                <a:cubicBezTo>
                  <a:pt x="20283" y="3741"/>
                  <a:pt x="20370" y="4108"/>
                  <a:pt x="20370" y="4720"/>
                </a:cubicBezTo>
                <a:cubicBezTo>
                  <a:pt x="20370" y="4964"/>
                  <a:pt x="20385" y="5198"/>
                  <a:pt x="20405" y="5238"/>
                </a:cubicBezTo>
                <a:cubicBezTo>
                  <a:pt x="20452" y="5331"/>
                  <a:pt x="20458" y="11352"/>
                  <a:pt x="20411" y="11589"/>
                </a:cubicBezTo>
                <a:cubicBezTo>
                  <a:pt x="20363" y="11837"/>
                  <a:pt x="20465" y="12479"/>
                  <a:pt x="20597" y="12721"/>
                </a:cubicBezTo>
                <a:cubicBezTo>
                  <a:pt x="20678" y="12871"/>
                  <a:pt x="20795" y="12913"/>
                  <a:pt x="21022" y="12913"/>
                </a:cubicBezTo>
                <a:cubicBezTo>
                  <a:pt x="21330" y="12913"/>
                  <a:pt x="21336" y="12906"/>
                  <a:pt x="21465" y="12491"/>
                </a:cubicBezTo>
                <a:lnTo>
                  <a:pt x="21597" y="12069"/>
                </a:lnTo>
                <a:lnTo>
                  <a:pt x="21597" y="7617"/>
                </a:lnTo>
                <a:cubicBezTo>
                  <a:pt x="21597" y="4774"/>
                  <a:pt x="21585" y="3136"/>
                  <a:pt x="21561" y="3089"/>
                </a:cubicBezTo>
                <a:cubicBezTo>
                  <a:pt x="21541" y="3049"/>
                  <a:pt x="21526" y="2863"/>
                  <a:pt x="21525" y="2686"/>
                </a:cubicBezTo>
                <a:cubicBezTo>
                  <a:pt x="21523" y="1766"/>
                  <a:pt x="21188" y="565"/>
                  <a:pt x="20837" y="211"/>
                </a:cubicBezTo>
                <a:cubicBezTo>
                  <a:pt x="20670" y="43"/>
                  <a:pt x="20480" y="34"/>
                  <a:pt x="20304" y="134"/>
                </a:cubicBezTo>
                <a:close/>
                <a:moveTo>
                  <a:pt x="16448" y="153"/>
                </a:moveTo>
                <a:cubicBezTo>
                  <a:pt x="16218" y="315"/>
                  <a:pt x="15985" y="636"/>
                  <a:pt x="15783" y="1094"/>
                </a:cubicBezTo>
                <a:cubicBezTo>
                  <a:pt x="15686" y="1314"/>
                  <a:pt x="15610" y="1535"/>
                  <a:pt x="15610" y="1593"/>
                </a:cubicBezTo>
                <a:cubicBezTo>
                  <a:pt x="15610" y="1650"/>
                  <a:pt x="15564" y="1876"/>
                  <a:pt x="15508" y="2091"/>
                </a:cubicBezTo>
                <a:cubicBezTo>
                  <a:pt x="15372" y="2609"/>
                  <a:pt x="15274" y="3194"/>
                  <a:pt x="15274" y="3473"/>
                </a:cubicBezTo>
                <a:cubicBezTo>
                  <a:pt x="15274" y="3597"/>
                  <a:pt x="15254" y="3748"/>
                  <a:pt x="15232" y="3818"/>
                </a:cubicBezTo>
                <a:cubicBezTo>
                  <a:pt x="15133" y="4136"/>
                  <a:pt x="15087" y="6856"/>
                  <a:pt x="15154" y="8327"/>
                </a:cubicBezTo>
                <a:cubicBezTo>
                  <a:pt x="15241" y="10210"/>
                  <a:pt x="15709" y="12220"/>
                  <a:pt x="16190" y="12779"/>
                </a:cubicBezTo>
                <a:cubicBezTo>
                  <a:pt x="16370" y="12987"/>
                  <a:pt x="16480" y="13014"/>
                  <a:pt x="16783" y="12990"/>
                </a:cubicBezTo>
                <a:cubicBezTo>
                  <a:pt x="16988" y="12973"/>
                  <a:pt x="17185" y="12911"/>
                  <a:pt x="17226" y="12836"/>
                </a:cubicBezTo>
                <a:cubicBezTo>
                  <a:pt x="17267" y="12761"/>
                  <a:pt x="17348" y="12665"/>
                  <a:pt x="17406" y="12625"/>
                </a:cubicBezTo>
                <a:cubicBezTo>
                  <a:pt x="17522" y="12546"/>
                  <a:pt x="17913" y="11349"/>
                  <a:pt x="18070" y="10591"/>
                </a:cubicBezTo>
                <a:cubicBezTo>
                  <a:pt x="18177" y="10079"/>
                  <a:pt x="18277" y="9246"/>
                  <a:pt x="18334" y="8385"/>
                </a:cubicBezTo>
                <a:cubicBezTo>
                  <a:pt x="18388" y="7567"/>
                  <a:pt x="18412" y="5747"/>
                  <a:pt x="18370" y="5468"/>
                </a:cubicBezTo>
                <a:cubicBezTo>
                  <a:pt x="18349" y="5332"/>
                  <a:pt x="18322" y="4909"/>
                  <a:pt x="18310" y="4528"/>
                </a:cubicBezTo>
                <a:cubicBezTo>
                  <a:pt x="18278" y="3524"/>
                  <a:pt x="17981" y="1812"/>
                  <a:pt x="17729" y="1151"/>
                </a:cubicBezTo>
                <a:cubicBezTo>
                  <a:pt x="17649" y="941"/>
                  <a:pt x="17250" y="325"/>
                  <a:pt x="17094" y="173"/>
                </a:cubicBezTo>
                <a:cubicBezTo>
                  <a:pt x="16907" y="-11"/>
                  <a:pt x="16678" y="-8"/>
                  <a:pt x="16448" y="153"/>
                </a:cubicBezTo>
                <a:close/>
                <a:moveTo>
                  <a:pt x="12484" y="288"/>
                </a:moveTo>
                <a:lnTo>
                  <a:pt x="12388" y="576"/>
                </a:lnTo>
                <a:cubicBezTo>
                  <a:pt x="12301" y="855"/>
                  <a:pt x="12294" y="941"/>
                  <a:pt x="12304" y="1976"/>
                </a:cubicBezTo>
                <a:lnTo>
                  <a:pt x="12316" y="3070"/>
                </a:lnTo>
                <a:lnTo>
                  <a:pt x="12442" y="3358"/>
                </a:lnTo>
                <a:cubicBezTo>
                  <a:pt x="12555" y="3602"/>
                  <a:pt x="12615" y="3626"/>
                  <a:pt x="12993" y="3626"/>
                </a:cubicBezTo>
                <a:cubicBezTo>
                  <a:pt x="13225" y="3626"/>
                  <a:pt x="13412" y="3665"/>
                  <a:pt x="13412" y="3722"/>
                </a:cubicBezTo>
                <a:cubicBezTo>
                  <a:pt x="13412" y="3780"/>
                  <a:pt x="13386" y="3901"/>
                  <a:pt x="13352" y="3991"/>
                </a:cubicBezTo>
                <a:cubicBezTo>
                  <a:pt x="13318" y="4081"/>
                  <a:pt x="13236" y="4431"/>
                  <a:pt x="13167" y="4758"/>
                </a:cubicBezTo>
                <a:cubicBezTo>
                  <a:pt x="13098" y="5086"/>
                  <a:pt x="12973" y="5645"/>
                  <a:pt x="12891" y="6006"/>
                </a:cubicBezTo>
                <a:cubicBezTo>
                  <a:pt x="12810" y="6366"/>
                  <a:pt x="12665" y="7026"/>
                  <a:pt x="12574" y="7464"/>
                </a:cubicBezTo>
                <a:cubicBezTo>
                  <a:pt x="12482" y="7902"/>
                  <a:pt x="12386" y="8334"/>
                  <a:pt x="12358" y="8423"/>
                </a:cubicBezTo>
                <a:cubicBezTo>
                  <a:pt x="12223" y="8858"/>
                  <a:pt x="12185" y="9320"/>
                  <a:pt x="12185" y="10649"/>
                </a:cubicBezTo>
                <a:cubicBezTo>
                  <a:pt x="12185" y="11926"/>
                  <a:pt x="12191" y="11978"/>
                  <a:pt x="12286" y="12261"/>
                </a:cubicBezTo>
                <a:cubicBezTo>
                  <a:pt x="12391" y="12570"/>
                  <a:pt x="12480" y="12636"/>
                  <a:pt x="12586" y="12452"/>
                </a:cubicBezTo>
                <a:cubicBezTo>
                  <a:pt x="12962" y="11801"/>
                  <a:pt x="13088" y="11704"/>
                  <a:pt x="13622" y="11685"/>
                </a:cubicBezTo>
                <a:cubicBezTo>
                  <a:pt x="13946" y="11673"/>
                  <a:pt x="14183" y="11717"/>
                  <a:pt x="14238" y="11800"/>
                </a:cubicBezTo>
                <a:cubicBezTo>
                  <a:pt x="14287" y="11874"/>
                  <a:pt x="14404" y="12031"/>
                  <a:pt x="14496" y="12145"/>
                </a:cubicBezTo>
                <a:cubicBezTo>
                  <a:pt x="14588" y="12260"/>
                  <a:pt x="14698" y="12407"/>
                  <a:pt x="14741" y="12472"/>
                </a:cubicBezTo>
                <a:cubicBezTo>
                  <a:pt x="14835" y="12611"/>
                  <a:pt x="14943" y="12443"/>
                  <a:pt x="15029" y="12050"/>
                </a:cubicBezTo>
                <a:cubicBezTo>
                  <a:pt x="15070" y="11860"/>
                  <a:pt x="15089" y="11508"/>
                  <a:pt x="15089" y="10764"/>
                </a:cubicBezTo>
                <a:cubicBezTo>
                  <a:pt x="15089" y="9827"/>
                  <a:pt x="15078" y="9689"/>
                  <a:pt x="14993" y="9363"/>
                </a:cubicBezTo>
                <a:cubicBezTo>
                  <a:pt x="14885" y="8953"/>
                  <a:pt x="14728" y="8669"/>
                  <a:pt x="14544" y="8557"/>
                </a:cubicBezTo>
                <a:cubicBezTo>
                  <a:pt x="14474" y="8516"/>
                  <a:pt x="14411" y="8424"/>
                  <a:pt x="14400" y="8366"/>
                </a:cubicBezTo>
                <a:cubicBezTo>
                  <a:pt x="14389" y="8307"/>
                  <a:pt x="14324" y="8270"/>
                  <a:pt x="14256" y="8270"/>
                </a:cubicBezTo>
                <a:cubicBezTo>
                  <a:pt x="14068" y="8270"/>
                  <a:pt x="13896" y="8131"/>
                  <a:pt x="13897" y="7982"/>
                </a:cubicBezTo>
                <a:cubicBezTo>
                  <a:pt x="13898" y="7908"/>
                  <a:pt x="13934" y="7724"/>
                  <a:pt x="13975" y="7560"/>
                </a:cubicBezTo>
                <a:cubicBezTo>
                  <a:pt x="14016" y="7396"/>
                  <a:pt x="14134" y="6862"/>
                  <a:pt x="14238" y="6370"/>
                </a:cubicBezTo>
                <a:cubicBezTo>
                  <a:pt x="14343" y="5878"/>
                  <a:pt x="14440" y="5444"/>
                  <a:pt x="14454" y="5411"/>
                </a:cubicBezTo>
                <a:cubicBezTo>
                  <a:pt x="14477" y="5356"/>
                  <a:pt x="14592" y="4841"/>
                  <a:pt x="14885" y="3415"/>
                </a:cubicBezTo>
                <a:cubicBezTo>
                  <a:pt x="14982" y="2942"/>
                  <a:pt x="14999" y="2735"/>
                  <a:pt x="15011" y="1861"/>
                </a:cubicBezTo>
                <a:cubicBezTo>
                  <a:pt x="15023" y="951"/>
                  <a:pt x="15016" y="838"/>
                  <a:pt x="14939" y="576"/>
                </a:cubicBezTo>
                <a:lnTo>
                  <a:pt x="14855" y="288"/>
                </a:lnTo>
                <a:lnTo>
                  <a:pt x="13670" y="288"/>
                </a:lnTo>
                <a:lnTo>
                  <a:pt x="12484" y="288"/>
                </a:lnTo>
                <a:close/>
                <a:moveTo>
                  <a:pt x="16741" y="3262"/>
                </a:moveTo>
                <a:cubicBezTo>
                  <a:pt x="16804" y="3263"/>
                  <a:pt x="16875" y="3310"/>
                  <a:pt x="16897" y="3358"/>
                </a:cubicBezTo>
                <a:cubicBezTo>
                  <a:pt x="16978" y="3539"/>
                  <a:pt x="17058" y="4043"/>
                  <a:pt x="17058" y="4355"/>
                </a:cubicBezTo>
                <a:cubicBezTo>
                  <a:pt x="17058" y="4534"/>
                  <a:pt x="17074" y="4718"/>
                  <a:pt x="17094" y="4758"/>
                </a:cubicBezTo>
                <a:cubicBezTo>
                  <a:pt x="17141" y="4850"/>
                  <a:pt x="17146" y="8351"/>
                  <a:pt x="17100" y="8442"/>
                </a:cubicBezTo>
                <a:cubicBezTo>
                  <a:pt x="17083" y="8478"/>
                  <a:pt x="17060" y="8672"/>
                  <a:pt x="17047" y="8884"/>
                </a:cubicBezTo>
                <a:cubicBezTo>
                  <a:pt x="17033" y="9095"/>
                  <a:pt x="16983" y="9385"/>
                  <a:pt x="16939" y="9536"/>
                </a:cubicBezTo>
                <a:cubicBezTo>
                  <a:pt x="16828" y="9915"/>
                  <a:pt x="16619" y="9923"/>
                  <a:pt x="16532" y="9536"/>
                </a:cubicBezTo>
                <a:cubicBezTo>
                  <a:pt x="16376" y="8849"/>
                  <a:pt x="16298" y="5582"/>
                  <a:pt x="16412" y="4451"/>
                </a:cubicBezTo>
                <a:cubicBezTo>
                  <a:pt x="16497" y="3603"/>
                  <a:pt x="16594" y="3259"/>
                  <a:pt x="16741" y="3262"/>
                </a:cubicBezTo>
                <a:close/>
                <a:moveTo>
                  <a:pt x="10514" y="7330"/>
                </a:moveTo>
                <a:cubicBezTo>
                  <a:pt x="10536" y="7394"/>
                  <a:pt x="10539" y="7584"/>
                  <a:pt x="10526" y="7886"/>
                </a:cubicBezTo>
                <a:cubicBezTo>
                  <a:pt x="10513" y="8195"/>
                  <a:pt x="10471" y="8534"/>
                  <a:pt x="10436" y="8653"/>
                </a:cubicBezTo>
                <a:cubicBezTo>
                  <a:pt x="10376" y="8860"/>
                  <a:pt x="10371" y="8848"/>
                  <a:pt x="10346" y="8250"/>
                </a:cubicBezTo>
                <a:cubicBezTo>
                  <a:pt x="10325" y="7728"/>
                  <a:pt x="10334" y="7591"/>
                  <a:pt x="10388" y="7464"/>
                </a:cubicBezTo>
                <a:cubicBezTo>
                  <a:pt x="10452" y="7314"/>
                  <a:pt x="10493" y="7265"/>
                  <a:pt x="10514" y="7330"/>
                </a:cubicBezTo>
                <a:close/>
                <a:moveTo>
                  <a:pt x="13472" y="12395"/>
                </a:moveTo>
                <a:cubicBezTo>
                  <a:pt x="13208" y="12448"/>
                  <a:pt x="12940" y="12573"/>
                  <a:pt x="12765" y="12759"/>
                </a:cubicBezTo>
                <a:cubicBezTo>
                  <a:pt x="12591" y="12945"/>
                  <a:pt x="12284" y="13500"/>
                  <a:pt x="12233" y="13719"/>
                </a:cubicBezTo>
                <a:cubicBezTo>
                  <a:pt x="12162" y="14017"/>
                  <a:pt x="12181" y="14511"/>
                  <a:pt x="12268" y="14813"/>
                </a:cubicBezTo>
                <a:cubicBezTo>
                  <a:pt x="12340" y="15059"/>
                  <a:pt x="12365" y="15080"/>
                  <a:pt x="12592" y="15004"/>
                </a:cubicBezTo>
                <a:cubicBezTo>
                  <a:pt x="12728" y="14959"/>
                  <a:pt x="12869" y="14870"/>
                  <a:pt x="12903" y="14813"/>
                </a:cubicBezTo>
                <a:cubicBezTo>
                  <a:pt x="12938" y="14755"/>
                  <a:pt x="13052" y="14697"/>
                  <a:pt x="13161" y="14697"/>
                </a:cubicBezTo>
                <a:lnTo>
                  <a:pt x="13358" y="14697"/>
                </a:lnTo>
                <a:lnTo>
                  <a:pt x="13250" y="14928"/>
                </a:lnTo>
                <a:cubicBezTo>
                  <a:pt x="13189" y="15047"/>
                  <a:pt x="12978" y="15324"/>
                  <a:pt x="12783" y="15542"/>
                </a:cubicBezTo>
                <a:cubicBezTo>
                  <a:pt x="12589" y="15759"/>
                  <a:pt x="12415" y="15973"/>
                  <a:pt x="12394" y="16021"/>
                </a:cubicBezTo>
                <a:cubicBezTo>
                  <a:pt x="12374" y="16070"/>
                  <a:pt x="12277" y="16163"/>
                  <a:pt x="12185" y="16232"/>
                </a:cubicBezTo>
                <a:cubicBezTo>
                  <a:pt x="11875" y="16467"/>
                  <a:pt x="11611" y="16698"/>
                  <a:pt x="11442" y="16885"/>
                </a:cubicBezTo>
                <a:cubicBezTo>
                  <a:pt x="11350" y="16987"/>
                  <a:pt x="11183" y="17108"/>
                  <a:pt x="11071" y="17153"/>
                </a:cubicBezTo>
                <a:cubicBezTo>
                  <a:pt x="10958" y="17199"/>
                  <a:pt x="10852" y="17276"/>
                  <a:pt x="10831" y="17326"/>
                </a:cubicBezTo>
                <a:cubicBezTo>
                  <a:pt x="10811" y="17376"/>
                  <a:pt x="10622" y="17452"/>
                  <a:pt x="10412" y="17499"/>
                </a:cubicBezTo>
                <a:cubicBezTo>
                  <a:pt x="10203" y="17546"/>
                  <a:pt x="10022" y="17632"/>
                  <a:pt x="10011" y="17691"/>
                </a:cubicBezTo>
                <a:cubicBezTo>
                  <a:pt x="9986" y="17819"/>
                  <a:pt x="7751" y="17837"/>
                  <a:pt x="7712" y="17710"/>
                </a:cubicBezTo>
                <a:cubicBezTo>
                  <a:pt x="7697" y="17661"/>
                  <a:pt x="7513" y="17557"/>
                  <a:pt x="7305" y="17480"/>
                </a:cubicBezTo>
                <a:cubicBezTo>
                  <a:pt x="6826" y="17301"/>
                  <a:pt x="6540" y="17125"/>
                  <a:pt x="6257" y="16846"/>
                </a:cubicBezTo>
                <a:cubicBezTo>
                  <a:pt x="6134" y="16725"/>
                  <a:pt x="5975" y="16605"/>
                  <a:pt x="5904" y="16559"/>
                </a:cubicBezTo>
                <a:cubicBezTo>
                  <a:pt x="5832" y="16512"/>
                  <a:pt x="5757" y="16435"/>
                  <a:pt x="5736" y="16386"/>
                </a:cubicBezTo>
                <a:cubicBezTo>
                  <a:pt x="5716" y="16337"/>
                  <a:pt x="5626" y="16256"/>
                  <a:pt x="5539" y="16213"/>
                </a:cubicBezTo>
                <a:cubicBezTo>
                  <a:pt x="5451" y="16170"/>
                  <a:pt x="5352" y="16079"/>
                  <a:pt x="5317" y="16021"/>
                </a:cubicBezTo>
                <a:cubicBezTo>
                  <a:pt x="5282" y="15964"/>
                  <a:pt x="5183" y="15851"/>
                  <a:pt x="5101" y="15753"/>
                </a:cubicBezTo>
                <a:cubicBezTo>
                  <a:pt x="4632" y="15191"/>
                  <a:pt x="4383" y="14836"/>
                  <a:pt x="3940" y="14141"/>
                </a:cubicBezTo>
                <a:cubicBezTo>
                  <a:pt x="3669" y="13715"/>
                  <a:pt x="3436" y="13317"/>
                  <a:pt x="3425" y="13258"/>
                </a:cubicBezTo>
                <a:cubicBezTo>
                  <a:pt x="3390" y="13079"/>
                  <a:pt x="3122" y="13135"/>
                  <a:pt x="3060" y="13335"/>
                </a:cubicBezTo>
                <a:cubicBezTo>
                  <a:pt x="3028" y="13438"/>
                  <a:pt x="3000" y="13661"/>
                  <a:pt x="3000" y="13815"/>
                </a:cubicBezTo>
                <a:cubicBezTo>
                  <a:pt x="3000" y="14117"/>
                  <a:pt x="3114" y="14830"/>
                  <a:pt x="3161" y="14832"/>
                </a:cubicBezTo>
                <a:cubicBezTo>
                  <a:pt x="3178" y="14832"/>
                  <a:pt x="3251" y="15021"/>
                  <a:pt x="3323" y="15254"/>
                </a:cubicBezTo>
                <a:cubicBezTo>
                  <a:pt x="3396" y="15486"/>
                  <a:pt x="3552" y="15877"/>
                  <a:pt x="3670" y="16136"/>
                </a:cubicBezTo>
                <a:cubicBezTo>
                  <a:pt x="3789" y="16396"/>
                  <a:pt x="3903" y="16691"/>
                  <a:pt x="3928" y="16789"/>
                </a:cubicBezTo>
                <a:cubicBezTo>
                  <a:pt x="3953" y="16886"/>
                  <a:pt x="3992" y="16961"/>
                  <a:pt x="4012" y="16961"/>
                </a:cubicBezTo>
                <a:cubicBezTo>
                  <a:pt x="4032" y="16961"/>
                  <a:pt x="4103" y="17083"/>
                  <a:pt x="4167" y="17230"/>
                </a:cubicBezTo>
                <a:cubicBezTo>
                  <a:pt x="4293" y="17517"/>
                  <a:pt x="4361" y="17661"/>
                  <a:pt x="4700" y="18247"/>
                </a:cubicBezTo>
                <a:cubicBezTo>
                  <a:pt x="5073" y="18891"/>
                  <a:pt x="5460" y="19470"/>
                  <a:pt x="5718" y="19782"/>
                </a:cubicBezTo>
                <a:cubicBezTo>
                  <a:pt x="5810" y="19893"/>
                  <a:pt x="5917" y="20015"/>
                  <a:pt x="5958" y="20070"/>
                </a:cubicBezTo>
                <a:cubicBezTo>
                  <a:pt x="6081" y="20234"/>
                  <a:pt x="6524" y="20614"/>
                  <a:pt x="6922" y="20895"/>
                </a:cubicBezTo>
                <a:cubicBezTo>
                  <a:pt x="7003" y="20953"/>
                  <a:pt x="7147" y="21059"/>
                  <a:pt x="7239" y="21125"/>
                </a:cubicBezTo>
                <a:cubicBezTo>
                  <a:pt x="7331" y="21191"/>
                  <a:pt x="7519" y="21256"/>
                  <a:pt x="7652" y="21259"/>
                </a:cubicBezTo>
                <a:cubicBezTo>
                  <a:pt x="7785" y="21263"/>
                  <a:pt x="7915" y="21311"/>
                  <a:pt x="7946" y="21375"/>
                </a:cubicBezTo>
                <a:cubicBezTo>
                  <a:pt x="8018" y="21525"/>
                  <a:pt x="9490" y="21543"/>
                  <a:pt x="9640" y="21394"/>
                </a:cubicBezTo>
                <a:cubicBezTo>
                  <a:pt x="9703" y="21331"/>
                  <a:pt x="9891" y="21228"/>
                  <a:pt x="10065" y="21163"/>
                </a:cubicBezTo>
                <a:cubicBezTo>
                  <a:pt x="10239" y="21099"/>
                  <a:pt x="10458" y="20982"/>
                  <a:pt x="10550" y="20914"/>
                </a:cubicBezTo>
                <a:cubicBezTo>
                  <a:pt x="10642" y="20847"/>
                  <a:pt x="10793" y="20740"/>
                  <a:pt x="10885" y="20684"/>
                </a:cubicBezTo>
                <a:cubicBezTo>
                  <a:pt x="10977" y="20628"/>
                  <a:pt x="11084" y="20541"/>
                  <a:pt x="11125" y="20473"/>
                </a:cubicBezTo>
                <a:cubicBezTo>
                  <a:pt x="11220" y="20314"/>
                  <a:pt x="11568" y="19955"/>
                  <a:pt x="11628" y="19955"/>
                </a:cubicBezTo>
                <a:cubicBezTo>
                  <a:pt x="11679" y="19955"/>
                  <a:pt x="11856" y="19711"/>
                  <a:pt x="12131" y="19283"/>
                </a:cubicBezTo>
                <a:cubicBezTo>
                  <a:pt x="12233" y="19123"/>
                  <a:pt x="12338" y="18997"/>
                  <a:pt x="12358" y="18995"/>
                </a:cubicBezTo>
                <a:cubicBezTo>
                  <a:pt x="12461" y="18985"/>
                  <a:pt x="13136" y="17739"/>
                  <a:pt x="13334" y="17192"/>
                </a:cubicBezTo>
                <a:cubicBezTo>
                  <a:pt x="13401" y="17007"/>
                  <a:pt x="13468" y="16846"/>
                  <a:pt x="13484" y="16846"/>
                </a:cubicBezTo>
                <a:cubicBezTo>
                  <a:pt x="13500" y="16846"/>
                  <a:pt x="13544" y="16663"/>
                  <a:pt x="13580" y="16424"/>
                </a:cubicBezTo>
                <a:cubicBezTo>
                  <a:pt x="13618" y="16170"/>
                  <a:pt x="13656" y="16016"/>
                  <a:pt x="13676" y="16079"/>
                </a:cubicBezTo>
                <a:cubicBezTo>
                  <a:pt x="13710" y="16190"/>
                  <a:pt x="13561" y="17848"/>
                  <a:pt x="13466" y="18420"/>
                </a:cubicBezTo>
                <a:cubicBezTo>
                  <a:pt x="13396" y="18840"/>
                  <a:pt x="13399" y="19530"/>
                  <a:pt x="13472" y="19763"/>
                </a:cubicBezTo>
                <a:cubicBezTo>
                  <a:pt x="13504" y="19866"/>
                  <a:pt x="13580" y="19955"/>
                  <a:pt x="13640" y="19955"/>
                </a:cubicBezTo>
                <a:cubicBezTo>
                  <a:pt x="13858" y="19955"/>
                  <a:pt x="14240" y="18367"/>
                  <a:pt x="14430" y="16674"/>
                </a:cubicBezTo>
                <a:cubicBezTo>
                  <a:pt x="14545" y="15647"/>
                  <a:pt x="14572" y="15283"/>
                  <a:pt x="14592" y="14506"/>
                </a:cubicBezTo>
                <a:cubicBezTo>
                  <a:pt x="14625" y="13191"/>
                  <a:pt x="14546" y="12837"/>
                  <a:pt x="14137" y="12491"/>
                </a:cubicBezTo>
                <a:cubicBezTo>
                  <a:pt x="13993" y="12369"/>
                  <a:pt x="13736" y="12341"/>
                  <a:pt x="13472" y="12395"/>
                </a:cubicBezTo>
                <a:close/>
              </a:path>
            </a:pathLst>
          </a:cu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 name="Rectangle"/>
          <p:cNvGrpSpPr/>
          <p:nvPr/>
        </p:nvGrpSpPr>
        <p:grpSpPr>
          <a:xfrm>
            <a:off x="-445286" y="-265884"/>
            <a:ext cx="13895372" cy="1730176"/>
            <a:chOff x="0" y="0"/>
            <a:chExt cx="13895370" cy="1730174"/>
          </a:xfrm>
        </p:grpSpPr>
        <p:sp>
          <p:nvSpPr>
            <p:cNvPr id="204"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203"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206" name="Branding"/>
          <p:cNvSpPr txBox="1">
            <a:spLocks noGrp="1"/>
          </p:cNvSpPr>
          <p:nvPr>
            <p:ph type="title" idx="4294967295"/>
          </p:nvPr>
        </p:nvSpPr>
        <p:spPr>
          <a:xfrm>
            <a:off x="4532416" y="-176264"/>
            <a:ext cx="3939968" cy="2044701"/>
          </a:xfrm>
          <a:prstGeom prst="rect">
            <a:avLst/>
          </a:prstGeom>
        </p:spPr>
        <p:txBody>
          <a:bodyPr/>
          <a:lstStyle>
            <a:lvl1pPr>
              <a:defRPr>
                <a:solidFill>
                  <a:srgbClr val="FFFFFF"/>
                </a:solidFill>
              </a:defRPr>
            </a:lvl1pPr>
          </a:lstStyle>
          <a:p>
            <a:r>
              <a:t>Branding</a:t>
            </a:r>
          </a:p>
        </p:txBody>
      </p:sp>
      <p:pic>
        <p:nvPicPr>
          <p:cNvPr id="207" name="pasted-movie.png" descr="pasted-movie.png"/>
          <p:cNvPicPr>
            <a:picLocks noChangeAspect="1"/>
          </p:cNvPicPr>
          <p:nvPr/>
        </p:nvPicPr>
        <p:blipFill>
          <a:blip r:embed="rId4"/>
          <a:srcRect l="1125" t="28564" r="1" b="29846"/>
          <a:stretch>
            <a:fillRect/>
          </a:stretch>
        </p:blipFill>
        <p:spPr>
          <a:xfrm>
            <a:off x="1680567" y="3304059"/>
            <a:ext cx="9643666" cy="4056386"/>
          </a:xfrm>
          <a:custGeom>
            <a:avLst/>
            <a:gdLst/>
            <a:ahLst/>
            <a:cxnLst>
              <a:cxn ang="0">
                <a:pos x="wd2" y="hd2"/>
              </a:cxn>
              <a:cxn ang="5400000">
                <a:pos x="wd2" y="hd2"/>
              </a:cxn>
              <a:cxn ang="10800000">
                <a:pos x="wd2" y="hd2"/>
              </a:cxn>
              <a:cxn ang="16200000">
                <a:pos x="wd2" y="hd2"/>
              </a:cxn>
            </a:cxnLst>
            <a:rect l="0" t="0" r="r" b="b"/>
            <a:pathLst>
              <a:path w="21600" h="21586" extrusionOk="0">
                <a:moveTo>
                  <a:pt x="9194" y="2"/>
                </a:moveTo>
                <a:cubicBezTo>
                  <a:pt x="8088" y="7"/>
                  <a:pt x="6978" y="30"/>
                  <a:pt x="6585" y="69"/>
                </a:cubicBezTo>
                <a:cubicBezTo>
                  <a:pt x="6218" y="106"/>
                  <a:pt x="5883" y="141"/>
                  <a:pt x="5839" y="145"/>
                </a:cubicBezTo>
                <a:lnTo>
                  <a:pt x="5760" y="154"/>
                </a:lnTo>
                <a:lnTo>
                  <a:pt x="5760" y="4551"/>
                </a:lnTo>
                <a:lnTo>
                  <a:pt x="5760" y="8948"/>
                </a:lnTo>
                <a:lnTo>
                  <a:pt x="5682" y="9077"/>
                </a:lnTo>
                <a:cubicBezTo>
                  <a:pt x="5639" y="9148"/>
                  <a:pt x="5564" y="9207"/>
                  <a:pt x="5514" y="9207"/>
                </a:cubicBezTo>
                <a:cubicBezTo>
                  <a:pt x="5464" y="9207"/>
                  <a:pt x="5407" y="9244"/>
                  <a:pt x="5388" y="9290"/>
                </a:cubicBezTo>
                <a:cubicBezTo>
                  <a:pt x="5368" y="9336"/>
                  <a:pt x="5177" y="9416"/>
                  <a:pt x="4965" y="9467"/>
                </a:cubicBezTo>
                <a:cubicBezTo>
                  <a:pt x="4611" y="9553"/>
                  <a:pt x="4544" y="9545"/>
                  <a:pt x="4177" y="9374"/>
                </a:cubicBezTo>
                <a:cubicBezTo>
                  <a:pt x="3956" y="9272"/>
                  <a:pt x="3617" y="9056"/>
                  <a:pt x="3424" y="8895"/>
                </a:cubicBezTo>
                <a:cubicBezTo>
                  <a:pt x="2369" y="8013"/>
                  <a:pt x="2060" y="7750"/>
                  <a:pt x="1392" y="7172"/>
                </a:cubicBezTo>
                <a:cubicBezTo>
                  <a:pt x="989" y="6822"/>
                  <a:pt x="621" y="6536"/>
                  <a:pt x="574" y="6536"/>
                </a:cubicBezTo>
                <a:cubicBezTo>
                  <a:pt x="457" y="6536"/>
                  <a:pt x="424" y="6784"/>
                  <a:pt x="521" y="6937"/>
                </a:cubicBezTo>
                <a:cubicBezTo>
                  <a:pt x="622" y="7097"/>
                  <a:pt x="617" y="7335"/>
                  <a:pt x="509" y="7503"/>
                </a:cubicBezTo>
                <a:cubicBezTo>
                  <a:pt x="428" y="7629"/>
                  <a:pt x="411" y="7628"/>
                  <a:pt x="277" y="7501"/>
                </a:cubicBezTo>
                <a:cubicBezTo>
                  <a:pt x="114" y="7346"/>
                  <a:pt x="0" y="7394"/>
                  <a:pt x="0" y="7615"/>
                </a:cubicBezTo>
                <a:cubicBezTo>
                  <a:pt x="0" y="7762"/>
                  <a:pt x="170" y="7957"/>
                  <a:pt x="1914" y="9807"/>
                </a:cubicBezTo>
                <a:cubicBezTo>
                  <a:pt x="2174" y="10084"/>
                  <a:pt x="2336" y="10300"/>
                  <a:pt x="2336" y="10375"/>
                </a:cubicBezTo>
                <a:cubicBezTo>
                  <a:pt x="2336" y="10510"/>
                  <a:pt x="1859" y="10925"/>
                  <a:pt x="1563" y="11047"/>
                </a:cubicBezTo>
                <a:cubicBezTo>
                  <a:pt x="1432" y="11101"/>
                  <a:pt x="1364" y="11184"/>
                  <a:pt x="1297" y="11372"/>
                </a:cubicBezTo>
                <a:cubicBezTo>
                  <a:pt x="1247" y="11512"/>
                  <a:pt x="1193" y="11626"/>
                  <a:pt x="1177" y="11626"/>
                </a:cubicBezTo>
                <a:cubicBezTo>
                  <a:pt x="1161" y="11626"/>
                  <a:pt x="1088" y="11691"/>
                  <a:pt x="1017" y="11771"/>
                </a:cubicBezTo>
                <a:cubicBezTo>
                  <a:pt x="919" y="11882"/>
                  <a:pt x="879" y="11989"/>
                  <a:pt x="856" y="12206"/>
                </a:cubicBezTo>
                <a:cubicBezTo>
                  <a:pt x="828" y="12467"/>
                  <a:pt x="805" y="12511"/>
                  <a:pt x="615" y="12658"/>
                </a:cubicBezTo>
                <a:cubicBezTo>
                  <a:pt x="363" y="12854"/>
                  <a:pt x="363" y="12854"/>
                  <a:pt x="415" y="12979"/>
                </a:cubicBezTo>
                <a:cubicBezTo>
                  <a:pt x="438" y="13034"/>
                  <a:pt x="457" y="13155"/>
                  <a:pt x="457" y="13250"/>
                </a:cubicBezTo>
                <a:cubicBezTo>
                  <a:pt x="457" y="13485"/>
                  <a:pt x="574" y="14228"/>
                  <a:pt x="678" y="14654"/>
                </a:cubicBezTo>
                <a:cubicBezTo>
                  <a:pt x="726" y="14847"/>
                  <a:pt x="775" y="15126"/>
                  <a:pt x="788" y="15273"/>
                </a:cubicBezTo>
                <a:cubicBezTo>
                  <a:pt x="835" y="15784"/>
                  <a:pt x="1020" y="16468"/>
                  <a:pt x="1199" y="16785"/>
                </a:cubicBezTo>
                <a:cubicBezTo>
                  <a:pt x="1294" y="16954"/>
                  <a:pt x="1449" y="17247"/>
                  <a:pt x="1542" y="17436"/>
                </a:cubicBezTo>
                <a:cubicBezTo>
                  <a:pt x="1636" y="17624"/>
                  <a:pt x="1753" y="17803"/>
                  <a:pt x="1804" y="17833"/>
                </a:cubicBezTo>
                <a:cubicBezTo>
                  <a:pt x="1854" y="17863"/>
                  <a:pt x="1972" y="17994"/>
                  <a:pt x="2066" y="18126"/>
                </a:cubicBezTo>
                <a:cubicBezTo>
                  <a:pt x="2160" y="18258"/>
                  <a:pt x="2275" y="18393"/>
                  <a:pt x="2322" y="18426"/>
                </a:cubicBezTo>
                <a:cubicBezTo>
                  <a:pt x="2368" y="18459"/>
                  <a:pt x="2462" y="18591"/>
                  <a:pt x="2530" y="18717"/>
                </a:cubicBezTo>
                <a:cubicBezTo>
                  <a:pt x="2679" y="18996"/>
                  <a:pt x="3297" y="19528"/>
                  <a:pt x="3636" y="19670"/>
                </a:cubicBezTo>
                <a:cubicBezTo>
                  <a:pt x="3771" y="19727"/>
                  <a:pt x="3931" y="19835"/>
                  <a:pt x="3993" y="19913"/>
                </a:cubicBezTo>
                <a:cubicBezTo>
                  <a:pt x="4055" y="19990"/>
                  <a:pt x="4272" y="20130"/>
                  <a:pt x="4475" y="20223"/>
                </a:cubicBezTo>
                <a:cubicBezTo>
                  <a:pt x="4678" y="20316"/>
                  <a:pt x="4911" y="20451"/>
                  <a:pt x="4994" y="20523"/>
                </a:cubicBezTo>
                <a:cubicBezTo>
                  <a:pt x="5095" y="20610"/>
                  <a:pt x="5259" y="20654"/>
                  <a:pt x="5485" y="20650"/>
                </a:cubicBezTo>
                <a:cubicBezTo>
                  <a:pt x="5784" y="20645"/>
                  <a:pt x="5838" y="20667"/>
                  <a:pt x="5945" y="20840"/>
                </a:cubicBezTo>
                <a:cubicBezTo>
                  <a:pt x="6050" y="21009"/>
                  <a:pt x="6113" y="21036"/>
                  <a:pt x="6414" y="21049"/>
                </a:cubicBezTo>
                <a:cubicBezTo>
                  <a:pt x="6605" y="21057"/>
                  <a:pt x="6832" y="21103"/>
                  <a:pt x="6919" y="21150"/>
                </a:cubicBezTo>
                <a:cubicBezTo>
                  <a:pt x="7005" y="21197"/>
                  <a:pt x="7385" y="21249"/>
                  <a:pt x="7762" y="21264"/>
                </a:cubicBezTo>
                <a:cubicBezTo>
                  <a:pt x="8139" y="21280"/>
                  <a:pt x="8518" y="21339"/>
                  <a:pt x="8605" y="21393"/>
                </a:cubicBezTo>
                <a:cubicBezTo>
                  <a:pt x="8692" y="21448"/>
                  <a:pt x="8976" y="21520"/>
                  <a:pt x="9237" y="21554"/>
                </a:cubicBezTo>
                <a:cubicBezTo>
                  <a:pt x="9498" y="21587"/>
                  <a:pt x="9751" y="21596"/>
                  <a:pt x="9800" y="21573"/>
                </a:cubicBezTo>
                <a:cubicBezTo>
                  <a:pt x="9848" y="21550"/>
                  <a:pt x="10179" y="21518"/>
                  <a:pt x="10536" y="21503"/>
                </a:cubicBezTo>
                <a:cubicBezTo>
                  <a:pt x="10894" y="21489"/>
                  <a:pt x="11261" y="21439"/>
                  <a:pt x="11352" y="21393"/>
                </a:cubicBezTo>
                <a:cubicBezTo>
                  <a:pt x="11480" y="21328"/>
                  <a:pt x="11549" y="21338"/>
                  <a:pt x="11667" y="21438"/>
                </a:cubicBezTo>
                <a:cubicBezTo>
                  <a:pt x="11750" y="21508"/>
                  <a:pt x="11866" y="21548"/>
                  <a:pt x="11924" y="21524"/>
                </a:cubicBezTo>
                <a:cubicBezTo>
                  <a:pt x="12060" y="21469"/>
                  <a:pt x="12748" y="21403"/>
                  <a:pt x="13881" y="21338"/>
                </a:cubicBezTo>
                <a:cubicBezTo>
                  <a:pt x="14540" y="21301"/>
                  <a:pt x="14794" y="21260"/>
                  <a:pt x="14821" y="21184"/>
                </a:cubicBezTo>
                <a:cubicBezTo>
                  <a:pt x="14847" y="21109"/>
                  <a:pt x="14899" y="21097"/>
                  <a:pt x="15006" y="21146"/>
                </a:cubicBezTo>
                <a:cubicBezTo>
                  <a:pt x="15088" y="21184"/>
                  <a:pt x="15265" y="21215"/>
                  <a:pt x="15401" y="21216"/>
                </a:cubicBezTo>
                <a:cubicBezTo>
                  <a:pt x="15623" y="21217"/>
                  <a:pt x="15743" y="21187"/>
                  <a:pt x="16262" y="21005"/>
                </a:cubicBezTo>
                <a:cubicBezTo>
                  <a:pt x="16349" y="20974"/>
                  <a:pt x="16448" y="20892"/>
                  <a:pt x="16482" y="20821"/>
                </a:cubicBezTo>
                <a:cubicBezTo>
                  <a:pt x="16528" y="20727"/>
                  <a:pt x="16612" y="20697"/>
                  <a:pt x="16794" y="20709"/>
                </a:cubicBezTo>
                <a:cubicBezTo>
                  <a:pt x="16931" y="20718"/>
                  <a:pt x="17055" y="20743"/>
                  <a:pt x="17071" y="20766"/>
                </a:cubicBezTo>
                <a:cubicBezTo>
                  <a:pt x="17087" y="20789"/>
                  <a:pt x="17263" y="20749"/>
                  <a:pt x="17462" y="20675"/>
                </a:cubicBezTo>
                <a:cubicBezTo>
                  <a:pt x="18136" y="20426"/>
                  <a:pt x="18191" y="20389"/>
                  <a:pt x="18251" y="20173"/>
                </a:cubicBezTo>
                <a:cubicBezTo>
                  <a:pt x="18300" y="19992"/>
                  <a:pt x="18332" y="19970"/>
                  <a:pt x="18539" y="19970"/>
                </a:cubicBezTo>
                <a:cubicBezTo>
                  <a:pt x="18810" y="19969"/>
                  <a:pt x="18976" y="19765"/>
                  <a:pt x="19260" y="19081"/>
                </a:cubicBezTo>
                <a:cubicBezTo>
                  <a:pt x="19326" y="18923"/>
                  <a:pt x="19424" y="18793"/>
                  <a:pt x="19503" y="18758"/>
                </a:cubicBezTo>
                <a:cubicBezTo>
                  <a:pt x="19597" y="18716"/>
                  <a:pt x="19650" y="18633"/>
                  <a:pt x="19683" y="18479"/>
                </a:cubicBezTo>
                <a:cubicBezTo>
                  <a:pt x="19710" y="18358"/>
                  <a:pt x="19782" y="18172"/>
                  <a:pt x="19843" y="18065"/>
                </a:cubicBezTo>
                <a:cubicBezTo>
                  <a:pt x="19933" y="17908"/>
                  <a:pt x="19951" y="17827"/>
                  <a:pt x="19934" y="17664"/>
                </a:cubicBezTo>
                <a:cubicBezTo>
                  <a:pt x="19916" y="17490"/>
                  <a:pt x="19929" y="17446"/>
                  <a:pt x="20021" y="17370"/>
                </a:cubicBezTo>
                <a:cubicBezTo>
                  <a:pt x="20096" y="17308"/>
                  <a:pt x="20123" y="17241"/>
                  <a:pt x="20109" y="17155"/>
                </a:cubicBezTo>
                <a:cubicBezTo>
                  <a:pt x="20098" y="17085"/>
                  <a:pt x="20105" y="16983"/>
                  <a:pt x="20125" y="16927"/>
                </a:cubicBezTo>
                <a:cubicBezTo>
                  <a:pt x="20150" y="16854"/>
                  <a:pt x="20139" y="16662"/>
                  <a:pt x="20087" y="16289"/>
                </a:cubicBezTo>
                <a:cubicBezTo>
                  <a:pt x="20047" y="15996"/>
                  <a:pt x="19998" y="15626"/>
                  <a:pt x="19978" y="15465"/>
                </a:cubicBezTo>
                <a:cubicBezTo>
                  <a:pt x="19958" y="15304"/>
                  <a:pt x="19905" y="14985"/>
                  <a:pt x="19861" y="14755"/>
                </a:cubicBezTo>
                <a:cubicBezTo>
                  <a:pt x="19793" y="14398"/>
                  <a:pt x="19668" y="13494"/>
                  <a:pt x="19668" y="13349"/>
                </a:cubicBezTo>
                <a:cubicBezTo>
                  <a:pt x="19668" y="13317"/>
                  <a:pt x="19693" y="13275"/>
                  <a:pt x="19727" y="13233"/>
                </a:cubicBezTo>
                <a:cubicBezTo>
                  <a:pt x="19720" y="13140"/>
                  <a:pt x="19766" y="13098"/>
                  <a:pt x="19873" y="13098"/>
                </a:cubicBezTo>
                <a:cubicBezTo>
                  <a:pt x="19875" y="13098"/>
                  <a:pt x="19877" y="13098"/>
                  <a:pt x="19879" y="13098"/>
                </a:cubicBezTo>
                <a:cubicBezTo>
                  <a:pt x="19905" y="13081"/>
                  <a:pt x="19930" y="13063"/>
                  <a:pt x="19957" y="13049"/>
                </a:cubicBezTo>
                <a:cubicBezTo>
                  <a:pt x="20045" y="13005"/>
                  <a:pt x="20142" y="12945"/>
                  <a:pt x="20239" y="12889"/>
                </a:cubicBezTo>
                <a:cubicBezTo>
                  <a:pt x="20273" y="12857"/>
                  <a:pt x="20307" y="12827"/>
                  <a:pt x="20341" y="12787"/>
                </a:cubicBezTo>
                <a:cubicBezTo>
                  <a:pt x="20441" y="12673"/>
                  <a:pt x="20534" y="12578"/>
                  <a:pt x="20548" y="12578"/>
                </a:cubicBezTo>
                <a:cubicBezTo>
                  <a:pt x="20606" y="12578"/>
                  <a:pt x="20822" y="12249"/>
                  <a:pt x="20907" y="12031"/>
                </a:cubicBezTo>
                <a:lnTo>
                  <a:pt x="20998" y="11797"/>
                </a:lnTo>
                <a:lnTo>
                  <a:pt x="21146" y="11830"/>
                </a:lnTo>
                <a:cubicBezTo>
                  <a:pt x="21263" y="11858"/>
                  <a:pt x="21304" y="11849"/>
                  <a:pt x="21348" y="11782"/>
                </a:cubicBezTo>
                <a:cubicBezTo>
                  <a:pt x="21377" y="11735"/>
                  <a:pt x="21427" y="11697"/>
                  <a:pt x="21456" y="11697"/>
                </a:cubicBezTo>
                <a:cubicBezTo>
                  <a:pt x="21493" y="11697"/>
                  <a:pt x="21523" y="11644"/>
                  <a:pt x="21555" y="11522"/>
                </a:cubicBezTo>
                <a:cubicBezTo>
                  <a:pt x="21596" y="11362"/>
                  <a:pt x="21600" y="11221"/>
                  <a:pt x="21600" y="9110"/>
                </a:cubicBezTo>
                <a:lnTo>
                  <a:pt x="21600" y="8745"/>
                </a:lnTo>
                <a:lnTo>
                  <a:pt x="21600" y="7034"/>
                </a:lnTo>
                <a:cubicBezTo>
                  <a:pt x="21599" y="6707"/>
                  <a:pt x="21594" y="6498"/>
                  <a:pt x="21585" y="6363"/>
                </a:cubicBezTo>
                <a:lnTo>
                  <a:pt x="21504" y="6413"/>
                </a:lnTo>
                <a:cubicBezTo>
                  <a:pt x="21188" y="6615"/>
                  <a:pt x="21136" y="6608"/>
                  <a:pt x="20583" y="6287"/>
                </a:cubicBezTo>
                <a:cubicBezTo>
                  <a:pt x="20283" y="6112"/>
                  <a:pt x="19972" y="5944"/>
                  <a:pt x="19891" y="5913"/>
                </a:cubicBezTo>
                <a:cubicBezTo>
                  <a:pt x="19811" y="5882"/>
                  <a:pt x="19718" y="5785"/>
                  <a:pt x="19684" y="5697"/>
                </a:cubicBezTo>
                <a:cubicBezTo>
                  <a:pt x="19601" y="5479"/>
                  <a:pt x="19634" y="5400"/>
                  <a:pt x="20115" y="4637"/>
                </a:cubicBezTo>
                <a:cubicBezTo>
                  <a:pt x="20434" y="4133"/>
                  <a:pt x="20511" y="3973"/>
                  <a:pt x="20511" y="3814"/>
                </a:cubicBezTo>
                <a:cubicBezTo>
                  <a:pt x="20511" y="3521"/>
                  <a:pt x="20435" y="3565"/>
                  <a:pt x="20150" y="4021"/>
                </a:cubicBezTo>
                <a:cubicBezTo>
                  <a:pt x="19763" y="4640"/>
                  <a:pt x="19761" y="4641"/>
                  <a:pt x="19619" y="4479"/>
                </a:cubicBezTo>
                <a:lnTo>
                  <a:pt x="19495" y="4337"/>
                </a:lnTo>
                <a:lnTo>
                  <a:pt x="19197" y="4770"/>
                </a:lnTo>
                <a:cubicBezTo>
                  <a:pt x="19023" y="5024"/>
                  <a:pt x="18860" y="5200"/>
                  <a:pt x="18802" y="5199"/>
                </a:cubicBezTo>
                <a:cubicBezTo>
                  <a:pt x="18747" y="5198"/>
                  <a:pt x="18179" y="4883"/>
                  <a:pt x="17538" y="4498"/>
                </a:cubicBezTo>
                <a:lnTo>
                  <a:pt x="16373" y="3797"/>
                </a:lnTo>
                <a:lnTo>
                  <a:pt x="16143" y="3366"/>
                </a:lnTo>
                <a:cubicBezTo>
                  <a:pt x="16016" y="3129"/>
                  <a:pt x="15897" y="2957"/>
                  <a:pt x="15879" y="2984"/>
                </a:cubicBezTo>
                <a:cubicBezTo>
                  <a:pt x="15838" y="3043"/>
                  <a:pt x="15335" y="1961"/>
                  <a:pt x="15325" y="1793"/>
                </a:cubicBezTo>
                <a:cubicBezTo>
                  <a:pt x="15307" y="1506"/>
                  <a:pt x="15154" y="1450"/>
                  <a:pt x="15118" y="1717"/>
                </a:cubicBezTo>
                <a:cubicBezTo>
                  <a:pt x="15104" y="1819"/>
                  <a:pt x="15046" y="2005"/>
                  <a:pt x="14989" y="2133"/>
                </a:cubicBezTo>
                <a:cubicBezTo>
                  <a:pt x="14932" y="2260"/>
                  <a:pt x="14903" y="2365"/>
                  <a:pt x="14925" y="2365"/>
                </a:cubicBezTo>
                <a:cubicBezTo>
                  <a:pt x="14977" y="2365"/>
                  <a:pt x="15147" y="3264"/>
                  <a:pt x="15117" y="3379"/>
                </a:cubicBezTo>
                <a:cubicBezTo>
                  <a:pt x="15102" y="3436"/>
                  <a:pt x="15082" y="3433"/>
                  <a:pt x="15057" y="3372"/>
                </a:cubicBezTo>
                <a:cubicBezTo>
                  <a:pt x="15036" y="3322"/>
                  <a:pt x="14959" y="3281"/>
                  <a:pt x="14886" y="3281"/>
                </a:cubicBezTo>
                <a:cubicBezTo>
                  <a:pt x="14787" y="3281"/>
                  <a:pt x="14744" y="3328"/>
                  <a:pt x="14714" y="3459"/>
                </a:cubicBezTo>
                <a:cubicBezTo>
                  <a:pt x="14684" y="3592"/>
                  <a:pt x="14665" y="3610"/>
                  <a:pt x="14634" y="3537"/>
                </a:cubicBezTo>
                <a:cubicBezTo>
                  <a:pt x="14612" y="3484"/>
                  <a:pt x="14593" y="3396"/>
                  <a:pt x="14593" y="3341"/>
                </a:cubicBezTo>
                <a:cubicBezTo>
                  <a:pt x="14593" y="3182"/>
                  <a:pt x="14370" y="3170"/>
                  <a:pt x="14272" y="3324"/>
                </a:cubicBezTo>
                <a:cubicBezTo>
                  <a:pt x="14193" y="3446"/>
                  <a:pt x="14189" y="3476"/>
                  <a:pt x="14235" y="3600"/>
                </a:cubicBezTo>
                <a:cubicBezTo>
                  <a:pt x="14264" y="3677"/>
                  <a:pt x="14312" y="3860"/>
                  <a:pt x="14343" y="4006"/>
                </a:cubicBezTo>
                <a:lnTo>
                  <a:pt x="14400" y="4272"/>
                </a:lnTo>
                <a:lnTo>
                  <a:pt x="14168" y="4882"/>
                </a:lnTo>
                <a:cubicBezTo>
                  <a:pt x="14040" y="5218"/>
                  <a:pt x="13898" y="5576"/>
                  <a:pt x="13851" y="5678"/>
                </a:cubicBezTo>
                <a:cubicBezTo>
                  <a:pt x="13771" y="5854"/>
                  <a:pt x="13769" y="5881"/>
                  <a:pt x="13817" y="6149"/>
                </a:cubicBezTo>
                <a:cubicBezTo>
                  <a:pt x="13844" y="6306"/>
                  <a:pt x="13884" y="6458"/>
                  <a:pt x="13905" y="6489"/>
                </a:cubicBezTo>
                <a:cubicBezTo>
                  <a:pt x="13987" y="6610"/>
                  <a:pt x="13897" y="6703"/>
                  <a:pt x="13697" y="6703"/>
                </a:cubicBezTo>
                <a:cubicBezTo>
                  <a:pt x="13467" y="6703"/>
                  <a:pt x="13428" y="6630"/>
                  <a:pt x="13481" y="6301"/>
                </a:cubicBezTo>
                <a:cubicBezTo>
                  <a:pt x="13500" y="6178"/>
                  <a:pt x="13525" y="5980"/>
                  <a:pt x="13536" y="5860"/>
                </a:cubicBezTo>
                <a:cubicBezTo>
                  <a:pt x="13554" y="5663"/>
                  <a:pt x="13548" y="5646"/>
                  <a:pt x="13466" y="5683"/>
                </a:cubicBezTo>
                <a:cubicBezTo>
                  <a:pt x="13408" y="5709"/>
                  <a:pt x="13341" y="5660"/>
                  <a:pt x="13275" y="5545"/>
                </a:cubicBezTo>
                <a:cubicBezTo>
                  <a:pt x="13173" y="5366"/>
                  <a:pt x="13080" y="5305"/>
                  <a:pt x="13115" y="5440"/>
                </a:cubicBezTo>
                <a:cubicBezTo>
                  <a:pt x="13136" y="5521"/>
                  <a:pt x="13004" y="6520"/>
                  <a:pt x="12951" y="6682"/>
                </a:cubicBezTo>
                <a:cubicBezTo>
                  <a:pt x="12904" y="6823"/>
                  <a:pt x="12559" y="6818"/>
                  <a:pt x="12509" y="6675"/>
                </a:cubicBezTo>
                <a:cubicBezTo>
                  <a:pt x="12485" y="6607"/>
                  <a:pt x="12477" y="6360"/>
                  <a:pt x="12489" y="6029"/>
                </a:cubicBezTo>
                <a:cubicBezTo>
                  <a:pt x="12530" y="4813"/>
                  <a:pt x="12565" y="995"/>
                  <a:pt x="12537" y="762"/>
                </a:cubicBezTo>
                <a:cubicBezTo>
                  <a:pt x="12520" y="624"/>
                  <a:pt x="12463" y="419"/>
                  <a:pt x="12411" y="304"/>
                </a:cubicBezTo>
                <a:cubicBezTo>
                  <a:pt x="12321" y="105"/>
                  <a:pt x="12289" y="91"/>
                  <a:pt x="11786" y="44"/>
                </a:cubicBezTo>
                <a:cubicBezTo>
                  <a:pt x="11405" y="8"/>
                  <a:pt x="10301" y="-4"/>
                  <a:pt x="9194" y="2"/>
                </a:cubicBezTo>
                <a:close/>
                <a:moveTo>
                  <a:pt x="14507" y="6141"/>
                </a:moveTo>
                <a:cubicBezTo>
                  <a:pt x="14522" y="6144"/>
                  <a:pt x="14534" y="6150"/>
                  <a:pt x="14542" y="6162"/>
                </a:cubicBezTo>
                <a:cubicBezTo>
                  <a:pt x="14568" y="6201"/>
                  <a:pt x="14549" y="6302"/>
                  <a:pt x="14484" y="6462"/>
                </a:cubicBezTo>
                <a:cubicBezTo>
                  <a:pt x="14412" y="6642"/>
                  <a:pt x="14355" y="6703"/>
                  <a:pt x="14259" y="6703"/>
                </a:cubicBezTo>
                <a:cubicBezTo>
                  <a:pt x="14106" y="6703"/>
                  <a:pt x="14075" y="6648"/>
                  <a:pt x="14120" y="6451"/>
                </a:cubicBezTo>
                <a:cubicBezTo>
                  <a:pt x="14152" y="6310"/>
                  <a:pt x="14402" y="6123"/>
                  <a:pt x="14507" y="6141"/>
                </a:cubicBezTo>
                <a:close/>
                <a:moveTo>
                  <a:pt x="2091" y="8960"/>
                </a:moveTo>
                <a:cubicBezTo>
                  <a:pt x="2127" y="8875"/>
                  <a:pt x="3360" y="9562"/>
                  <a:pt x="3418" y="9700"/>
                </a:cubicBezTo>
                <a:cubicBezTo>
                  <a:pt x="3471" y="9825"/>
                  <a:pt x="3417" y="9932"/>
                  <a:pt x="3276" y="9987"/>
                </a:cubicBezTo>
                <a:cubicBezTo>
                  <a:pt x="3203" y="10015"/>
                  <a:pt x="3104" y="10055"/>
                  <a:pt x="3056" y="10078"/>
                </a:cubicBezTo>
                <a:cubicBezTo>
                  <a:pt x="2999" y="10104"/>
                  <a:pt x="2826" y="9972"/>
                  <a:pt x="2565" y="9704"/>
                </a:cubicBezTo>
                <a:cubicBezTo>
                  <a:pt x="2145" y="9271"/>
                  <a:pt x="2033" y="9097"/>
                  <a:pt x="2091" y="8960"/>
                </a:cubicBezTo>
                <a:close/>
              </a:path>
            </a:pathLst>
          </a:custGeom>
          <a:ln w="12700">
            <a:miter lim="400000"/>
          </a:ln>
        </p:spPr>
      </p:pic>
      <p:sp>
        <p:nvSpPr>
          <p:cNvPr id="208" name="Retrieved on 10-29-25 from: https://www.etsy.com/listing/1327176725/a-z-alphabet-branding-irons-34-tall-26?ls=r&amp;external=1&amp;rec_type=ss&amp;ref=landingpage_similar_listing_top-1&amp;content_source=128f8ded3e8a78019d80c93f0559926d%253ALTd873bee520d9b98e0a3665bfa66"/>
          <p:cNvSpPr txBox="1"/>
          <p:nvPr/>
        </p:nvSpPr>
        <p:spPr>
          <a:xfrm>
            <a:off x="350043" y="8921630"/>
            <a:ext cx="12156745"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1200">
                <a:solidFill>
                  <a:srgbClr val="000000"/>
                </a:solidFill>
                <a:latin typeface="Times Roman"/>
                <a:ea typeface="Times Roman"/>
                <a:cs typeface="Times Roman"/>
                <a:sym typeface="Times Roman"/>
              </a:defRPr>
            </a:pPr>
            <a:r>
              <a:t>Retrieved on 10-29-25 from: </a:t>
            </a:r>
            <a:r>
              <a:rPr u="sng">
                <a:hlinkClick r:id="rId5"/>
              </a:rPr>
              <a:t>https://www.etsy.com/listing/1327176725/a-z-alphabet-branding-irons-34-tall-26?ls=r&amp;external=1&amp;rec_type=ss&amp;ref=landingpage_similar_listing_top-1&amp;content_source=128f8ded3e8a78019d80c93f0559926d%253ALTd873bee520d9b98e0a3665bfa668e32ca0c5b8d5&amp;logging_key=128f8ded3e8a78019d80c93f0559926d%3ALTd873bee520d9b98e0a3665bfa668e32ca0c5b8d5</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208"/>
                                        </p:tgtEl>
                                        <p:attrNameLst>
                                          <p:attrName>style.visibility</p:attrName>
                                        </p:attrNameLst>
                                      </p:cBhvr>
                                      <p:to>
                                        <p:strVal val="visible"/>
                                      </p:to>
                                    </p:set>
                                    <p:animEffect transition="in" filter="fade">
                                      <p:cBhvr>
                                        <p:cTn id="7" dur="10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4" name="Rectangle"/>
          <p:cNvGrpSpPr/>
          <p:nvPr/>
        </p:nvGrpSpPr>
        <p:grpSpPr>
          <a:xfrm>
            <a:off x="-445286" y="-265884"/>
            <a:ext cx="13895372" cy="1730176"/>
            <a:chOff x="0" y="0"/>
            <a:chExt cx="13895370" cy="1730174"/>
          </a:xfrm>
        </p:grpSpPr>
        <p:sp>
          <p:nvSpPr>
            <p:cNvPr id="213"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212" name="Rectangle Rectangle" descr="Rectangle Rectangle"/>
            <p:cNvPicPr>
              <a:picLocks/>
            </p:cNvPicPr>
            <p:nvPr/>
          </p:nvPicPr>
          <p:blipFill>
            <a:blip r:embed="rId3"/>
            <a:stretch>
              <a:fillRect/>
            </a:stretch>
          </p:blipFill>
          <p:spPr>
            <a:xfrm>
              <a:off x="0" y="0"/>
              <a:ext cx="13895371" cy="1730175"/>
            </a:xfrm>
            <a:prstGeom prst="rect">
              <a:avLst/>
            </a:prstGeom>
            <a:effectLst/>
          </p:spPr>
        </p:pic>
      </p:grpSp>
      <p:sp>
        <p:nvSpPr>
          <p:cNvPr id="215" name="Branding"/>
          <p:cNvSpPr txBox="1">
            <a:spLocks noGrp="1"/>
          </p:cNvSpPr>
          <p:nvPr>
            <p:ph type="title" idx="4294967295"/>
          </p:nvPr>
        </p:nvSpPr>
        <p:spPr>
          <a:xfrm>
            <a:off x="4532416" y="-176264"/>
            <a:ext cx="3939968" cy="2044701"/>
          </a:xfrm>
          <a:prstGeom prst="rect">
            <a:avLst/>
          </a:prstGeom>
        </p:spPr>
        <p:txBody>
          <a:bodyPr/>
          <a:lstStyle>
            <a:lvl1pPr>
              <a:defRPr>
                <a:solidFill>
                  <a:srgbClr val="FFFFFF"/>
                </a:solidFill>
              </a:defRPr>
            </a:lvl1pPr>
          </a:lstStyle>
          <a:p>
            <a:r>
              <a:t>Branding</a:t>
            </a:r>
          </a:p>
        </p:txBody>
      </p:sp>
      <p:pic>
        <p:nvPicPr>
          <p:cNvPr id="216" name="IMG_2167.jpg" descr="IMG_2167.jpg"/>
          <p:cNvPicPr>
            <a:picLocks/>
          </p:cNvPicPr>
          <p:nvPr/>
        </p:nvPicPr>
        <p:blipFill>
          <a:blip r:embed="rId4"/>
          <a:stretch>
            <a:fillRect/>
          </a:stretch>
        </p:blipFill>
        <p:spPr>
          <a:xfrm>
            <a:off x="4288306" y="4010327"/>
            <a:ext cx="4982695" cy="3590954"/>
          </a:xfrm>
          <a:prstGeom prst="rect">
            <a:avLst/>
          </a:prstGeom>
          <a:effectLst>
            <a:outerShdw blurRad="63500" dist="90381" dir="4187739" rotWithShape="0">
              <a:srgbClr val="000000">
                <a:alpha val="74436"/>
              </a:srgbClr>
            </a:outerShdw>
          </a:effectLst>
        </p:spPr>
      </p:pic>
      <p:pic>
        <p:nvPicPr>
          <p:cNvPr id="217" name="Group" descr="Group"/>
          <p:cNvPicPr>
            <a:picLocks noChangeAspect="1"/>
          </p:cNvPicPr>
          <p:nvPr/>
        </p:nvPicPr>
        <p:blipFill>
          <a:blip r:embed="rId5"/>
          <a:stretch>
            <a:fillRect/>
          </a:stretch>
        </p:blipFill>
        <p:spPr>
          <a:xfrm>
            <a:off x="5359346" y="8353292"/>
            <a:ext cx="3240795" cy="1155884"/>
          </a:xfrm>
          <a:prstGeom prst="rect">
            <a:avLst/>
          </a:prstGeom>
          <a:ln w="12700">
            <a:miter lim="400000"/>
          </a:ln>
        </p:spPr>
      </p:pic>
      <p:pic>
        <p:nvPicPr>
          <p:cNvPr id="218" name="pasted-movie.png" descr="pasted-movie.png"/>
          <p:cNvPicPr>
            <a:picLocks noChangeAspect="1"/>
          </p:cNvPicPr>
          <p:nvPr/>
        </p:nvPicPr>
        <p:blipFill>
          <a:blip r:embed="rId6"/>
          <a:srcRect l="6777" t="4327" r="49956" b="62578"/>
          <a:stretch>
            <a:fillRect/>
          </a:stretch>
        </p:blipFill>
        <p:spPr>
          <a:xfrm>
            <a:off x="330685" y="4941709"/>
            <a:ext cx="3148556" cy="1777814"/>
          </a:xfrm>
          <a:custGeom>
            <a:avLst/>
            <a:gdLst/>
            <a:ahLst/>
            <a:cxnLst>
              <a:cxn ang="0">
                <a:pos x="wd2" y="hd2"/>
              </a:cxn>
              <a:cxn ang="5400000">
                <a:pos x="wd2" y="hd2"/>
              </a:cxn>
              <a:cxn ang="10800000">
                <a:pos x="wd2" y="hd2"/>
              </a:cxn>
              <a:cxn ang="16200000">
                <a:pos x="wd2" y="hd2"/>
              </a:cxn>
            </a:cxnLst>
            <a:rect l="0" t="0" r="r" b="b"/>
            <a:pathLst>
              <a:path w="21249" h="21428" extrusionOk="0">
                <a:moveTo>
                  <a:pt x="13105" y="3"/>
                </a:moveTo>
                <a:cubicBezTo>
                  <a:pt x="12826" y="24"/>
                  <a:pt x="12541" y="142"/>
                  <a:pt x="12262" y="362"/>
                </a:cubicBezTo>
                <a:cubicBezTo>
                  <a:pt x="11601" y="884"/>
                  <a:pt x="11269" y="1576"/>
                  <a:pt x="11064" y="2850"/>
                </a:cubicBezTo>
                <a:cubicBezTo>
                  <a:pt x="10943" y="3605"/>
                  <a:pt x="10951" y="3625"/>
                  <a:pt x="11407" y="3625"/>
                </a:cubicBezTo>
                <a:cubicBezTo>
                  <a:pt x="12036" y="3625"/>
                  <a:pt x="12100" y="3931"/>
                  <a:pt x="11608" y="4581"/>
                </a:cubicBezTo>
                <a:cubicBezTo>
                  <a:pt x="11339" y="4936"/>
                  <a:pt x="11198" y="5337"/>
                  <a:pt x="11198" y="5753"/>
                </a:cubicBezTo>
                <a:cubicBezTo>
                  <a:pt x="11198" y="6338"/>
                  <a:pt x="11933" y="14612"/>
                  <a:pt x="12104" y="15947"/>
                </a:cubicBezTo>
                <a:cubicBezTo>
                  <a:pt x="12145" y="16269"/>
                  <a:pt x="12207" y="16484"/>
                  <a:pt x="12240" y="16425"/>
                </a:cubicBezTo>
                <a:cubicBezTo>
                  <a:pt x="12273" y="16366"/>
                  <a:pt x="12775" y="14493"/>
                  <a:pt x="13355" y="12259"/>
                </a:cubicBezTo>
                <a:cubicBezTo>
                  <a:pt x="13934" y="10025"/>
                  <a:pt x="14595" y="7474"/>
                  <a:pt x="14825" y="6590"/>
                </a:cubicBezTo>
                <a:cubicBezTo>
                  <a:pt x="15347" y="4589"/>
                  <a:pt x="15452" y="3217"/>
                  <a:pt x="15160" y="2209"/>
                </a:cubicBezTo>
                <a:cubicBezTo>
                  <a:pt x="14736" y="744"/>
                  <a:pt x="13945" y="-59"/>
                  <a:pt x="13105" y="3"/>
                </a:cubicBezTo>
                <a:close/>
                <a:moveTo>
                  <a:pt x="8284" y="46"/>
                </a:moveTo>
                <a:cubicBezTo>
                  <a:pt x="7420" y="-60"/>
                  <a:pt x="6525" y="636"/>
                  <a:pt x="6163" y="1998"/>
                </a:cubicBezTo>
                <a:cubicBezTo>
                  <a:pt x="5693" y="3767"/>
                  <a:pt x="5759" y="4145"/>
                  <a:pt x="7987" y="12541"/>
                </a:cubicBezTo>
                <a:cubicBezTo>
                  <a:pt x="8441" y="14252"/>
                  <a:pt x="8856" y="15902"/>
                  <a:pt x="8911" y="16210"/>
                </a:cubicBezTo>
                <a:cubicBezTo>
                  <a:pt x="8966" y="16518"/>
                  <a:pt x="9058" y="16675"/>
                  <a:pt x="9115" y="16559"/>
                </a:cubicBezTo>
                <a:cubicBezTo>
                  <a:pt x="9171" y="16444"/>
                  <a:pt x="9387" y="14403"/>
                  <a:pt x="9594" y="12024"/>
                </a:cubicBezTo>
                <a:cubicBezTo>
                  <a:pt x="9801" y="9646"/>
                  <a:pt x="10061" y="6824"/>
                  <a:pt x="10170" y="5753"/>
                </a:cubicBezTo>
                <a:cubicBezTo>
                  <a:pt x="10406" y="3440"/>
                  <a:pt x="10273" y="2183"/>
                  <a:pt x="9685" y="1132"/>
                </a:cubicBezTo>
                <a:cubicBezTo>
                  <a:pt x="9309" y="461"/>
                  <a:pt x="8803" y="110"/>
                  <a:pt x="8284" y="46"/>
                </a:cubicBezTo>
                <a:close/>
                <a:moveTo>
                  <a:pt x="3951" y="5084"/>
                </a:moveTo>
                <a:cubicBezTo>
                  <a:pt x="3576" y="5072"/>
                  <a:pt x="3210" y="5187"/>
                  <a:pt x="2965" y="5428"/>
                </a:cubicBezTo>
                <a:cubicBezTo>
                  <a:pt x="2737" y="5652"/>
                  <a:pt x="2451" y="5901"/>
                  <a:pt x="2330" y="5983"/>
                </a:cubicBezTo>
                <a:cubicBezTo>
                  <a:pt x="1777" y="6355"/>
                  <a:pt x="1450" y="9495"/>
                  <a:pt x="1835" y="10733"/>
                </a:cubicBezTo>
                <a:cubicBezTo>
                  <a:pt x="1981" y="11203"/>
                  <a:pt x="3166" y="12866"/>
                  <a:pt x="4098" y="13914"/>
                </a:cubicBezTo>
                <a:cubicBezTo>
                  <a:pt x="4284" y="14123"/>
                  <a:pt x="4310" y="14276"/>
                  <a:pt x="4197" y="14488"/>
                </a:cubicBezTo>
                <a:cubicBezTo>
                  <a:pt x="4081" y="14705"/>
                  <a:pt x="3901" y="14640"/>
                  <a:pt x="3466" y="14234"/>
                </a:cubicBezTo>
                <a:cubicBezTo>
                  <a:pt x="2759" y="13576"/>
                  <a:pt x="1750" y="13515"/>
                  <a:pt x="1133" y="14091"/>
                </a:cubicBezTo>
                <a:cubicBezTo>
                  <a:pt x="885" y="14322"/>
                  <a:pt x="518" y="14950"/>
                  <a:pt x="319" y="15488"/>
                </a:cubicBezTo>
                <a:cubicBezTo>
                  <a:pt x="88" y="16109"/>
                  <a:pt x="5" y="16463"/>
                  <a:pt x="0" y="17071"/>
                </a:cubicBezTo>
                <a:cubicBezTo>
                  <a:pt x="-2" y="17274"/>
                  <a:pt x="6" y="17505"/>
                  <a:pt x="19" y="17784"/>
                </a:cubicBezTo>
                <a:cubicBezTo>
                  <a:pt x="89" y="19294"/>
                  <a:pt x="393" y="20172"/>
                  <a:pt x="1098" y="20884"/>
                </a:cubicBezTo>
                <a:cubicBezTo>
                  <a:pt x="1547" y="21338"/>
                  <a:pt x="1864" y="21375"/>
                  <a:pt x="5491" y="21395"/>
                </a:cubicBezTo>
                <a:cubicBezTo>
                  <a:pt x="7640" y="21408"/>
                  <a:pt x="9398" y="21378"/>
                  <a:pt x="9398" y="21333"/>
                </a:cubicBezTo>
                <a:cubicBezTo>
                  <a:pt x="9398" y="21288"/>
                  <a:pt x="9118" y="20894"/>
                  <a:pt x="8774" y="20453"/>
                </a:cubicBezTo>
                <a:cubicBezTo>
                  <a:pt x="8100" y="19588"/>
                  <a:pt x="8076" y="19066"/>
                  <a:pt x="8721" y="19319"/>
                </a:cubicBezTo>
                <a:cubicBezTo>
                  <a:pt x="9172" y="19496"/>
                  <a:pt x="9190" y="19697"/>
                  <a:pt x="8515" y="17090"/>
                </a:cubicBezTo>
                <a:cubicBezTo>
                  <a:pt x="8303" y="16275"/>
                  <a:pt x="8041" y="15250"/>
                  <a:pt x="7933" y="14809"/>
                </a:cubicBezTo>
                <a:cubicBezTo>
                  <a:pt x="7639" y="13599"/>
                  <a:pt x="7331" y="12440"/>
                  <a:pt x="7191" y="12024"/>
                </a:cubicBezTo>
                <a:cubicBezTo>
                  <a:pt x="7123" y="11821"/>
                  <a:pt x="6832" y="10712"/>
                  <a:pt x="6546" y="9556"/>
                </a:cubicBezTo>
                <a:cubicBezTo>
                  <a:pt x="5930" y="7068"/>
                  <a:pt x="5513" y="5976"/>
                  <a:pt x="4987" y="5490"/>
                </a:cubicBezTo>
                <a:cubicBezTo>
                  <a:pt x="4709" y="5233"/>
                  <a:pt x="4325" y="5095"/>
                  <a:pt x="3951" y="5084"/>
                </a:cubicBezTo>
                <a:close/>
                <a:moveTo>
                  <a:pt x="17624" y="5146"/>
                </a:moveTo>
                <a:cubicBezTo>
                  <a:pt x="16902" y="5034"/>
                  <a:pt x="16136" y="5464"/>
                  <a:pt x="15637" y="6480"/>
                </a:cubicBezTo>
                <a:cubicBezTo>
                  <a:pt x="15402" y="6958"/>
                  <a:pt x="15208" y="7457"/>
                  <a:pt x="15208" y="7590"/>
                </a:cubicBezTo>
                <a:cubicBezTo>
                  <a:pt x="15208" y="7723"/>
                  <a:pt x="14936" y="8860"/>
                  <a:pt x="14603" y="10116"/>
                </a:cubicBezTo>
                <a:cubicBezTo>
                  <a:pt x="13617" y="13825"/>
                  <a:pt x="13049" y="16036"/>
                  <a:pt x="12712" y="17473"/>
                </a:cubicBezTo>
                <a:cubicBezTo>
                  <a:pt x="12537" y="18216"/>
                  <a:pt x="12337" y="18963"/>
                  <a:pt x="12264" y="19133"/>
                </a:cubicBezTo>
                <a:cubicBezTo>
                  <a:pt x="11918" y="19945"/>
                  <a:pt x="12662" y="19202"/>
                  <a:pt x="15061" y="16349"/>
                </a:cubicBezTo>
                <a:cubicBezTo>
                  <a:pt x="16489" y="14650"/>
                  <a:pt x="17709" y="13263"/>
                  <a:pt x="17771" y="13263"/>
                </a:cubicBezTo>
                <a:cubicBezTo>
                  <a:pt x="17834" y="13263"/>
                  <a:pt x="17999" y="13078"/>
                  <a:pt x="18138" y="12852"/>
                </a:cubicBezTo>
                <a:cubicBezTo>
                  <a:pt x="18278" y="12626"/>
                  <a:pt x="18533" y="12315"/>
                  <a:pt x="18703" y="12163"/>
                </a:cubicBezTo>
                <a:cubicBezTo>
                  <a:pt x="19099" y="11811"/>
                  <a:pt x="19634" y="9924"/>
                  <a:pt x="19635" y="8867"/>
                </a:cubicBezTo>
                <a:cubicBezTo>
                  <a:pt x="19636" y="8420"/>
                  <a:pt x="19508" y="7603"/>
                  <a:pt x="19352" y="7054"/>
                </a:cubicBezTo>
                <a:cubicBezTo>
                  <a:pt x="19025" y="5910"/>
                  <a:pt x="18346" y="5257"/>
                  <a:pt x="17624" y="5146"/>
                </a:cubicBezTo>
                <a:close/>
                <a:moveTo>
                  <a:pt x="18594" y="13823"/>
                </a:moveTo>
                <a:cubicBezTo>
                  <a:pt x="18009" y="13932"/>
                  <a:pt x="17503" y="14537"/>
                  <a:pt x="15599" y="16846"/>
                </a:cubicBezTo>
                <a:cubicBezTo>
                  <a:pt x="14815" y="17798"/>
                  <a:pt x="14109" y="18630"/>
                  <a:pt x="14032" y="18698"/>
                </a:cubicBezTo>
                <a:cubicBezTo>
                  <a:pt x="13707" y="18986"/>
                  <a:pt x="12174" y="20943"/>
                  <a:pt x="12096" y="21171"/>
                </a:cubicBezTo>
                <a:cubicBezTo>
                  <a:pt x="11968" y="21540"/>
                  <a:pt x="19103" y="21500"/>
                  <a:pt x="19799" y="21128"/>
                </a:cubicBezTo>
                <a:cubicBezTo>
                  <a:pt x="21012" y="20479"/>
                  <a:pt x="21598" y="17992"/>
                  <a:pt x="21031" y="15899"/>
                </a:cubicBezTo>
                <a:cubicBezTo>
                  <a:pt x="20583" y="14246"/>
                  <a:pt x="20332" y="13953"/>
                  <a:pt x="19260" y="13837"/>
                </a:cubicBezTo>
                <a:cubicBezTo>
                  <a:pt x="18994" y="13809"/>
                  <a:pt x="18789" y="13787"/>
                  <a:pt x="18594" y="13823"/>
                </a:cubicBezTo>
                <a:close/>
              </a:path>
            </a:pathLst>
          </a:custGeom>
          <a:ln w="12700">
            <a:miter lim="400000"/>
          </a:ln>
        </p:spPr>
      </p:pic>
      <p:pic>
        <p:nvPicPr>
          <p:cNvPr id="219" name="pasted-movie.png" descr="pasted-movie.png"/>
          <p:cNvPicPr>
            <a:picLocks noChangeAspect="1"/>
          </p:cNvPicPr>
          <p:nvPr/>
        </p:nvPicPr>
        <p:blipFill>
          <a:blip r:embed="rId6"/>
          <a:srcRect l="14120" t="40564" r="56224" b="18813"/>
          <a:stretch>
            <a:fillRect/>
          </a:stretch>
        </p:blipFill>
        <p:spPr>
          <a:xfrm>
            <a:off x="977530" y="7417106"/>
            <a:ext cx="2158055" cy="2182268"/>
          </a:xfrm>
          <a:custGeom>
            <a:avLst/>
            <a:gdLst/>
            <a:ahLst/>
            <a:cxnLst>
              <a:cxn ang="0">
                <a:pos x="wd2" y="hd2"/>
              </a:cxn>
              <a:cxn ang="5400000">
                <a:pos x="wd2" y="hd2"/>
              </a:cxn>
              <a:cxn ang="10800000">
                <a:pos x="wd2" y="hd2"/>
              </a:cxn>
              <a:cxn ang="16200000">
                <a:pos x="wd2" y="hd2"/>
              </a:cxn>
            </a:cxnLst>
            <a:rect l="0" t="0" r="r" b="b"/>
            <a:pathLst>
              <a:path w="21006" h="21406" extrusionOk="0">
                <a:moveTo>
                  <a:pt x="9635" y="17"/>
                </a:moveTo>
                <a:cubicBezTo>
                  <a:pt x="6196" y="202"/>
                  <a:pt x="3456" y="1872"/>
                  <a:pt x="1526" y="4973"/>
                </a:cubicBezTo>
                <a:cubicBezTo>
                  <a:pt x="523" y="6584"/>
                  <a:pt x="150" y="7844"/>
                  <a:pt x="31" y="10026"/>
                </a:cubicBezTo>
                <a:cubicBezTo>
                  <a:pt x="-90" y="12240"/>
                  <a:pt x="129" y="13442"/>
                  <a:pt x="1031" y="15492"/>
                </a:cubicBezTo>
                <a:cubicBezTo>
                  <a:pt x="2166" y="18070"/>
                  <a:pt x="4788" y="20264"/>
                  <a:pt x="7711" y="21086"/>
                </a:cubicBezTo>
                <a:cubicBezTo>
                  <a:pt x="9505" y="21591"/>
                  <a:pt x="12106" y="21490"/>
                  <a:pt x="14035" y="20841"/>
                </a:cubicBezTo>
                <a:cubicBezTo>
                  <a:pt x="16384" y="20050"/>
                  <a:pt x="18732" y="17994"/>
                  <a:pt x="19880" y="15726"/>
                </a:cubicBezTo>
                <a:cubicBezTo>
                  <a:pt x="21510" y="12503"/>
                  <a:pt x="21356" y="7946"/>
                  <a:pt x="19517" y="5020"/>
                </a:cubicBezTo>
                <a:cubicBezTo>
                  <a:pt x="18784" y="3855"/>
                  <a:pt x="16923" y="1901"/>
                  <a:pt x="16183" y="1520"/>
                </a:cubicBezTo>
                <a:cubicBezTo>
                  <a:pt x="15883" y="1366"/>
                  <a:pt x="15236" y="1023"/>
                  <a:pt x="14742" y="757"/>
                </a:cubicBezTo>
                <a:cubicBezTo>
                  <a:pt x="13709" y="202"/>
                  <a:pt x="13676" y="197"/>
                  <a:pt x="11149" y="29"/>
                </a:cubicBezTo>
                <a:cubicBezTo>
                  <a:pt x="10629" y="-5"/>
                  <a:pt x="10126" y="-9"/>
                  <a:pt x="9635" y="17"/>
                </a:cubicBezTo>
                <a:close/>
              </a:path>
            </a:pathLst>
          </a:custGeom>
          <a:ln w="12700">
            <a:miter lim="400000"/>
          </a:ln>
        </p:spPr>
      </p:pic>
      <p:pic>
        <p:nvPicPr>
          <p:cNvPr id="220" name="pasted-movie.png" descr="pasted-movie.png"/>
          <p:cNvPicPr>
            <a:picLocks noChangeAspect="1"/>
          </p:cNvPicPr>
          <p:nvPr/>
        </p:nvPicPr>
        <p:blipFill>
          <a:blip r:embed="rId6"/>
          <a:srcRect l="56076" t="49762" r="11822" b="6775"/>
          <a:stretch>
            <a:fillRect/>
          </a:stretch>
        </p:blipFill>
        <p:spPr>
          <a:xfrm>
            <a:off x="9876366" y="1694378"/>
            <a:ext cx="2336038" cy="2334817"/>
          </a:xfrm>
          <a:custGeom>
            <a:avLst/>
            <a:gdLst/>
            <a:ahLst/>
            <a:cxnLst>
              <a:cxn ang="0">
                <a:pos x="wd2" y="hd2"/>
              </a:cxn>
              <a:cxn ang="5400000">
                <a:pos x="wd2" y="hd2"/>
              </a:cxn>
              <a:cxn ang="10800000">
                <a:pos x="wd2" y="hd2"/>
              </a:cxn>
              <a:cxn ang="16200000">
                <a:pos x="wd2" y="hd2"/>
              </a:cxn>
            </a:cxnLst>
            <a:rect l="0" t="0" r="r" b="b"/>
            <a:pathLst>
              <a:path w="21513" h="21600" extrusionOk="0">
                <a:moveTo>
                  <a:pt x="523" y="0"/>
                </a:moveTo>
                <a:cubicBezTo>
                  <a:pt x="411" y="83"/>
                  <a:pt x="319" y="174"/>
                  <a:pt x="230" y="290"/>
                </a:cubicBezTo>
                <a:cubicBezTo>
                  <a:pt x="56" y="518"/>
                  <a:pt x="0" y="3116"/>
                  <a:pt x="0" y="11026"/>
                </a:cubicBezTo>
                <a:cubicBezTo>
                  <a:pt x="0" y="18181"/>
                  <a:pt x="-11" y="20662"/>
                  <a:pt x="245" y="21600"/>
                </a:cubicBezTo>
                <a:lnTo>
                  <a:pt x="21165" y="21600"/>
                </a:lnTo>
                <a:cubicBezTo>
                  <a:pt x="21218" y="21476"/>
                  <a:pt x="21273" y="21353"/>
                  <a:pt x="21312" y="21214"/>
                </a:cubicBezTo>
                <a:cubicBezTo>
                  <a:pt x="21589" y="20211"/>
                  <a:pt x="21575" y="1511"/>
                  <a:pt x="21297" y="709"/>
                </a:cubicBezTo>
                <a:cubicBezTo>
                  <a:pt x="21193" y="409"/>
                  <a:pt x="20993" y="185"/>
                  <a:pt x="20741" y="0"/>
                </a:cubicBezTo>
                <a:lnTo>
                  <a:pt x="523" y="0"/>
                </a:lnTo>
                <a:close/>
              </a:path>
            </a:pathLst>
          </a:custGeom>
          <a:ln w="12700">
            <a:miter lim="400000"/>
          </a:ln>
        </p:spPr>
      </p:pic>
      <p:pic>
        <p:nvPicPr>
          <p:cNvPr id="221" name="pasted-movie.png" descr="pasted-movie.png"/>
          <p:cNvPicPr>
            <a:picLocks noChangeAspect="1"/>
          </p:cNvPicPr>
          <p:nvPr/>
        </p:nvPicPr>
        <p:blipFill>
          <a:blip r:embed="rId7"/>
          <a:srcRect l="11283" t="22532" r="80170" b="65941"/>
          <a:stretch>
            <a:fillRect/>
          </a:stretch>
        </p:blipFill>
        <p:spPr>
          <a:xfrm>
            <a:off x="885193" y="1698139"/>
            <a:ext cx="2039541" cy="2545987"/>
          </a:xfrm>
          <a:custGeom>
            <a:avLst/>
            <a:gdLst/>
            <a:ahLst/>
            <a:cxnLst>
              <a:cxn ang="0">
                <a:pos x="wd2" y="hd2"/>
              </a:cxn>
              <a:cxn ang="5400000">
                <a:pos x="wd2" y="hd2"/>
              </a:cxn>
              <a:cxn ang="10800000">
                <a:pos x="wd2" y="hd2"/>
              </a:cxn>
              <a:cxn ang="16200000">
                <a:pos x="wd2" y="hd2"/>
              </a:cxn>
            </a:cxnLst>
            <a:rect l="0" t="0" r="r" b="b"/>
            <a:pathLst>
              <a:path w="21600" h="21422" extrusionOk="0">
                <a:moveTo>
                  <a:pt x="15556" y="10"/>
                </a:moveTo>
                <a:cubicBezTo>
                  <a:pt x="14125" y="190"/>
                  <a:pt x="10819" y="2912"/>
                  <a:pt x="10819" y="4154"/>
                </a:cubicBezTo>
                <a:cubicBezTo>
                  <a:pt x="10819" y="4835"/>
                  <a:pt x="11509" y="4823"/>
                  <a:pt x="13240" y="4110"/>
                </a:cubicBezTo>
                <a:cubicBezTo>
                  <a:pt x="14518" y="3585"/>
                  <a:pt x="16625" y="566"/>
                  <a:pt x="16039" y="100"/>
                </a:cubicBezTo>
                <a:cubicBezTo>
                  <a:pt x="15926" y="10"/>
                  <a:pt x="15760" y="-16"/>
                  <a:pt x="15556" y="10"/>
                </a:cubicBezTo>
                <a:close/>
                <a:moveTo>
                  <a:pt x="16304" y="5556"/>
                </a:moveTo>
                <a:cubicBezTo>
                  <a:pt x="15927" y="5570"/>
                  <a:pt x="15511" y="5604"/>
                  <a:pt x="15039" y="5656"/>
                </a:cubicBezTo>
                <a:cubicBezTo>
                  <a:pt x="12113" y="5982"/>
                  <a:pt x="9944" y="5983"/>
                  <a:pt x="6885" y="5663"/>
                </a:cubicBezTo>
                <a:cubicBezTo>
                  <a:pt x="2625" y="5218"/>
                  <a:pt x="0" y="7594"/>
                  <a:pt x="0" y="11894"/>
                </a:cubicBezTo>
                <a:cubicBezTo>
                  <a:pt x="0" y="14754"/>
                  <a:pt x="1609" y="18045"/>
                  <a:pt x="3968" y="20019"/>
                </a:cubicBezTo>
                <a:cubicBezTo>
                  <a:pt x="5710" y="21476"/>
                  <a:pt x="6012" y="21584"/>
                  <a:pt x="7486" y="21291"/>
                </a:cubicBezTo>
                <a:cubicBezTo>
                  <a:pt x="9521" y="20886"/>
                  <a:pt x="13071" y="20878"/>
                  <a:pt x="15035" y="21274"/>
                </a:cubicBezTo>
                <a:cubicBezTo>
                  <a:pt x="16272" y="21524"/>
                  <a:pt x="16815" y="21398"/>
                  <a:pt x="18057" y="20566"/>
                </a:cubicBezTo>
                <a:cubicBezTo>
                  <a:pt x="18889" y="20009"/>
                  <a:pt x="20025" y="18816"/>
                  <a:pt x="20583" y="17918"/>
                </a:cubicBezTo>
                <a:lnTo>
                  <a:pt x="21600" y="16289"/>
                </a:lnTo>
                <a:lnTo>
                  <a:pt x="19898" y="14789"/>
                </a:lnTo>
                <a:cubicBezTo>
                  <a:pt x="17721" y="12872"/>
                  <a:pt x="17556" y="10632"/>
                  <a:pt x="19427" y="8438"/>
                </a:cubicBezTo>
                <a:cubicBezTo>
                  <a:pt x="20103" y="7645"/>
                  <a:pt x="20654" y="6921"/>
                  <a:pt x="20654" y="6829"/>
                </a:cubicBezTo>
                <a:cubicBezTo>
                  <a:pt x="20654" y="6736"/>
                  <a:pt x="19955" y="6373"/>
                  <a:pt x="19099" y="6020"/>
                </a:cubicBezTo>
                <a:cubicBezTo>
                  <a:pt x="18218" y="5658"/>
                  <a:pt x="17435" y="5516"/>
                  <a:pt x="16304" y="5556"/>
                </a:cubicBezTo>
                <a:close/>
              </a:path>
            </a:pathLst>
          </a:custGeom>
          <a:ln w="12700">
            <a:miter lim="400000"/>
          </a:ln>
        </p:spPr>
      </p:pic>
      <p:pic>
        <p:nvPicPr>
          <p:cNvPr id="222" name="pasted-movie.png" descr="pasted-movie.png"/>
          <p:cNvPicPr>
            <a:picLocks noChangeAspect="1"/>
          </p:cNvPicPr>
          <p:nvPr/>
        </p:nvPicPr>
        <p:blipFill>
          <a:blip r:embed="rId7"/>
          <a:srcRect l="44993" t="40632" r="45033" b="48391"/>
          <a:stretch>
            <a:fillRect/>
          </a:stretch>
        </p:blipFill>
        <p:spPr>
          <a:xfrm>
            <a:off x="5433887" y="1610130"/>
            <a:ext cx="2137026" cy="2177003"/>
          </a:xfrm>
          <a:custGeom>
            <a:avLst/>
            <a:gdLst/>
            <a:ahLst/>
            <a:cxnLst>
              <a:cxn ang="0">
                <a:pos x="wd2" y="hd2"/>
              </a:cxn>
              <a:cxn ang="5400000">
                <a:pos x="wd2" y="hd2"/>
              </a:cxn>
              <a:cxn ang="10800000">
                <a:pos x="wd2" y="hd2"/>
              </a:cxn>
              <a:cxn ang="16200000">
                <a:pos x="wd2" y="hd2"/>
              </a:cxn>
            </a:cxnLst>
            <a:rect l="0" t="0" r="r" b="b"/>
            <a:pathLst>
              <a:path w="20479" h="20436" extrusionOk="0">
                <a:moveTo>
                  <a:pt x="13060" y="0"/>
                </a:moveTo>
                <a:cubicBezTo>
                  <a:pt x="12449" y="0"/>
                  <a:pt x="10695" y="2584"/>
                  <a:pt x="10432" y="3871"/>
                </a:cubicBezTo>
                <a:cubicBezTo>
                  <a:pt x="10236" y="4835"/>
                  <a:pt x="9843" y="5264"/>
                  <a:pt x="8751" y="5711"/>
                </a:cubicBezTo>
                <a:cubicBezTo>
                  <a:pt x="7073" y="6399"/>
                  <a:pt x="6287" y="6207"/>
                  <a:pt x="6287" y="5108"/>
                </a:cubicBezTo>
                <a:cubicBezTo>
                  <a:pt x="6287" y="4148"/>
                  <a:pt x="5980" y="4105"/>
                  <a:pt x="5043" y="4936"/>
                </a:cubicBezTo>
                <a:cubicBezTo>
                  <a:pt x="4216" y="5670"/>
                  <a:pt x="3491" y="5367"/>
                  <a:pt x="3491" y="4288"/>
                </a:cubicBezTo>
                <a:cubicBezTo>
                  <a:pt x="3491" y="2081"/>
                  <a:pt x="959" y="5367"/>
                  <a:pt x="243" y="8502"/>
                </a:cubicBezTo>
                <a:cubicBezTo>
                  <a:pt x="-753" y="12870"/>
                  <a:pt x="1371" y="17266"/>
                  <a:pt x="5462" y="19302"/>
                </a:cubicBezTo>
                <a:cubicBezTo>
                  <a:pt x="10080" y="21600"/>
                  <a:pt x="15828" y="20301"/>
                  <a:pt x="18545" y="16344"/>
                </a:cubicBezTo>
                <a:cubicBezTo>
                  <a:pt x="20185" y="13954"/>
                  <a:pt x="20847" y="10948"/>
                  <a:pt x="20279" y="8461"/>
                </a:cubicBezTo>
                <a:cubicBezTo>
                  <a:pt x="19777" y="6262"/>
                  <a:pt x="18747" y="4591"/>
                  <a:pt x="18058" y="4851"/>
                </a:cubicBezTo>
                <a:cubicBezTo>
                  <a:pt x="17786" y="4953"/>
                  <a:pt x="16625" y="3904"/>
                  <a:pt x="15479" y="2518"/>
                </a:cubicBezTo>
                <a:cubicBezTo>
                  <a:pt x="14334" y="1133"/>
                  <a:pt x="13247" y="0"/>
                  <a:pt x="13060" y="0"/>
                </a:cubicBezTo>
                <a:close/>
              </a:path>
            </a:pathLst>
          </a:custGeom>
          <a:ln w="12700">
            <a:miter lim="400000"/>
          </a:ln>
        </p:spPr>
      </p:pic>
      <p:pic>
        <p:nvPicPr>
          <p:cNvPr id="223" name="pasted-movie.png" descr="pasted-movie.png"/>
          <p:cNvPicPr>
            <a:picLocks noChangeAspect="1"/>
          </p:cNvPicPr>
          <p:nvPr/>
        </p:nvPicPr>
        <p:blipFill>
          <a:blip r:embed="rId7"/>
          <a:srcRect l="27154" t="76759" r="61598" b="12112"/>
          <a:stretch>
            <a:fillRect/>
          </a:stretch>
        </p:blipFill>
        <p:spPr>
          <a:xfrm>
            <a:off x="10080066" y="7099960"/>
            <a:ext cx="2313178" cy="2118502"/>
          </a:xfrm>
          <a:custGeom>
            <a:avLst/>
            <a:gdLst/>
            <a:ahLst/>
            <a:cxnLst>
              <a:cxn ang="0">
                <a:pos x="wd2" y="hd2"/>
              </a:cxn>
              <a:cxn ang="5400000">
                <a:pos x="wd2" y="hd2"/>
              </a:cxn>
              <a:cxn ang="10800000">
                <a:pos x="wd2" y="hd2"/>
              </a:cxn>
              <a:cxn ang="16200000">
                <a:pos x="wd2" y="hd2"/>
              </a:cxn>
            </a:cxnLst>
            <a:rect l="0" t="0" r="r" b="b"/>
            <a:pathLst>
              <a:path w="21535" h="21493" extrusionOk="0">
                <a:moveTo>
                  <a:pt x="10166" y="15"/>
                </a:moveTo>
                <a:cubicBezTo>
                  <a:pt x="4731" y="308"/>
                  <a:pt x="89" y="4942"/>
                  <a:pt x="5" y="11474"/>
                </a:cubicBezTo>
                <a:cubicBezTo>
                  <a:pt x="-25" y="13814"/>
                  <a:pt x="64" y="14119"/>
                  <a:pt x="969" y="14840"/>
                </a:cubicBezTo>
                <a:cubicBezTo>
                  <a:pt x="3349" y="16736"/>
                  <a:pt x="3531" y="17016"/>
                  <a:pt x="3759" y="19153"/>
                </a:cubicBezTo>
                <a:lnTo>
                  <a:pt x="3984" y="21271"/>
                </a:lnTo>
                <a:lnTo>
                  <a:pt x="7007" y="21424"/>
                </a:lnTo>
                <a:cubicBezTo>
                  <a:pt x="8670" y="21508"/>
                  <a:pt x="10616" y="21517"/>
                  <a:pt x="11333" y="21444"/>
                </a:cubicBezTo>
                <a:cubicBezTo>
                  <a:pt x="12051" y="21371"/>
                  <a:pt x="13749" y="21309"/>
                  <a:pt x="15106" y="21307"/>
                </a:cubicBezTo>
                <a:lnTo>
                  <a:pt x="17574" y="21303"/>
                </a:lnTo>
                <a:lnTo>
                  <a:pt x="17759" y="19193"/>
                </a:lnTo>
                <a:cubicBezTo>
                  <a:pt x="17948" y="17040"/>
                  <a:pt x="18372" y="16389"/>
                  <a:pt x="20659" y="14748"/>
                </a:cubicBezTo>
                <a:cubicBezTo>
                  <a:pt x="21489" y="14152"/>
                  <a:pt x="21575" y="13836"/>
                  <a:pt x="21524" y="11494"/>
                </a:cubicBezTo>
                <a:cubicBezTo>
                  <a:pt x="21427" y="7068"/>
                  <a:pt x="19136" y="3025"/>
                  <a:pt x="15727" y="1259"/>
                </a:cubicBezTo>
                <a:cubicBezTo>
                  <a:pt x="13878" y="301"/>
                  <a:pt x="11978" y="-83"/>
                  <a:pt x="10166" y="15"/>
                </a:cubicBezTo>
                <a:close/>
              </a:path>
            </a:pathLst>
          </a:custGeom>
          <a:ln w="12700">
            <a:miter lim="400000"/>
          </a:ln>
        </p:spPr>
      </p:pic>
      <p:pic>
        <p:nvPicPr>
          <p:cNvPr id="224" name="pasted-movie.png" descr="pasted-movie.png"/>
          <p:cNvPicPr>
            <a:picLocks noChangeAspect="1"/>
          </p:cNvPicPr>
          <p:nvPr/>
        </p:nvPicPr>
        <p:blipFill>
          <a:blip r:embed="rId7"/>
          <a:srcRect l="44415" t="76736" r="44388" b="11902"/>
          <a:stretch>
            <a:fillRect/>
          </a:stretch>
        </p:blipFill>
        <p:spPr>
          <a:xfrm>
            <a:off x="10080066" y="4259281"/>
            <a:ext cx="2322882" cy="2181760"/>
          </a:xfrm>
          <a:custGeom>
            <a:avLst/>
            <a:gdLst/>
            <a:ahLst/>
            <a:cxnLst>
              <a:cxn ang="0">
                <a:pos x="wd2" y="hd2"/>
              </a:cxn>
              <a:cxn ang="5400000">
                <a:pos x="wd2" y="hd2"/>
              </a:cxn>
              <a:cxn ang="10800000">
                <a:pos x="wd2" y="hd2"/>
              </a:cxn>
              <a:cxn ang="16200000">
                <a:pos x="wd2" y="hd2"/>
              </a:cxn>
            </a:cxnLst>
            <a:rect l="0" t="0" r="r" b="b"/>
            <a:pathLst>
              <a:path w="21544" h="21378" extrusionOk="0">
                <a:moveTo>
                  <a:pt x="12798" y="0"/>
                </a:moveTo>
                <a:cubicBezTo>
                  <a:pt x="12181" y="0"/>
                  <a:pt x="12072" y="237"/>
                  <a:pt x="12147" y="1388"/>
                </a:cubicBezTo>
                <a:cubicBezTo>
                  <a:pt x="12245" y="2908"/>
                  <a:pt x="11592" y="6049"/>
                  <a:pt x="11013" y="6840"/>
                </a:cubicBezTo>
                <a:cubicBezTo>
                  <a:pt x="10739" y="7214"/>
                  <a:pt x="10519" y="7227"/>
                  <a:pt x="10140" y="6895"/>
                </a:cubicBezTo>
                <a:cubicBezTo>
                  <a:pt x="9466" y="6302"/>
                  <a:pt x="8362" y="6774"/>
                  <a:pt x="8639" y="7536"/>
                </a:cubicBezTo>
                <a:cubicBezTo>
                  <a:pt x="8883" y="8211"/>
                  <a:pt x="5838" y="13422"/>
                  <a:pt x="4840" y="14038"/>
                </a:cubicBezTo>
                <a:cubicBezTo>
                  <a:pt x="4265" y="14392"/>
                  <a:pt x="4282" y="14436"/>
                  <a:pt x="5009" y="14447"/>
                </a:cubicBezTo>
                <a:cubicBezTo>
                  <a:pt x="5478" y="14453"/>
                  <a:pt x="5919" y="14153"/>
                  <a:pt x="6044" y="13739"/>
                </a:cubicBezTo>
                <a:cubicBezTo>
                  <a:pt x="6163" y="13341"/>
                  <a:pt x="6737" y="12530"/>
                  <a:pt x="7321" y="11938"/>
                </a:cubicBezTo>
                <a:cubicBezTo>
                  <a:pt x="8224" y="11022"/>
                  <a:pt x="8448" y="10950"/>
                  <a:pt x="8830" y="11437"/>
                </a:cubicBezTo>
                <a:cubicBezTo>
                  <a:pt x="9568" y="12378"/>
                  <a:pt x="8944" y="13776"/>
                  <a:pt x="7078" y="15356"/>
                </a:cubicBezTo>
                <a:cubicBezTo>
                  <a:pt x="2863" y="18927"/>
                  <a:pt x="492" y="20797"/>
                  <a:pt x="180" y="20797"/>
                </a:cubicBezTo>
                <a:cubicBezTo>
                  <a:pt x="-5" y="20797"/>
                  <a:pt x="-56" y="20969"/>
                  <a:pt x="66" y="21178"/>
                </a:cubicBezTo>
                <a:cubicBezTo>
                  <a:pt x="312" y="21600"/>
                  <a:pt x="1278" y="21328"/>
                  <a:pt x="2134" y="20595"/>
                </a:cubicBezTo>
                <a:cubicBezTo>
                  <a:pt x="2443" y="20330"/>
                  <a:pt x="4341" y="19097"/>
                  <a:pt x="6349" y="17857"/>
                </a:cubicBezTo>
                <a:lnTo>
                  <a:pt x="9997" y="15601"/>
                </a:lnTo>
                <a:lnTo>
                  <a:pt x="12456" y="16480"/>
                </a:lnTo>
                <a:cubicBezTo>
                  <a:pt x="13846" y="16977"/>
                  <a:pt x="15971" y="18195"/>
                  <a:pt x="17348" y="19284"/>
                </a:cubicBezTo>
                <a:cubicBezTo>
                  <a:pt x="19773" y="21202"/>
                  <a:pt x="19786" y="21205"/>
                  <a:pt x="20664" y="20474"/>
                </a:cubicBezTo>
                <a:lnTo>
                  <a:pt x="21544" y="19743"/>
                </a:lnTo>
                <a:lnTo>
                  <a:pt x="20484" y="19743"/>
                </a:lnTo>
                <a:cubicBezTo>
                  <a:pt x="19847" y="19743"/>
                  <a:pt x="18997" y="19317"/>
                  <a:pt x="18360" y="18681"/>
                </a:cubicBezTo>
                <a:cubicBezTo>
                  <a:pt x="17776" y="18099"/>
                  <a:pt x="16300" y="16905"/>
                  <a:pt x="15080" y="16029"/>
                </a:cubicBezTo>
                <a:cubicBezTo>
                  <a:pt x="13860" y="15154"/>
                  <a:pt x="12661" y="14134"/>
                  <a:pt x="12419" y="13758"/>
                </a:cubicBezTo>
                <a:cubicBezTo>
                  <a:pt x="11651" y="12568"/>
                  <a:pt x="11463" y="8414"/>
                  <a:pt x="12066" y="5965"/>
                </a:cubicBezTo>
                <a:cubicBezTo>
                  <a:pt x="12369" y="4733"/>
                  <a:pt x="12618" y="3385"/>
                  <a:pt x="12618" y="2971"/>
                </a:cubicBezTo>
                <a:cubicBezTo>
                  <a:pt x="12618" y="2557"/>
                  <a:pt x="12888" y="2058"/>
                  <a:pt x="13218" y="1863"/>
                </a:cubicBezTo>
                <a:cubicBezTo>
                  <a:pt x="14040" y="1376"/>
                  <a:pt x="13729" y="0"/>
                  <a:pt x="12798" y="0"/>
                </a:cubicBezTo>
                <a:close/>
              </a:path>
            </a:pathLst>
          </a:cu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18"/>
                                        </p:tgtEl>
                                        <p:attrNameLst>
                                          <p:attrName>style.visibility</p:attrName>
                                        </p:attrNameLst>
                                      </p:cBhvr>
                                      <p:to>
                                        <p:strVal val="visible"/>
                                      </p:to>
                                    </p:set>
                                    <p:animEffect transition="in" filter="fade">
                                      <p:cBhvr>
                                        <p:cTn id="7" dur="1000"/>
                                        <p:tgtEl>
                                          <p:spTgt spid="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19"/>
                                        </p:tgtEl>
                                        <p:attrNameLst>
                                          <p:attrName>style.visibility</p:attrName>
                                        </p:attrNameLst>
                                      </p:cBhvr>
                                      <p:to>
                                        <p:strVal val="visible"/>
                                      </p:to>
                                    </p:set>
                                    <p:animEffect transition="in" filter="fade">
                                      <p:cBhvr>
                                        <p:cTn id="12" dur="1000"/>
                                        <p:tgtEl>
                                          <p:spTgt spid="2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220"/>
                                        </p:tgtEl>
                                        <p:attrNameLst>
                                          <p:attrName>style.visibility</p:attrName>
                                        </p:attrNameLst>
                                      </p:cBhvr>
                                      <p:to>
                                        <p:strVal val="visible"/>
                                      </p:to>
                                    </p:set>
                                    <p:animEffect transition="in" filter="fade">
                                      <p:cBhvr>
                                        <p:cTn id="17" dur="1000"/>
                                        <p:tgtEl>
                                          <p:spTgt spid="2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4" nodeType="clickEffect">
                                  <p:stCondLst>
                                    <p:cond delay="0"/>
                                  </p:stCondLst>
                                  <p:iterate>
                                    <p:tmAbs val="0"/>
                                  </p:iterate>
                                  <p:childTnLst>
                                    <p:set>
                                      <p:cBhvr>
                                        <p:cTn id="21" fill="hold"/>
                                        <p:tgtEl>
                                          <p:spTgt spid="221"/>
                                        </p:tgtEl>
                                        <p:attrNameLst>
                                          <p:attrName>style.visibility</p:attrName>
                                        </p:attrNameLst>
                                      </p:cBhvr>
                                      <p:to>
                                        <p:strVal val="visible"/>
                                      </p:to>
                                    </p:set>
                                    <p:animEffect transition="in" filter="fade">
                                      <p:cBhvr>
                                        <p:cTn id="22" dur="1000"/>
                                        <p:tgtEl>
                                          <p:spTgt spid="2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5" nodeType="clickEffect">
                                  <p:stCondLst>
                                    <p:cond delay="0"/>
                                  </p:stCondLst>
                                  <p:iterate>
                                    <p:tmAbs val="0"/>
                                  </p:iterate>
                                  <p:childTnLst>
                                    <p:set>
                                      <p:cBhvr>
                                        <p:cTn id="26" fill="hold"/>
                                        <p:tgtEl>
                                          <p:spTgt spid="222"/>
                                        </p:tgtEl>
                                        <p:attrNameLst>
                                          <p:attrName>style.visibility</p:attrName>
                                        </p:attrNameLst>
                                      </p:cBhvr>
                                      <p:to>
                                        <p:strVal val="visible"/>
                                      </p:to>
                                    </p:set>
                                    <p:animEffect transition="in" filter="fade">
                                      <p:cBhvr>
                                        <p:cTn id="27" dur="1000"/>
                                        <p:tgtEl>
                                          <p:spTgt spid="2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grpId="6" nodeType="clickEffect">
                                  <p:stCondLst>
                                    <p:cond delay="0"/>
                                  </p:stCondLst>
                                  <p:iterate>
                                    <p:tmAbs val="0"/>
                                  </p:iterate>
                                  <p:childTnLst>
                                    <p:set>
                                      <p:cBhvr>
                                        <p:cTn id="31" fill="hold"/>
                                        <p:tgtEl>
                                          <p:spTgt spid="224"/>
                                        </p:tgtEl>
                                        <p:attrNameLst>
                                          <p:attrName>style.visibility</p:attrName>
                                        </p:attrNameLst>
                                      </p:cBhvr>
                                      <p:to>
                                        <p:strVal val="visible"/>
                                      </p:to>
                                    </p:set>
                                    <p:animEffect transition="in" filter="fade">
                                      <p:cBhvr>
                                        <p:cTn id="32" dur="1000"/>
                                        <p:tgtEl>
                                          <p:spTgt spid="2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fill="hold" grpId="7" nodeType="clickEffect">
                                  <p:stCondLst>
                                    <p:cond delay="0"/>
                                  </p:stCondLst>
                                  <p:iterate>
                                    <p:tmAbs val="0"/>
                                  </p:iterate>
                                  <p:childTnLst>
                                    <p:set>
                                      <p:cBhvr>
                                        <p:cTn id="36" fill="hold"/>
                                        <p:tgtEl>
                                          <p:spTgt spid="223"/>
                                        </p:tgtEl>
                                        <p:attrNameLst>
                                          <p:attrName>style.visibility</p:attrName>
                                        </p:attrNameLst>
                                      </p:cBhvr>
                                      <p:to>
                                        <p:strVal val="visible"/>
                                      </p:to>
                                    </p:set>
                                    <p:animEffect transition="in" filter="fade">
                                      <p:cBhvr>
                                        <p:cTn id="37" dur="1000"/>
                                        <p:tgtEl>
                                          <p:spTgt spid="2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fill="hold" grpId="8" nodeType="clickEffect">
                                  <p:stCondLst>
                                    <p:cond delay="0"/>
                                  </p:stCondLst>
                                  <p:iterate>
                                    <p:tmAbs val="0"/>
                                  </p:iterate>
                                  <p:childTnLst>
                                    <p:set>
                                      <p:cBhvr>
                                        <p:cTn id="41" fill="hold"/>
                                        <p:tgtEl>
                                          <p:spTgt spid="217"/>
                                        </p:tgtEl>
                                        <p:attrNameLst>
                                          <p:attrName>style.visibility</p:attrName>
                                        </p:attrNameLst>
                                      </p:cBhvr>
                                      <p:to>
                                        <p:strVal val="visible"/>
                                      </p:to>
                                    </p:set>
                                    <p:animEffect transition="in" filter="fade">
                                      <p:cBhvr>
                                        <p:cTn id="42" dur="1000"/>
                                        <p:tgtEl>
                                          <p:spTgt spid="2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fill="hold" grpId="9" nodeType="clickEffect">
                                  <p:stCondLst>
                                    <p:cond delay="0"/>
                                  </p:stCondLst>
                                  <p:iterate>
                                    <p:tmAbs val="0"/>
                                  </p:iterate>
                                  <p:childTnLst>
                                    <p:set>
                                      <p:cBhvr>
                                        <p:cTn id="46" fill="hold"/>
                                        <p:tgtEl>
                                          <p:spTgt spid="216"/>
                                        </p:tgtEl>
                                        <p:attrNameLst>
                                          <p:attrName>style.visibility</p:attrName>
                                        </p:attrNameLst>
                                      </p:cBhvr>
                                      <p:to>
                                        <p:strVal val="visible"/>
                                      </p:to>
                                    </p:set>
                                    <p:animEffect transition="in" filter="fade">
                                      <p:cBhvr>
                                        <p:cTn id="47" dur="15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9" animBg="1" advAuto="0"/>
      <p:bldP spid="217" grpId="8" animBg="1" advAuto="0"/>
      <p:bldP spid="218" grpId="1" animBg="1" advAuto="0"/>
      <p:bldP spid="219" grpId="2" animBg="1" advAuto="0"/>
      <p:bldP spid="220" grpId="3" animBg="1" advAuto="0"/>
      <p:bldP spid="221" grpId="4" animBg="1" advAuto="0"/>
      <p:bldP spid="222" grpId="5" animBg="1" advAuto="0"/>
      <p:bldP spid="223" grpId="7" animBg="1" advAuto="0"/>
      <p:bldP spid="224" grpId="6"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0" name="Rectangle"/>
          <p:cNvGrpSpPr/>
          <p:nvPr/>
        </p:nvGrpSpPr>
        <p:grpSpPr>
          <a:xfrm>
            <a:off x="-445286" y="-265884"/>
            <a:ext cx="13895372" cy="1730176"/>
            <a:chOff x="0" y="0"/>
            <a:chExt cx="13895370" cy="1730174"/>
          </a:xfrm>
        </p:grpSpPr>
        <p:sp>
          <p:nvSpPr>
            <p:cNvPr id="229" name="Rectangle"/>
            <p:cNvSpPr/>
            <p:nvPr/>
          </p:nvSpPr>
          <p:spPr>
            <a:xfrm>
              <a:off x="69850" y="69850"/>
              <a:ext cx="13755671" cy="1590475"/>
            </a:xfrm>
            <a:prstGeom prst="rect">
              <a:avLst/>
            </a:prstGeom>
            <a:solidFill>
              <a:srgbClr val="7888A0"/>
            </a:solidFill>
            <a:ln>
              <a:noFill/>
            </a:ln>
            <a:effectLst/>
          </p:spPr>
          <p:txBody>
            <a:bodyPr wrap="square" lIns="50800" tIns="50800" rIns="50800" bIns="50800" numCol="1" anchor="ctr">
              <a:noAutofit/>
            </a:bodyPr>
            <a:lstStyle/>
            <a:p>
              <a:pPr>
                <a:defRPr sz="3600">
                  <a:solidFill>
                    <a:srgbClr val="FFFFFF"/>
                  </a:solidFill>
                  <a:latin typeface="Gill Sans Light"/>
                  <a:ea typeface="Gill Sans Light"/>
                  <a:cs typeface="Gill Sans Light"/>
                  <a:sym typeface="Gill Sans Light"/>
                </a:defRPr>
              </a:pPr>
              <a:endParaRPr/>
            </a:p>
          </p:txBody>
        </p:sp>
        <p:pic>
          <p:nvPicPr>
            <p:cNvPr id="228" name="Rectangle Rectangle" descr="Rectangle Rectangle"/>
            <p:cNvPicPr>
              <a:picLocks/>
            </p:cNvPicPr>
            <p:nvPr/>
          </p:nvPicPr>
          <p:blipFill>
            <a:blip r:embed="rId2"/>
            <a:stretch>
              <a:fillRect/>
            </a:stretch>
          </p:blipFill>
          <p:spPr>
            <a:xfrm>
              <a:off x="0" y="0"/>
              <a:ext cx="13895371" cy="1730175"/>
            </a:xfrm>
            <a:prstGeom prst="rect">
              <a:avLst/>
            </a:prstGeom>
            <a:effectLst/>
          </p:spPr>
        </p:pic>
      </p:grpSp>
      <p:sp>
        <p:nvSpPr>
          <p:cNvPr id="231" name="Branding"/>
          <p:cNvSpPr txBox="1">
            <a:spLocks noGrp="1"/>
          </p:cNvSpPr>
          <p:nvPr>
            <p:ph type="title" idx="4294967295"/>
          </p:nvPr>
        </p:nvSpPr>
        <p:spPr>
          <a:xfrm>
            <a:off x="4532416" y="275775"/>
            <a:ext cx="3939968" cy="1082964"/>
          </a:xfrm>
          <a:prstGeom prst="rect">
            <a:avLst/>
          </a:prstGeom>
        </p:spPr>
        <p:txBody>
          <a:bodyPr/>
          <a:lstStyle>
            <a:lvl1pPr defTabSz="566674">
              <a:defRPr sz="6208" spc="-124">
                <a:solidFill>
                  <a:srgbClr val="FFFFFF"/>
                </a:solidFill>
              </a:defRPr>
            </a:lvl1pPr>
          </a:lstStyle>
          <a:p>
            <a:r>
              <a:t>Branding</a:t>
            </a:r>
          </a:p>
        </p:txBody>
      </p:sp>
      <p:grpSp>
        <p:nvGrpSpPr>
          <p:cNvPr id="244" name="Group"/>
          <p:cNvGrpSpPr/>
          <p:nvPr/>
        </p:nvGrpSpPr>
        <p:grpSpPr>
          <a:xfrm>
            <a:off x="721708" y="1727366"/>
            <a:ext cx="11540143" cy="7469897"/>
            <a:chOff x="0" y="0"/>
            <a:chExt cx="11540141" cy="7469896"/>
          </a:xfrm>
        </p:grpSpPr>
        <p:pic>
          <p:nvPicPr>
            <p:cNvPr id="232" name="Screenshot 2025-10-27 at 11.52.38 AM.png" descr="Screenshot 2025-10-27 at 11.52.38 AM.png"/>
            <p:cNvPicPr>
              <a:picLocks noChangeAspect="1"/>
            </p:cNvPicPr>
            <p:nvPr/>
          </p:nvPicPr>
          <p:blipFill>
            <a:blip r:embed="rId3"/>
            <a:srcRect/>
            <a:stretch>
              <a:fillRect/>
            </a:stretch>
          </p:blipFill>
          <p:spPr>
            <a:xfrm>
              <a:off x="21242" y="2296"/>
              <a:ext cx="11518901" cy="7467601"/>
            </a:xfrm>
            <a:prstGeom prst="rect">
              <a:avLst/>
            </a:prstGeom>
            <a:ln w="12700" cap="flat">
              <a:noFill/>
              <a:miter lim="400000"/>
            </a:ln>
            <a:effectLst/>
          </p:spPr>
        </p:pic>
        <p:sp>
          <p:nvSpPr>
            <p:cNvPr id="233" name="Rectangle"/>
            <p:cNvSpPr/>
            <p:nvPr/>
          </p:nvSpPr>
          <p:spPr>
            <a:xfrm rot="1980000">
              <a:off x="8434801" y="1551337"/>
              <a:ext cx="2107044" cy="369848"/>
            </a:xfrm>
            <a:prstGeom prst="rect">
              <a:avLst/>
            </a:prstGeom>
            <a:solidFill>
              <a:srgbClr val="ABA4A2"/>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234" name="Rectangle"/>
            <p:cNvSpPr/>
            <p:nvPr/>
          </p:nvSpPr>
          <p:spPr>
            <a:xfrm rot="18157414">
              <a:off x="-1136340" y="2275971"/>
              <a:ext cx="5607013" cy="369848"/>
            </a:xfrm>
            <a:prstGeom prst="rect">
              <a:avLst/>
            </a:prstGeom>
            <a:solidFill>
              <a:srgbClr val="ABA4A2"/>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pic>
          <p:nvPicPr>
            <p:cNvPr id="235" name="Screenshot 2025-10-27 at 11.52.38 AM.png" descr="Screenshot 2025-10-27 at 11.52.38 AM.png"/>
            <p:cNvPicPr>
              <a:picLocks noChangeAspect="1"/>
            </p:cNvPicPr>
            <p:nvPr/>
          </p:nvPicPr>
          <p:blipFill>
            <a:blip r:embed="rId3"/>
            <a:srcRect l="25616" t="39879" r="59489" b="31795"/>
            <a:stretch>
              <a:fillRect/>
            </a:stretch>
          </p:blipFill>
          <p:spPr>
            <a:xfrm rot="73083">
              <a:off x="3669703" y="1864730"/>
              <a:ext cx="1715635" cy="2115151"/>
            </a:xfrm>
            <a:custGeom>
              <a:avLst/>
              <a:gdLst/>
              <a:ahLst/>
              <a:cxnLst>
                <a:cxn ang="0">
                  <a:pos x="wd2" y="hd2"/>
                </a:cxn>
                <a:cxn ang="5400000">
                  <a:pos x="wd2" y="hd2"/>
                </a:cxn>
                <a:cxn ang="10800000">
                  <a:pos x="wd2" y="hd2"/>
                </a:cxn>
                <a:cxn ang="16200000">
                  <a:pos x="wd2" y="hd2"/>
                </a:cxn>
              </a:cxnLst>
              <a:rect l="0" t="0" r="r" b="b"/>
              <a:pathLst>
                <a:path w="21600" h="21600" extrusionOk="0">
                  <a:moveTo>
                    <a:pt x="0" y="17440"/>
                  </a:moveTo>
                  <a:lnTo>
                    <a:pt x="8278" y="21600"/>
                  </a:lnTo>
                  <a:lnTo>
                    <a:pt x="21600" y="4160"/>
                  </a:lnTo>
                  <a:lnTo>
                    <a:pt x="13322" y="0"/>
                  </a:lnTo>
                  <a:lnTo>
                    <a:pt x="0" y="17440"/>
                  </a:lnTo>
                  <a:close/>
                </a:path>
              </a:pathLst>
            </a:custGeom>
            <a:ln w="12700" cap="flat">
              <a:noFill/>
              <a:miter lim="400000"/>
            </a:ln>
            <a:effectLst/>
          </p:spPr>
        </p:pic>
        <p:pic>
          <p:nvPicPr>
            <p:cNvPr id="236" name="Screenshot 2025-10-27 at 11.52.38 AM.png" descr="Screenshot 2025-10-27 at 11.52.38 AM.png"/>
            <p:cNvPicPr>
              <a:picLocks noChangeAspect="1"/>
            </p:cNvPicPr>
            <p:nvPr/>
          </p:nvPicPr>
          <p:blipFill>
            <a:blip r:embed="rId3"/>
            <a:srcRect l="25616" t="40553" r="59376" b="31429"/>
            <a:stretch>
              <a:fillRect/>
            </a:stretch>
          </p:blipFill>
          <p:spPr>
            <a:xfrm rot="5403679">
              <a:off x="5195127" y="1944130"/>
              <a:ext cx="1728686" cy="2092266"/>
            </a:xfrm>
            <a:custGeom>
              <a:avLst/>
              <a:gdLst/>
              <a:ahLst/>
              <a:cxnLst>
                <a:cxn ang="0">
                  <a:pos x="wd2" y="hd2"/>
                </a:cxn>
                <a:cxn ang="5400000">
                  <a:pos x="wd2" y="hd2"/>
                </a:cxn>
                <a:cxn ang="10800000">
                  <a:pos x="wd2" y="hd2"/>
                </a:cxn>
                <a:cxn ang="16200000">
                  <a:pos x="wd2" y="hd2"/>
                </a:cxn>
              </a:cxnLst>
              <a:rect l="0" t="0" r="r" b="b"/>
              <a:pathLst>
                <a:path w="21600" h="21600" extrusionOk="0">
                  <a:moveTo>
                    <a:pt x="0" y="17111"/>
                  </a:moveTo>
                  <a:lnTo>
                    <a:pt x="8768" y="21600"/>
                  </a:lnTo>
                  <a:lnTo>
                    <a:pt x="21600" y="4489"/>
                  </a:lnTo>
                  <a:lnTo>
                    <a:pt x="12832" y="0"/>
                  </a:lnTo>
                  <a:lnTo>
                    <a:pt x="0" y="17111"/>
                  </a:lnTo>
                  <a:close/>
                </a:path>
              </a:pathLst>
            </a:custGeom>
            <a:ln w="12700" cap="flat">
              <a:noFill/>
              <a:miter lim="400000"/>
            </a:ln>
            <a:effectLst/>
          </p:spPr>
        </p:pic>
        <p:pic>
          <p:nvPicPr>
            <p:cNvPr id="237" name="Screenshot 2025-10-27 at 11.52.38 AM.png" descr="Screenshot 2025-10-27 at 11.52.38 AM.png"/>
            <p:cNvPicPr>
              <a:picLocks noChangeAspect="1"/>
            </p:cNvPicPr>
            <p:nvPr/>
          </p:nvPicPr>
          <p:blipFill>
            <a:blip r:embed="rId3"/>
            <a:srcRect l="27614" t="49348" r="67446" b="40739"/>
            <a:stretch>
              <a:fillRect/>
            </a:stretch>
          </p:blipFill>
          <p:spPr>
            <a:xfrm rot="193083">
              <a:off x="3278584" y="2513733"/>
              <a:ext cx="568983" cy="740185"/>
            </a:xfrm>
            <a:custGeom>
              <a:avLst/>
              <a:gdLst/>
              <a:ahLst/>
              <a:cxnLst>
                <a:cxn ang="0">
                  <a:pos x="wd2" y="hd2"/>
                </a:cxn>
                <a:cxn ang="5400000">
                  <a:pos x="wd2" y="hd2"/>
                </a:cxn>
                <a:cxn ang="10800000">
                  <a:pos x="wd2" y="hd2"/>
                </a:cxn>
                <a:cxn ang="16200000">
                  <a:pos x="wd2" y="hd2"/>
                </a:cxn>
              </a:cxnLst>
              <a:rect l="0" t="0" r="r" b="b"/>
              <a:pathLst>
                <a:path w="21600" h="21600" extrusionOk="0">
                  <a:moveTo>
                    <a:pt x="0" y="18361"/>
                  </a:moveTo>
                  <a:lnTo>
                    <a:pt x="6801" y="21600"/>
                  </a:lnTo>
                  <a:lnTo>
                    <a:pt x="21600" y="3239"/>
                  </a:lnTo>
                  <a:lnTo>
                    <a:pt x="14799" y="0"/>
                  </a:lnTo>
                  <a:lnTo>
                    <a:pt x="0" y="18361"/>
                  </a:lnTo>
                  <a:close/>
                </a:path>
              </a:pathLst>
            </a:custGeom>
            <a:ln w="12700" cap="flat">
              <a:noFill/>
              <a:miter lim="400000"/>
            </a:ln>
            <a:effectLst/>
          </p:spPr>
        </p:pic>
        <p:sp>
          <p:nvSpPr>
            <p:cNvPr id="238" name="Rectangle"/>
            <p:cNvSpPr/>
            <p:nvPr/>
          </p:nvSpPr>
          <p:spPr>
            <a:xfrm rot="18157414">
              <a:off x="3369515" y="2690714"/>
              <a:ext cx="905596" cy="86802"/>
            </a:xfrm>
            <a:prstGeom prst="rect">
              <a:avLst/>
            </a:prstGeom>
            <a:solidFill>
              <a:srgbClr val="1A1F2C"/>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239" name="Rectangle"/>
            <p:cNvSpPr/>
            <p:nvPr/>
          </p:nvSpPr>
          <p:spPr>
            <a:xfrm rot="18157414">
              <a:off x="3630288" y="2756083"/>
              <a:ext cx="905596" cy="100876"/>
            </a:xfrm>
            <a:prstGeom prst="rect">
              <a:avLst/>
            </a:prstGeom>
            <a:solidFill>
              <a:srgbClr val="1A1F2C"/>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240" name="Rectangle"/>
            <p:cNvSpPr/>
            <p:nvPr/>
          </p:nvSpPr>
          <p:spPr>
            <a:xfrm rot="18157414">
              <a:off x="3506866" y="2670407"/>
              <a:ext cx="905596" cy="158461"/>
            </a:xfrm>
            <a:prstGeom prst="rect">
              <a:avLst/>
            </a:prstGeom>
            <a:solidFill>
              <a:srgbClr val="EAEEE0"/>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241" name="Rectangle"/>
            <p:cNvSpPr/>
            <p:nvPr/>
          </p:nvSpPr>
          <p:spPr>
            <a:xfrm>
              <a:off x="16054" y="4769155"/>
              <a:ext cx="288073" cy="414568"/>
            </a:xfrm>
            <a:prstGeom prst="rect">
              <a:avLst/>
            </a:prstGeom>
            <a:solidFill>
              <a:srgbClr val="ABA4A2"/>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242" name="Rectangle"/>
            <p:cNvSpPr/>
            <p:nvPr/>
          </p:nvSpPr>
          <p:spPr>
            <a:xfrm>
              <a:off x="2962116" y="12927"/>
              <a:ext cx="376122" cy="209072"/>
            </a:xfrm>
            <a:prstGeom prst="rect">
              <a:avLst/>
            </a:prstGeom>
            <a:solidFill>
              <a:srgbClr val="ABA4A2"/>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pic>
          <p:nvPicPr>
            <p:cNvPr id="243" name="Screenshot 2025-10-27 at 11.52.38 AM.png" descr="Screenshot 2025-10-27 at 11.52.38 AM.png"/>
            <p:cNvPicPr>
              <a:picLocks noChangeAspect="1"/>
            </p:cNvPicPr>
            <p:nvPr/>
          </p:nvPicPr>
          <p:blipFill>
            <a:blip r:embed="rId3"/>
            <a:srcRect l="29974" t="51450" r="62079" b="31428"/>
            <a:stretch>
              <a:fillRect/>
            </a:stretch>
          </p:blipFill>
          <p:spPr>
            <a:xfrm rot="10756032">
              <a:off x="4626395" y="2296592"/>
              <a:ext cx="915230" cy="1278554"/>
            </a:xfrm>
            <a:custGeom>
              <a:avLst/>
              <a:gdLst/>
              <a:ahLst/>
              <a:cxnLst>
                <a:cxn ang="0">
                  <a:pos x="wd2" y="hd2"/>
                </a:cxn>
                <a:cxn ang="5400000">
                  <a:pos x="wd2" y="hd2"/>
                </a:cxn>
                <a:cxn ang="10800000">
                  <a:pos x="wd2" y="hd2"/>
                </a:cxn>
                <a:cxn ang="16200000">
                  <a:pos x="wd2" y="hd2"/>
                </a:cxn>
              </a:cxnLst>
              <a:rect l="0" t="0" r="r" b="b"/>
              <a:pathLst>
                <a:path w="21600" h="21600" extrusionOk="0">
                  <a:moveTo>
                    <a:pt x="0" y="19509"/>
                  </a:moveTo>
                  <a:lnTo>
                    <a:pt x="4714" y="21600"/>
                  </a:lnTo>
                  <a:lnTo>
                    <a:pt x="21600" y="2091"/>
                  </a:lnTo>
                  <a:lnTo>
                    <a:pt x="16886" y="0"/>
                  </a:lnTo>
                  <a:lnTo>
                    <a:pt x="0" y="19509"/>
                  </a:lnTo>
                  <a:close/>
                </a:path>
              </a:pathLst>
            </a:custGeom>
            <a:ln w="12700" cap="flat">
              <a:noFill/>
              <a:miter lim="400000"/>
            </a:ln>
            <a:effectLst/>
          </p:spPr>
        </p:pic>
      </p:grpSp>
      <p:sp>
        <p:nvSpPr>
          <p:cNvPr id="245" name="Arrow"/>
          <p:cNvSpPr/>
          <p:nvPr/>
        </p:nvSpPr>
        <p:spPr>
          <a:xfrm rot="1680000">
            <a:off x="3719945" y="3285564"/>
            <a:ext cx="1748390" cy="947951"/>
          </a:xfrm>
          <a:prstGeom prst="rightArrow">
            <a:avLst>
              <a:gd name="adj1" fmla="val 32000"/>
              <a:gd name="adj2" fmla="val 85743"/>
            </a:avLst>
          </a:prstGeom>
          <a:solidFill>
            <a:srgbClr val="C40000"/>
          </a:solidFill>
          <a:ln w="12700">
            <a:miter lim="400000"/>
          </a:ln>
          <a:effectLst>
            <a:outerShdw blurRad="63500" dist="90381" dir="4187739" rotWithShape="0">
              <a:srgbClr val="000000">
                <a:alpha val="74436"/>
              </a:srgbClr>
            </a:outerShdw>
          </a:effectLst>
        </p:spPr>
        <p:txBody>
          <a:bodyPr lIns="50800" tIns="50800" rIns="50800" bIns="50800" anchor="ctr"/>
          <a:lstStyle/>
          <a:p>
            <a:pPr>
              <a:defRPr>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45"/>
                                        </p:tgtEl>
                                        <p:attrNameLst>
                                          <p:attrName>style.visibility</p:attrName>
                                        </p:attrNameLst>
                                      </p:cBhvr>
                                      <p:to>
                                        <p:strVal val="visible"/>
                                      </p:to>
                                    </p:set>
                                    <p:animEffect transition="in" filter="fade">
                                      <p:cBhvr>
                                        <p:cTn id="7" dur="1000"/>
                                        <p:tgtEl>
                                          <p:spTgt spid="24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accel="50000" decel="50000" fill="hold" grpId="2" nodeType="clickEffect">
                                  <p:stCondLst>
                                    <p:cond delay="0"/>
                                  </p:stCondLst>
                                  <p:childTnLst>
                                    <p:animRot by="5340000">
                                      <p:cBhvr>
                                        <p:cTn id="11" dur="1000" fill="hold"/>
                                        <p:tgtEl>
                                          <p:spTgt spid="245"/>
                                        </p:tgtEl>
                                        <p:attrNameLst>
                                          <p:attrName>r</p:attrName>
                                        </p:attrNameLst>
                                      </p:cBhvr>
                                    </p:animRot>
                                  </p:childTnLst>
                                </p:cTn>
                              </p:par>
                            </p:childTnLst>
                          </p:cTn>
                        </p:par>
                        <p:par>
                          <p:cTn id="12" fill="hold">
                            <p:stCondLst>
                              <p:cond delay="0"/>
                            </p:stCondLst>
                            <p:childTnLst>
                              <p:par>
                                <p:cTn id="13" presetID="-1" presetClass="path" presetSubtype="0" accel="50000" decel="50000" fill="hold" nodeType="withEffect">
                                  <p:stCondLst>
                                    <p:cond delay="0"/>
                                  </p:stCondLst>
                                  <p:childTnLst>
                                    <p:animMotion origin="layout" path="M 0.000000 0.000000 L 0.186163 0.187737" pathEditMode="relative">
                                      <p:cBhvr>
                                        <p:cTn id="14" dur="1000" fill="hold"/>
                                        <p:tgtEl>
                                          <p:spTgt spid="24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1" animBg="1" advAuto="0"/>
      <p:bldP spid="245" grpId="2"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Editorial">
  <a:themeElements>
    <a:clrScheme name="Editorial">
      <a:dk1>
        <a:srgbClr val="324863"/>
      </a:dk1>
      <a:lt1>
        <a:srgbClr val="634D31"/>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Editorial">
  <a:themeElements>
    <a:clrScheme name="Editorial">
      <a:dk1>
        <a:srgbClr val="000000"/>
      </a:dk1>
      <a:lt1>
        <a:srgbClr val="FFFFFF"/>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8C9693990E684CB25E24C0476E73F6" ma:contentTypeVersion="18" ma:contentTypeDescription="Create a new document." ma:contentTypeScope="" ma:versionID="10dc32fea0377fa2bf048b2b1e6c25d2">
  <xsd:schema xmlns:xsd="http://www.w3.org/2001/XMLSchema" xmlns:xs="http://www.w3.org/2001/XMLSchema" xmlns:p="http://schemas.microsoft.com/office/2006/metadata/properties" xmlns:ns2="a6fb3132-2a12-489d-b27d-81c9ba699cc1" xmlns:ns3="8851f2c7-eccf-41dd-8b49-7404b349b09c" targetNamespace="http://schemas.microsoft.com/office/2006/metadata/properties" ma:root="true" ma:fieldsID="3f13162d22ee69f8500e4b6ea3b984c4" ns2:_="" ns3:_="">
    <xsd:import namespace="a6fb3132-2a12-489d-b27d-81c9ba699cc1"/>
    <xsd:import namespace="8851f2c7-eccf-41dd-8b49-7404b349b09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fb3132-2a12-489d-b27d-81c9ba699c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e6257d-7176-48e0-8b40-523761a9cd4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51f2c7-eccf-41dd-8b49-7404b349b09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38a28d9-d8be-41a8-872f-a191d799db73}" ma:internalName="TaxCatchAll" ma:showField="CatchAllData" ma:web="8851f2c7-eccf-41dd-8b49-7404b349b0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6fb3132-2a12-489d-b27d-81c9ba699cc1">
      <Terms xmlns="http://schemas.microsoft.com/office/infopath/2007/PartnerControls"/>
    </lcf76f155ced4ddcb4097134ff3c332f>
    <TaxCatchAll xmlns="8851f2c7-eccf-41dd-8b49-7404b349b09c" xsi:nil="true"/>
  </documentManagement>
</p:properties>
</file>

<file path=customXml/itemProps1.xml><?xml version="1.0" encoding="utf-8"?>
<ds:datastoreItem xmlns:ds="http://schemas.openxmlformats.org/officeDocument/2006/customXml" ds:itemID="{0FA75691-B1F4-4C3C-94CB-A25DAF64ED48}"/>
</file>

<file path=customXml/itemProps2.xml><?xml version="1.0" encoding="utf-8"?>
<ds:datastoreItem xmlns:ds="http://schemas.openxmlformats.org/officeDocument/2006/customXml" ds:itemID="{A4EE38FF-164F-4D1B-8B4C-48413DB4A380}"/>
</file>

<file path=customXml/itemProps3.xml><?xml version="1.0" encoding="utf-8"?>
<ds:datastoreItem xmlns:ds="http://schemas.openxmlformats.org/officeDocument/2006/customXml" ds:itemID="{5400CE46-D67B-4B56-BE8C-EC5A79BCFF73}"/>
</file>

<file path=docProps/app.xml><?xml version="1.0" encoding="utf-8"?>
<Properties xmlns="http://schemas.openxmlformats.org/officeDocument/2006/extended-properties" xmlns:vt="http://schemas.openxmlformats.org/officeDocument/2006/docPropsVTypes">
  <TotalTime>3</TotalTime>
  <Words>4722</Words>
  <Application>Microsoft Macintosh PowerPoint</Application>
  <PresentationFormat>Custom</PresentationFormat>
  <Paragraphs>449</Paragraphs>
  <Slides>69</Slides>
  <Notes>43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69</vt:i4>
      </vt:variant>
    </vt:vector>
  </HeadingPairs>
  <TitlesOfParts>
    <vt:vector size="78" baseType="lpstr">
      <vt:lpstr>American Typewriter</vt:lpstr>
      <vt:lpstr>Arial</vt:lpstr>
      <vt:lpstr>Didot</vt:lpstr>
      <vt:lpstr>Helvetica</vt:lpstr>
      <vt:lpstr>Helvetica Neue</vt:lpstr>
      <vt:lpstr>Palatino</vt:lpstr>
      <vt:lpstr>Trebuchet MS</vt:lpstr>
      <vt:lpstr>Zapf Dingbats</vt:lpstr>
      <vt:lpstr>Editorial</vt:lpstr>
      <vt:lpstr>Practical Tools for  Elementary School Counselors</vt:lpstr>
      <vt:lpstr>Who am I?</vt:lpstr>
      <vt:lpstr>Who Are We?</vt:lpstr>
      <vt:lpstr>Who Are We?</vt:lpstr>
      <vt:lpstr>Who Are We?</vt:lpstr>
      <vt:lpstr>Who Are We?</vt:lpstr>
      <vt:lpstr>Branding</vt:lpstr>
      <vt:lpstr>Branding</vt:lpstr>
      <vt:lpstr>Branding</vt:lpstr>
      <vt:lpstr>Branding</vt:lpstr>
      <vt:lpstr>Branding</vt:lpstr>
      <vt:lpstr>Branding</vt:lpstr>
      <vt:lpstr>Why We Are Here</vt:lpstr>
      <vt:lpstr>How Do We Get There?</vt:lpstr>
      <vt:lpstr>Perception</vt:lpstr>
      <vt:lpstr>Accountability</vt:lpstr>
      <vt:lpstr>Accountability</vt:lpstr>
      <vt:lpstr>Accountability</vt:lpstr>
      <vt:lpstr>Accountability</vt:lpstr>
      <vt:lpstr>Accountability</vt:lpstr>
      <vt:lpstr>Accountability</vt:lpstr>
      <vt:lpstr>Flow Charts</vt:lpstr>
      <vt:lpstr>Flow Charts</vt:lpstr>
      <vt:lpstr>Flow Charts</vt:lpstr>
      <vt:lpstr>ACES</vt:lpstr>
      <vt:lpstr>ACES</vt:lpstr>
      <vt:lpstr>ACES</vt:lpstr>
      <vt:lpstr>ACES</vt:lpstr>
      <vt:lpstr>ACES</vt:lpstr>
      <vt:lpstr>ACES</vt:lpstr>
      <vt:lpstr>ACES</vt:lpstr>
      <vt:lpstr>ACES</vt:lpstr>
      <vt:lpstr>ACES</vt:lpstr>
      <vt:lpstr>ACES</vt:lpstr>
      <vt:lpstr>ACES</vt:lpstr>
      <vt:lpstr>ACES</vt:lpstr>
      <vt:lpstr>ACES</vt:lpstr>
      <vt:lpstr>ACES</vt:lpstr>
      <vt:lpstr>ACES</vt:lpstr>
      <vt:lpstr>ACES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Practical Tools for  Elementary School Counselors</dc:title>
  <cp:lastModifiedBy>Killen, Stacy</cp:lastModifiedBy>
  <cp:revision>1</cp:revision>
  <dcterms:modified xsi:type="dcterms:W3CDTF">2025-11-04T17:56:01Z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92c8cef-6f2b-4af1-b4ac-d815ff795cd6_Enabled">
    <vt:lpwstr>true</vt:lpwstr>
  </property>
  <property fmtid="{D5CDD505-2E9C-101B-9397-08002B2CF9AE}" pid="3" name="MSIP_Label_792c8cef-6f2b-4af1-b4ac-d815ff795cd6_SetDate">
    <vt:lpwstr>2025-11-04T17:52:40Z</vt:lpwstr>
  </property>
  <property fmtid="{D5CDD505-2E9C-101B-9397-08002B2CF9AE}" pid="4" name="MSIP_Label_792c8cef-6f2b-4af1-b4ac-d815ff795cd6_Method">
    <vt:lpwstr>Standard</vt:lpwstr>
  </property>
  <property fmtid="{D5CDD505-2E9C-101B-9397-08002B2CF9AE}" pid="5" name="MSIP_Label_792c8cef-6f2b-4af1-b4ac-d815ff795cd6_Name">
    <vt:lpwstr>VUMC General</vt:lpwstr>
  </property>
  <property fmtid="{D5CDD505-2E9C-101B-9397-08002B2CF9AE}" pid="6" name="MSIP_Label_792c8cef-6f2b-4af1-b4ac-d815ff795cd6_SiteId">
    <vt:lpwstr>ef575030-1424-4ed8-b83c-12c533d879ab</vt:lpwstr>
  </property>
  <property fmtid="{D5CDD505-2E9C-101B-9397-08002B2CF9AE}" pid="7" name="MSIP_Label_792c8cef-6f2b-4af1-b4ac-d815ff795cd6_ActionId">
    <vt:lpwstr>4f383b67-4ebc-46d3-98a1-14d37a3906e1</vt:lpwstr>
  </property>
  <property fmtid="{D5CDD505-2E9C-101B-9397-08002B2CF9AE}" pid="8" name="MSIP_Label_792c8cef-6f2b-4af1-b4ac-d815ff795cd6_ContentBits">
    <vt:lpwstr>0</vt:lpwstr>
  </property>
  <property fmtid="{D5CDD505-2E9C-101B-9397-08002B2CF9AE}" pid="9" name="ContentTypeId">
    <vt:lpwstr>0x010100F78C9693990E684CB25E24C0476E73F6</vt:lpwstr>
  </property>
  <property fmtid="{D5CDD505-2E9C-101B-9397-08002B2CF9AE}" pid="10" name="MediaServiceImageTags">
    <vt:lpwstr/>
  </property>
</Properties>
</file>