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6" r:id="rId1"/>
  </p:sldMasterIdLst>
  <p:notesMasterIdLst>
    <p:notesMasterId r:id="rId60"/>
  </p:notesMasterIdLst>
  <p:sldIdLst>
    <p:sldId id="256" r:id="rId2"/>
    <p:sldId id="257" r:id="rId3"/>
    <p:sldId id="258" r:id="rId4"/>
    <p:sldId id="259" r:id="rId5"/>
    <p:sldId id="261" r:id="rId6"/>
    <p:sldId id="262" r:id="rId7"/>
    <p:sldId id="263" r:id="rId8"/>
    <p:sldId id="264" r:id="rId9"/>
    <p:sldId id="310" r:id="rId10"/>
    <p:sldId id="267" r:id="rId11"/>
    <p:sldId id="266" r:id="rId12"/>
    <p:sldId id="268" r:id="rId13"/>
    <p:sldId id="269" r:id="rId14"/>
    <p:sldId id="270" r:id="rId15"/>
    <p:sldId id="311" r:id="rId16"/>
    <p:sldId id="271" r:id="rId17"/>
    <p:sldId id="272" r:id="rId18"/>
    <p:sldId id="273" r:id="rId19"/>
    <p:sldId id="312" r:id="rId20"/>
    <p:sldId id="274" r:id="rId21"/>
    <p:sldId id="275" r:id="rId22"/>
    <p:sldId id="276" r:id="rId23"/>
    <p:sldId id="277" r:id="rId24"/>
    <p:sldId id="280" r:id="rId25"/>
    <p:sldId id="281" r:id="rId26"/>
    <p:sldId id="282" r:id="rId27"/>
    <p:sldId id="283" r:id="rId28"/>
    <p:sldId id="284" r:id="rId29"/>
    <p:sldId id="285" r:id="rId30"/>
    <p:sldId id="286" r:id="rId31"/>
    <p:sldId id="287" r:id="rId32"/>
    <p:sldId id="321" r:id="rId33"/>
    <p:sldId id="322" r:id="rId34"/>
    <p:sldId id="288" r:id="rId35"/>
    <p:sldId id="289" r:id="rId36"/>
    <p:sldId id="290" r:id="rId37"/>
    <p:sldId id="291" r:id="rId38"/>
    <p:sldId id="303" r:id="rId39"/>
    <p:sldId id="292" r:id="rId40"/>
    <p:sldId id="295" r:id="rId41"/>
    <p:sldId id="296" r:id="rId42"/>
    <p:sldId id="313" r:id="rId43"/>
    <p:sldId id="298" r:id="rId44"/>
    <p:sldId id="299" r:id="rId45"/>
    <p:sldId id="314" r:id="rId46"/>
    <p:sldId id="316" r:id="rId47"/>
    <p:sldId id="317" r:id="rId48"/>
    <p:sldId id="318" r:id="rId49"/>
    <p:sldId id="319" r:id="rId50"/>
    <p:sldId id="301" r:id="rId51"/>
    <p:sldId id="327" r:id="rId52"/>
    <p:sldId id="323" r:id="rId53"/>
    <p:sldId id="324" r:id="rId54"/>
    <p:sldId id="326" r:id="rId55"/>
    <p:sldId id="325" r:id="rId56"/>
    <p:sldId id="302" r:id="rId57"/>
    <p:sldId id="320" r:id="rId58"/>
    <p:sldId id="315" r:id="rId59"/>
  </p:sldIdLst>
  <p:sldSz cx="9144000" cy="5143500" type="screen16x9"/>
  <p:notesSz cx="6858000" cy="9144000"/>
  <p:embeddedFontLst>
    <p:embeddedFont>
      <p:font typeface="Comic Sans MS" panose="030F0702030302020204" pitchFamily="66" charset="0"/>
      <p:regular r:id="rId61"/>
      <p:bold r:id="rId62"/>
      <p:italic r:id="rId63"/>
      <p:boldItalic r:id="rId64"/>
    </p:embeddedFont>
    <p:embeddedFont>
      <p:font typeface="Figtree" panose="020B0604020202020204" charset="0"/>
      <p:regular r:id="rId65"/>
      <p:bold r:id="rId66"/>
      <p:italic r:id="rId67"/>
      <p:boldItalic r:id="rId68"/>
    </p:embeddedFont>
    <p:embeddedFont>
      <p:font typeface="Georgia" panose="02040502050405020303" pitchFamily="18" charset="0"/>
      <p:regular r:id="rId69"/>
      <p:bold r:id="rId70"/>
      <p:italic r:id="rId71"/>
      <p:boldItalic r:id="rId72"/>
    </p:embeddedFont>
    <p:embeddedFont>
      <p:font typeface="Nunito" pitchFamily="2" charset="0"/>
      <p:regular r:id="rId73"/>
      <p:bold r:id="rId74"/>
      <p:italic r:id="rId75"/>
      <p:boldItalic r:id="rId76"/>
    </p:embeddedFont>
    <p:embeddedFont>
      <p:font typeface="Oswald" panose="00000500000000000000" pitchFamily="2" charset="0"/>
      <p:regular r:id="rId77"/>
      <p:bold r:id="rId78"/>
    </p:embeddedFont>
    <p:embeddedFont>
      <p:font typeface="Playfair Display" panose="00000500000000000000" pitchFamily="2" charset="0"/>
      <p:regular r:id="rId79"/>
      <p:bold r:id="rId80"/>
      <p:italic r:id="rId81"/>
      <p:boldItalic r:id="rId82"/>
    </p:embeddedFont>
    <p:embeddedFont>
      <p:font typeface="Rockwell" panose="02060603020205020403" pitchFamily="18"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A0627-7FB1-43FF-9376-3CE118B88EE1}" v="46" dt="2025-10-24T20:15:11.570"/>
  </p1510:revLst>
</p1510:revInfo>
</file>

<file path=ppt/tableStyles.xml><?xml version="1.0" encoding="utf-8"?>
<a:tblStyleLst xmlns:a="http://schemas.openxmlformats.org/drawingml/2006/main" def="{F0E9B54A-AC1D-4896-AEFA-79673CF418D9}">
  <a:tblStyle styleId="{F0E9B54A-AC1D-4896-AEFA-79673CF418D9}"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5" d="100"/>
          <a:sy n="85" d="100"/>
        </p:scale>
        <p:origin x="990"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4.xml"/><Relationship Id="rId90" Type="http://schemas.openxmlformats.org/officeDocument/2006/relationships/tableStyles" Target="tableStyles.xml"/><Relationship Id="rId95" Type="http://schemas.openxmlformats.org/officeDocument/2006/relationships/customXml" Target="../customXml/item3.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93"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 Id="rId9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font" Target="fonts/font11.fntdata"/><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6.fntdata"/><Relationship Id="rId87" Type="http://schemas.openxmlformats.org/officeDocument/2006/relationships/presProps" Target="presProps.xml"/><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e.hinson" userId="ec5ab1dc-6a00-4c32-b7d1-434127097f63" providerId="ADAL" clId="{FAD0A08B-F9D4-4CF1-A138-F8BE05ACCFB9}"/>
    <pc:docChg chg="undo custSel addSld delSld modSld sldOrd">
      <pc:chgData name="allie.hinson" userId="ec5ab1dc-6a00-4c32-b7d1-434127097f63" providerId="ADAL" clId="{FAD0A08B-F9D4-4CF1-A138-F8BE05ACCFB9}" dt="2025-10-24T20:19:27.941" v="2734" actId="1076"/>
      <pc:docMkLst>
        <pc:docMk/>
      </pc:docMkLst>
      <pc:sldChg chg="modSp mod">
        <pc:chgData name="allie.hinson" userId="ec5ab1dc-6a00-4c32-b7d1-434127097f63" providerId="ADAL" clId="{FAD0A08B-F9D4-4CF1-A138-F8BE05ACCFB9}" dt="2025-10-24T19:22:03.033" v="1679" actId="403"/>
        <pc:sldMkLst>
          <pc:docMk/>
          <pc:sldMk cId="0" sldId="264"/>
        </pc:sldMkLst>
        <pc:spChg chg="mod">
          <ac:chgData name="allie.hinson" userId="ec5ab1dc-6a00-4c32-b7d1-434127097f63" providerId="ADAL" clId="{FAD0A08B-F9D4-4CF1-A138-F8BE05ACCFB9}" dt="2025-10-24T19:22:03.033" v="1679" actId="403"/>
          <ac:spMkLst>
            <pc:docMk/>
            <pc:sldMk cId="0" sldId="264"/>
            <ac:spMk id="624" creationId="{00000000-0000-0000-0000-000000000000}"/>
          </ac:spMkLst>
        </pc:spChg>
      </pc:sldChg>
      <pc:sldChg chg="modSp mod">
        <pc:chgData name="allie.hinson" userId="ec5ab1dc-6a00-4c32-b7d1-434127097f63" providerId="ADAL" clId="{FAD0A08B-F9D4-4CF1-A138-F8BE05ACCFB9}" dt="2025-10-24T19:22:31.195" v="1710" actId="122"/>
        <pc:sldMkLst>
          <pc:docMk/>
          <pc:sldMk cId="0" sldId="266"/>
        </pc:sldMkLst>
        <pc:spChg chg="mod">
          <ac:chgData name="allie.hinson" userId="ec5ab1dc-6a00-4c32-b7d1-434127097f63" providerId="ADAL" clId="{FAD0A08B-F9D4-4CF1-A138-F8BE05ACCFB9}" dt="2025-10-24T19:22:31.195" v="1710" actId="122"/>
          <ac:spMkLst>
            <pc:docMk/>
            <pc:sldMk cId="0" sldId="266"/>
            <ac:spMk id="637" creationId="{00000000-0000-0000-0000-000000000000}"/>
          </ac:spMkLst>
        </pc:spChg>
      </pc:sldChg>
      <pc:sldChg chg="del">
        <pc:chgData name="allie.hinson" userId="ec5ab1dc-6a00-4c32-b7d1-434127097f63" providerId="ADAL" clId="{FAD0A08B-F9D4-4CF1-A138-F8BE05ACCFB9}" dt="2025-10-24T19:24:55.286" v="1711" actId="47"/>
        <pc:sldMkLst>
          <pc:docMk/>
          <pc:sldMk cId="0" sldId="300"/>
        </pc:sldMkLst>
      </pc:sldChg>
      <pc:sldChg chg="addSp delSp modSp mod">
        <pc:chgData name="allie.hinson" userId="ec5ab1dc-6a00-4c32-b7d1-434127097f63" providerId="ADAL" clId="{FAD0A08B-F9D4-4CF1-A138-F8BE05ACCFB9}" dt="2025-10-24T20:17:05.083" v="2692" actId="1076"/>
        <pc:sldMkLst>
          <pc:docMk/>
          <pc:sldMk cId="0" sldId="301"/>
        </pc:sldMkLst>
        <pc:spChg chg="add mod">
          <ac:chgData name="allie.hinson" userId="ec5ab1dc-6a00-4c32-b7d1-434127097f63" providerId="ADAL" clId="{FAD0A08B-F9D4-4CF1-A138-F8BE05ACCFB9}" dt="2025-10-24T20:16:39.624" v="2683" actId="14100"/>
          <ac:spMkLst>
            <pc:docMk/>
            <pc:sldMk cId="0" sldId="301"/>
            <ac:spMk id="2" creationId="{1E7E5D82-C657-9E0F-740A-A538E9DE69F2}"/>
          </ac:spMkLst>
        </pc:spChg>
        <pc:spChg chg="add mod">
          <ac:chgData name="allie.hinson" userId="ec5ab1dc-6a00-4c32-b7d1-434127097f63" providerId="ADAL" clId="{FAD0A08B-F9D4-4CF1-A138-F8BE05ACCFB9}" dt="2025-10-24T20:13:56.022" v="2429" actId="14100"/>
          <ac:spMkLst>
            <pc:docMk/>
            <pc:sldMk cId="0" sldId="301"/>
            <ac:spMk id="3" creationId="{68A5B3D8-EB34-2F2D-2725-C0EE4105595B}"/>
          </ac:spMkLst>
        </pc:spChg>
        <pc:spChg chg="add mod">
          <ac:chgData name="allie.hinson" userId="ec5ab1dc-6a00-4c32-b7d1-434127097f63" providerId="ADAL" clId="{FAD0A08B-F9D4-4CF1-A138-F8BE05ACCFB9}" dt="2025-10-24T20:17:05.083" v="2692" actId="1076"/>
          <ac:spMkLst>
            <pc:docMk/>
            <pc:sldMk cId="0" sldId="301"/>
            <ac:spMk id="4" creationId="{19BE90CA-FA57-6B57-B604-90F8E49EFBA0}"/>
          </ac:spMkLst>
        </pc:spChg>
        <pc:spChg chg="add mod">
          <ac:chgData name="allie.hinson" userId="ec5ab1dc-6a00-4c32-b7d1-434127097f63" providerId="ADAL" clId="{FAD0A08B-F9D4-4CF1-A138-F8BE05ACCFB9}" dt="2025-10-24T20:16:57.252" v="2690" actId="14100"/>
          <ac:spMkLst>
            <pc:docMk/>
            <pc:sldMk cId="0" sldId="301"/>
            <ac:spMk id="5" creationId="{8840C7EB-564C-D56A-CD11-B63FCCB872BE}"/>
          </ac:spMkLst>
        </pc:spChg>
        <pc:spChg chg="mod">
          <ac:chgData name="allie.hinson" userId="ec5ab1dc-6a00-4c32-b7d1-434127097f63" providerId="ADAL" clId="{FAD0A08B-F9D4-4CF1-A138-F8BE05ACCFB9}" dt="2025-10-22T19:45:02.185" v="57" actId="20577"/>
          <ac:spMkLst>
            <pc:docMk/>
            <pc:sldMk cId="0" sldId="301"/>
            <ac:spMk id="930" creationId="{00000000-0000-0000-0000-000000000000}"/>
          </ac:spMkLst>
        </pc:spChg>
        <pc:spChg chg="mod">
          <ac:chgData name="allie.hinson" userId="ec5ab1dc-6a00-4c32-b7d1-434127097f63" providerId="ADAL" clId="{FAD0A08B-F9D4-4CF1-A138-F8BE05ACCFB9}" dt="2025-10-24T20:13:59.851" v="2431" actId="27636"/>
          <ac:spMkLst>
            <pc:docMk/>
            <pc:sldMk cId="0" sldId="301"/>
            <ac:spMk id="931" creationId="{00000000-0000-0000-0000-000000000000}"/>
          </ac:spMkLst>
        </pc:spChg>
        <pc:spChg chg="mod">
          <ac:chgData name="allie.hinson" userId="ec5ab1dc-6a00-4c32-b7d1-434127097f63" providerId="ADAL" clId="{FAD0A08B-F9D4-4CF1-A138-F8BE05ACCFB9}" dt="2025-10-22T19:15:44.088" v="33" actId="20577"/>
          <ac:spMkLst>
            <pc:docMk/>
            <pc:sldMk cId="0" sldId="301"/>
            <ac:spMk id="941" creationId="{00000000-0000-0000-0000-000000000000}"/>
          </ac:spMkLst>
        </pc:spChg>
        <pc:picChg chg="mod">
          <ac:chgData name="allie.hinson" userId="ec5ab1dc-6a00-4c32-b7d1-434127097f63" providerId="ADAL" clId="{FAD0A08B-F9D4-4CF1-A138-F8BE05ACCFB9}" dt="2025-10-22T19:44:00.646" v="44" actId="1076"/>
          <ac:picMkLst>
            <pc:docMk/>
            <pc:sldMk cId="0" sldId="301"/>
            <ac:picMk id="932" creationId="{00000000-0000-0000-0000-000000000000}"/>
          </ac:picMkLst>
        </pc:picChg>
        <pc:picChg chg="mod">
          <ac:chgData name="allie.hinson" userId="ec5ab1dc-6a00-4c32-b7d1-434127097f63" providerId="ADAL" clId="{FAD0A08B-F9D4-4CF1-A138-F8BE05ACCFB9}" dt="2025-10-24T19:50:20.375" v="2273" actId="1076"/>
          <ac:picMkLst>
            <pc:docMk/>
            <pc:sldMk cId="0" sldId="301"/>
            <ac:picMk id="933" creationId="{00000000-0000-0000-0000-000000000000}"/>
          </ac:picMkLst>
        </pc:picChg>
        <pc:picChg chg="mod">
          <ac:chgData name="allie.hinson" userId="ec5ab1dc-6a00-4c32-b7d1-434127097f63" providerId="ADAL" clId="{FAD0A08B-F9D4-4CF1-A138-F8BE05ACCFB9}" dt="2025-10-24T20:16:59.891" v="2691" actId="1076"/>
          <ac:picMkLst>
            <pc:docMk/>
            <pc:sldMk cId="0" sldId="301"/>
            <ac:picMk id="934" creationId="{00000000-0000-0000-0000-000000000000}"/>
          </ac:picMkLst>
        </pc:picChg>
      </pc:sldChg>
      <pc:sldChg chg="del">
        <pc:chgData name="allie.hinson" userId="ec5ab1dc-6a00-4c32-b7d1-434127097f63" providerId="ADAL" clId="{FAD0A08B-F9D4-4CF1-A138-F8BE05ACCFB9}" dt="2025-10-24T19:49:25.664" v="2271" actId="47"/>
        <pc:sldMkLst>
          <pc:docMk/>
          <pc:sldMk cId="0" sldId="307"/>
        </pc:sldMkLst>
      </pc:sldChg>
      <pc:sldChg chg="del">
        <pc:chgData name="allie.hinson" userId="ec5ab1dc-6a00-4c32-b7d1-434127097f63" providerId="ADAL" clId="{FAD0A08B-F9D4-4CF1-A138-F8BE05ACCFB9}" dt="2025-10-24T19:49:27.072" v="2272" actId="47"/>
        <pc:sldMkLst>
          <pc:docMk/>
          <pc:sldMk cId="0" sldId="308"/>
        </pc:sldMkLst>
      </pc:sldChg>
      <pc:sldChg chg="modSp mod">
        <pc:chgData name="allie.hinson" userId="ec5ab1dc-6a00-4c32-b7d1-434127097f63" providerId="ADAL" clId="{FAD0A08B-F9D4-4CF1-A138-F8BE05ACCFB9}" dt="2025-10-24T19:21:56.579" v="1677" actId="403"/>
        <pc:sldMkLst>
          <pc:docMk/>
          <pc:sldMk cId="1334061328" sldId="310"/>
        </pc:sldMkLst>
        <pc:spChg chg="mod">
          <ac:chgData name="allie.hinson" userId="ec5ab1dc-6a00-4c32-b7d1-434127097f63" providerId="ADAL" clId="{FAD0A08B-F9D4-4CF1-A138-F8BE05ACCFB9}" dt="2025-10-24T19:21:56.579" v="1677" actId="403"/>
          <ac:spMkLst>
            <pc:docMk/>
            <pc:sldMk cId="1334061328" sldId="310"/>
            <ac:spMk id="624" creationId="{355FFA19-2E71-CB34-8667-1B7650737A39}"/>
          </ac:spMkLst>
        </pc:spChg>
      </pc:sldChg>
      <pc:sldChg chg="addSp delSp modSp mod">
        <pc:chgData name="allie.hinson" userId="ec5ab1dc-6a00-4c32-b7d1-434127097f63" providerId="ADAL" clId="{FAD0A08B-F9D4-4CF1-A138-F8BE05ACCFB9}" dt="2025-10-24T20:18:25.719" v="2712" actId="122"/>
        <pc:sldMkLst>
          <pc:docMk/>
          <pc:sldMk cId="2943202174" sldId="323"/>
        </pc:sldMkLst>
        <pc:spChg chg="mod">
          <ac:chgData name="allie.hinson" userId="ec5ab1dc-6a00-4c32-b7d1-434127097f63" providerId="ADAL" clId="{FAD0A08B-F9D4-4CF1-A138-F8BE05ACCFB9}" dt="2025-10-22T20:02:05.954" v="167" actId="20577"/>
          <ac:spMkLst>
            <pc:docMk/>
            <pc:sldMk cId="2943202174" sldId="323"/>
            <ac:spMk id="2" creationId="{407326EC-D80F-216E-0C15-6EACCB7789DA}"/>
          </ac:spMkLst>
        </pc:spChg>
        <pc:spChg chg="add mod">
          <ac:chgData name="allie.hinson" userId="ec5ab1dc-6a00-4c32-b7d1-434127097f63" providerId="ADAL" clId="{FAD0A08B-F9D4-4CF1-A138-F8BE05ACCFB9}" dt="2025-10-24T20:18:11.112" v="2706" actId="122"/>
          <ac:spMkLst>
            <pc:docMk/>
            <pc:sldMk cId="2943202174" sldId="323"/>
            <ac:spMk id="12" creationId="{7F460819-0488-DE94-70F6-A1355A696AFB}"/>
          </ac:spMkLst>
        </pc:spChg>
        <pc:spChg chg="add mod">
          <ac:chgData name="allie.hinson" userId="ec5ab1dc-6a00-4c32-b7d1-434127097f63" providerId="ADAL" clId="{FAD0A08B-F9D4-4CF1-A138-F8BE05ACCFB9}" dt="2025-10-24T20:18:20.565" v="2710" actId="1076"/>
          <ac:spMkLst>
            <pc:docMk/>
            <pc:sldMk cId="2943202174" sldId="323"/>
            <ac:spMk id="18" creationId="{EA1A7BDF-F9DA-A3FD-80C4-03151F7A460E}"/>
          </ac:spMkLst>
        </pc:spChg>
        <pc:spChg chg="add mod">
          <ac:chgData name="allie.hinson" userId="ec5ab1dc-6a00-4c32-b7d1-434127097f63" providerId="ADAL" clId="{FAD0A08B-F9D4-4CF1-A138-F8BE05ACCFB9}" dt="2025-10-24T20:18:25.719" v="2712" actId="122"/>
          <ac:spMkLst>
            <pc:docMk/>
            <pc:sldMk cId="2943202174" sldId="323"/>
            <ac:spMk id="20" creationId="{2BE69FCA-6B17-BC25-215A-E30E1DC93A48}"/>
          </ac:spMkLst>
        </pc:spChg>
        <pc:picChg chg="mod">
          <ac:chgData name="allie.hinson" userId="ec5ab1dc-6a00-4c32-b7d1-434127097f63" providerId="ADAL" clId="{FAD0A08B-F9D4-4CF1-A138-F8BE05ACCFB9}" dt="2025-10-22T20:05:37.907" v="217" actId="1076"/>
          <ac:picMkLst>
            <pc:docMk/>
            <pc:sldMk cId="2943202174" sldId="323"/>
            <ac:picMk id="4" creationId="{ED18B604-9AA6-9DBD-A44E-99417CE37CE0}"/>
          </ac:picMkLst>
        </pc:picChg>
        <pc:picChg chg="mod">
          <ac:chgData name="allie.hinson" userId="ec5ab1dc-6a00-4c32-b7d1-434127097f63" providerId="ADAL" clId="{FAD0A08B-F9D4-4CF1-A138-F8BE05ACCFB9}" dt="2025-10-22T20:03:15.839" v="173" actId="1076"/>
          <ac:picMkLst>
            <pc:docMk/>
            <pc:sldMk cId="2943202174" sldId="323"/>
            <ac:picMk id="8" creationId="{37A0C79F-4AB6-387A-F2EC-433BAE15BD7E}"/>
          </ac:picMkLst>
        </pc:picChg>
      </pc:sldChg>
      <pc:sldChg chg="addSp delSp modSp add mod ord">
        <pc:chgData name="allie.hinson" userId="ec5ab1dc-6a00-4c32-b7d1-434127097f63" providerId="ADAL" clId="{FAD0A08B-F9D4-4CF1-A138-F8BE05ACCFB9}" dt="2025-10-24T20:18:44.409" v="2717" actId="122"/>
        <pc:sldMkLst>
          <pc:docMk/>
          <pc:sldMk cId="3544188453" sldId="324"/>
        </pc:sldMkLst>
        <pc:spChg chg="mod">
          <ac:chgData name="allie.hinson" userId="ec5ab1dc-6a00-4c32-b7d1-434127097f63" providerId="ADAL" clId="{FAD0A08B-F9D4-4CF1-A138-F8BE05ACCFB9}" dt="2025-10-22T20:01:12.911" v="156" actId="20577"/>
          <ac:spMkLst>
            <pc:docMk/>
            <pc:sldMk cId="3544188453" sldId="324"/>
            <ac:spMk id="2" creationId="{8E98D640-70A1-7EF7-C45E-DDCC73200BE8}"/>
          </ac:spMkLst>
        </pc:spChg>
        <pc:spChg chg="add mod">
          <ac:chgData name="allie.hinson" userId="ec5ab1dc-6a00-4c32-b7d1-434127097f63" providerId="ADAL" clId="{FAD0A08B-F9D4-4CF1-A138-F8BE05ACCFB9}" dt="2025-10-24T20:18:33.660" v="2713" actId="122"/>
          <ac:spMkLst>
            <pc:docMk/>
            <pc:sldMk cId="3544188453" sldId="324"/>
            <ac:spMk id="15" creationId="{D78906F4-BDBF-3EEF-82DF-FEFF45DE9525}"/>
          </ac:spMkLst>
        </pc:spChg>
        <pc:spChg chg="add mod">
          <ac:chgData name="allie.hinson" userId="ec5ab1dc-6a00-4c32-b7d1-434127097f63" providerId="ADAL" clId="{FAD0A08B-F9D4-4CF1-A138-F8BE05ACCFB9}" dt="2025-10-24T20:18:37.945" v="2715" actId="122"/>
          <ac:spMkLst>
            <pc:docMk/>
            <pc:sldMk cId="3544188453" sldId="324"/>
            <ac:spMk id="16" creationId="{109FABD1-43FF-E774-4639-1DCD4BE00EFA}"/>
          </ac:spMkLst>
        </pc:spChg>
        <pc:spChg chg="add mod">
          <ac:chgData name="allie.hinson" userId="ec5ab1dc-6a00-4c32-b7d1-434127097f63" providerId="ADAL" clId="{FAD0A08B-F9D4-4CF1-A138-F8BE05ACCFB9}" dt="2025-10-24T20:18:44.409" v="2717" actId="122"/>
          <ac:spMkLst>
            <pc:docMk/>
            <pc:sldMk cId="3544188453" sldId="324"/>
            <ac:spMk id="17" creationId="{79D0A855-6E77-5622-FA18-5F8753842033}"/>
          </ac:spMkLst>
        </pc:spChg>
        <pc:picChg chg="mod">
          <ac:chgData name="allie.hinson" userId="ec5ab1dc-6a00-4c32-b7d1-434127097f63" providerId="ADAL" clId="{FAD0A08B-F9D4-4CF1-A138-F8BE05ACCFB9}" dt="2025-10-22T19:06:46.284" v="7" actId="1076"/>
          <ac:picMkLst>
            <pc:docMk/>
            <pc:sldMk cId="3544188453" sldId="324"/>
            <ac:picMk id="7" creationId="{5EA330A6-4BA4-982C-6260-523861C775D2}"/>
          </ac:picMkLst>
        </pc:picChg>
        <pc:picChg chg="add mod">
          <ac:chgData name="allie.hinson" userId="ec5ab1dc-6a00-4c32-b7d1-434127097f63" providerId="ADAL" clId="{FAD0A08B-F9D4-4CF1-A138-F8BE05ACCFB9}" dt="2025-10-22T20:03:23.971" v="175" actId="1076"/>
          <ac:picMkLst>
            <pc:docMk/>
            <pc:sldMk cId="3544188453" sldId="324"/>
            <ac:picMk id="13" creationId="{44927369-BACB-C0C3-52FF-0DDEFCB2F2D0}"/>
          </ac:picMkLst>
        </pc:picChg>
        <pc:picChg chg="add mod">
          <ac:chgData name="allie.hinson" userId="ec5ab1dc-6a00-4c32-b7d1-434127097f63" providerId="ADAL" clId="{FAD0A08B-F9D4-4CF1-A138-F8BE05ACCFB9}" dt="2025-10-22T20:03:25.740" v="176" actId="1076"/>
          <ac:picMkLst>
            <pc:docMk/>
            <pc:sldMk cId="3544188453" sldId="324"/>
            <ac:picMk id="14" creationId="{589B56F1-92BA-F9FF-689E-FC4E57D89C02}"/>
          </ac:picMkLst>
        </pc:picChg>
      </pc:sldChg>
      <pc:sldChg chg="addSp delSp modSp add mod ord">
        <pc:chgData name="allie.hinson" userId="ec5ab1dc-6a00-4c32-b7d1-434127097f63" providerId="ADAL" clId="{FAD0A08B-F9D4-4CF1-A138-F8BE05ACCFB9}" dt="2025-10-24T20:19:27.941" v="2734" actId="1076"/>
        <pc:sldMkLst>
          <pc:docMk/>
          <pc:sldMk cId="2740161400" sldId="325"/>
        </pc:sldMkLst>
        <pc:spChg chg="mod">
          <ac:chgData name="allie.hinson" userId="ec5ab1dc-6a00-4c32-b7d1-434127097f63" providerId="ADAL" clId="{FAD0A08B-F9D4-4CF1-A138-F8BE05ACCFB9}" dt="2025-10-22T19:47:29.581" v="84" actId="20577"/>
          <ac:spMkLst>
            <pc:docMk/>
            <pc:sldMk cId="2740161400" sldId="325"/>
            <ac:spMk id="2" creationId="{DDDC4B47-D477-33EC-6EC3-C7E6143B41C5}"/>
          </ac:spMkLst>
        </pc:spChg>
        <pc:spChg chg="add mod">
          <ac:chgData name="allie.hinson" userId="ec5ab1dc-6a00-4c32-b7d1-434127097f63" providerId="ADAL" clId="{FAD0A08B-F9D4-4CF1-A138-F8BE05ACCFB9}" dt="2025-10-24T20:19:27.941" v="2734" actId="1076"/>
          <ac:spMkLst>
            <pc:docMk/>
            <pc:sldMk cId="2740161400" sldId="325"/>
            <ac:spMk id="5" creationId="{80BDE804-F70D-AF77-8F4C-C0D433EBC26E}"/>
          </ac:spMkLst>
        </pc:spChg>
        <pc:spChg chg="add mod">
          <ac:chgData name="allie.hinson" userId="ec5ab1dc-6a00-4c32-b7d1-434127097f63" providerId="ADAL" clId="{FAD0A08B-F9D4-4CF1-A138-F8BE05ACCFB9}" dt="2025-10-24T20:19:21.335" v="2731" actId="122"/>
          <ac:spMkLst>
            <pc:docMk/>
            <pc:sldMk cId="2740161400" sldId="325"/>
            <ac:spMk id="13" creationId="{A30969C2-1917-7C96-5FFA-D54AEC532A5D}"/>
          </ac:spMkLst>
        </pc:spChg>
        <pc:spChg chg="add mod">
          <ac:chgData name="allie.hinson" userId="ec5ab1dc-6a00-4c32-b7d1-434127097f63" providerId="ADAL" clId="{FAD0A08B-F9D4-4CF1-A138-F8BE05ACCFB9}" dt="2025-10-24T20:19:16.912" v="2729" actId="122"/>
          <ac:spMkLst>
            <pc:docMk/>
            <pc:sldMk cId="2740161400" sldId="325"/>
            <ac:spMk id="14" creationId="{409E0ECB-D162-B365-879E-D2B5C51EB24B}"/>
          </ac:spMkLst>
        </pc:spChg>
        <pc:spChg chg="add mod">
          <ac:chgData name="allie.hinson" userId="ec5ab1dc-6a00-4c32-b7d1-434127097f63" providerId="ADAL" clId="{FAD0A08B-F9D4-4CF1-A138-F8BE05ACCFB9}" dt="2025-10-24T20:19:12.388" v="2727" actId="122"/>
          <ac:spMkLst>
            <pc:docMk/>
            <pc:sldMk cId="2740161400" sldId="325"/>
            <ac:spMk id="15" creationId="{9395D455-11DE-0B88-19AF-9C488E611AFE}"/>
          </ac:spMkLst>
        </pc:spChg>
        <pc:picChg chg="add mod">
          <ac:chgData name="allie.hinson" userId="ec5ab1dc-6a00-4c32-b7d1-434127097f63" providerId="ADAL" clId="{FAD0A08B-F9D4-4CF1-A138-F8BE05ACCFB9}" dt="2025-10-24T20:17:35.539" v="2695" actId="1076"/>
          <ac:picMkLst>
            <pc:docMk/>
            <pc:sldMk cId="2740161400" sldId="325"/>
            <ac:picMk id="4" creationId="{1B01A4A6-3936-FB4F-9D5E-9B1AFFA7948F}"/>
          </ac:picMkLst>
        </pc:picChg>
        <pc:picChg chg="add mod">
          <ac:chgData name="allie.hinson" userId="ec5ab1dc-6a00-4c32-b7d1-434127097f63" providerId="ADAL" clId="{FAD0A08B-F9D4-4CF1-A138-F8BE05ACCFB9}" dt="2025-10-24T19:26:24.546" v="1728" actId="1076"/>
          <ac:picMkLst>
            <pc:docMk/>
            <pc:sldMk cId="2740161400" sldId="325"/>
            <ac:picMk id="6" creationId="{96DD0271-8C05-86A4-5712-AB1F8F9477E5}"/>
          </ac:picMkLst>
        </pc:picChg>
        <pc:picChg chg="add mod">
          <ac:chgData name="allie.hinson" userId="ec5ab1dc-6a00-4c32-b7d1-434127097f63" providerId="ADAL" clId="{FAD0A08B-F9D4-4CF1-A138-F8BE05ACCFB9}" dt="2025-10-24T19:26:33.564" v="1736" actId="1076"/>
          <ac:picMkLst>
            <pc:docMk/>
            <pc:sldMk cId="2740161400" sldId="325"/>
            <ac:picMk id="8" creationId="{D67E3AC1-DDA6-E90B-D6FF-3CB583009AEB}"/>
          </ac:picMkLst>
        </pc:picChg>
        <pc:picChg chg="add mod">
          <ac:chgData name="allie.hinson" userId="ec5ab1dc-6a00-4c32-b7d1-434127097f63" providerId="ADAL" clId="{FAD0A08B-F9D4-4CF1-A138-F8BE05ACCFB9}" dt="2025-10-24T20:17:41.753" v="2697" actId="1076"/>
          <ac:picMkLst>
            <pc:docMk/>
            <pc:sldMk cId="2740161400" sldId="325"/>
            <ac:picMk id="12" creationId="{E4E9179E-6284-3B59-4A96-3FBFFA8866F6}"/>
          </ac:picMkLst>
        </pc:picChg>
      </pc:sldChg>
      <pc:sldChg chg="addSp delSp modSp add mod ord">
        <pc:chgData name="allie.hinson" userId="ec5ab1dc-6a00-4c32-b7d1-434127097f63" providerId="ADAL" clId="{FAD0A08B-F9D4-4CF1-A138-F8BE05ACCFB9}" dt="2025-10-24T20:19:07.390" v="2725" actId="122"/>
        <pc:sldMkLst>
          <pc:docMk/>
          <pc:sldMk cId="3434517218" sldId="326"/>
        </pc:sldMkLst>
        <pc:spChg chg="mod">
          <ac:chgData name="allie.hinson" userId="ec5ab1dc-6a00-4c32-b7d1-434127097f63" providerId="ADAL" clId="{FAD0A08B-F9D4-4CF1-A138-F8BE05ACCFB9}" dt="2025-10-22T20:05:13.695" v="214" actId="404"/>
          <ac:spMkLst>
            <pc:docMk/>
            <pc:sldMk cId="3434517218" sldId="326"/>
            <ac:spMk id="2" creationId="{212D6B5B-3179-9C28-F53C-3DE394B49A35}"/>
          </ac:spMkLst>
        </pc:spChg>
        <pc:spChg chg="add mod">
          <ac:chgData name="allie.hinson" userId="ec5ab1dc-6a00-4c32-b7d1-434127097f63" providerId="ADAL" clId="{FAD0A08B-F9D4-4CF1-A138-F8BE05ACCFB9}" dt="2025-10-24T20:18:56.598" v="2721" actId="122"/>
          <ac:spMkLst>
            <pc:docMk/>
            <pc:sldMk cId="3434517218" sldId="326"/>
            <ac:spMk id="15" creationId="{97048D23-5753-F9A5-F293-495BA02DB5B4}"/>
          </ac:spMkLst>
        </pc:spChg>
        <pc:spChg chg="add mod">
          <ac:chgData name="allie.hinson" userId="ec5ab1dc-6a00-4c32-b7d1-434127097f63" providerId="ADAL" clId="{FAD0A08B-F9D4-4CF1-A138-F8BE05ACCFB9}" dt="2025-10-24T20:19:00.242" v="2723" actId="122"/>
          <ac:spMkLst>
            <pc:docMk/>
            <pc:sldMk cId="3434517218" sldId="326"/>
            <ac:spMk id="16" creationId="{5EDD48DD-55A7-3149-E165-7E3282F86412}"/>
          </ac:spMkLst>
        </pc:spChg>
        <pc:spChg chg="add mod">
          <ac:chgData name="allie.hinson" userId="ec5ab1dc-6a00-4c32-b7d1-434127097f63" providerId="ADAL" clId="{FAD0A08B-F9D4-4CF1-A138-F8BE05ACCFB9}" dt="2025-10-24T20:19:07.390" v="2725" actId="122"/>
          <ac:spMkLst>
            <pc:docMk/>
            <pc:sldMk cId="3434517218" sldId="326"/>
            <ac:spMk id="17" creationId="{224B843A-8F57-194A-BAF5-061E10214A5E}"/>
          </ac:spMkLst>
        </pc:spChg>
        <pc:picChg chg="add mod">
          <ac:chgData name="allie.hinson" userId="ec5ab1dc-6a00-4c32-b7d1-434127097f63" providerId="ADAL" clId="{FAD0A08B-F9D4-4CF1-A138-F8BE05ACCFB9}" dt="2025-10-24T20:18:49.729" v="2718" actId="14100"/>
          <ac:picMkLst>
            <pc:docMk/>
            <pc:sldMk cId="3434517218" sldId="326"/>
            <ac:picMk id="12" creationId="{BE19AEB5-894D-02C1-584F-7E443C00D622}"/>
          </ac:picMkLst>
        </pc:picChg>
        <pc:picChg chg="add mod">
          <ac:chgData name="allie.hinson" userId="ec5ab1dc-6a00-4c32-b7d1-434127097f63" providerId="ADAL" clId="{FAD0A08B-F9D4-4CF1-A138-F8BE05ACCFB9}" dt="2025-10-22T20:20:56.433" v="1253" actId="1076"/>
          <ac:picMkLst>
            <pc:docMk/>
            <pc:sldMk cId="3434517218" sldId="326"/>
            <ac:picMk id="13" creationId="{A9BE9065-E233-A566-C53A-D11965851BEF}"/>
          </ac:picMkLst>
        </pc:picChg>
        <pc:picChg chg="add mod">
          <ac:chgData name="allie.hinson" userId="ec5ab1dc-6a00-4c32-b7d1-434127097f63" providerId="ADAL" clId="{FAD0A08B-F9D4-4CF1-A138-F8BE05ACCFB9}" dt="2025-10-22T20:20:57.514" v="1254" actId="1076"/>
          <ac:picMkLst>
            <pc:docMk/>
            <pc:sldMk cId="3434517218" sldId="326"/>
            <ac:picMk id="14" creationId="{EB9A2604-5282-CA02-252F-5506AC961059}"/>
          </ac:picMkLst>
        </pc:picChg>
      </pc:sldChg>
      <pc:sldChg chg="addSp delSp modSp add mod">
        <pc:chgData name="allie.hinson" userId="ec5ab1dc-6a00-4c32-b7d1-434127097f63" providerId="ADAL" clId="{FAD0A08B-F9D4-4CF1-A138-F8BE05ACCFB9}" dt="2025-10-24T20:18:05.309" v="2704" actId="122"/>
        <pc:sldMkLst>
          <pc:docMk/>
          <pc:sldMk cId="3682850367" sldId="327"/>
        </pc:sldMkLst>
        <pc:spChg chg="add mod">
          <ac:chgData name="allie.hinson" userId="ec5ab1dc-6a00-4c32-b7d1-434127097f63" providerId="ADAL" clId="{FAD0A08B-F9D4-4CF1-A138-F8BE05ACCFB9}" dt="2025-10-24T20:18:01.196" v="2702" actId="122"/>
          <ac:spMkLst>
            <pc:docMk/>
            <pc:sldMk cId="3682850367" sldId="327"/>
            <ac:spMk id="3" creationId="{F6A8A8E6-7E75-25A6-C682-BD707EE0FDAA}"/>
          </ac:spMkLst>
        </pc:spChg>
        <pc:spChg chg="add del mod">
          <ac:chgData name="allie.hinson" userId="ec5ab1dc-6a00-4c32-b7d1-434127097f63" providerId="ADAL" clId="{FAD0A08B-F9D4-4CF1-A138-F8BE05ACCFB9}" dt="2025-10-24T19:49:20.129" v="2268"/>
          <ac:spMkLst>
            <pc:docMk/>
            <pc:sldMk cId="3682850367" sldId="327"/>
            <ac:spMk id="4" creationId="{2D5EB0A8-A080-05A0-88E2-A35F6906D83A}"/>
          </ac:spMkLst>
        </pc:spChg>
        <pc:spChg chg="add del mod">
          <ac:chgData name="allie.hinson" userId="ec5ab1dc-6a00-4c32-b7d1-434127097f63" providerId="ADAL" clId="{FAD0A08B-F9D4-4CF1-A138-F8BE05ACCFB9}" dt="2025-10-24T19:49:20.129" v="2270"/>
          <ac:spMkLst>
            <pc:docMk/>
            <pc:sldMk cId="3682850367" sldId="327"/>
            <ac:spMk id="5" creationId="{BCBD9B71-263B-49F8-E597-79569DCA3087}"/>
          </ac:spMkLst>
        </pc:spChg>
        <pc:spChg chg="add mod">
          <ac:chgData name="allie.hinson" userId="ec5ab1dc-6a00-4c32-b7d1-434127097f63" providerId="ADAL" clId="{FAD0A08B-F9D4-4CF1-A138-F8BE05ACCFB9}" dt="2025-10-24T20:18:03.433" v="2703" actId="122"/>
          <ac:spMkLst>
            <pc:docMk/>
            <pc:sldMk cId="3682850367" sldId="327"/>
            <ac:spMk id="6" creationId="{47026BA4-A608-9568-5FFD-89E81B9C477A}"/>
          </ac:spMkLst>
        </pc:spChg>
        <pc:spChg chg="mod">
          <ac:chgData name="allie.hinson" userId="ec5ab1dc-6a00-4c32-b7d1-434127097f63" providerId="ADAL" clId="{FAD0A08B-F9D4-4CF1-A138-F8BE05ACCFB9}" dt="2025-10-24T20:18:05.309" v="2704" actId="122"/>
          <ac:spMkLst>
            <pc:docMk/>
            <pc:sldMk cId="3682850367" sldId="327"/>
            <ac:spMk id="939" creationId="{784A7BC8-8955-BE0F-ACE1-8F0348DA305C}"/>
          </ac:spMkLst>
        </pc:spChg>
        <pc:picChg chg="mod">
          <ac:chgData name="allie.hinson" userId="ec5ab1dc-6a00-4c32-b7d1-434127097f63" providerId="ADAL" clId="{FAD0A08B-F9D4-4CF1-A138-F8BE05ACCFB9}" dt="2025-10-24T19:39:28.380" v="1890" actId="1076"/>
          <ac:picMkLst>
            <pc:docMk/>
            <pc:sldMk cId="3682850367" sldId="327"/>
            <ac:picMk id="2" creationId="{B04FF65A-9008-6707-AE74-E674F75970AE}"/>
          </ac:picMkLst>
        </pc:picChg>
        <pc:picChg chg="mod">
          <ac:chgData name="allie.hinson" userId="ec5ab1dc-6a00-4c32-b7d1-434127097f63" providerId="ADAL" clId="{FAD0A08B-F9D4-4CF1-A138-F8BE05ACCFB9}" dt="2025-10-24T19:39:30.875" v="1892" actId="1076"/>
          <ac:picMkLst>
            <pc:docMk/>
            <pc:sldMk cId="3682850367" sldId="327"/>
            <ac:picMk id="938" creationId="{20013B89-8D63-473C-7FAA-A6F16F3038F5}"/>
          </ac:picMkLst>
        </pc:picChg>
        <pc:picChg chg="mod">
          <ac:chgData name="allie.hinson" userId="ec5ab1dc-6a00-4c32-b7d1-434127097f63" providerId="ADAL" clId="{FAD0A08B-F9D4-4CF1-A138-F8BE05ACCFB9}" dt="2025-10-24T19:39:29.527" v="1891" actId="1076"/>
          <ac:picMkLst>
            <pc:docMk/>
            <pc:sldMk cId="3682850367" sldId="327"/>
            <ac:picMk id="942" creationId="{93BD3821-3971-EEE2-9817-5A31ED085D2C}"/>
          </ac:picMkLst>
        </pc:picChg>
      </pc:sldChg>
      <pc:sldMasterChg chg="delSldLayout">
        <pc:chgData name="allie.hinson" userId="ec5ab1dc-6a00-4c32-b7d1-434127097f63" providerId="ADAL" clId="{FAD0A08B-F9D4-4CF1-A138-F8BE05ACCFB9}" dt="2025-10-24T19:49:27.072" v="2272" actId="47"/>
        <pc:sldMasterMkLst>
          <pc:docMk/>
          <pc:sldMasterMk cId="0" sldId="2147483706"/>
        </pc:sldMasterMkLst>
        <pc:sldLayoutChg chg="del">
          <pc:chgData name="allie.hinson" userId="ec5ab1dc-6a00-4c32-b7d1-434127097f63" providerId="ADAL" clId="{FAD0A08B-F9D4-4CF1-A138-F8BE05ACCFB9}" dt="2025-10-24T19:49:27.072" v="2272" actId="47"/>
          <pc:sldLayoutMkLst>
            <pc:docMk/>
            <pc:sldMasterMk cId="0" sldId="2147483706"/>
            <pc:sldLayoutMk cId="2257171971" sldId="214748371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49354d2b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349354d2b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34b1349858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34b1349858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34b1349858e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34b1349858e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34b476ce981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34b476ce98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4b476ce981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5" name="Google Shape;675;g34b476ce981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349354d2b12_0_1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2" name="Google Shape;682;g349354d2b12_0_12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349354d2b12_0_1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9" name="Google Shape;689;g349354d2b12_0_12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349354d2b12_0_1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6" name="Google Shape;696;g349354d2b12_0_12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349354d2b12_0_1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349354d2b12_0_1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349354d2b12_0_7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3" name="Google Shape;713;g349354d2b12_0_7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49354d2b12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3" name="Google Shape;723;g349354d2b12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34b476ce98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34b476ce9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349354d2b12_0_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3" name="Google Shape;733;g349354d2b12_0_6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4b69fe44e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34b69fe44e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349354d2b12_0_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4" name="Google Shape;764;g349354d2b12_0_6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49354d2b12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49354d2b12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349354d2b12_0_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349354d2b12_0_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349354d2b12_0_7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349354d2b12_0_7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349354d2b12_0_7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349354d2b12_0_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349354d2b12_0_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349354d2b12_0_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349354d2b12_0_7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349354d2b12_0_7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349354d2b12_0_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349354d2b12_0_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4b476ce98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34b476ce98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349354d2b12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349354d2b12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349354d2b12_0_7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349354d2b12_0_7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349354d2b12_0_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349354d2b12_0_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349354d2b12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7" name="Google Shape;847;g349354d2b12_0_7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349354d2b12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2" name="Google Shape;952;g349354d2b12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349354d2b12_0_7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6" name="Google Shape;856;g349354d2b12_0_7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34b541b42a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34b541b42a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349354d2b12_0_1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349354d2b12_0_1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a:extLst>
            <a:ext uri="{FF2B5EF4-FFF2-40B4-BE49-F238E27FC236}">
              <a16:creationId xmlns:a16="http://schemas.microsoft.com/office/drawing/2014/main" id="{6CCFF2FE-59CD-26A2-277B-547A3F831463}"/>
            </a:ext>
          </a:extLst>
        </p:cNvPr>
        <p:cNvGrpSpPr/>
        <p:nvPr/>
      </p:nvGrpSpPr>
      <p:grpSpPr>
        <a:xfrm>
          <a:off x="0" y="0"/>
          <a:ext cx="0" cy="0"/>
          <a:chOff x="0" y="0"/>
          <a:chExt cx="0" cy="0"/>
        </a:xfrm>
      </p:grpSpPr>
      <p:sp>
        <p:nvSpPr>
          <p:cNvPr id="887" name="Google Shape;887;g349354d2b12_0_1411:notes">
            <a:extLst>
              <a:ext uri="{FF2B5EF4-FFF2-40B4-BE49-F238E27FC236}">
                <a16:creationId xmlns:a16="http://schemas.microsoft.com/office/drawing/2014/main" id="{3F1B5869-08C5-2E9F-2962-F9FB3E35601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349354d2b12_0_1411:notes">
            <a:extLst>
              <a:ext uri="{FF2B5EF4-FFF2-40B4-BE49-F238E27FC236}">
                <a16:creationId xmlns:a16="http://schemas.microsoft.com/office/drawing/2014/main" id="{50049B63-96D1-5749-1900-089BC6B18C5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59481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349354d2b12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4" name="Google Shape;904;g349354d2b12_0_8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4b541b42a8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4b541b42a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349354d2b12_0_8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2" name="Google Shape;912;g349354d2b12_0_8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1531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349354d2b12_0_1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349354d2b12_0_1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a:extLst>
            <a:ext uri="{FF2B5EF4-FFF2-40B4-BE49-F238E27FC236}">
              <a16:creationId xmlns:a16="http://schemas.microsoft.com/office/drawing/2014/main" id="{01606191-1737-FA3C-F465-6B39906F34F7}"/>
            </a:ext>
          </a:extLst>
        </p:cNvPr>
        <p:cNvGrpSpPr/>
        <p:nvPr/>
      </p:nvGrpSpPr>
      <p:grpSpPr>
        <a:xfrm>
          <a:off x="0" y="0"/>
          <a:ext cx="0" cy="0"/>
          <a:chOff x="0" y="0"/>
          <a:chExt cx="0" cy="0"/>
        </a:xfrm>
      </p:grpSpPr>
      <p:sp>
        <p:nvSpPr>
          <p:cNvPr id="927" name="Google Shape;927;g349354d2b12_0_1260:notes">
            <a:extLst>
              <a:ext uri="{FF2B5EF4-FFF2-40B4-BE49-F238E27FC236}">
                <a16:creationId xmlns:a16="http://schemas.microsoft.com/office/drawing/2014/main" id="{CF891068-4B03-5B5E-5B6B-DEEDCA36EC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349354d2b12_0_1260:notes">
            <a:extLst>
              <a:ext uri="{FF2B5EF4-FFF2-40B4-BE49-F238E27FC236}">
                <a16:creationId xmlns:a16="http://schemas.microsoft.com/office/drawing/2014/main" id="{1576DF38-6D16-CD46-8021-3F8EA68B55A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13195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34b541b42a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5" name="Google Shape;945;g34b541b42a8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349354d2b12_0_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8" name="Google Shape;588;g349354d2b12_0_6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34b1349858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9" name="Google Shape;599;g34b1349858e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34b1349858e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g34b1349858e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4b476ce98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34b476ce98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a:extLst>
            <a:ext uri="{FF2B5EF4-FFF2-40B4-BE49-F238E27FC236}">
              <a16:creationId xmlns:a16="http://schemas.microsoft.com/office/drawing/2014/main" id="{E3AC7AFE-2087-350C-3816-AC6261166B09}"/>
            </a:ext>
          </a:extLst>
        </p:cNvPr>
        <p:cNvGrpSpPr/>
        <p:nvPr/>
      </p:nvGrpSpPr>
      <p:grpSpPr>
        <a:xfrm>
          <a:off x="0" y="0"/>
          <a:ext cx="0" cy="0"/>
          <a:chOff x="0" y="0"/>
          <a:chExt cx="0" cy="0"/>
        </a:xfrm>
      </p:grpSpPr>
      <p:sp>
        <p:nvSpPr>
          <p:cNvPr id="621" name="Google Shape;621;g34b476ce981_0_18:notes">
            <a:extLst>
              <a:ext uri="{FF2B5EF4-FFF2-40B4-BE49-F238E27FC236}">
                <a16:creationId xmlns:a16="http://schemas.microsoft.com/office/drawing/2014/main" id="{406E58FA-47C0-093E-4CEC-17608881C1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34b476ce981_0_18:notes">
            <a:extLst>
              <a:ext uri="{FF2B5EF4-FFF2-40B4-BE49-F238E27FC236}">
                <a16:creationId xmlns:a16="http://schemas.microsoft.com/office/drawing/2014/main" id="{5E70B2E6-19C3-08CB-34A9-907F8ED8C08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9405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83"/>
        <p:cNvGrpSpPr/>
        <p:nvPr/>
      </p:nvGrpSpPr>
      <p:grpSpPr>
        <a:xfrm>
          <a:off x="0" y="0"/>
          <a:ext cx="0" cy="0"/>
          <a:chOff x="0" y="0"/>
          <a:chExt cx="0" cy="0"/>
        </a:xfrm>
      </p:grpSpPr>
      <p:sp>
        <p:nvSpPr>
          <p:cNvPr id="484" name="Google Shape;484;p52"/>
          <p:cNvSpPr txBox="1">
            <a:spLocks noGrp="1"/>
          </p:cNvSpPr>
          <p:nvPr>
            <p:ph type="title"/>
          </p:nvPr>
        </p:nvSpPr>
        <p:spPr>
          <a:xfrm>
            <a:off x="802386" y="363474"/>
            <a:ext cx="7543800" cy="1206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5" name="Google Shape;485;p52"/>
          <p:cNvSpPr txBox="1">
            <a:spLocks noGrp="1"/>
          </p:cNvSpPr>
          <p:nvPr>
            <p:ph type="body" idx="1"/>
          </p:nvPr>
        </p:nvSpPr>
        <p:spPr>
          <a:xfrm>
            <a:off x="802386" y="1591056"/>
            <a:ext cx="7543800" cy="3038100"/>
          </a:xfrm>
          <a:prstGeom prst="rect">
            <a:avLst/>
          </a:prstGeom>
          <a:noFill/>
          <a:ln>
            <a:noFill/>
          </a:ln>
        </p:spPr>
        <p:txBody>
          <a:bodyPr spcFirstLastPara="1" wrap="square" lIns="68575" tIns="34275" rIns="68575" bIns="34275" anchor="t" anchorCtr="0">
            <a:normAutofit/>
          </a:bodyPr>
          <a:lstStyle>
            <a:lvl1pPr marL="457200" lvl="0" indent="-298450" algn="l">
              <a:lnSpc>
                <a:spcPct val="90000"/>
              </a:lnSpc>
              <a:spcBef>
                <a:spcPts val="900"/>
              </a:spcBef>
              <a:spcAft>
                <a:spcPts val="0"/>
              </a:spcAft>
              <a:buSzPts val="1100"/>
              <a:buChar char="▪"/>
              <a:defRPr/>
            </a:lvl1pPr>
            <a:lvl2pPr marL="914400" lvl="1" indent="-298450" algn="l">
              <a:lnSpc>
                <a:spcPct val="90000"/>
              </a:lnSpc>
              <a:spcBef>
                <a:spcPts val="300"/>
              </a:spcBef>
              <a:spcAft>
                <a:spcPts val="0"/>
              </a:spcAft>
              <a:buSzPts val="1100"/>
              <a:buChar char="▪"/>
              <a:defRPr/>
            </a:lvl2pPr>
            <a:lvl3pPr marL="1371600" lvl="2" indent="-298450" algn="l">
              <a:lnSpc>
                <a:spcPct val="90000"/>
              </a:lnSpc>
              <a:spcBef>
                <a:spcPts val="300"/>
              </a:spcBef>
              <a:spcAft>
                <a:spcPts val="0"/>
              </a:spcAft>
              <a:buSzPts val="1100"/>
              <a:buChar char="▪"/>
              <a:defRPr/>
            </a:lvl3pPr>
            <a:lvl4pPr marL="1828800" lvl="3" indent="-298450" algn="l">
              <a:lnSpc>
                <a:spcPct val="90000"/>
              </a:lnSpc>
              <a:spcBef>
                <a:spcPts val="300"/>
              </a:spcBef>
              <a:spcAft>
                <a:spcPts val="0"/>
              </a:spcAft>
              <a:buSzPts val="1100"/>
              <a:buChar char="▪"/>
              <a:defRPr/>
            </a:lvl4pPr>
            <a:lvl5pPr marL="2286000" lvl="4" indent="-298450" algn="l">
              <a:lnSpc>
                <a:spcPct val="90000"/>
              </a:lnSpc>
              <a:spcBef>
                <a:spcPts val="300"/>
              </a:spcBef>
              <a:spcAft>
                <a:spcPts val="0"/>
              </a:spcAft>
              <a:buSzPts val="1100"/>
              <a:buChar char="▪"/>
              <a:defRPr/>
            </a:lvl5pPr>
            <a:lvl6pPr marL="2743200" lvl="5" indent="-298450" algn="l">
              <a:lnSpc>
                <a:spcPct val="90000"/>
              </a:lnSpc>
              <a:spcBef>
                <a:spcPts val="300"/>
              </a:spcBef>
              <a:spcAft>
                <a:spcPts val="0"/>
              </a:spcAft>
              <a:buSzPts val="1100"/>
              <a:buChar char="▪"/>
              <a:defRPr/>
            </a:lvl6pPr>
            <a:lvl7pPr marL="3200400" lvl="6" indent="-298450" algn="l">
              <a:lnSpc>
                <a:spcPct val="90000"/>
              </a:lnSpc>
              <a:spcBef>
                <a:spcPts val="300"/>
              </a:spcBef>
              <a:spcAft>
                <a:spcPts val="0"/>
              </a:spcAft>
              <a:buSzPts val="1100"/>
              <a:buChar char="▪"/>
              <a:defRPr/>
            </a:lvl7pPr>
            <a:lvl8pPr marL="3657600" lvl="7" indent="-298450" algn="l">
              <a:lnSpc>
                <a:spcPct val="90000"/>
              </a:lnSpc>
              <a:spcBef>
                <a:spcPts val="300"/>
              </a:spcBef>
              <a:spcAft>
                <a:spcPts val="0"/>
              </a:spcAft>
              <a:buSzPts val="1100"/>
              <a:buChar char="▪"/>
              <a:defRPr/>
            </a:lvl8pPr>
            <a:lvl9pPr marL="4114800" lvl="8" indent="-298450" algn="l">
              <a:lnSpc>
                <a:spcPct val="90000"/>
              </a:lnSpc>
              <a:spcBef>
                <a:spcPts val="300"/>
              </a:spcBef>
              <a:spcAft>
                <a:spcPts val="200"/>
              </a:spcAft>
              <a:buSzPts val="1100"/>
              <a:buChar char="▪"/>
              <a:defRPr/>
            </a:lvl9pPr>
          </a:lstStyle>
          <a:p>
            <a:endParaRPr/>
          </a:p>
        </p:txBody>
      </p:sp>
      <p:sp>
        <p:nvSpPr>
          <p:cNvPr id="486" name="Google Shape;486;p52"/>
          <p:cNvSpPr txBox="1">
            <a:spLocks noGrp="1"/>
          </p:cNvSpPr>
          <p:nvPr>
            <p:ph type="dt" idx="10"/>
          </p:nvPr>
        </p:nvSpPr>
        <p:spPr>
          <a:xfrm>
            <a:off x="5973318" y="4704588"/>
            <a:ext cx="2455200" cy="273900"/>
          </a:xfrm>
          <a:prstGeom prst="rect">
            <a:avLst/>
          </a:prstGeom>
          <a:noFill/>
          <a:ln>
            <a:noFill/>
          </a:ln>
        </p:spPr>
        <p:txBody>
          <a:bodyPr spcFirstLastPara="1" wrap="square" lIns="68575" tIns="34275" rIns="68575" bIns="34275" anchor="ctr" anchorCtr="0">
            <a:noAutofit/>
          </a:bodyPr>
          <a:lstStyle>
            <a:lvl1pPr marR="0" lvl="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87" name="Google Shape;487;p52"/>
          <p:cNvSpPr txBox="1">
            <a:spLocks noGrp="1"/>
          </p:cNvSpPr>
          <p:nvPr>
            <p:ph type="ftr" idx="11"/>
          </p:nvPr>
        </p:nvSpPr>
        <p:spPr>
          <a:xfrm>
            <a:off x="816102" y="4704588"/>
            <a:ext cx="47457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88" name="Google Shape;488;p52"/>
          <p:cNvSpPr txBox="1">
            <a:spLocks noGrp="1"/>
          </p:cNvSpPr>
          <p:nvPr>
            <p:ph type="sldNum" idx="12"/>
          </p:nvPr>
        </p:nvSpPr>
        <p:spPr>
          <a:xfrm>
            <a:off x="8483346" y="4704588"/>
            <a:ext cx="480300" cy="273900"/>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Rockwell"/>
                <a:ea typeface="Rockwell"/>
                <a:cs typeface="Rockwell"/>
                <a:sym typeface="Rockwell"/>
              </a:defRPr>
            </a:lvl1pPr>
            <a:lvl2pPr marL="0" marR="0" lvl="1"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Rockwell"/>
                <a:ea typeface="Rockwell"/>
                <a:cs typeface="Rockwell"/>
                <a:sym typeface="Rockwell"/>
              </a:defRPr>
            </a:lvl2pPr>
            <a:lvl3pPr marL="0" marR="0" lvl="2"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Rockwell"/>
                <a:ea typeface="Rockwell"/>
                <a:cs typeface="Rockwell"/>
                <a:sym typeface="Rockwell"/>
              </a:defRPr>
            </a:lvl3pPr>
            <a:lvl4pPr marL="0" marR="0" lvl="3"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Rockwell"/>
                <a:ea typeface="Rockwell"/>
                <a:cs typeface="Rockwell"/>
                <a:sym typeface="Rockwell"/>
              </a:defRPr>
            </a:lvl4pPr>
            <a:lvl5pPr marL="0" marR="0" lvl="4"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Rockwell"/>
                <a:ea typeface="Rockwell"/>
                <a:cs typeface="Rockwell"/>
                <a:sym typeface="Rockwell"/>
              </a:defRPr>
            </a:lvl5pPr>
            <a:lvl6pPr marL="0" marR="0" lvl="5"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Rockwell"/>
                <a:ea typeface="Rockwell"/>
                <a:cs typeface="Rockwell"/>
                <a:sym typeface="Rockwell"/>
              </a:defRPr>
            </a:lvl6pPr>
            <a:lvl7pPr marL="0" marR="0" lvl="6"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Rockwell"/>
                <a:ea typeface="Rockwell"/>
                <a:cs typeface="Rockwell"/>
                <a:sym typeface="Rockwell"/>
              </a:defRPr>
            </a:lvl7pPr>
            <a:lvl8pPr marL="0" marR="0" lvl="7"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Rockwell"/>
                <a:ea typeface="Rockwell"/>
                <a:cs typeface="Rockwell"/>
                <a:sym typeface="Rockwell"/>
              </a:defRPr>
            </a:lvl8pPr>
            <a:lvl9pPr marL="0" marR="0" lvl="8" indent="0" algn="ctr">
              <a:lnSpc>
                <a:spcPct val="100000"/>
              </a:lnSpc>
              <a:spcBef>
                <a:spcPts val="0"/>
              </a:spcBef>
              <a:spcAft>
                <a:spcPts val="0"/>
              </a:spcAft>
              <a:buClr>
                <a:srgbClr val="000000"/>
              </a:buClr>
              <a:buSzPts val="1100"/>
              <a:buFont typeface="Arial"/>
              <a:buNone/>
              <a:defRPr sz="1100" b="1" i="0" u="none" strike="noStrike" cap="none">
                <a:solidFill>
                  <a:srgbClr val="FFFFF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48912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4">
  <p:cSld name="Title and body 4">
    <p:spTree>
      <p:nvGrpSpPr>
        <p:cNvPr id="1" name="Shape 520"/>
        <p:cNvGrpSpPr/>
        <p:nvPr/>
      </p:nvGrpSpPr>
      <p:grpSpPr>
        <a:xfrm>
          <a:off x="0" y="0"/>
          <a:ext cx="0" cy="0"/>
          <a:chOff x="0" y="0"/>
          <a:chExt cx="0" cy="0"/>
        </a:xfrm>
      </p:grpSpPr>
      <p:sp>
        <p:nvSpPr>
          <p:cNvPr id="521" name="Google Shape;521;p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22" name="Google Shape;522;p6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23" name="Google Shape;523;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82544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ssessment 1">
  <p:cSld name="Assessment 1">
    <p:spTree>
      <p:nvGrpSpPr>
        <p:cNvPr id="1" name="Shape 514"/>
        <p:cNvGrpSpPr/>
        <p:nvPr/>
      </p:nvGrpSpPr>
      <p:grpSpPr>
        <a:xfrm>
          <a:off x="0" y="0"/>
          <a:ext cx="0" cy="0"/>
          <a:chOff x="0" y="0"/>
          <a:chExt cx="0" cy="0"/>
        </a:xfrm>
      </p:grpSpPr>
      <p:sp>
        <p:nvSpPr>
          <p:cNvPr id="519" name="Google Shape;519;p59"/>
          <p:cNvSpPr txBox="1">
            <a:spLocks noGrp="1"/>
          </p:cNvSpPr>
          <p:nvPr>
            <p:ph type="body" idx="1"/>
          </p:nvPr>
        </p:nvSpPr>
        <p:spPr>
          <a:xfrm>
            <a:off x="416400" y="622350"/>
            <a:ext cx="8311200" cy="4124100"/>
          </a:xfrm>
          <a:prstGeom prst="rect">
            <a:avLst/>
          </a:prstGeom>
          <a:noFill/>
          <a:ln>
            <a:noFill/>
          </a:ln>
        </p:spPr>
        <p:txBody>
          <a:bodyPr spcFirstLastPara="1" wrap="square" lIns="91425" tIns="91425" rIns="91425" bIns="91425" anchor="t" anchorCtr="0">
            <a:noAutofit/>
          </a:bodyPr>
          <a:lstStyle>
            <a:lvl1pPr marL="457200" lvl="0" indent="-381000" algn="l">
              <a:lnSpc>
                <a:spcPct val="150000"/>
              </a:lnSpc>
              <a:spcBef>
                <a:spcPts val="0"/>
              </a:spcBef>
              <a:spcAft>
                <a:spcPts val="0"/>
              </a:spcAft>
              <a:buSzPts val="2400"/>
              <a:buFont typeface="Georgia"/>
              <a:buChar char="●"/>
              <a:defRPr sz="2400">
                <a:latin typeface="Georgia"/>
                <a:ea typeface="Georgia"/>
                <a:cs typeface="Georgia"/>
                <a:sym typeface="Georgia"/>
              </a:defRPr>
            </a:lvl1pPr>
            <a:lvl2pPr marL="914400" lvl="1" indent="-317500" algn="l">
              <a:lnSpc>
                <a:spcPct val="150000"/>
              </a:lnSpc>
              <a:spcBef>
                <a:spcPts val="1600"/>
              </a:spcBef>
              <a:spcAft>
                <a:spcPts val="0"/>
              </a:spcAft>
              <a:buSzPts val="1400"/>
              <a:buFont typeface="Georgia"/>
              <a:buChar char="○"/>
              <a:defRPr>
                <a:latin typeface="Georgia"/>
                <a:ea typeface="Georgia"/>
                <a:cs typeface="Georgia"/>
                <a:sym typeface="Georgia"/>
              </a:defRPr>
            </a:lvl2pPr>
            <a:lvl3pPr marL="1371600" lvl="2" indent="-317500" algn="l">
              <a:lnSpc>
                <a:spcPct val="150000"/>
              </a:lnSpc>
              <a:spcBef>
                <a:spcPts val="1600"/>
              </a:spcBef>
              <a:spcAft>
                <a:spcPts val="0"/>
              </a:spcAft>
              <a:buSzPts val="1400"/>
              <a:buFont typeface="Georgia"/>
              <a:buChar char="■"/>
              <a:defRPr>
                <a:latin typeface="Georgia"/>
                <a:ea typeface="Georgia"/>
                <a:cs typeface="Georgia"/>
                <a:sym typeface="Georgia"/>
              </a:defRPr>
            </a:lvl3pPr>
            <a:lvl4pPr marL="1828800" lvl="3" indent="-317500" algn="l">
              <a:lnSpc>
                <a:spcPct val="150000"/>
              </a:lnSpc>
              <a:spcBef>
                <a:spcPts val="1600"/>
              </a:spcBef>
              <a:spcAft>
                <a:spcPts val="0"/>
              </a:spcAft>
              <a:buSzPts val="1400"/>
              <a:buFont typeface="Georgia"/>
              <a:buChar char="●"/>
              <a:defRPr>
                <a:latin typeface="Georgia"/>
                <a:ea typeface="Georgia"/>
                <a:cs typeface="Georgia"/>
                <a:sym typeface="Georgia"/>
              </a:defRPr>
            </a:lvl4pPr>
            <a:lvl5pPr marL="2286000" lvl="4" indent="-317500" algn="l">
              <a:lnSpc>
                <a:spcPct val="150000"/>
              </a:lnSpc>
              <a:spcBef>
                <a:spcPts val="1600"/>
              </a:spcBef>
              <a:spcAft>
                <a:spcPts val="0"/>
              </a:spcAft>
              <a:buSzPts val="1400"/>
              <a:buFont typeface="Georgia"/>
              <a:buChar char="○"/>
              <a:defRPr>
                <a:latin typeface="Georgia"/>
                <a:ea typeface="Georgia"/>
                <a:cs typeface="Georgia"/>
                <a:sym typeface="Georgia"/>
              </a:defRPr>
            </a:lvl5pPr>
            <a:lvl6pPr marL="2743200" lvl="5" indent="-317500" algn="l">
              <a:lnSpc>
                <a:spcPct val="150000"/>
              </a:lnSpc>
              <a:spcBef>
                <a:spcPts val="1600"/>
              </a:spcBef>
              <a:spcAft>
                <a:spcPts val="0"/>
              </a:spcAft>
              <a:buSzPts val="1400"/>
              <a:buFont typeface="Georgia"/>
              <a:buChar char="■"/>
              <a:defRPr>
                <a:latin typeface="Georgia"/>
                <a:ea typeface="Georgia"/>
                <a:cs typeface="Georgia"/>
                <a:sym typeface="Georgia"/>
              </a:defRPr>
            </a:lvl6pPr>
            <a:lvl7pPr marL="3200400" lvl="6" indent="-317500" algn="l">
              <a:lnSpc>
                <a:spcPct val="150000"/>
              </a:lnSpc>
              <a:spcBef>
                <a:spcPts val="1600"/>
              </a:spcBef>
              <a:spcAft>
                <a:spcPts val="0"/>
              </a:spcAft>
              <a:buSzPts val="1400"/>
              <a:buFont typeface="Georgia"/>
              <a:buChar char="●"/>
              <a:defRPr>
                <a:latin typeface="Georgia"/>
                <a:ea typeface="Georgia"/>
                <a:cs typeface="Georgia"/>
                <a:sym typeface="Georgia"/>
              </a:defRPr>
            </a:lvl7pPr>
            <a:lvl8pPr marL="3657600" lvl="7" indent="-317500" algn="l">
              <a:lnSpc>
                <a:spcPct val="150000"/>
              </a:lnSpc>
              <a:spcBef>
                <a:spcPts val="1600"/>
              </a:spcBef>
              <a:spcAft>
                <a:spcPts val="0"/>
              </a:spcAft>
              <a:buSzPts val="1400"/>
              <a:buFont typeface="Georgia"/>
              <a:buChar char="○"/>
              <a:defRPr>
                <a:latin typeface="Georgia"/>
                <a:ea typeface="Georgia"/>
                <a:cs typeface="Georgia"/>
                <a:sym typeface="Georgia"/>
              </a:defRPr>
            </a:lvl8pPr>
            <a:lvl9pPr marL="4114800" lvl="8" indent="-317500" algn="l">
              <a:lnSpc>
                <a:spcPct val="150000"/>
              </a:lnSpc>
              <a:spcBef>
                <a:spcPts val="1600"/>
              </a:spcBef>
              <a:spcAft>
                <a:spcPts val="1600"/>
              </a:spcAft>
              <a:buSzPts val="1400"/>
              <a:buFont typeface="Georgia"/>
              <a:buChar char="■"/>
              <a:defRPr>
                <a:latin typeface="Georgia"/>
                <a:ea typeface="Georgia"/>
                <a:cs typeface="Georgia"/>
                <a:sym typeface="Georgia"/>
              </a:defRPr>
            </a:lvl9pPr>
          </a:lstStyle>
          <a:p>
            <a:endParaRPr/>
          </a:p>
        </p:txBody>
      </p:sp>
    </p:spTree>
    <p:extLst>
      <p:ext uri="{BB962C8B-B14F-4D97-AF65-F5344CB8AC3E}">
        <p14:creationId xmlns:p14="http://schemas.microsoft.com/office/powerpoint/2010/main" val="2055946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1">
  <p:cSld name="Main point 1">
    <p:spTree>
      <p:nvGrpSpPr>
        <p:cNvPr id="1" name="Shape 493"/>
        <p:cNvGrpSpPr/>
        <p:nvPr/>
      </p:nvGrpSpPr>
      <p:grpSpPr>
        <a:xfrm>
          <a:off x="0" y="0"/>
          <a:ext cx="0" cy="0"/>
          <a:chOff x="0" y="0"/>
          <a:chExt cx="0" cy="0"/>
        </a:xfrm>
      </p:grpSpPr>
      <p:sp>
        <p:nvSpPr>
          <p:cNvPr id="494" name="Google Shape;494;p5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95" name="Google Shape;495;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05709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506"/>
        <p:cNvGrpSpPr/>
        <p:nvPr/>
      </p:nvGrpSpPr>
      <p:grpSpPr>
        <a:xfrm>
          <a:off x="0" y="0"/>
          <a:ext cx="0" cy="0"/>
          <a:chOff x="0" y="0"/>
          <a:chExt cx="0" cy="0"/>
        </a:xfrm>
      </p:grpSpPr>
      <p:sp>
        <p:nvSpPr>
          <p:cNvPr id="507" name="Google Shape;507;p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08" name="Google Shape;508;p5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09" name="Google Shape;509;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87572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489"/>
        <p:cNvGrpSpPr/>
        <p:nvPr/>
      </p:nvGrpSpPr>
      <p:grpSpPr>
        <a:xfrm>
          <a:off x="0" y="0"/>
          <a:ext cx="0" cy="0"/>
          <a:chOff x="0" y="0"/>
          <a:chExt cx="0" cy="0"/>
        </a:xfrm>
      </p:grpSpPr>
      <p:sp>
        <p:nvSpPr>
          <p:cNvPr id="490" name="Google Shape;490;p53"/>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91" name="Google Shape;491;p53"/>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92" name="Google Shape;492;p53"/>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Tree>
    <p:extLst>
      <p:ext uri="{BB962C8B-B14F-4D97-AF65-F5344CB8AC3E}">
        <p14:creationId xmlns:p14="http://schemas.microsoft.com/office/powerpoint/2010/main" val="3029545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96"/>
        <p:cNvGrpSpPr/>
        <p:nvPr/>
      </p:nvGrpSpPr>
      <p:grpSpPr>
        <a:xfrm>
          <a:off x="0" y="0"/>
          <a:ext cx="0" cy="0"/>
          <a:chOff x="0" y="0"/>
          <a:chExt cx="0" cy="0"/>
        </a:xfrm>
      </p:grpSpPr>
      <p:sp>
        <p:nvSpPr>
          <p:cNvPr id="497" name="Google Shape;497;p55"/>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98" name="Google Shape;498;p5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99" name="Google Shape;499;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42968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Assessment">
  <p:cSld name="Assessment">
    <p:spTree>
      <p:nvGrpSpPr>
        <p:cNvPr id="1" name="Shape 500"/>
        <p:cNvGrpSpPr/>
        <p:nvPr/>
      </p:nvGrpSpPr>
      <p:grpSpPr>
        <a:xfrm>
          <a:off x="0" y="0"/>
          <a:ext cx="0" cy="0"/>
          <a:chOff x="0" y="0"/>
          <a:chExt cx="0" cy="0"/>
        </a:xfrm>
      </p:grpSpPr>
      <p:sp>
        <p:nvSpPr>
          <p:cNvPr id="505" name="Google Shape;505;p56"/>
          <p:cNvSpPr txBox="1">
            <a:spLocks noGrp="1"/>
          </p:cNvSpPr>
          <p:nvPr>
            <p:ph type="body" idx="1"/>
          </p:nvPr>
        </p:nvSpPr>
        <p:spPr>
          <a:xfrm>
            <a:off x="416400" y="622350"/>
            <a:ext cx="8311200" cy="4124100"/>
          </a:xfrm>
          <a:prstGeom prst="rect">
            <a:avLst/>
          </a:prstGeom>
          <a:noFill/>
          <a:ln>
            <a:noFill/>
          </a:ln>
        </p:spPr>
        <p:txBody>
          <a:bodyPr spcFirstLastPara="1" wrap="square" lIns="91425" tIns="91425" rIns="91425" bIns="91425" anchor="t" anchorCtr="0">
            <a:noAutofit/>
          </a:bodyPr>
          <a:lstStyle>
            <a:lvl1pPr marL="457200" lvl="0" indent="-381000" algn="l">
              <a:lnSpc>
                <a:spcPct val="150000"/>
              </a:lnSpc>
              <a:spcBef>
                <a:spcPts val="0"/>
              </a:spcBef>
              <a:spcAft>
                <a:spcPts val="0"/>
              </a:spcAft>
              <a:buSzPts val="2400"/>
              <a:buFont typeface="Georgia"/>
              <a:buChar char="●"/>
              <a:defRPr sz="2400">
                <a:latin typeface="Georgia"/>
                <a:ea typeface="Georgia"/>
                <a:cs typeface="Georgia"/>
                <a:sym typeface="Georgia"/>
              </a:defRPr>
            </a:lvl1pPr>
            <a:lvl2pPr marL="914400" lvl="1" indent="-317500" algn="l">
              <a:lnSpc>
                <a:spcPct val="150000"/>
              </a:lnSpc>
              <a:spcBef>
                <a:spcPts val="1600"/>
              </a:spcBef>
              <a:spcAft>
                <a:spcPts val="0"/>
              </a:spcAft>
              <a:buSzPts val="1400"/>
              <a:buFont typeface="Georgia"/>
              <a:buChar char="○"/>
              <a:defRPr>
                <a:latin typeface="Georgia"/>
                <a:ea typeface="Georgia"/>
                <a:cs typeface="Georgia"/>
                <a:sym typeface="Georgia"/>
              </a:defRPr>
            </a:lvl2pPr>
            <a:lvl3pPr marL="1371600" lvl="2" indent="-317500" algn="l">
              <a:lnSpc>
                <a:spcPct val="150000"/>
              </a:lnSpc>
              <a:spcBef>
                <a:spcPts val="1600"/>
              </a:spcBef>
              <a:spcAft>
                <a:spcPts val="0"/>
              </a:spcAft>
              <a:buSzPts val="1400"/>
              <a:buFont typeface="Georgia"/>
              <a:buChar char="■"/>
              <a:defRPr>
                <a:latin typeface="Georgia"/>
                <a:ea typeface="Georgia"/>
                <a:cs typeface="Georgia"/>
                <a:sym typeface="Georgia"/>
              </a:defRPr>
            </a:lvl3pPr>
            <a:lvl4pPr marL="1828800" lvl="3" indent="-317500" algn="l">
              <a:lnSpc>
                <a:spcPct val="150000"/>
              </a:lnSpc>
              <a:spcBef>
                <a:spcPts val="1600"/>
              </a:spcBef>
              <a:spcAft>
                <a:spcPts val="0"/>
              </a:spcAft>
              <a:buSzPts val="1400"/>
              <a:buFont typeface="Georgia"/>
              <a:buChar char="●"/>
              <a:defRPr>
                <a:latin typeface="Georgia"/>
                <a:ea typeface="Georgia"/>
                <a:cs typeface="Georgia"/>
                <a:sym typeface="Georgia"/>
              </a:defRPr>
            </a:lvl4pPr>
            <a:lvl5pPr marL="2286000" lvl="4" indent="-317500" algn="l">
              <a:lnSpc>
                <a:spcPct val="150000"/>
              </a:lnSpc>
              <a:spcBef>
                <a:spcPts val="1600"/>
              </a:spcBef>
              <a:spcAft>
                <a:spcPts val="0"/>
              </a:spcAft>
              <a:buSzPts val="1400"/>
              <a:buFont typeface="Georgia"/>
              <a:buChar char="○"/>
              <a:defRPr>
                <a:latin typeface="Georgia"/>
                <a:ea typeface="Georgia"/>
                <a:cs typeface="Georgia"/>
                <a:sym typeface="Georgia"/>
              </a:defRPr>
            </a:lvl5pPr>
            <a:lvl6pPr marL="2743200" lvl="5" indent="-317500" algn="l">
              <a:lnSpc>
                <a:spcPct val="150000"/>
              </a:lnSpc>
              <a:spcBef>
                <a:spcPts val="1600"/>
              </a:spcBef>
              <a:spcAft>
                <a:spcPts val="0"/>
              </a:spcAft>
              <a:buSzPts val="1400"/>
              <a:buFont typeface="Georgia"/>
              <a:buChar char="■"/>
              <a:defRPr>
                <a:latin typeface="Georgia"/>
                <a:ea typeface="Georgia"/>
                <a:cs typeface="Georgia"/>
                <a:sym typeface="Georgia"/>
              </a:defRPr>
            </a:lvl6pPr>
            <a:lvl7pPr marL="3200400" lvl="6" indent="-317500" algn="l">
              <a:lnSpc>
                <a:spcPct val="150000"/>
              </a:lnSpc>
              <a:spcBef>
                <a:spcPts val="1600"/>
              </a:spcBef>
              <a:spcAft>
                <a:spcPts val="0"/>
              </a:spcAft>
              <a:buSzPts val="1400"/>
              <a:buFont typeface="Georgia"/>
              <a:buChar char="●"/>
              <a:defRPr>
                <a:latin typeface="Georgia"/>
                <a:ea typeface="Georgia"/>
                <a:cs typeface="Georgia"/>
                <a:sym typeface="Georgia"/>
              </a:defRPr>
            </a:lvl7pPr>
            <a:lvl8pPr marL="3657600" lvl="7" indent="-317500" algn="l">
              <a:lnSpc>
                <a:spcPct val="150000"/>
              </a:lnSpc>
              <a:spcBef>
                <a:spcPts val="1600"/>
              </a:spcBef>
              <a:spcAft>
                <a:spcPts val="0"/>
              </a:spcAft>
              <a:buSzPts val="1400"/>
              <a:buFont typeface="Georgia"/>
              <a:buChar char="○"/>
              <a:defRPr>
                <a:latin typeface="Georgia"/>
                <a:ea typeface="Georgia"/>
                <a:cs typeface="Georgia"/>
                <a:sym typeface="Georgia"/>
              </a:defRPr>
            </a:lvl8pPr>
            <a:lvl9pPr marL="4114800" lvl="8" indent="-317500" algn="l">
              <a:lnSpc>
                <a:spcPct val="150000"/>
              </a:lnSpc>
              <a:spcBef>
                <a:spcPts val="1600"/>
              </a:spcBef>
              <a:spcAft>
                <a:spcPts val="1600"/>
              </a:spcAft>
              <a:buSzPts val="1400"/>
              <a:buFont typeface="Georgia"/>
              <a:buChar char="■"/>
              <a:defRPr>
                <a:latin typeface="Georgia"/>
                <a:ea typeface="Georgia"/>
                <a:cs typeface="Georgia"/>
                <a:sym typeface="Georgia"/>
              </a:defRPr>
            </a:lvl9pPr>
          </a:lstStyle>
          <a:p>
            <a:endParaRPr/>
          </a:p>
        </p:txBody>
      </p:sp>
    </p:spTree>
    <p:extLst>
      <p:ext uri="{BB962C8B-B14F-4D97-AF65-F5344CB8AC3E}">
        <p14:creationId xmlns:p14="http://schemas.microsoft.com/office/powerpoint/2010/main" val="457979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91"/>
        <p:cNvGrpSpPr/>
        <p:nvPr/>
      </p:nvGrpSpPr>
      <p:grpSpPr>
        <a:xfrm>
          <a:off x="0" y="0"/>
          <a:ext cx="0" cy="0"/>
          <a:chOff x="0" y="0"/>
          <a:chExt cx="0" cy="0"/>
        </a:xfrm>
      </p:grpSpPr>
      <p:sp>
        <p:nvSpPr>
          <p:cNvPr id="92" name="Google Shape;92;p24"/>
          <p:cNvSpPr txBox="1">
            <a:spLocks noGrp="1"/>
          </p:cNvSpPr>
          <p:nvPr>
            <p:ph type="title"/>
          </p:nvPr>
        </p:nvSpPr>
        <p:spPr>
          <a:xfrm>
            <a:off x="677325" y="1832775"/>
            <a:ext cx="3217200" cy="1484100"/>
          </a:xfrm>
          <a:prstGeom prst="rect">
            <a:avLst/>
          </a:prstGeom>
        </p:spPr>
        <p:txBody>
          <a:bodyPr spcFirstLastPara="1" wrap="square" lIns="0" tIns="0" rIns="0" bIns="0" anchor="ctr" anchorCtr="0">
            <a:normAutofit/>
          </a:bodyPr>
          <a:lstStyle>
            <a:lvl1pPr lvl="0">
              <a:spcBef>
                <a:spcPts val="0"/>
              </a:spcBef>
              <a:spcAft>
                <a:spcPts val="0"/>
              </a:spcAft>
              <a:buSzPts val="4200"/>
              <a:buNone/>
              <a:defRPr sz="4200"/>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93" name="Google Shape;93;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94" name="Google Shape;94;p24"/>
          <p:cNvSpPr txBox="1">
            <a:spLocks noGrp="1"/>
          </p:cNvSpPr>
          <p:nvPr>
            <p:ph type="subTitle" idx="1"/>
          </p:nvPr>
        </p:nvSpPr>
        <p:spPr>
          <a:xfrm>
            <a:off x="4406650" y="393750"/>
            <a:ext cx="44097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5" name="Google Shape;95;p24"/>
          <p:cNvSpPr txBox="1">
            <a:spLocks noGrp="1"/>
          </p:cNvSpPr>
          <p:nvPr>
            <p:ph type="subTitle" idx="2"/>
          </p:nvPr>
        </p:nvSpPr>
        <p:spPr>
          <a:xfrm>
            <a:off x="4406650" y="1151705"/>
            <a:ext cx="44097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6" name="Google Shape;96;p24"/>
          <p:cNvSpPr txBox="1">
            <a:spLocks noGrp="1"/>
          </p:cNvSpPr>
          <p:nvPr>
            <p:ph type="subTitle" idx="3"/>
          </p:nvPr>
        </p:nvSpPr>
        <p:spPr>
          <a:xfrm>
            <a:off x="4406650" y="3425570"/>
            <a:ext cx="44097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7" name="Google Shape;97;p24"/>
          <p:cNvSpPr txBox="1">
            <a:spLocks noGrp="1"/>
          </p:cNvSpPr>
          <p:nvPr>
            <p:ph type="subTitle" idx="4"/>
          </p:nvPr>
        </p:nvSpPr>
        <p:spPr>
          <a:xfrm>
            <a:off x="4406650" y="1909660"/>
            <a:ext cx="44097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8" name="Google Shape;98;p24"/>
          <p:cNvSpPr txBox="1">
            <a:spLocks noGrp="1"/>
          </p:cNvSpPr>
          <p:nvPr>
            <p:ph type="subTitle" idx="5"/>
          </p:nvPr>
        </p:nvSpPr>
        <p:spPr>
          <a:xfrm>
            <a:off x="4406650" y="4183525"/>
            <a:ext cx="44097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9" name="Google Shape;99;p24"/>
          <p:cNvSpPr txBox="1">
            <a:spLocks noGrp="1"/>
          </p:cNvSpPr>
          <p:nvPr>
            <p:ph type="subTitle" idx="6"/>
          </p:nvPr>
        </p:nvSpPr>
        <p:spPr>
          <a:xfrm>
            <a:off x="4406650" y="2667615"/>
            <a:ext cx="44097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extLst>
      <p:ext uri="{BB962C8B-B14F-4D97-AF65-F5344CB8AC3E}">
        <p14:creationId xmlns:p14="http://schemas.microsoft.com/office/powerpoint/2010/main" val="1625608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ahinson@lipscomb.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allie.hinson@sumnerschools.org"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ucla.app.box.com/s/pivcwzer1v61fl61ygtzl7ohltbja2we"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33.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16.xml"/><Relationship Id="rId5" Type="http://schemas.openxmlformats.org/officeDocument/2006/relationships/image" Target="../media/image61.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hyperlink" Target="https://app.getwritable.com/explore/writable?type=Collection&amp;grades=All&amp;genres=_" TargetMode="External"/><Relationship Id="rId7"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16.xml"/><Relationship Id="rId6" Type="http://schemas.openxmlformats.org/officeDocument/2006/relationships/hyperlink" Target="https://www.quill.org/assign/activity-library" TargetMode="External"/><Relationship Id="rId5" Type="http://schemas.openxmlformats.org/officeDocument/2006/relationships/image" Target="../media/image73.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16.xml"/><Relationship Id="rId5" Type="http://schemas.openxmlformats.org/officeDocument/2006/relationships/image" Target="../media/image77.pn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6.xml"/><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6.xml"/><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6.xml"/><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6.xml"/><Relationship Id="rId5" Type="http://schemas.openxmlformats.org/officeDocument/2006/relationships/image" Target="../media/image90.png"/><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hyperlink" Target="https://greatminds.org/english/witwisdom" TargetMode="External"/><Relationship Id="rId2" Type="http://schemas.openxmlformats.org/officeDocument/2006/relationships/hyperlink" Target="https://jhna.org/articles/homo-ludens-pieter-bruegels-childrens-games-humanist-educators/"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61"/>
          <p:cNvSpPr txBox="1">
            <a:spLocks noGrp="1"/>
          </p:cNvSpPr>
          <p:nvPr>
            <p:ph type="ctrTitle"/>
          </p:nvPr>
        </p:nvSpPr>
        <p:spPr>
          <a:xfrm>
            <a:off x="476248" y="834213"/>
            <a:ext cx="8285400" cy="136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900" dirty="0"/>
              <a:t> </a:t>
            </a:r>
            <a:r>
              <a:rPr lang="en" sz="3600" dirty="0"/>
              <a:t>Empowering Multilingual </a:t>
            </a:r>
            <a:br>
              <a:rPr lang="en" sz="3600" dirty="0"/>
            </a:br>
            <a:r>
              <a:rPr lang="en" sz="3600" dirty="0"/>
              <a:t>Speakers and Writers </a:t>
            </a:r>
            <a:br>
              <a:rPr lang="en" sz="3600" dirty="0"/>
            </a:br>
            <a:r>
              <a:rPr lang="en" sz="3600" dirty="0"/>
              <a:t>with Dynamic Strategies</a:t>
            </a:r>
            <a:endParaRPr sz="3600" dirty="0"/>
          </a:p>
        </p:txBody>
      </p:sp>
      <p:sp>
        <p:nvSpPr>
          <p:cNvPr id="529" name="Google Shape;529;p61"/>
          <p:cNvSpPr txBox="1">
            <a:spLocks noGrp="1"/>
          </p:cNvSpPr>
          <p:nvPr>
            <p:ph type="subTitle" idx="1"/>
          </p:nvPr>
        </p:nvSpPr>
        <p:spPr>
          <a:xfrm>
            <a:off x="332325" y="2483673"/>
            <a:ext cx="8285400" cy="255695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solidFill>
                  <a:srgbClr val="0070C0"/>
                </a:solidFill>
              </a:rPr>
              <a:t>Dr. Allie Hinson</a:t>
            </a:r>
            <a:endParaRPr sz="3600" b="1" dirty="0">
              <a:solidFill>
                <a:srgbClr val="0070C0"/>
              </a:solidFill>
            </a:endParaRPr>
          </a:p>
          <a:p>
            <a:pPr marL="0" lvl="0" indent="0" algn="l" rtl="0">
              <a:spcBef>
                <a:spcPts val="0"/>
              </a:spcBef>
              <a:spcAft>
                <a:spcPts val="0"/>
              </a:spcAft>
              <a:buClr>
                <a:schemeClr val="dk1"/>
              </a:buClr>
              <a:buSzPts val="2800"/>
              <a:buFont typeface="Arial"/>
              <a:buNone/>
            </a:pPr>
            <a:endParaRPr lang="en" sz="2400" dirty="0">
              <a:latin typeface="Arial"/>
              <a:ea typeface="Arial"/>
              <a:cs typeface="Arial"/>
              <a:sym typeface="Arial"/>
            </a:endParaRPr>
          </a:p>
          <a:p>
            <a:pPr marL="0" lvl="0" indent="0" algn="l" rtl="0">
              <a:spcBef>
                <a:spcPts val="0"/>
              </a:spcBef>
              <a:spcAft>
                <a:spcPts val="0"/>
              </a:spcAft>
              <a:buClr>
                <a:schemeClr val="dk1"/>
              </a:buClr>
              <a:buSzPts val="2800"/>
              <a:buFont typeface="Arial"/>
              <a:buNone/>
            </a:pPr>
            <a:endParaRPr lang="en" sz="2400" dirty="0"/>
          </a:p>
          <a:p>
            <a:pPr marL="0" lvl="0" indent="0" algn="l" rtl="0">
              <a:spcBef>
                <a:spcPts val="0"/>
              </a:spcBef>
              <a:spcAft>
                <a:spcPts val="0"/>
              </a:spcAft>
              <a:buClr>
                <a:schemeClr val="dk1"/>
              </a:buClr>
              <a:buSzPts val="2800"/>
              <a:buFont typeface="Arial"/>
              <a:buNone/>
            </a:pPr>
            <a:r>
              <a:rPr lang="en" sz="2400" dirty="0">
                <a:latin typeface="Arial"/>
                <a:ea typeface="Arial"/>
                <a:cs typeface="Arial"/>
                <a:sym typeface="Arial"/>
              </a:rPr>
              <a:t>Contact me:</a:t>
            </a:r>
            <a:endParaRPr sz="2400" dirty="0">
              <a:latin typeface="Arial"/>
              <a:ea typeface="Arial"/>
              <a:cs typeface="Arial"/>
              <a:sym typeface="Arial"/>
            </a:endParaRPr>
          </a:p>
          <a:p>
            <a:pPr marL="0" lvl="0" indent="0" algn="l" rtl="0">
              <a:spcBef>
                <a:spcPts val="0"/>
              </a:spcBef>
              <a:spcAft>
                <a:spcPts val="0"/>
              </a:spcAft>
              <a:buClr>
                <a:schemeClr val="dk1"/>
              </a:buClr>
              <a:buSzPts val="2800"/>
              <a:buFont typeface="Arial"/>
              <a:buNone/>
            </a:pPr>
            <a:r>
              <a:rPr lang="en" sz="2400" u="sng" dirty="0">
                <a:solidFill>
                  <a:schemeClr val="folHlink"/>
                </a:solidFill>
                <a:latin typeface="Arial"/>
                <a:ea typeface="Arial"/>
                <a:cs typeface="Arial"/>
                <a:sym typeface="Arial"/>
                <a:hlinkClick r:id="rId3">
                  <a:extLst>
                    <a:ext uri="{A12FA001-AC4F-418D-AE19-62706E023703}">
                      <ahyp:hlinkClr xmlns:ahyp="http://schemas.microsoft.com/office/drawing/2018/hyperlinkcolor" val="tx"/>
                    </a:ext>
                  </a:extLst>
                </a:hlinkClick>
              </a:rPr>
              <a:t>aahinson@lipscomb.edu</a:t>
            </a:r>
            <a:endParaRPr sz="2400" dirty="0">
              <a:latin typeface="Arial"/>
              <a:ea typeface="Arial"/>
              <a:cs typeface="Arial"/>
              <a:sym typeface="Arial"/>
            </a:endParaRPr>
          </a:p>
          <a:p>
            <a:pPr marL="0" lvl="0" indent="0" algn="l" rtl="0">
              <a:spcBef>
                <a:spcPts val="0"/>
              </a:spcBef>
              <a:spcAft>
                <a:spcPts val="0"/>
              </a:spcAft>
              <a:buClr>
                <a:schemeClr val="dk1"/>
              </a:buClr>
              <a:buSzPts val="2800"/>
              <a:buFont typeface="Arial"/>
              <a:buNone/>
            </a:pPr>
            <a:r>
              <a:rPr lang="en" sz="2400" u="sng" dirty="0">
                <a:solidFill>
                  <a:schemeClr val="folHlink"/>
                </a:solidFill>
                <a:latin typeface="Arial"/>
                <a:ea typeface="Arial"/>
                <a:cs typeface="Arial"/>
                <a:sym typeface="Arial"/>
                <a:hlinkClick r:id="rId4">
                  <a:extLst>
                    <a:ext uri="{A12FA001-AC4F-418D-AE19-62706E023703}">
                      <ahyp:hlinkClr xmlns:ahyp="http://schemas.microsoft.com/office/drawing/2018/hyperlinkcolor" val="tx"/>
                    </a:ext>
                  </a:extLst>
                </a:hlinkClick>
              </a:rPr>
              <a:t>allie.hinson@sumnerschools.org</a:t>
            </a:r>
            <a:endParaRPr sz="2400" dirty="0">
              <a:latin typeface="Arial"/>
              <a:ea typeface="Arial"/>
              <a:cs typeface="Arial"/>
              <a:sym typeface="Arial"/>
            </a:endParaRPr>
          </a:p>
          <a:p>
            <a:pPr marL="0" lvl="0" indent="0" algn="l" rtl="0">
              <a:spcBef>
                <a:spcPts val="0"/>
              </a:spcBef>
              <a:spcAft>
                <a:spcPts val="0"/>
              </a:spcAft>
              <a:buClr>
                <a:schemeClr val="dk1"/>
              </a:buClr>
              <a:buSzPts val="2800"/>
              <a:buFont typeface="Arial"/>
              <a:buNone/>
            </a:pPr>
            <a:endParaRPr sz="1600" dirty="0">
              <a:solidFill>
                <a:srgbClr val="595959"/>
              </a:solidFill>
              <a:latin typeface="Arial"/>
              <a:ea typeface="Arial"/>
              <a:cs typeface="Arial"/>
              <a:sym typeface="Arial"/>
            </a:endParaRPr>
          </a:p>
          <a:p>
            <a:pPr marL="0" lvl="0" indent="0" algn="ctr" rtl="0">
              <a:spcBef>
                <a:spcPts val="0"/>
              </a:spcBef>
              <a:spcAft>
                <a:spcPts val="0"/>
              </a:spcAft>
              <a:buNone/>
            </a:pPr>
            <a:endParaRPr dirty="0"/>
          </a:p>
        </p:txBody>
      </p:sp>
      <p:sp>
        <p:nvSpPr>
          <p:cNvPr id="530" name="Google Shape;530;p61"/>
          <p:cNvSpPr txBox="1"/>
          <p:nvPr/>
        </p:nvSpPr>
        <p:spPr>
          <a:xfrm>
            <a:off x="7857067" y="102875"/>
            <a:ext cx="1173633"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t>11/21/2025</a:t>
            </a:r>
            <a:endParaRPr b="1" dirty="0"/>
          </a:p>
        </p:txBody>
      </p:sp>
      <p:sp>
        <p:nvSpPr>
          <p:cNvPr id="532" name="Google Shape;532;p61"/>
          <p:cNvSpPr txBox="1"/>
          <p:nvPr/>
        </p:nvSpPr>
        <p:spPr>
          <a:xfrm>
            <a:off x="7449375" y="3044000"/>
            <a:ext cx="1362300" cy="4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72"/>
          <p:cNvSpPr txBox="1">
            <a:spLocks noGrp="1"/>
          </p:cNvSpPr>
          <p:nvPr>
            <p:ph type="title"/>
          </p:nvPr>
        </p:nvSpPr>
        <p:spPr>
          <a:xfrm>
            <a:off x="311700" y="1167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u="sng">
                <a:solidFill>
                  <a:schemeClr val="hlink"/>
                </a:solidFill>
                <a:hlinkClick r:id="rId3"/>
              </a:rPr>
              <a:t>ELPA Standards</a:t>
            </a:r>
            <a:endParaRPr/>
          </a:p>
        </p:txBody>
      </p:sp>
      <p:sp>
        <p:nvSpPr>
          <p:cNvPr id="647" name="Google Shape;647;p72"/>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dirty="0"/>
          </a:p>
        </p:txBody>
      </p:sp>
      <p:sp>
        <p:nvSpPr>
          <p:cNvPr id="648" name="Google Shape;648;p72"/>
          <p:cNvSpPr/>
          <p:nvPr/>
        </p:nvSpPr>
        <p:spPr>
          <a:xfrm>
            <a:off x="2798375" y="770500"/>
            <a:ext cx="1045500" cy="300900"/>
          </a:xfrm>
          <a:prstGeom prst="ellipse">
            <a:avLst/>
          </a:prstGeom>
          <a:noFill/>
          <a:ln w="952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49" name="Google Shape;649;p72"/>
          <p:cNvPicPr preferRelativeResize="0"/>
          <p:nvPr/>
        </p:nvPicPr>
        <p:blipFill>
          <a:blip r:embed="rId4">
            <a:alphaModFix/>
          </a:blip>
          <a:stretch>
            <a:fillRect/>
          </a:stretch>
        </p:blipFill>
        <p:spPr>
          <a:xfrm>
            <a:off x="311700" y="116725"/>
            <a:ext cx="3691739" cy="5026775"/>
          </a:xfrm>
          <a:prstGeom prst="rect">
            <a:avLst/>
          </a:prstGeom>
          <a:noFill/>
          <a:ln>
            <a:noFill/>
          </a:ln>
        </p:spPr>
      </p:pic>
      <p:sp>
        <p:nvSpPr>
          <p:cNvPr id="650" name="Google Shape;650;p72"/>
          <p:cNvSpPr/>
          <p:nvPr/>
        </p:nvSpPr>
        <p:spPr>
          <a:xfrm>
            <a:off x="2710475" y="770500"/>
            <a:ext cx="1422600" cy="300900"/>
          </a:xfrm>
          <a:prstGeom prst="ellipse">
            <a:avLst/>
          </a:prstGeom>
          <a:noFill/>
          <a:ln w="952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1" name="Google Shape;651;p72"/>
          <p:cNvSpPr/>
          <p:nvPr/>
        </p:nvSpPr>
        <p:spPr>
          <a:xfrm>
            <a:off x="597407" y="1292250"/>
            <a:ext cx="1235618" cy="300900"/>
          </a:xfrm>
          <a:prstGeom prst="ellipse">
            <a:avLst/>
          </a:prstGeom>
          <a:noFill/>
          <a:ln w="952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2" name="Google Shape;652;p72"/>
          <p:cNvSpPr/>
          <p:nvPr/>
        </p:nvSpPr>
        <p:spPr>
          <a:xfrm>
            <a:off x="2099733" y="1800325"/>
            <a:ext cx="1580117" cy="300900"/>
          </a:xfrm>
          <a:prstGeom prst="ellipse">
            <a:avLst/>
          </a:prstGeom>
          <a:noFill/>
          <a:ln w="952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3" name="Google Shape;653;p72"/>
          <p:cNvSpPr/>
          <p:nvPr/>
        </p:nvSpPr>
        <p:spPr>
          <a:xfrm>
            <a:off x="2421275" y="2270850"/>
            <a:ext cx="1422600" cy="300900"/>
          </a:xfrm>
          <a:prstGeom prst="ellipse">
            <a:avLst/>
          </a:prstGeom>
          <a:noFill/>
          <a:ln w="952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4" name="Google Shape;654;p72"/>
          <p:cNvSpPr/>
          <p:nvPr/>
        </p:nvSpPr>
        <p:spPr>
          <a:xfrm>
            <a:off x="556825" y="2843800"/>
            <a:ext cx="619500" cy="300900"/>
          </a:xfrm>
          <a:prstGeom prst="ellipse">
            <a:avLst/>
          </a:prstGeom>
          <a:noFill/>
          <a:ln w="952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5" name="Google Shape;655;p72"/>
          <p:cNvSpPr/>
          <p:nvPr/>
        </p:nvSpPr>
        <p:spPr>
          <a:xfrm>
            <a:off x="948267" y="3269800"/>
            <a:ext cx="1384933" cy="300900"/>
          </a:xfrm>
          <a:prstGeom prst="ellipse">
            <a:avLst/>
          </a:prstGeom>
          <a:noFill/>
          <a:ln w="952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6" name="Google Shape;656;p72"/>
          <p:cNvSpPr/>
          <p:nvPr/>
        </p:nvSpPr>
        <p:spPr>
          <a:xfrm>
            <a:off x="2965775" y="4153175"/>
            <a:ext cx="1167300" cy="300900"/>
          </a:xfrm>
          <a:prstGeom prst="ellipse">
            <a:avLst/>
          </a:prstGeom>
          <a:noFill/>
          <a:ln w="952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7" name="Google Shape;657;p72"/>
          <p:cNvSpPr/>
          <p:nvPr/>
        </p:nvSpPr>
        <p:spPr>
          <a:xfrm>
            <a:off x="1446269" y="4755079"/>
            <a:ext cx="1422600" cy="300900"/>
          </a:xfrm>
          <a:prstGeom prst="ellipse">
            <a:avLst/>
          </a:prstGeom>
          <a:noFill/>
          <a:ln w="952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58" name="Google Shape;658;p72"/>
          <p:cNvPicPr preferRelativeResize="0"/>
          <p:nvPr/>
        </p:nvPicPr>
        <p:blipFill>
          <a:blip r:embed="rId5">
            <a:alphaModFix/>
          </a:blip>
          <a:stretch>
            <a:fillRect/>
          </a:stretch>
        </p:blipFill>
        <p:spPr>
          <a:xfrm>
            <a:off x="5697575" y="218882"/>
            <a:ext cx="2849018" cy="1795475"/>
          </a:xfrm>
          <a:prstGeom prst="rect">
            <a:avLst/>
          </a:prstGeom>
          <a:noFill/>
          <a:ln>
            <a:noFill/>
          </a:ln>
        </p:spPr>
      </p:pic>
      <p:sp>
        <p:nvSpPr>
          <p:cNvPr id="659" name="Google Shape;659;p72"/>
          <p:cNvSpPr txBox="1"/>
          <p:nvPr/>
        </p:nvSpPr>
        <p:spPr>
          <a:xfrm>
            <a:off x="4640006" y="2475628"/>
            <a:ext cx="3447300" cy="88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solidFill>
                  <a:srgbClr val="0000FF"/>
                </a:solidFill>
              </a:rPr>
              <a:t>Speaking</a:t>
            </a:r>
          </a:p>
          <a:p>
            <a:pPr marL="0" lvl="0" indent="0" algn="ctr" rtl="0">
              <a:spcBef>
                <a:spcPts val="0"/>
              </a:spcBef>
              <a:spcAft>
                <a:spcPts val="0"/>
              </a:spcAft>
              <a:buNone/>
            </a:pPr>
            <a:r>
              <a:rPr lang="en" sz="3600" b="1" dirty="0">
                <a:solidFill>
                  <a:srgbClr val="0000FF"/>
                </a:solidFill>
              </a:rPr>
              <a:t>Writing</a:t>
            </a:r>
            <a:endParaRPr sz="3600" b="1" dirty="0">
              <a:solidFill>
                <a:srgbClr val="0000FF"/>
              </a:solidFill>
            </a:endParaRPr>
          </a:p>
        </p:txBody>
      </p:sp>
      <p:sp>
        <p:nvSpPr>
          <p:cNvPr id="2" name="Google Shape;654;p72">
            <a:extLst>
              <a:ext uri="{FF2B5EF4-FFF2-40B4-BE49-F238E27FC236}">
                <a16:creationId xmlns:a16="http://schemas.microsoft.com/office/drawing/2014/main" id="{86D564D4-C4AC-198F-E267-A441660A54AD}"/>
              </a:ext>
            </a:extLst>
          </p:cNvPr>
          <p:cNvSpPr/>
          <p:nvPr/>
        </p:nvSpPr>
        <p:spPr>
          <a:xfrm>
            <a:off x="2748111" y="2708612"/>
            <a:ext cx="619500" cy="300900"/>
          </a:xfrm>
          <a:prstGeom prst="ellipse">
            <a:avLst/>
          </a:prstGeom>
          <a:noFill/>
          <a:ln w="952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TextBox 2">
            <a:extLst>
              <a:ext uri="{FF2B5EF4-FFF2-40B4-BE49-F238E27FC236}">
                <a16:creationId xmlns:a16="http://schemas.microsoft.com/office/drawing/2014/main" id="{557E2957-300F-D4F5-7EF6-CE54F2F55664}"/>
              </a:ext>
            </a:extLst>
          </p:cNvPr>
          <p:cNvSpPr txBox="1"/>
          <p:nvPr/>
        </p:nvSpPr>
        <p:spPr>
          <a:xfrm>
            <a:off x="4418344" y="4687981"/>
            <a:ext cx="4413956" cy="307777"/>
          </a:xfrm>
          <a:prstGeom prst="rect">
            <a:avLst/>
          </a:prstGeom>
          <a:noFill/>
        </p:spPr>
        <p:txBody>
          <a:bodyPr wrap="square" rtlCol="0">
            <a:spAutoFit/>
          </a:bodyPr>
          <a:lstStyle/>
          <a:p>
            <a:r>
              <a:rPr lang="en-US">
                <a:solidFill>
                  <a:schemeClr val="tx1"/>
                </a:solidFill>
              </a:rPr>
              <a:t>ELPA21.(2025</a:t>
            </a:r>
            <a:r>
              <a:rPr lang="en-US" i="1">
                <a:solidFill>
                  <a:schemeClr val="tx1"/>
                </a:solidFill>
              </a:rPr>
              <a:t>). Organization of the ELP standards</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71"/>
          <p:cNvSpPr txBox="1">
            <a:spLocks noGrp="1"/>
          </p:cNvSpPr>
          <p:nvPr>
            <p:ph type="title"/>
          </p:nvPr>
        </p:nvSpPr>
        <p:spPr>
          <a:xfrm>
            <a:off x="699911" y="187121"/>
            <a:ext cx="7646275" cy="1383253"/>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600" dirty="0">
                <a:solidFill>
                  <a:srgbClr val="0000FF"/>
                </a:solidFill>
                <a:highlight>
                  <a:srgbClr val="FFFF00"/>
                </a:highlight>
              </a:rPr>
              <a:t>Speaking and Writing</a:t>
            </a:r>
            <a:r>
              <a:rPr lang="en" sz="3600" dirty="0"/>
              <a:t> </a:t>
            </a:r>
            <a:br>
              <a:rPr lang="en" dirty="0"/>
            </a:br>
            <a:r>
              <a:rPr lang="en" dirty="0"/>
              <a:t>                  - output</a:t>
            </a:r>
            <a:endParaRPr dirty="0"/>
          </a:p>
          <a:p>
            <a:pPr marL="0" lvl="0" indent="0" algn="l" rtl="0">
              <a:spcBef>
                <a:spcPts val="0"/>
              </a:spcBef>
              <a:spcAft>
                <a:spcPts val="0"/>
              </a:spcAft>
              <a:buNone/>
            </a:pPr>
            <a:r>
              <a:rPr lang="en" dirty="0"/>
              <a:t>                  - thinking process.</a:t>
            </a:r>
            <a:endParaRPr dirty="0"/>
          </a:p>
        </p:txBody>
      </p:sp>
      <p:sp>
        <p:nvSpPr>
          <p:cNvPr id="638" name="Google Shape;638;p71"/>
          <p:cNvSpPr txBox="1">
            <a:spLocks noGrp="1"/>
          </p:cNvSpPr>
          <p:nvPr>
            <p:ph type="body" idx="1"/>
          </p:nvPr>
        </p:nvSpPr>
        <p:spPr>
          <a:prstGeom prst="rect">
            <a:avLst/>
          </a:prstGeom>
        </p:spPr>
        <p:txBody>
          <a:bodyPr spcFirstLastPara="1" wrap="square" lIns="68575" tIns="34275" rIns="68575" bIns="34275" anchor="t" anchorCtr="0">
            <a:normAutofit/>
          </a:bodyPr>
          <a:lstStyle/>
          <a:p>
            <a:pPr marL="0" lvl="0" indent="0" algn="l" rtl="0">
              <a:spcBef>
                <a:spcPts val="900"/>
              </a:spcBef>
              <a:spcAft>
                <a:spcPts val="0"/>
              </a:spcAft>
              <a:buNone/>
            </a:pPr>
            <a:endParaRPr/>
          </a:p>
        </p:txBody>
      </p:sp>
      <p:sp>
        <p:nvSpPr>
          <p:cNvPr id="639" name="Google Shape;639;p71"/>
          <p:cNvSpPr/>
          <p:nvPr/>
        </p:nvSpPr>
        <p:spPr>
          <a:xfrm>
            <a:off x="866725" y="1667799"/>
            <a:ext cx="2429400" cy="2961357"/>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dirty="0"/>
              <a:t>Arranging thoughts and words on a page/in mind and articulating them  coherently</a:t>
            </a:r>
            <a:r>
              <a:rPr lang="en" dirty="0"/>
              <a:t> </a:t>
            </a:r>
            <a:endParaRPr dirty="0"/>
          </a:p>
        </p:txBody>
      </p:sp>
      <p:sp>
        <p:nvSpPr>
          <p:cNvPr id="640" name="Google Shape;640;p71"/>
          <p:cNvSpPr/>
          <p:nvPr/>
        </p:nvSpPr>
        <p:spPr>
          <a:xfrm>
            <a:off x="5324916" y="2300377"/>
            <a:ext cx="2834400" cy="1696200"/>
          </a:xfrm>
          <a:prstGeom prst="roundRect">
            <a:avLst>
              <a:gd name="adj" fmla="val 16667"/>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100" b="1"/>
              <a:t>Academic Success</a:t>
            </a:r>
            <a:endParaRPr sz="2100" b="1"/>
          </a:p>
        </p:txBody>
      </p:sp>
      <p:cxnSp>
        <p:nvCxnSpPr>
          <p:cNvPr id="641" name="Google Shape;641;p71"/>
          <p:cNvCxnSpPr>
            <a:cxnSpLocks/>
            <a:stCxn id="639" idx="3"/>
            <a:endCxn id="640" idx="1"/>
          </p:cNvCxnSpPr>
          <p:nvPr/>
        </p:nvCxnSpPr>
        <p:spPr>
          <a:xfrm flipV="1">
            <a:off x="3296125" y="3148477"/>
            <a:ext cx="2028791" cy="1"/>
          </a:xfrm>
          <a:prstGeom prst="straightConnector1">
            <a:avLst/>
          </a:prstGeom>
          <a:noFill/>
          <a:ln w="76200" cap="flat" cmpd="sng">
            <a:solidFill>
              <a:schemeClr val="dk2"/>
            </a:solidFill>
            <a:prstDash val="solid"/>
            <a:round/>
            <a:headEnd type="none" w="med" len="med"/>
            <a:tailEnd type="triangl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73"/>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665" name="Google Shape;665;p73"/>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666" name="Google Shape;666;p73"/>
          <p:cNvSpPr txBox="1"/>
          <p:nvPr/>
        </p:nvSpPr>
        <p:spPr>
          <a:xfrm>
            <a:off x="533525" y="259925"/>
            <a:ext cx="7934100" cy="1100400"/>
          </a:xfrm>
          <a:prstGeom prst="rect">
            <a:avLst/>
          </a:prstGeom>
          <a:noFill/>
          <a:ln>
            <a:noFill/>
          </a:ln>
        </p:spPr>
        <p:txBody>
          <a:bodyPr spcFirstLastPara="1" wrap="square" lIns="91425" tIns="91425" rIns="91425" bIns="91425" anchor="t" anchorCtr="0">
            <a:spAutoFit/>
          </a:bodyPr>
          <a:lstStyle/>
          <a:p>
            <a:pPr marL="0" lvl="0" indent="0" algn="ctr" rtl="0">
              <a:lnSpc>
                <a:spcPct val="85000"/>
              </a:lnSpc>
              <a:spcBef>
                <a:spcPts val="0"/>
              </a:spcBef>
              <a:spcAft>
                <a:spcPts val="0"/>
              </a:spcAft>
              <a:buNone/>
            </a:pPr>
            <a:r>
              <a:rPr lang="en" sz="3500" b="1">
                <a:solidFill>
                  <a:schemeClr val="dk1"/>
                </a:solidFill>
                <a:latin typeface="Figtree"/>
                <a:ea typeface="Figtree"/>
                <a:cs typeface="Figtree"/>
                <a:sym typeface="Figtree"/>
              </a:rPr>
              <a:t>Halliday’s language-based theory of learning</a:t>
            </a:r>
            <a:endParaRPr sz="3500" b="1">
              <a:solidFill>
                <a:schemeClr val="dk1"/>
              </a:solidFill>
              <a:latin typeface="Figtree"/>
              <a:ea typeface="Figtree"/>
              <a:cs typeface="Figtree"/>
              <a:sym typeface="Figtree"/>
            </a:endParaRPr>
          </a:p>
        </p:txBody>
      </p:sp>
      <p:sp>
        <p:nvSpPr>
          <p:cNvPr id="667" name="Google Shape;667;p73"/>
          <p:cNvSpPr/>
          <p:nvPr/>
        </p:nvSpPr>
        <p:spPr>
          <a:xfrm>
            <a:off x="4082463" y="1190100"/>
            <a:ext cx="3105300" cy="2763300"/>
          </a:xfrm>
          <a:prstGeom prst="ellipse">
            <a:avLst/>
          </a:prstGeom>
          <a:noFill/>
          <a:ln w="19050" cap="flat" cmpd="sng">
            <a:solidFill>
              <a:srgbClr val="2200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8" name="Google Shape;668;p73"/>
          <p:cNvSpPr/>
          <p:nvPr/>
        </p:nvSpPr>
        <p:spPr>
          <a:xfrm>
            <a:off x="2890388" y="2380200"/>
            <a:ext cx="3105300" cy="2763300"/>
          </a:xfrm>
          <a:prstGeom prst="ellipse">
            <a:avLst/>
          </a:prstGeom>
          <a:noFill/>
          <a:ln w="19050" cap="flat" cmpd="sng">
            <a:solidFill>
              <a:srgbClr val="2200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9" name="Google Shape;669;p73"/>
          <p:cNvSpPr/>
          <p:nvPr/>
        </p:nvSpPr>
        <p:spPr>
          <a:xfrm>
            <a:off x="1743213" y="1262350"/>
            <a:ext cx="3105300" cy="2763300"/>
          </a:xfrm>
          <a:prstGeom prst="ellipse">
            <a:avLst/>
          </a:prstGeom>
          <a:noFill/>
          <a:ln w="19050" cap="flat" cmpd="sng">
            <a:solidFill>
              <a:srgbClr val="2200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b="1"/>
          </a:p>
        </p:txBody>
      </p:sp>
      <p:sp>
        <p:nvSpPr>
          <p:cNvPr id="670" name="Google Shape;670;p73"/>
          <p:cNvSpPr txBox="1"/>
          <p:nvPr/>
        </p:nvSpPr>
        <p:spPr>
          <a:xfrm>
            <a:off x="2257125" y="1682575"/>
            <a:ext cx="1901400" cy="69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200" b="1">
                <a:solidFill>
                  <a:schemeClr val="dk1"/>
                </a:solidFill>
              </a:rPr>
              <a:t>Learning Language</a:t>
            </a:r>
            <a:endParaRPr sz="2200" b="1">
              <a:solidFill>
                <a:schemeClr val="dk1"/>
              </a:solidFill>
            </a:endParaRPr>
          </a:p>
          <a:p>
            <a:pPr marL="0" lvl="0" indent="0" algn="l" rtl="0">
              <a:spcBef>
                <a:spcPts val="0"/>
              </a:spcBef>
              <a:spcAft>
                <a:spcPts val="0"/>
              </a:spcAft>
              <a:buNone/>
            </a:pPr>
            <a:endParaRPr/>
          </a:p>
        </p:txBody>
      </p:sp>
      <p:sp>
        <p:nvSpPr>
          <p:cNvPr id="671" name="Google Shape;671;p73"/>
          <p:cNvSpPr txBox="1"/>
          <p:nvPr/>
        </p:nvSpPr>
        <p:spPr>
          <a:xfrm>
            <a:off x="5090788" y="1436275"/>
            <a:ext cx="1737300" cy="119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200" b="1">
                <a:solidFill>
                  <a:schemeClr val="dk1"/>
                </a:solidFill>
              </a:rPr>
              <a:t>Learning </a:t>
            </a:r>
            <a:r>
              <a:rPr lang="en" sz="2200" b="1">
                <a:solidFill>
                  <a:schemeClr val="dk1"/>
                </a:solidFill>
                <a:highlight>
                  <a:srgbClr val="FFFF00"/>
                </a:highlight>
              </a:rPr>
              <a:t>through</a:t>
            </a:r>
            <a:r>
              <a:rPr lang="en" sz="2200" b="1">
                <a:solidFill>
                  <a:schemeClr val="dk1"/>
                </a:solidFill>
              </a:rPr>
              <a:t> Language</a:t>
            </a:r>
            <a:endParaRPr sz="2200" b="1">
              <a:solidFill>
                <a:schemeClr val="dk1"/>
              </a:solidFill>
            </a:endParaRPr>
          </a:p>
          <a:p>
            <a:pPr marL="0" lvl="0" indent="0" algn="ctr" rtl="0">
              <a:spcBef>
                <a:spcPts val="0"/>
              </a:spcBef>
              <a:spcAft>
                <a:spcPts val="0"/>
              </a:spcAft>
              <a:buNone/>
            </a:pPr>
            <a:endParaRPr/>
          </a:p>
        </p:txBody>
      </p:sp>
      <p:sp>
        <p:nvSpPr>
          <p:cNvPr id="672" name="Google Shape;672;p73"/>
          <p:cNvSpPr txBox="1"/>
          <p:nvPr/>
        </p:nvSpPr>
        <p:spPr>
          <a:xfrm>
            <a:off x="3492350" y="3802925"/>
            <a:ext cx="1901400" cy="1200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solidFill>
                  <a:schemeClr val="dk1"/>
                </a:solidFill>
              </a:rPr>
              <a:t>Learning </a:t>
            </a:r>
            <a:endParaRPr sz="2200" b="1">
              <a:solidFill>
                <a:schemeClr val="dk1"/>
              </a:solidFill>
            </a:endParaRPr>
          </a:p>
          <a:p>
            <a:pPr marL="0" lvl="0" indent="0" algn="ctr" rtl="0">
              <a:spcBef>
                <a:spcPts val="0"/>
              </a:spcBef>
              <a:spcAft>
                <a:spcPts val="0"/>
              </a:spcAft>
              <a:buNone/>
            </a:pPr>
            <a:r>
              <a:rPr lang="en" sz="2200" b="1">
                <a:solidFill>
                  <a:schemeClr val="dk1"/>
                </a:solidFill>
                <a:highlight>
                  <a:srgbClr val="FFFF00"/>
                </a:highlight>
              </a:rPr>
              <a:t>about </a:t>
            </a:r>
            <a:r>
              <a:rPr lang="en" sz="2200" b="1">
                <a:solidFill>
                  <a:schemeClr val="dk1"/>
                </a:solidFill>
              </a:rPr>
              <a:t>Language</a:t>
            </a:r>
            <a:endParaRPr sz="2200" b="1">
              <a:solidFill>
                <a:schemeClr val="dk1"/>
              </a:solidFill>
            </a:endParaRPr>
          </a:p>
        </p:txBody>
      </p:sp>
      <p:sp>
        <p:nvSpPr>
          <p:cNvPr id="2" name="TextBox 1">
            <a:extLst>
              <a:ext uri="{FF2B5EF4-FFF2-40B4-BE49-F238E27FC236}">
                <a16:creationId xmlns:a16="http://schemas.microsoft.com/office/drawing/2014/main" id="{F074E340-75FA-6A1E-E01C-A1A45208B7D6}"/>
              </a:ext>
            </a:extLst>
          </p:cNvPr>
          <p:cNvSpPr txBox="1"/>
          <p:nvPr/>
        </p:nvSpPr>
        <p:spPr>
          <a:xfrm>
            <a:off x="5995689" y="4568875"/>
            <a:ext cx="2956400" cy="307777"/>
          </a:xfrm>
          <a:prstGeom prst="rect">
            <a:avLst/>
          </a:prstGeom>
          <a:noFill/>
        </p:spPr>
        <p:txBody>
          <a:bodyPr wrap="square" rtlCol="0">
            <a:spAutoFit/>
          </a:bodyPr>
          <a:lstStyle/>
          <a:p>
            <a:r>
              <a:rPr lang="en-US" dirty="0">
                <a:solidFill>
                  <a:schemeClr val="tx1"/>
                </a:solidFill>
              </a:rPr>
              <a:t>Lems, Soro, &amp; Charles, 2024, p. 5</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74"/>
          <p:cNvSpPr txBox="1">
            <a:spLocks noGrp="1"/>
          </p:cNvSpPr>
          <p:nvPr>
            <p:ph type="title"/>
          </p:nvPr>
        </p:nvSpPr>
        <p:spPr>
          <a:xfrm>
            <a:off x="316036" y="68724"/>
            <a:ext cx="7543800" cy="1206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 b="1" dirty="0">
                <a:solidFill>
                  <a:srgbClr val="0000FF"/>
                </a:solidFill>
                <a:highlight>
                  <a:srgbClr val="FFFF00"/>
                </a:highlight>
              </a:rPr>
              <a:t>Writing </a:t>
            </a:r>
            <a:endParaRPr b="1" dirty="0">
              <a:solidFill>
                <a:srgbClr val="0000FF"/>
              </a:solidFill>
              <a:highlight>
                <a:srgbClr val="FFFF00"/>
              </a:highlight>
            </a:endParaRPr>
          </a:p>
        </p:txBody>
      </p:sp>
      <p:sp>
        <p:nvSpPr>
          <p:cNvPr id="678" name="Google Shape;678;p74"/>
          <p:cNvSpPr txBox="1">
            <a:spLocks noGrp="1"/>
          </p:cNvSpPr>
          <p:nvPr>
            <p:ph type="body" idx="1"/>
          </p:nvPr>
        </p:nvSpPr>
        <p:spPr>
          <a:xfrm>
            <a:off x="524500" y="1012850"/>
            <a:ext cx="7543800" cy="3734400"/>
          </a:xfrm>
          <a:prstGeom prst="rect">
            <a:avLst/>
          </a:prstGeom>
          <a:noFill/>
          <a:ln>
            <a:noFill/>
          </a:ln>
        </p:spPr>
        <p:txBody>
          <a:bodyPr spcFirstLastPara="1" wrap="square" lIns="68575" tIns="34275" rIns="68575" bIns="34275" anchor="t" anchorCtr="0">
            <a:normAutofit fontScale="92500"/>
          </a:bodyPr>
          <a:lstStyle/>
          <a:p>
            <a:pPr marL="457200" lvl="0" indent="-381000" algn="l" rtl="0">
              <a:lnSpc>
                <a:spcPct val="150000"/>
              </a:lnSpc>
              <a:spcBef>
                <a:spcPts val="900"/>
              </a:spcBef>
              <a:spcAft>
                <a:spcPts val="0"/>
              </a:spcAft>
              <a:buClr>
                <a:schemeClr val="dk1"/>
              </a:buClr>
              <a:buSzPts val="2400"/>
              <a:buAutoNum type="arabicPeriod"/>
            </a:pPr>
            <a:r>
              <a:rPr lang="en" sz="2400" b="1" dirty="0">
                <a:solidFill>
                  <a:schemeClr val="dk1"/>
                </a:solidFill>
              </a:rPr>
              <a:t>Power of PWIM</a:t>
            </a:r>
            <a:endParaRPr sz="2400" b="1" dirty="0">
              <a:solidFill>
                <a:schemeClr val="dk1"/>
              </a:solidFill>
            </a:endParaRPr>
          </a:p>
          <a:p>
            <a:pPr marL="457200" lvl="0" indent="-381000" algn="l" rtl="0">
              <a:lnSpc>
                <a:spcPct val="150000"/>
              </a:lnSpc>
              <a:spcBef>
                <a:spcPts val="0"/>
              </a:spcBef>
              <a:spcAft>
                <a:spcPts val="0"/>
              </a:spcAft>
              <a:buClr>
                <a:schemeClr val="dk1"/>
              </a:buClr>
              <a:buSzPts val="2400"/>
              <a:buAutoNum type="arabicPeriod"/>
            </a:pPr>
            <a:r>
              <a:rPr lang="en" sz="2400" b="1" dirty="0">
                <a:solidFill>
                  <a:schemeClr val="dk1"/>
                </a:solidFill>
              </a:rPr>
              <a:t>Power of Storyboard</a:t>
            </a:r>
            <a:endParaRPr sz="2400" b="1" dirty="0">
              <a:solidFill>
                <a:schemeClr val="dk1"/>
              </a:solidFill>
            </a:endParaRPr>
          </a:p>
          <a:p>
            <a:pPr marL="457200" lvl="0" indent="-381000" algn="l" rtl="0">
              <a:lnSpc>
                <a:spcPct val="150000"/>
              </a:lnSpc>
              <a:spcBef>
                <a:spcPts val="0"/>
              </a:spcBef>
              <a:spcAft>
                <a:spcPts val="0"/>
              </a:spcAft>
              <a:buClr>
                <a:schemeClr val="dk1"/>
              </a:buClr>
              <a:buSzPts val="2400"/>
              <a:buAutoNum type="arabicPeriod"/>
            </a:pPr>
            <a:r>
              <a:rPr lang="en" sz="2400" b="1" dirty="0">
                <a:solidFill>
                  <a:schemeClr val="dk1"/>
                </a:solidFill>
              </a:rPr>
              <a:t>Power of Sketches</a:t>
            </a:r>
            <a:endParaRPr sz="2400" b="1" dirty="0">
              <a:solidFill>
                <a:schemeClr val="dk1"/>
              </a:solidFill>
            </a:endParaRPr>
          </a:p>
          <a:p>
            <a:pPr marL="457200" lvl="0" indent="-381000" algn="l" rtl="0">
              <a:lnSpc>
                <a:spcPct val="150000"/>
              </a:lnSpc>
              <a:spcBef>
                <a:spcPts val="0"/>
              </a:spcBef>
              <a:spcAft>
                <a:spcPts val="0"/>
              </a:spcAft>
              <a:buClr>
                <a:schemeClr val="dk1"/>
              </a:buClr>
              <a:buSzPts val="2400"/>
              <a:buAutoNum type="arabicPeriod"/>
            </a:pPr>
            <a:r>
              <a:rPr lang="en" sz="2400" b="1" dirty="0">
                <a:solidFill>
                  <a:schemeClr val="dk1"/>
                </a:solidFill>
              </a:rPr>
              <a:t>Power of Sentences</a:t>
            </a:r>
            <a:endParaRPr sz="2400" b="1" dirty="0">
              <a:solidFill>
                <a:schemeClr val="dk1"/>
              </a:solidFill>
            </a:endParaRPr>
          </a:p>
          <a:p>
            <a:pPr marL="457200" lvl="0" indent="-381000" algn="l" rtl="0">
              <a:lnSpc>
                <a:spcPct val="150000"/>
              </a:lnSpc>
              <a:spcBef>
                <a:spcPts val="0"/>
              </a:spcBef>
              <a:spcAft>
                <a:spcPts val="0"/>
              </a:spcAft>
              <a:buClr>
                <a:schemeClr val="dk1"/>
              </a:buClr>
              <a:buSzPts val="2400"/>
              <a:buAutoNum type="arabicPeriod"/>
            </a:pPr>
            <a:r>
              <a:rPr lang="en" sz="2400" b="1" dirty="0">
                <a:solidFill>
                  <a:schemeClr val="dk1"/>
                </a:solidFill>
              </a:rPr>
              <a:t>Power of Paragraph Outlines/frames</a:t>
            </a:r>
            <a:endParaRPr sz="2400" b="1" dirty="0">
              <a:solidFill>
                <a:schemeClr val="dk1"/>
              </a:solidFill>
            </a:endParaRPr>
          </a:p>
          <a:p>
            <a:pPr marL="457200" lvl="0" indent="-381000" algn="l" rtl="0">
              <a:lnSpc>
                <a:spcPct val="150000"/>
              </a:lnSpc>
              <a:spcBef>
                <a:spcPts val="0"/>
              </a:spcBef>
              <a:spcAft>
                <a:spcPts val="0"/>
              </a:spcAft>
              <a:buClr>
                <a:schemeClr val="dk1"/>
              </a:buClr>
              <a:buSzPts val="2400"/>
              <a:buAutoNum type="arabicPeriod"/>
            </a:pPr>
            <a:r>
              <a:rPr lang="en" sz="2400" b="1" dirty="0">
                <a:solidFill>
                  <a:schemeClr val="dk1"/>
                </a:solidFill>
              </a:rPr>
              <a:t>Power of Graphic Organizers</a:t>
            </a:r>
            <a:endParaRPr sz="2400" b="1" dirty="0">
              <a:solidFill>
                <a:schemeClr val="dk1"/>
              </a:solidFill>
            </a:endParaRPr>
          </a:p>
          <a:p>
            <a:pPr marL="457200" lvl="0" indent="-381000" algn="l" rtl="0">
              <a:lnSpc>
                <a:spcPct val="150000"/>
              </a:lnSpc>
              <a:spcBef>
                <a:spcPts val="0"/>
              </a:spcBef>
              <a:spcAft>
                <a:spcPts val="0"/>
              </a:spcAft>
              <a:buClr>
                <a:schemeClr val="dk1"/>
              </a:buClr>
              <a:buSzPts val="2400"/>
              <a:buAutoNum type="arabicPeriod"/>
            </a:pPr>
            <a:r>
              <a:rPr lang="en" sz="2400" b="1" dirty="0">
                <a:solidFill>
                  <a:schemeClr val="dk1"/>
                </a:solidFill>
              </a:rPr>
              <a:t>Digital Resources</a:t>
            </a:r>
            <a:endParaRPr sz="2400" b="1" dirty="0">
              <a:solidFill>
                <a:schemeClr val="dk1"/>
              </a:solidFill>
            </a:endParaRPr>
          </a:p>
        </p:txBody>
      </p:sp>
      <p:pic>
        <p:nvPicPr>
          <p:cNvPr id="679" name="Google Shape;679;p74"/>
          <p:cNvPicPr preferRelativeResize="0"/>
          <p:nvPr/>
        </p:nvPicPr>
        <p:blipFill>
          <a:blip r:embed="rId3">
            <a:alphaModFix/>
          </a:blip>
          <a:stretch>
            <a:fillRect/>
          </a:stretch>
        </p:blipFill>
        <p:spPr>
          <a:xfrm>
            <a:off x="6830025" y="68725"/>
            <a:ext cx="2222525" cy="3333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75"/>
          <p:cNvSpPr txBox="1">
            <a:spLocks noGrp="1"/>
          </p:cNvSpPr>
          <p:nvPr>
            <p:ph type="body" idx="1"/>
          </p:nvPr>
        </p:nvSpPr>
        <p:spPr>
          <a:xfrm>
            <a:off x="235800" y="64925"/>
            <a:ext cx="8595000" cy="4124100"/>
          </a:xfrm>
          <a:prstGeom prst="rect">
            <a:avLst/>
          </a:prstGeom>
          <a:noFill/>
          <a:ln>
            <a:noFill/>
          </a:ln>
        </p:spPr>
        <p:txBody>
          <a:bodyPr spcFirstLastPara="1" wrap="square" lIns="91425" tIns="91425" rIns="91425" bIns="91425" anchor="t" anchorCtr="0">
            <a:noAutofit/>
          </a:bodyPr>
          <a:lstStyle/>
          <a:p>
            <a:pPr marL="457200" lvl="0" indent="-419100" algn="l" rtl="0">
              <a:lnSpc>
                <a:spcPct val="150000"/>
              </a:lnSpc>
              <a:spcBef>
                <a:spcPts val="0"/>
              </a:spcBef>
              <a:spcAft>
                <a:spcPts val="0"/>
              </a:spcAft>
              <a:buClr>
                <a:srgbClr val="0000FF"/>
              </a:buClr>
              <a:buSzPts val="3000"/>
              <a:buFont typeface="Figtree"/>
              <a:buAutoNum type="arabicPeriod"/>
            </a:pPr>
            <a:r>
              <a:rPr lang="en" sz="3600" b="1" dirty="0">
                <a:solidFill>
                  <a:srgbClr val="0000FF"/>
                </a:solidFill>
                <a:highlight>
                  <a:srgbClr val="FFFF00"/>
                </a:highlight>
                <a:latin typeface="Figtree"/>
                <a:ea typeface="Figtree"/>
                <a:cs typeface="Figtree"/>
                <a:sym typeface="Figtree"/>
              </a:rPr>
              <a:t>The Power of PWIM </a:t>
            </a:r>
          </a:p>
          <a:p>
            <a:pPr marL="38100" lvl="0" indent="0" algn="l" rtl="0">
              <a:lnSpc>
                <a:spcPct val="150000"/>
              </a:lnSpc>
              <a:spcBef>
                <a:spcPts val="0"/>
              </a:spcBef>
              <a:spcAft>
                <a:spcPts val="0"/>
              </a:spcAft>
              <a:buClr>
                <a:srgbClr val="0000FF"/>
              </a:buClr>
              <a:buSzPts val="3000"/>
              <a:buNone/>
            </a:pPr>
            <a:r>
              <a:rPr lang="en" sz="3200" b="1" dirty="0">
                <a:solidFill>
                  <a:srgbClr val="0000FF"/>
                </a:solidFill>
                <a:highlight>
                  <a:srgbClr val="FFFF00"/>
                </a:highlight>
                <a:latin typeface="Figtree"/>
                <a:ea typeface="Figtree"/>
                <a:cs typeface="Figtree"/>
                <a:sym typeface="Figtree"/>
              </a:rPr>
              <a:t>(Picture-Word Inductive Model)  </a:t>
            </a:r>
            <a:endParaRPr sz="3200" dirty="0">
              <a:solidFill>
                <a:srgbClr val="0000FF"/>
              </a:solidFill>
              <a:highlight>
                <a:srgbClr val="FFFF00"/>
              </a:highlight>
              <a:latin typeface="Figtree"/>
              <a:ea typeface="Figtree"/>
              <a:cs typeface="Figtree"/>
              <a:sym typeface="Figtree"/>
            </a:endParaRPr>
          </a:p>
          <a:p>
            <a:pPr marL="0" lvl="0" indent="0" algn="l" rtl="0">
              <a:lnSpc>
                <a:spcPct val="150000"/>
              </a:lnSpc>
              <a:spcBef>
                <a:spcPts val="0"/>
              </a:spcBef>
              <a:spcAft>
                <a:spcPts val="0"/>
              </a:spcAft>
              <a:buSzPts val="2400"/>
              <a:buNone/>
            </a:pPr>
            <a:r>
              <a:rPr lang="en" b="1" dirty="0">
                <a:solidFill>
                  <a:srgbClr val="2200CC"/>
                </a:solidFill>
              </a:rPr>
              <a:t>I see _______.</a:t>
            </a:r>
            <a:endParaRPr b="1" dirty="0">
              <a:solidFill>
                <a:srgbClr val="2200CC"/>
              </a:solidFill>
            </a:endParaRPr>
          </a:p>
          <a:p>
            <a:pPr marL="0" lvl="0" indent="0" algn="l" rtl="0">
              <a:lnSpc>
                <a:spcPct val="150000"/>
              </a:lnSpc>
              <a:spcBef>
                <a:spcPts val="0"/>
              </a:spcBef>
              <a:spcAft>
                <a:spcPts val="0"/>
              </a:spcAft>
              <a:buSzPts val="2400"/>
              <a:buNone/>
            </a:pPr>
            <a:r>
              <a:rPr lang="en" b="1" dirty="0">
                <a:solidFill>
                  <a:srgbClr val="2200CC"/>
                </a:solidFill>
              </a:rPr>
              <a:t>I notice _____.</a:t>
            </a:r>
            <a:endParaRPr b="1" dirty="0">
              <a:solidFill>
                <a:srgbClr val="2200CC"/>
              </a:solidFill>
            </a:endParaRPr>
          </a:p>
          <a:p>
            <a:pPr marL="0" lvl="0" indent="0" algn="l" rtl="0">
              <a:lnSpc>
                <a:spcPct val="150000"/>
              </a:lnSpc>
              <a:spcBef>
                <a:spcPts val="0"/>
              </a:spcBef>
              <a:spcAft>
                <a:spcPts val="0"/>
              </a:spcAft>
              <a:buSzPts val="2400"/>
              <a:buNone/>
            </a:pPr>
            <a:r>
              <a:rPr lang="en" b="1" dirty="0">
                <a:solidFill>
                  <a:srgbClr val="38761D"/>
                </a:solidFill>
              </a:rPr>
              <a:t>I think _____.</a:t>
            </a:r>
            <a:endParaRPr b="1" dirty="0">
              <a:solidFill>
                <a:srgbClr val="38761D"/>
              </a:solidFill>
            </a:endParaRPr>
          </a:p>
          <a:p>
            <a:pPr marL="0" lvl="0" indent="0" algn="l" rtl="0">
              <a:lnSpc>
                <a:spcPct val="150000"/>
              </a:lnSpc>
              <a:spcBef>
                <a:spcPts val="0"/>
              </a:spcBef>
              <a:spcAft>
                <a:spcPts val="0"/>
              </a:spcAft>
              <a:buSzPts val="2400"/>
              <a:buNone/>
            </a:pPr>
            <a:r>
              <a:rPr lang="en" b="1" dirty="0">
                <a:solidFill>
                  <a:srgbClr val="FF0000"/>
                </a:solidFill>
              </a:rPr>
              <a:t>I wonder _____.</a:t>
            </a:r>
            <a:endParaRPr b="1" dirty="0">
              <a:solidFill>
                <a:srgbClr val="FF0000"/>
              </a:solidFill>
            </a:endParaRPr>
          </a:p>
        </p:txBody>
      </p:sp>
      <p:pic>
        <p:nvPicPr>
          <p:cNvPr id="686" name="Google Shape;686;p75"/>
          <p:cNvPicPr preferRelativeResize="0"/>
          <p:nvPr/>
        </p:nvPicPr>
        <p:blipFill rotWithShape="1">
          <a:blip r:embed="rId3">
            <a:alphaModFix/>
          </a:blip>
          <a:srcRect/>
          <a:stretch/>
        </p:blipFill>
        <p:spPr>
          <a:xfrm>
            <a:off x="4431521" y="2336801"/>
            <a:ext cx="3493279" cy="2462402"/>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1FCEB-BA04-2580-CD05-A4B0420D74A6}"/>
              </a:ext>
            </a:extLst>
          </p:cNvPr>
          <p:cNvSpPr>
            <a:spLocks noGrp="1"/>
          </p:cNvSpPr>
          <p:nvPr>
            <p:ph type="title"/>
          </p:nvPr>
        </p:nvSpPr>
        <p:spPr>
          <a:xfrm>
            <a:off x="171844" y="83781"/>
            <a:ext cx="8520600" cy="1068694"/>
          </a:xfrm>
        </p:spPr>
        <p:txBody>
          <a:bodyPr>
            <a:normAutofit/>
          </a:bodyPr>
          <a:lstStyle/>
          <a:p>
            <a:r>
              <a:rPr lang="en" sz="3600" b="1" dirty="0">
                <a:solidFill>
                  <a:srgbClr val="0000FF"/>
                </a:solidFill>
                <a:highlight>
                  <a:srgbClr val="FFFF00"/>
                </a:highlight>
                <a:latin typeface="Figtree"/>
                <a:ea typeface="Figtree"/>
                <a:cs typeface="Figtree"/>
                <a:sym typeface="Figtree"/>
              </a:rPr>
              <a:t>PWIM</a:t>
            </a:r>
            <a:endParaRPr lang="en-US" sz="3600" dirty="0"/>
          </a:p>
        </p:txBody>
      </p:sp>
      <p:sp>
        <p:nvSpPr>
          <p:cNvPr id="3" name="Text Placeholder 2">
            <a:extLst>
              <a:ext uri="{FF2B5EF4-FFF2-40B4-BE49-F238E27FC236}">
                <a16:creationId xmlns:a16="http://schemas.microsoft.com/office/drawing/2014/main" id="{7ABC6392-11CE-91DB-B8DB-FD2F53179A49}"/>
              </a:ext>
            </a:extLst>
          </p:cNvPr>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
                <a:srgbClr val="595959"/>
              </a:buClr>
              <a:buSzPts val="2400"/>
              <a:buFont typeface="Georgia"/>
              <a:buNone/>
              <a:tabLst/>
              <a:defRPr/>
            </a:pPr>
            <a:r>
              <a:rPr kumimoji="0" lang="en-US" sz="2400" b="1" i="0" u="none" strike="noStrike" kern="0" cap="none" spc="0" normalizeH="0" baseline="0" noProof="0" dirty="0">
                <a:ln>
                  <a:noFill/>
                </a:ln>
                <a:solidFill>
                  <a:srgbClr val="2200CC"/>
                </a:solidFill>
                <a:effectLst/>
                <a:uLnTx/>
                <a:uFillTx/>
                <a:latin typeface="Georgia"/>
                <a:sym typeface="Georgia"/>
              </a:rPr>
              <a:t>I see _______.</a:t>
            </a:r>
          </a:p>
          <a:p>
            <a:pPr marL="0" marR="0" lvl="0" indent="0" algn="l" defTabSz="914400" rtl="0" eaLnBrk="1" fontAlgn="auto" latinLnBrk="0" hangingPunct="1">
              <a:lnSpc>
                <a:spcPct val="150000"/>
              </a:lnSpc>
              <a:spcBef>
                <a:spcPts val="0"/>
              </a:spcBef>
              <a:spcAft>
                <a:spcPts val="0"/>
              </a:spcAft>
              <a:buClr>
                <a:srgbClr val="595959"/>
              </a:buClr>
              <a:buSzPts val="2400"/>
              <a:buFont typeface="Georgia"/>
              <a:buNone/>
              <a:tabLst/>
              <a:defRPr/>
            </a:pPr>
            <a:r>
              <a:rPr kumimoji="0" lang="en-US" sz="2400" b="1" i="0" u="none" strike="noStrike" kern="0" cap="none" spc="0" normalizeH="0" baseline="0" noProof="0" dirty="0">
                <a:ln>
                  <a:noFill/>
                </a:ln>
                <a:solidFill>
                  <a:srgbClr val="2200CC"/>
                </a:solidFill>
                <a:effectLst/>
                <a:uLnTx/>
                <a:uFillTx/>
                <a:latin typeface="Georgia"/>
                <a:sym typeface="Georgia"/>
              </a:rPr>
              <a:t>I notice _____.</a:t>
            </a:r>
          </a:p>
          <a:p>
            <a:pPr marL="0" marR="0" lvl="0" indent="0" algn="l" defTabSz="914400" rtl="0" eaLnBrk="1" fontAlgn="auto" latinLnBrk="0" hangingPunct="1">
              <a:lnSpc>
                <a:spcPct val="150000"/>
              </a:lnSpc>
              <a:spcBef>
                <a:spcPts val="0"/>
              </a:spcBef>
              <a:spcAft>
                <a:spcPts val="0"/>
              </a:spcAft>
              <a:buClr>
                <a:srgbClr val="595959"/>
              </a:buClr>
              <a:buSzPts val="2400"/>
              <a:buFont typeface="Georgia"/>
              <a:buNone/>
              <a:tabLst/>
              <a:defRPr/>
            </a:pPr>
            <a:r>
              <a:rPr kumimoji="0" lang="en-US" sz="2400" b="1" i="0" u="none" strike="noStrike" kern="0" cap="none" spc="0" normalizeH="0" baseline="0" noProof="0" dirty="0">
                <a:ln>
                  <a:noFill/>
                </a:ln>
                <a:solidFill>
                  <a:srgbClr val="38761D"/>
                </a:solidFill>
                <a:effectLst/>
                <a:uLnTx/>
                <a:uFillTx/>
                <a:latin typeface="Georgia"/>
                <a:sym typeface="Georgia"/>
              </a:rPr>
              <a:t>I think _____.</a:t>
            </a:r>
          </a:p>
          <a:p>
            <a:pPr marL="0" marR="0" lvl="0" indent="0" algn="l" defTabSz="914400" rtl="0" eaLnBrk="1" fontAlgn="auto" latinLnBrk="0" hangingPunct="1">
              <a:lnSpc>
                <a:spcPct val="150000"/>
              </a:lnSpc>
              <a:spcBef>
                <a:spcPts val="0"/>
              </a:spcBef>
              <a:spcAft>
                <a:spcPts val="0"/>
              </a:spcAft>
              <a:buClr>
                <a:srgbClr val="595959"/>
              </a:buClr>
              <a:buSzPts val="2400"/>
              <a:buFont typeface="Georgia"/>
              <a:buNone/>
              <a:tabLst/>
              <a:defRPr/>
            </a:pPr>
            <a:r>
              <a:rPr kumimoji="0" lang="en-US" sz="2400" b="1" i="0" u="none" strike="noStrike" kern="0" cap="none" spc="0" normalizeH="0" baseline="0" noProof="0" dirty="0">
                <a:ln>
                  <a:noFill/>
                </a:ln>
                <a:solidFill>
                  <a:srgbClr val="FF0000"/>
                </a:solidFill>
                <a:effectLst/>
                <a:uLnTx/>
                <a:uFillTx/>
                <a:latin typeface="Georgia"/>
                <a:sym typeface="Georgia"/>
              </a:rPr>
              <a:t>I wonder _____.</a:t>
            </a:r>
          </a:p>
          <a:p>
            <a:pPr marL="114300" indent="0">
              <a:buNone/>
            </a:pPr>
            <a:endParaRPr lang="en-US" dirty="0"/>
          </a:p>
        </p:txBody>
      </p:sp>
      <p:pic>
        <p:nvPicPr>
          <p:cNvPr id="4" name="Picture 3">
            <a:extLst>
              <a:ext uri="{FF2B5EF4-FFF2-40B4-BE49-F238E27FC236}">
                <a16:creationId xmlns:a16="http://schemas.microsoft.com/office/drawing/2014/main" id="{A7F42426-F82C-F9D1-4D0D-8BBD0F7A1FB8}"/>
              </a:ext>
            </a:extLst>
          </p:cNvPr>
          <p:cNvPicPr>
            <a:picLocks noChangeAspect="1"/>
          </p:cNvPicPr>
          <p:nvPr/>
        </p:nvPicPr>
        <p:blipFill>
          <a:blip r:embed="rId2"/>
          <a:stretch>
            <a:fillRect/>
          </a:stretch>
        </p:blipFill>
        <p:spPr>
          <a:xfrm>
            <a:off x="3318934" y="83781"/>
            <a:ext cx="4237711" cy="4975938"/>
          </a:xfrm>
          <a:prstGeom prst="rect">
            <a:avLst/>
          </a:prstGeom>
        </p:spPr>
      </p:pic>
      <p:sp>
        <p:nvSpPr>
          <p:cNvPr id="5" name="Rectangle 4">
            <a:extLst>
              <a:ext uri="{FF2B5EF4-FFF2-40B4-BE49-F238E27FC236}">
                <a16:creationId xmlns:a16="http://schemas.microsoft.com/office/drawing/2014/main" id="{FB9CF530-5D4B-64C2-2B4A-55BB61F5F971}"/>
              </a:ext>
            </a:extLst>
          </p:cNvPr>
          <p:cNvSpPr/>
          <p:nvPr/>
        </p:nvSpPr>
        <p:spPr>
          <a:xfrm>
            <a:off x="3228623" y="4097867"/>
            <a:ext cx="1016000" cy="225778"/>
          </a:xfrm>
          <a:prstGeom prst="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2418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76"/>
          <p:cNvSpPr txBox="1">
            <a:spLocks noGrp="1"/>
          </p:cNvSpPr>
          <p:nvPr>
            <p:ph type="body" idx="1"/>
          </p:nvPr>
        </p:nvSpPr>
        <p:spPr>
          <a:xfrm>
            <a:off x="416400" y="0"/>
            <a:ext cx="8311200" cy="4124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2400"/>
              <a:buNone/>
            </a:pPr>
            <a:r>
              <a:rPr kumimoji="0" lang="en" sz="3600" b="1" i="0" u="none" strike="noStrike" kern="0" cap="none" spc="0" normalizeH="0" baseline="0" noProof="0" dirty="0">
                <a:ln>
                  <a:noFill/>
                </a:ln>
                <a:solidFill>
                  <a:srgbClr val="0000FF"/>
                </a:solidFill>
                <a:effectLst/>
                <a:highlight>
                  <a:srgbClr val="FFFF00"/>
                </a:highlight>
                <a:uLnTx/>
                <a:uFillTx/>
                <a:latin typeface="Figtree"/>
                <a:ea typeface="Figtree"/>
                <a:cs typeface="Figtree"/>
                <a:sym typeface="Figtree"/>
              </a:rPr>
              <a:t>PWIM</a:t>
            </a:r>
            <a:endParaRPr b="1" dirty="0">
              <a:solidFill>
                <a:schemeClr val="dk1"/>
              </a:solidFill>
            </a:endParaRPr>
          </a:p>
        </p:txBody>
      </p:sp>
      <p:pic>
        <p:nvPicPr>
          <p:cNvPr id="2" name="Picture 1">
            <a:extLst>
              <a:ext uri="{FF2B5EF4-FFF2-40B4-BE49-F238E27FC236}">
                <a16:creationId xmlns:a16="http://schemas.microsoft.com/office/drawing/2014/main" id="{0E9AA84A-7075-BC1C-B8F9-4D7536308CC5}"/>
              </a:ext>
            </a:extLst>
          </p:cNvPr>
          <p:cNvPicPr>
            <a:picLocks noChangeAspect="1"/>
          </p:cNvPicPr>
          <p:nvPr/>
        </p:nvPicPr>
        <p:blipFill>
          <a:blip r:embed="rId3"/>
          <a:stretch>
            <a:fillRect/>
          </a:stretch>
        </p:blipFill>
        <p:spPr>
          <a:xfrm>
            <a:off x="3727785" y="45542"/>
            <a:ext cx="3395503" cy="5052415"/>
          </a:xfrm>
          <a:prstGeom prst="rect">
            <a:avLst/>
          </a:prstGeom>
          <a:ln>
            <a:solidFill>
              <a:schemeClr val="tx1"/>
            </a:solidFill>
          </a:ln>
        </p:spPr>
      </p:pic>
      <p:sp>
        <p:nvSpPr>
          <p:cNvPr id="3" name="TextBox 2">
            <a:extLst>
              <a:ext uri="{FF2B5EF4-FFF2-40B4-BE49-F238E27FC236}">
                <a16:creationId xmlns:a16="http://schemas.microsoft.com/office/drawing/2014/main" id="{613A8A0D-7171-72E6-2725-DC5E90B5B708}"/>
              </a:ext>
            </a:extLst>
          </p:cNvPr>
          <p:cNvSpPr txBox="1"/>
          <p:nvPr/>
        </p:nvSpPr>
        <p:spPr>
          <a:xfrm>
            <a:off x="416399" y="993422"/>
            <a:ext cx="3071867" cy="2739211"/>
          </a:xfrm>
          <a:prstGeom prst="rect">
            <a:avLst/>
          </a:prstGeom>
          <a:noFill/>
        </p:spPr>
        <p:txBody>
          <a:bodyPr wrap="square" rtlCol="0">
            <a:spAutoFit/>
          </a:bodyPr>
          <a:lstStyle/>
          <a:p>
            <a:r>
              <a:rPr lang="en-US" sz="2400" b="1" dirty="0"/>
              <a:t>Scaffolds:</a:t>
            </a:r>
          </a:p>
          <a:p>
            <a:pPr marL="285750" indent="-285750">
              <a:buFont typeface="Arial" panose="020B0604020202020204" pitchFamily="34" charset="0"/>
              <a:buChar char="•"/>
            </a:pPr>
            <a:r>
              <a:rPr lang="en-US" sz="2400" dirty="0"/>
              <a:t>word bank</a:t>
            </a:r>
          </a:p>
          <a:p>
            <a:pPr marL="285750" indent="-285750">
              <a:buFont typeface="Arial" panose="020B0604020202020204" pitchFamily="34" charset="0"/>
              <a:buChar char="•"/>
            </a:pPr>
            <a:r>
              <a:rPr lang="en-US" sz="2400" dirty="0"/>
              <a:t>pointing</a:t>
            </a:r>
          </a:p>
          <a:p>
            <a:pPr marL="285750" indent="-285750">
              <a:buFont typeface="Arial" panose="020B0604020202020204" pitchFamily="34" charset="0"/>
              <a:buChar char="•"/>
            </a:pPr>
            <a:r>
              <a:rPr lang="en-US" sz="2400" dirty="0"/>
              <a:t>sorting</a:t>
            </a:r>
          </a:p>
          <a:p>
            <a:pPr marL="285750" indent="-285750">
              <a:buFont typeface="Arial" panose="020B0604020202020204" pitchFamily="34" charset="0"/>
              <a:buChar char="•"/>
            </a:pPr>
            <a:r>
              <a:rPr lang="en-US" sz="2400" dirty="0"/>
              <a:t>acting out words</a:t>
            </a:r>
          </a:p>
          <a:p>
            <a:pPr marL="285750" indent="-285750">
              <a:buFont typeface="Arial" panose="020B0604020202020204" pitchFamily="34" charset="0"/>
              <a:buChar char="•"/>
            </a:pPr>
            <a:r>
              <a:rPr lang="en-US" sz="2400" dirty="0"/>
              <a:t>saying a sentence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77"/>
          <p:cNvSpPr txBox="1">
            <a:spLocks noGrp="1"/>
          </p:cNvSpPr>
          <p:nvPr>
            <p:ph type="body" idx="1"/>
          </p:nvPr>
        </p:nvSpPr>
        <p:spPr>
          <a:xfrm>
            <a:off x="100312" y="-156584"/>
            <a:ext cx="8311200" cy="4124100"/>
          </a:xfrm>
          <a:prstGeom prst="rect">
            <a:avLst/>
          </a:prstGeom>
          <a:noFill/>
          <a:ln>
            <a:noFill/>
          </a:ln>
        </p:spPr>
        <p:txBody>
          <a:bodyPr spcFirstLastPara="1" wrap="square" lIns="91425" tIns="91425" rIns="91425" bIns="91425" anchor="t" anchorCtr="0">
            <a:noAutofit/>
          </a:bodyPr>
          <a:lstStyle/>
          <a:p>
            <a:pPr marL="0" indent="0">
              <a:buNone/>
            </a:pPr>
            <a:r>
              <a:rPr lang="en-US" sz="3600" b="1" dirty="0">
                <a:solidFill>
                  <a:srgbClr val="0000FF"/>
                </a:solidFill>
                <a:highlight>
                  <a:srgbClr val="FFFF00"/>
                </a:highlight>
                <a:latin typeface="Figtree"/>
                <a:ea typeface="Figtree"/>
                <a:cs typeface="Figtree"/>
                <a:sym typeface="Figtree"/>
              </a:rPr>
              <a:t>PWIM</a:t>
            </a:r>
            <a:endParaRPr lang="en-US" sz="3600" b="1" dirty="0">
              <a:solidFill>
                <a:schemeClr val="dk1"/>
              </a:solidFill>
            </a:endParaRPr>
          </a:p>
          <a:p>
            <a:pPr marL="0" lvl="0" indent="0" algn="l" rtl="0">
              <a:lnSpc>
                <a:spcPct val="150000"/>
              </a:lnSpc>
              <a:spcBef>
                <a:spcPts val="0"/>
              </a:spcBef>
              <a:spcAft>
                <a:spcPts val="0"/>
              </a:spcAft>
              <a:buSzPts val="2400"/>
              <a:buNone/>
            </a:pPr>
            <a:endParaRPr dirty="0"/>
          </a:p>
        </p:txBody>
      </p:sp>
      <p:pic>
        <p:nvPicPr>
          <p:cNvPr id="2" name="Picture 1">
            <a:extLst>
              <a:ext uri="{FF2B5EF4-FFF2-40B4-BE49-F238E27FC236}">
                <a16:creationId xmlns:a16="http://schemas.microsoft.com/office/drawing/2014/main" id="{92B446AD-E481-7310-AD55-B9A8822DC9A3}"/>
              </a:ext>
            </a:extLst>
          </p:cNvPr>
          <p:cNvPicPr>
            <a:picLocks noChangeAspect="1"/>
          </p:cNvPicPr>
          <p:nvPr/>
        </p:nvPicPr>
        <p:blipFill>
          <a:blip r:embed="rId3"/>
          <a:stretch>
            <a:fillRect/>
          </a:stretch>
        </p:blipFill>
        <p:spPr>
          <a:xfrm rot="16200000">
            <a:off x="3826292" y="-174208"/>
            <a:ext cx="4433499" cy="6201917"/>
          </a:xfrm>
          <a:prstGeom prst="rect">
            <a:avLst/>
          </a:prstGeom>
          <a:ln>
            <a:solidFill>
              <a:schemeClr val="tx1"/>
            </a:solidFill>
          </a:ln>
        </p:spPr>
      </p:pic>
      <p:sp>
        <p:nvSpPr>
          <p:cNvPr id="3" name="TextBox 2">
            <a:extLst>
              <a:ext uri="{FF2B5EF4-FFF2-40B4-BE49-F238E27FC236}">
                <a16:creationId xmlns:a16="http://schemas.microsoft.com/office/drawing/2014/main" id="{ACD0942F-2B8E-534F-EEB4-0AFD3C1DBC2D}"/>
              </a:ext>
            </a:extLst>
          </p:cNvPr>
          <p:cNvSpPr txBox="1"/>
          <p:nvPr/>
        </p:nvSpPr>
        <p:spPr>
          <a:xfrm>
            <a:off x="248356" y="914400"/>
            <a:ext cx="2494844" cy="3600986"/>
          </a:xfrm>
          <a:prstGeom prst="rect">
            <a:avLst/>
          </a:prstGeom>
          <a:noFill/>
        </p:spPr>
        <p:txBody>
          <a:bodyPr wrap="square" rtlCol="0">
            <a:spAutoFit/>
          </a:bodyPr>
          <a:lstStyle/>
          <a:p>
            <a:r>
              <a:rPr lang="en-US" sz="2800" b="1" dirty="0">
                <a:solidFill>
                  <a:srgbClr val="0070C0"/>
                </a:solidFill>
              </a:rPr>
              <a:t>Compare-Contrast</a:t>
            </a:r>
          </a:p>
          <a:p>
            <a:endParaRPr lang="en-US" dirty="0"/>
          </a:p>
          <a:p>
            <a:r>
              <a:rPr lang="en-US" sz="2400" b="1" dirty="0"/>
              <a:t>Scaffolds: </a:t>
            </a:r>
          </a:p>
          <a:p>
            <a:pPr marL="285750" indent="-285750">
              <a:buFont typeface="Arial" panose="020B0604020202020204" pitchFamily="34" charset="0"/>
              <a:buChar char="•"/>
            </a:pPr>
            <a:r>
              <a:rPr lang="en-US" sz="2400" dirty="0"/>
              <a:t>circle differences</a:t>
            </a:r>
          </a:p>
          <a:p>
            <a:pPr marL="285750" indent="-285750">
              <a:buFont typeface="Arial" panose="020B0604020202020204" pitchFamily="34" charset="0"/>
              <a:buChar char="•"/>
            </a:pPr>
            <a:r>
              <a:rPr lang="en-US" sz="2400" dirty="0"/>
              <a:t>partners talk</a:t>
            </a:r>
          </a:p>
          <a:p>
            <a:pPr marL="285750" indent="-285750">
              <a:buFont typeface="Arial" panose="020B0604020202020204" pitchFamily="34" charset="0"/>
              <a:buChar char="•"/>
            </a:pPr>
            <a:r>
              <a:rPr lang="en-US" sz="2400" dirty="0"/>
              <a:t>word bank</a:t>
            </a:r>
          </a:p>
          <a:p>
            <a:pPr marL="285750" indent="-285750">
              <a:buFont typeface="Arial" panose="020B0604020202020204" pitchFamily="34" charset="0"/>
              <a:buChar char="•"/>
            </a:pPr>
            <a:r>
              <a:rPr lang="en-US" sz="2400" dirty="0"/>
              <a:t>model</a:t>
            </a:r>
          </a:p>
          <a:p>
            <a:pPr marL="285750" indent="-285750">
              <a:buFont typeface="Arial" panose="020B0604020202020204" pitchFamily="34" charset="0"/>
              <a:buChar char="•"/>
            </a:pP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78"/>
          <p:cNvSpPr txBox="1">
            <a:spLocks noGrp="1"/>
          </p:cNvSpPr>
          <p:nvPr>
            <p:ph type="body" idx="1"/>
          </p:nvPr>
        </p:nvSpPr>
        <p:spPr>
          <a:xfrm>
            <a:off x="292222" y="-139725"/>
            <a:ext cx="8311200" cy="412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solidFill>
                  <a:srgbClr val="0070C0"/>
                </a:solidFill>
                <a:latin typeface="Figtree" panose="020B0604020202020204" charset="0"/>
              </a:rPr>
              <a:t>Small groups and Presentation - Rotations</a:t>
            </a:r>
            <a:endParaRPr sz="3200" b="1" dirty="0">
              <a:solidFill>
                <a:srgbClr val="0070C0"/>
              </a:solidFill>
              <a:latin typeface="Figtree" panose="020B0604020202020204" charset="0"/>
            </a:endParaRPr>
          </a:p>
        </p:txBody>
      </p:sp>
      <p:pic>
        <p:nvPicPr>
          <p:cNvPr id="708" name="Google Shape;708;p78"/>
          <p:cNvPicPr preferRelativeResize="0"/>
          <p:nvPr/>
        </p:nvPicPr>
        <p:blipFill>
          <a:blip r:embed="rId3">
            <a:alphaModFix/>
          </a:blip>
          <a:stretch>
            <a:fillRect/>
          </a:stretch>
        </p:blipFill>
        <p:spPr>
          <a:xfrm>
            <a:off x="6291838" y="1208267"/>
            <a:ext cx="2637758" cy="3560479"/>
          </a:xfrm>
          <a:prstGeom prst="rect">
            <a:avLst/>
          </a:prstGeom>
          <a:noFill/>
          <a:ln>
            <a:noFill/>
          </a:ln>
        </p:spPr>
      </p:pic>
      <p:pic>
        <p:nvPicPr>
          <p:cNvPr id="709" name="Google Shape;709;p78"/>
          <p:cNvPicPr preferRelativeResize="0"/>
          <p:nvPr/>
        </p:nvPicPr>
        <p:blipFill>
          <a:blip r:embed="rId4">
            <a:alphaModFix/>
          </a:blip>
          <a:stretch>
            <a:fillRect/>
          </a:stretch>
        </p:blipFill>
        <p:spPr>
          <a:xfrm>
            <a:off x="3351889" y="1159125"/>
            <a:ext cx="2796011" cy="3560479"/>
          </a:xfrm>
          <a:prstGeom prst="rect">
            <a:avLst/>
          </a:prstGeom>
          <a:noFill/>
          <a:ln>
            <a:noFill/>
          </a:ln>
        </p:spPr>
      </p:pic>
      <p:pic>
        <p:nvPicPr>
          <p:cNvPr id="710" name="Google Shape;710;p78"/>
          <p:cNvPicPr preferRelativeResize="0"/>
          <p:nvPr/>
        </p:nvPicPr>
        <p:blipFill>
          <a:blip r:embed="rId5">
            <a:alphaModFix/>
          </a:blip>
          <a:stretch>
            <a:fillRect/>
          </a:stretch>
        </p:blipFill>
        <p:spPr>
          <a:xfrm>
            <a:off x="411940" y="1159125"/>
            <a:ext cx="2796011" cy="3579699"/>
          </a:xfrm>
          <a:prstGeom prst="rect">
            <a:avLst/>
          </a:prstGeom>
          <a:noFill/>
          <a:ln>
            <a:noFill/>
          </a:ln>
        </p:spPr>
      </p:pic>
      <p:sp>
        <p:nvSpPr>
          <p:cNvPr id="2" name="Oval 1">
            <a:extLst>
              <a:ext uri="{FF2B5EF4-FFF2-40B4-BE49-F238E27FC236}">
                <a16:creationId xmlns:a16="http://schemas.microsoft.com/office/drawing/2014/main" id="{B3C7A0C9-82A0-321E-B1C7-8FA16C74112D}"/>
              </a:ext>
            </a:extLst>
          </p:cNvPr>
          <p:cNvSpPr/>
          <p:nvPr/>
        </p:nvSpPr>
        <p:spPr>
          <a:xfrm rot="1087814">
            <a:off x="411940" y="1004711"/>
            <a:ext cx="558904" cy="64346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65CF38F-BB47-AA03-FD5B-80CFB9C8ED80}"/>
              </a:ext>
            </a:extLst>
          </p:cNvPr>
          <p:cNvPicPr>
            <a:picLocks noChangeAspect="1"/>
          </p:cNvPicPr>
          <p:nvPr/>
        </p:nvPicPr>
        <p:blipFill>
          <a:blip r:embed="rId6"/>
          <a:stretch>
            <a:fillRect/>
          </a:stretch>
        </p:blipFill>
        <p:spPr>
          <a:xfrm>
            <a:off x="1982530" y="1079029"/>
            <a:ext cx="573074" cy="640135"/>
          </a:xfrm>
          <a:prstGeom prst="rect">
            <a:avLst/>
          </a:prstGeom>
        </p:spPr>
      </p:pic>
      <p:pic>
        <p:nvPicPr>
          <p:cNvPr id="4" name="Picture 3">
            <a:extLst>
              <a:ext uri="{FF2B5EF4-FFF2-40B4-BE49-F238E27FC236}">
                <a16:creationId xmlns:a16="http://schemas.microsoft.com/office/drawing/2014/main" id="{69DFD9FD-0F35-A35C-E852-CA766E8712F5}"/>
              </a:ext>
            </a:extLst>
          </p:cNvPr>
          <p:cNvPicPr>
            <a:picLocks noChangeAspect="1"/>
          </p:cNvPicPr>
          <p:nvPr/>
        </p:nvPicPr>
        <p:blipFill>
          <a:blip r:embed="rId6"/>
          <a:stretch>
            <a:fillRect/>
          </a:stretch>
        </p:blipFill>
        <p:spPr>
          <a:xfrm>
            <a:off x="6972218" y="2212622"/>
            <a:ext cx="527192" cy="58888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4006F7-6F93-ACE2-11C1-5AD135A308F6}"/>
              </a:ext>
            </a:extLst>
          </p:cNvPr>
          <p:cNvSpPr>
            <a:spLocks noGrp="1"/>
          </p:cNvSpPr>
          <p:nvPr>
            <p:ph type="body" idx="1"/>
          </p:nvPr>
        </p:nvSpPr>
        <p:spPr>
          <a:xfrm>
            <a:off x="89023" y="-213028"/>
            <a:ext cx="8311200" cy="4124100"/>
          </a:xfrm>
        </p:spPr>
        <p:txBody>
          <a:bodyPr/>
          <a:lstStyle/>
          <a:p>
            <a:pPr marL="76200" indent="0">
              <a:buNone/>
            </a:pPr>
            <a:r>
              <a:rPr lang="en-US" sz="3600" b="1" dirty="0">
                <a:solidFill>
                  <a:srgbClr val="0070C0"/>
                </a:solidFill>
                <a:highlight>
                  <a:srgbClr val="FFFF00"/>
                </a:highlight>
                <a:latin typeface="Figtree" panose="020B0604020202020204" charset="0"/>
              </a:rPr>
              <a:t>PWIM: </a:t>
            </a:r>
            <a:r>
              <a:rPr lang="en-US" sz="3200" b="1" dirty="0">
                <a:solidFill>
                  <a:srgbClr val="0070C0"/>
                </a:solidFill>
                <a:latin typeface="Figtree" panose="020B0604020202020204" charset="0"/>
              </a:rPr>
              <a:t>Sticky chat</a:t>
            </a:r>
          </a:p>
        </p:txBody>
      </p:sp>
      <p:pic>
        <p:nvPicPr>
          <p:cNvPr id="3" name="Picture 2">
            <a:extLst>
              <a:ext uri="{FF2B5EF4-FFF2-40B4-BE49-F238E27FC236}">
                <a16:creationId xmlns:a16="http://schemas.microsoft.com/office/drawing/2014/main" id="{67DE8B77-EE78-7D6A-C91A-DD9E469CDC4B}"/>
              </a:ext>
            </a:extLst>
          </p:cNvPr>
          <p:cNvPicPr>
            <a:picLocks noChangeAspect="1"/>
          </p:cNvPicPr>
          <p:nvPr/>
        </p:nvPicPr>
        <p:blipFill>
          <a:blip r:embed="rId2"/>
          <a:stretch>
            <a:fillRect/>
          </a:stretch>
        </p:blipFill>
        <p:spPr>
          <a:xfrm>
            <a:off x="283729" y="818546"/>
            <a:ext cx="3677163" cy="4324954"/>
          </a:xfrm>
          <a:prstGeom prst="rect">
            <a:avLst/>
          </a:prstGeom>
        </p:spPr>
      </p:pic>
      <p:pic>
        <p:nvPicPr>
          <p:cNvPr id="4" name="Picture 3">
            <a:extLst>
              <a:ext uri="{FF2B5EF4-FFF2-40B4-BE49-F238E27FC236}">
                <a16:creationId xmlns:a16="http://schemas.microsoft.com/office/drawing/2014/main" id="{5F5AD237-34FE-FDC8-7FCA-531CD49F5977}"/>
              </a:ext>
            </a:extLst>
          </p:cNvPr>
          <p:cNvPicPr>
            <a:picLocks noChangeAspect="1"/>
          </p:cNvPicPr>
          <p:nvPr/>
        </p:nvPicPr>
        <p:blipFill>
          <a:blip r:embed="rId3"/>
          <a:stretch>
            <a:fillRect/>
          </a:stretch>
        </p:blipFill>
        <p:spPr>
          <a:xfrm>
            <a:off x="4572000" y="740557"/>
            <a:ext cx="3828223" cy="4402944"/>
          </a:xfrm>
          <a:prstGeom prst="rect">
            <a:avLst/>
          </a:prstGeom>
        </p:spPr>
      </p:pic>
    </p:spTree>
    <p:extLst>
      <p:ext uri="{BB962C8B-B14F-4D97-AF65-F5344CB8AC3E}">
        <p14:creationId xmlns:p14="http://schemas.microsoft.com/office/powerpoint/2010/main" val="1779814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62"/>
          <p:cNvSpPr txBox="1">
            <a:spLocks noGrp="1"/>
          </p:cNvSpPr>
          <p:nvPr>
            <p:ph type="title"/>
          </p:nvPr>
        </p:nvSpPr>
        <p:spPr>
          <a:xfrm>
            <a:off x="0" y="199662"/>
            <a:ext cx="7442200" cy="12069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200" dirty="0"/>
              <a:t>DO NOW</a:t>
            </a:r>
            <a:endParaRPr sz="3200" dirty="0"/>
          </a:p>
        </p:txBody>
      </p:sp>
      <p:sp>
        <p:nvSpPr>
          <p:cNvPr id="538" name="Google Shape;538;p62"/>
          <p:cNvSpPr txBox="1">
            <a:spLocks noGrp="1"/>
          </p:cNvSpPr>
          <p:nvPr>
            <p:ph type="body" idx="1"/>
          </p:nvPr>
        </p:nvSpPr>
        <p:spPr>
          <a:xfrm>
            <a:off x="63686" y="1454256"/>
            <a:ext cx="7543800" cy="3038100"/>
          </a:xfrm>
          <a:prstGeom prst="rect">
            <a:avLst/>
          </a:prstGeom>
        </p:spPr>
        <p:txBody>
          <a:bodyPr spcFirstLastPara="1" wrap="square" lIns="68575" tIns="34275" rIns="68575" bIns="34275" anchor="t" anchorCtr="0">
            <a:normAutofit/>
          </a:bodyPr>
          <a:lstStyle/>
          <a:p>
            <a:pPr marL="0" lvl="0" indent="0" algn="l" rtl="0">
              <a:spcBef>
                <a:spcPts val="900"/>
              </a:spcBef>
              <a:spcAft>
                <a:spcPts val="0"/>
              </a:spcAft>
              <a:buNone/>
            </a:pPr>
            <a:r>
              <a:rPr lang="en" sz="2200" b="1" dirty="0">
                <a:solidFill>
                  <a:srgbClr val="38761D"/>
                </a:solidFill>
                <a:latin typeface="Comic Sans MS"/>
                <a:ea typeface="Comic Sans MS"/>
                <a:cs typeface="Comic Sans MS"/>
                <a:sym typeface="Comic Sans MS"/>
              </a:rPr>
              <a:t>I see</a:t>
            </a:r>
            <a:endParaRPr sz="2200" b="1" dirty="0">
              <a:solidFill>
                <a:srgbClr val="38761D"/>
              </a:solidFill>
              <a:latin typeface="Comic Sans MS"/>
              <a:ea typeface="Comic Sans MS"/>
              <a:cs typeface="Comic Sans MS"/>
              <a:sym typeface="Comic Sans MS"/>
            </a:endParaRPr>
          </a:p>
          <a:p>
            <a:pPr marL="0" lvl="0" indent="0" algn="l" rtl="0">
              <a:spcBef>
                <a:spcPts val="900"/>
              </a:spcBef>
              <a:spcAft>
                <a:spcPts val="0"/>
              </a:spcAft>
              <a:buNone/>
            </a:pPr>
            <a:r>
              <a:rPr lang="en" sz="2200" b="1" dirty="0">
                <a:solidFill>
                  <a:srgbClr val="38761D"/>
                </a:solidFill>
                <a:latin typeface="Comic Sans MS"/>
                <a:ea typeface="Comic Sans MS"/>
                <a:cs typeface="Comic Sans MS"/>
                <a:sym typeface="Comic Sans MS"/>
              </a:rPr>
              <a:t>I notice</a:t>
            </a:r>
            <a:endParaRPr sz="2200" b="1" dirty="0">
              <a:solidFill>
                <a:srgbClr val="38761D"/>
              </a:solidFill>
              <a:latin typeface="Comic Sans MS"/>
              <a:ea typeface="Comic Sans MS"/>
              <a:cs typeface="Comic Sans MS"/>
              <a:sym typeface="Comic Sans MS"/>
            </a:endParaRPr>
          </a:p>
          <a:p>
            <a:pPr marL="0" lvl="0" indent="0" algn="l" rtl="0">
              <a:spcBef>
                <a:spcPts val="900"/>
              </a:spcBef>
              <a:spcAft>
                <a:spcPts val="0"/>
              </a:spcAft>
              <a:buNone/>
            </a:pPr>
            <a:r>
              <a:rPr lang="en" sz="2200" b="1" dirty="0">
                <a:solidFill>
                  <a:srgbClr val="0000FF"/>
                </a:solidFill>
                <a:latin typeface="Comic Sans MS"/>
                <a:ea typeface="Comic Sans MS"/>
                <a:cs typeface="Comic Sans MS"/>
                <a:sym typeface="Comic Sans MS"/>
              </a:rPr>
              <a:t>I think</a:t>
            </a:r>
            <a:endParaRPr sz="2200" b="1" dirty="0">
              <a:solidFill>
                <a:srgbClr val="0000FF"/>
              </a:solidFill>
              <a:latin typeface="Comic Sans MS"/>
              <a:ea typeface="Comic Sans MS"/>
              <a:cs typeface="Comic Sans MS"/>
              <a:sym typeface="Comic Sans MS"/>
            </a:endParaRPr>
          </a:p>
          <a:p>
            <a:pPr marL="0" lvl="0" indent="0" algn="l" rtl="0">
              <a:spcBef>
                <a:spcPts val="900"/>
              </a:spcBef>
              <a:spcAft>
                <a:spcPts val="0"/>
              </a:spcAft>
              <a:buNone/>
            </a:pPr>
            <a:r>
              <a:rPr lang="en" sz="2200" b="1" dirty="0">
                <a:solidFill>
                  <a:srgbClr val="FF0000"/>
                </a:solidFill>
                <a:latin typeface="Comic Sans MS"/>
                <a:ea typeface="Comic Sans MS"/>
                <a:cs typeface="Comic Sans MS"/>
                <a:sym typeface="Comic Sans MS"/>
              </a:rPr>
              <a:t>I wonder</a:t>
            </a:r>
            <a:endParaRPr sz="2200" b="1" dirty="0">
              <a:solidFill>
                <a:srgbClr val="FF0000"/>
              </a:solidFill>
              <a:latin typeface="Comic Sans MS"/>
              <a:ea typeface="Comic Sans MS"/>
              <a:cs typeface="Comic Sans MS"/>
              <a:sym typeface="Comic Sans MS"/>
            </a:endParaRPr>
          </a:p>
        </p:txBody>
      </p:sp>
      <p:pic>
        <p:nvPicPr>
          <p:cNvPr id="539" name="Google Shape;539;p62"/>
          <p:cNvPicPr preferRelativeResize="0"/>
          <p:nvPr/>
        </p:nvPicPr>
        <p:blipFill>
          <a:blip r:embed="rId3">
            <a:alphaModFix/>
          </a:blip>
          <a:stretch>
            <a:fillRect/>
          </a:stretch>
        </p:blipFill>
        <p:spPr>
          <a:xfrm>
            <a:off x="1860076" y="0"/>
            <a:ext cx="7283913" cy="5143500"/>
          </a:xfrm>
          <a:prstGeom prst="rect">
            <a:avLst/>
          </a:prstGeom>
          <a:noFill/>
          <a:ln>
            <a:noFill/>
          </a:ln>
        </p:spPr>
      </p:pic>
      <p:sp>
        <p:nvSpPr>
          <p:cNvPr id="540" name="Google Shape;540;p62"/>
          <p:cNvSpPr txBox="1"/>
          <p:nvPr/>
        </p:nvSpPr>
        <p:spPr>
          <a:xfrm>
            <a:off x="45514" y="4185925"/>
            <a:ext cx="1814562" cy="957575"/>
          </a:xfrm>
          <a:prstGeom prst="rect">
            <a:avLst/>
          </a:prstGeom>
          <a:noFill/>
          <a:ln>
            <a:noFill/>
          </a:ln>
        </p:spPr>
        <p:txBody>
          <a:bodyPr spcFirstLastPara="1" wrap="square" lIns="91425" tIns="91425" rIns="91425" bIns="91425" anchor="t" anchorCtr="0">
            <a:noAutofit/>
          </a:bodyPr>
          <a:lstStyle/>
          <a:p>
            <a:pPr lvl="0"/>
            <a:r>
              <a:rPr lang="en" dirty="0"/>
              <a:t>Bruegel, P.(1560).</a:t>
            </a:r>
            <a:r>
              <a:rPr lang="en" i="1" dirty="0"/>
              <a:t> Children’s Games. </a:t>
            </a:r>
            <a:r>
              <a:rPr lang="en" dirty="0"/>
              <a:t> </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79"/>
          <p:cNvSpPr txBox="1">
            <a:spLocks noGrp="1"/>
          </p:cNvSpPr>
          <p:nvPr>
            <p:ph type="title"/>
          </p:nvPr>
        </p:nvSpPr>
        <p:spPr>
          <a:xfrm>
            <a:off x="5325388" y="-75325"/>
            <a:ext cx="4018500" cy="734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990"/>
              <a:buNone/>
            </a:pPr>
            <a:endParaRPr sz="2088" dirty="0"/>
          </a:p>
        </p:txBody>
      </p:sp>
      <p:pic>
        <p:nvPicPr>
          <p:cNvPr id="716" name="Google Shape;716;p79"/>
          <p:cNvPicPr preferRelativeResize="0"/>
          <p:nvPr/>
        </p:nvPicPr>
        <p:blipFill rotWithShape="1">
          <a:blip r:embed="rId3">
            <a:alphaModFix/>
          </a:blip>
          <a:srcRect/>
          <a:stretch/>
        </p:blipFill>
        <p:spPr>
          <a:xfrm rot="10800000">
            <a:off x="200257" y="804167"/>
            <a:ext cx="3543499" cy="2657624"/>
          </a:xfrm>
          <a:prstGeom prst="rect">
            <a:avLst/>
          </a:prstGeom>
          <a:noFill/>
          <a:ln>
            <a:noFill/>
          </a:ln>
        </p:spPr>
      </p:pic>
      <p:pic>
        <p:nvPicPr>
          <p:cNvPr id="717" name="Google Shape;717;p79"/>
          <p:cNvPicPr preferRelativeResize="0"/>
          <p:nvPr/>
        </p:nvPicPr>
        <p:blipFill rotWithShape="1">
          <a:blip r:embed="rId4">
            <a:alphaModFix/>
          </a:blip>
          <a:srcRect/>
          <a:stretch/>
        </p:blipFill>
        <p:spPr>
          <a:xfrm>
            <a:off x="5242200" y="203201"/>
            <a:ext cx="3701544" cy="4904290"/>
          </a:xfrm>
          <a:prstGeom prst="rect">
            <a:avLst/>
          </a:prstGeom>
          <a:noFill/>
          <a:ln>
            <a:noFill/>
          </a:ln>
        </p:spPr>
      </p:pic>
      <p:sp>
        <p:nvSpPr>
          <p:cNvPr id="719" name="Google Shape;719;p79"/>
          <p:cNvSpPr txBox="1"/>
          <p:nvPr/>
        </p:nvSpPr>
        <p:spPr>
          <a:xfrm>
            <a:off x="98028" y="0"/>
            <a:ext cx="5102578" cy="5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3600" b="1" dirty="0">
                <a:solidFill>
                  <a:srgbClr val="2200CC"/>
                </a:solidFill>
                <a:highlight>
                  <a:srgbClr val="FFFF00"/>
                </a:highlight>
                <a:latin typeface="Figtree"/>
                <a:ea typeface="Figtree"/>
                <a:cs typeface="Figtree"/>
                <a:sym typeface="Figtree"/>
              </a:rPr>
              <a:t>2. Power of Storyboard</a:t>
            </a:r>
            <a:endParaRPr sz="3600" b="1" i="0" u="none" strike="noStrike" cap="none" dirty="0">
              <a:solidFill>
                <a:srgbClr val="2200CC"/>
              </a:solidFill>
              <a:highlight>
                <a:srgbClr val="FFFF00"/>
              </a:highlight>
              <a:latin typeface="Figtree"/>
              <a:ea typeface="Figtree"/>
              <a:cs typeface="Figtree"/>
              <a:sym typeface="Figtree"/>
            </a:endParaRPr>
          </a:p>
        </p:txBody>
      </p:sp>
      <p:pic>
        <p:nvPicPr>
          <p:cNvPr id="720" name="Google Shape;720;p79"/>
          <p:cNvPicPr preferRelativeResize="0"/>
          <p:nvPr/>
        </p:nvPicPr>
        <p:blipFill rotWithShape="1">
          <a:blip r:embed="rId5">
            <a:alphaModFix/>
          </a:blip>
          <a:srcRect/>
          <a:stretch/>
        </p:blipFill>
        <p:spPr>
          <a:xfrm>
            <a:off x="2494376" y="3571175"/>
            <a:ext cx="2498760" cy="153631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80"/>
          <p:cNvSpPr txBox="1">
            <a:spLocks noGrp="1"/>
          </p:cNvSpPr>
          <p:nvPr>
            <p:ph type="title"/>
          </p:nvPr>
        </p:nvSpPr>
        <p:spPr>
          <a:xfrm>
            <a:off x="69175" y="711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US" sz="3600" b="1" dirty="0">
                <a:solidFill>
                  <a:srgbClr val="0070C0"/>
                </a:solidFill>
                <a:highlight>
                  <a:srgbClr val="FFFF00"/>
                </a:highlight>
              </a:rPr>
              <a:t>2.</a:t>
            </a:r>
            <a:endParaRPr sz="3600" b="1" dirty="0">
              <a:solidFill>
                <a:srgbClr val="0070C0"/>
              </a:solidFill>
              <a:highlight>
                <a:srgbClr val="FFFF00"/>
              </a:highlight>
            </a:endParaRPr>
          </a:p>
        </p:txBody>
      </p:sp>
      <p:sp>
        <p:nvSpPr>
          <p:cNvPr id="726" name="Google Shape;726;p80"/>
          <p:cNvSpPr txBox="1">
            <a:spLocks noGrp="1"/>
          </p:cNvSpPr>
          <p:nvPr>
            <p:ph type="body" idx="1"/>
          </p:nvPr>
        </p:nvSpPr>
        <p:spPr>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727" name="Google Shape;727;p80"/>
          <p:cNvPicPr preferRelativeResize="0"/>
          <p:nvPr/>
        </p:nvPicPr>
        <p:blipFill rotWithShape="1">
          <a:blip r:embed="rId3">
            <a:alphaModFix/>
          </a:blip>
          <a:srcRect/>
          <a:stretch/>
        </p:blipFill>
        <p:spPr>
          <a:xfrm>
            <a:off x="684524" y="643612"/>
            <a:ext cx="3385300" cy="4434126"/>
          </a:xfrm>
          <a:prstGeom prst="rect">
            <a:avLst/>
          </a:prstGeom>
          <a:noFill/>
          <a:ln w="19050" cap="flat" cmpd="sng">
            <a:solidFill>
              <a:schemeClr val="dk2"/>
            </a:solidFill>
            <a:prstDash val="solid"/>
            <a:round/>
            <a:headEnd type="none" w="sm" len="sm"/>
            <a:tailEnd type="none" w="sm" len="sm"/>
          </a:ln>
        </p:spPr>
      </p:pic>
      <p:pic>
        <p:nvPicPr>
          <p:cNvPr id="728" name="Google Shape;728;p80"/>
          <p:cNvPicPr preferRelativeResize="0"/>
          <p:nvPr/>
        </p:nvPicPr>
        <p:blipFill rotWithShape="1">
          <a:blip r:embed="rId4">
            <a:alphaModFix/>
          </a:blip>
          <a:srcRect/>
          <a:stretch/>
        </p:blipFill>
        <p:spPr>
          <a:xfrm>
            <a:off x="4860500" y="947000"/>
            <a:ext cx="4165770" cy="3909925"/>
          </a:xfrm>
          <a:prstGeom prst="rect">
            <a:avLst/>
          </a:prstGeom>
          <a:noFill/>
          <a:ln w="9525" cap="flat" cmpd="sng">
            <a:solidFill>
              <a:schemeClr val="dk2"/>
            </a:solidFill>
            <a:prstDash val="solid"/>
            <a:round/>
            <a:headEnd type="none" w="sm" len="sm"/>
            <a:tailEnd type="none" w="sm" len="sm"/>
          </a:ln>
        </p:spPr>
      </p:pic>
      <p:cxnSp>
        <p:nvCxnSpPr>
          <p:cNvPr id="729" name="Google Shape;729;p80"/>
          <p:cNvCxnSpPr/>
          <p:nvPr/>
        </p:nvCxnSpPr>
        <p:spPr>
          <a:xfrm rot="10800000" flipH="1">
            <a:off x="3809625" y="2548650"/>
            <a:ext cx="1030800" cy="272700"/>
          </a:xfrm>
          <a:prstGeom prst="straightConnector1">
            <a:avLst/>
          </a:prstGeom>
          <a:noFill/>
          <a:ln w="28575" cap="flat" cmpd="sng">
            <a:solidFill>
              <a:srgbClr val="FF00FF"/>
            </a:solidFill>
            <a:prstDash val="solid"/>
            <a:round/>
            <a:headEnd type="none" w="sm" len="sm"/>
            <a:tailEnd type="triangle" w="med" len="med"/>
          </a:ln>
        </p:spPr>
      </p:cxnSp>
      <p:pic>
        <p:nvPicPr>
          <p:cNvPr id="730" name="Google Shape;730;p80"/>
          <p:cNvPicPr preferRelativeResize="0"/>
          <p:nvPr/>
        </p:nvPicPr>
        <p:blipFill rotWithShape="1">
          <a:blip r:embed="rId5">
            <a:alphaModFix/>
          </a:blip>
          <a:srcRect/>
          <a:stretch/>
        </p:blipFill>
        <p:spPr>
          <a:xfrm>
            <a:off x="3934400" y="-60625"/>
            <a:ext cx="2282626" cy="12839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735" name="Google Shape;735;p81"/>
          <p:cNvPicPr preferRelativeResize="0"/>
          <p:nvPr/>
        </p:nvPicPr>
        <p:blipFill rotWithShape="1">
          <a:blip r:embed="rId3">
            <a:alphaModFix/>
          </a:blip>
          <a:srcRect/>
          <a:stretch/>
        </p:blipFill>
        <p:spPr>
          <a:xfrm>
            <a:off x="839975" y="1377246"/>
            <a:ext cx="2801634" cy="3693206"/>
          </a:xfrm>
          <a:prstGeom prst="rect">
            <a:avLst/>
          </a:prstGeom>
          <a:noFill/>
          <a:ln>
            <a:solidFill>
              <a:schemeClr val="tx1"/>
            </a:solidFill>
          </a:ln>
        </p:spPr>
      </p:pic>
      <p:pic>
        <p:nvPicPr>
          <p:cNvPr id="736" name="Google Shape;736;p81"/>
          <p:cNvPicPr preferRelativeResize="0"/>
          <p:nvPr/>
        </p:nvPicPr>
        <p:blipFill rotWithShape="1">
          <a:blip r:embed="rId4">
            <a:alphaModFix/>
          </a:blip>
          <a:srcRect/>
          <a:stretch/>
        </p:blipFill>
        <p:spPr>
          <a:xfrm>
            <a:off x="4276499" y="1377245"/>
            <a:ext cx="2801634" cy="3693198"/>
          </a:xfrm>
          <a:prstGeom prst="rect">
            <a:avLst/>
          </a:prstGeom>
          <a:noFill/>
          <a:ln>
            <a:solidFill>
              <a:schemeClr val="tx1"/>
            </a:solidFill>
          </a:ln>
        </p:spPr>
      </p:pic>
      <p:sp>
        <p:nvSpPr>
          <p:cNvPr id="737" name="Google Shape;737;p81"/>
          <p:cNvSpPr txBox="1"/>
          <p:nvPr/>
        </p:nvSpPr>
        <p:spPr>
          <a:xfrm>
            <a:off x="142637" y="0"/>
            <a:ext cx="9114252" cy="147729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3600" b="1" dirty="0">
                <a:solidFill>
                  <a:srgbClr val="2200CC"/>
                </a:solidFill>
                <a:highlight>
                  <a:srgbClr val="FFFF00"/>
                </a:highlight>
                <a:latin typeface="Figtree"/>
                <a:ea typeface="Figtree"/>
                <a:cs typeface="Figtree"/>
                <a:sym typeface="Figtree"/>
              </a:rPr>
              <a:t>3. Power of Sketches</a:t>
            </a:r>
            <a:endParaRPr sz="3600" b="1" dirty="0">
              <a:solidFill>
                <a:srgbClr val="2200CC"/>
              </a:solidFill>
              <a:highlight>
                <a:srgbClr val="FFFF00"/>
              </a:highlight>
              <a:latin typeface="Figtree"/>
              <a:ea typeface="Figtree"/>
              <a:cs typeface="Figtree"/>
              <a:sym typeface="Figtree"/>
            </a:endParaRPr>
          </a:p>
          <a:p>
            <a:pPr marL="0" marR="0" lvl="0" indent="0" algn="ctr" rtl="0">
              <a:lnSpc>
                <a:spcPct val="100000"/>
              </a:lnSpc>
              <a:spcBef>
                <a:spcPts val="0"/>
              </a:spcBef>
              <a:spcAft>
                <a:spcPts val="0"/>
              </a:spcAft>
              <a:buClr>
                <a:srgbClr val="000000"/>
              </a:buClr>
              <a:buSzPts val="1700"/>
              <a:buFont typeface="Arial"/>
              <a:buNone/>
            </a:pPr>
            <a:r>
              <a:rPr lang="en" sz="2400" b="1" i="0" u="none" strike="noStrike" cap="none" dirty="0">
                <a:solidFill>
                  <a:srgbClr val="000000"/>
                </a:solidFill>
                <a:latin typeface="Playfair Display"/>
                <a:ea typeface="Playfair Display"/>
                <a:cs typeface="Playfair Display"/>
                <a:sym typeface="Playfair Display"/>
              </a:rPr>
              <a:t>Sketch notes to Text</a:t>
            </a:r>
            <a:endParaRPr lang="en" sz="2400" b="1" dirty="0">
              <a:latin typeface="Playfair Display"/>
              <a:ea typeface="Playfair Display"/>
              <a:cs typeface="Playfair Display"/>
              <a:sym typeface="Playfair Display"/>
            </a:endParaRPr>
          </a:p>
          <a:p>
            <a:pPr marL="0" marR="0" lvl="0" indent="0" algn="ctr" rtl="0">
              <a:lnSpc>
                <a:spcPct val="100000"/>
              </a:lnSpc>
              <a:spcBef>
                <a:spcPts val="0"/>
              </a:spcBef>
              <a:spcAft>
                <a:spcPts val="0"/>
              </a:spcAft>
              <a:buClr>
                <a:srgbClr val="000000"/>
              </a:buClr>
              <a:buSzPts val="1700"/>
              <a:buFont typeface="Arial"/>
              <a:buNone/>
            </a:pPr>
            <a:r>
              <a:rPr lang="en" sz="2400" b="1" i="0" u="none" strike="noStrike" cap="none" dirty="0">
                <a:solidFill>
                  <a:srgbClr val="000000"/>
                </a:solidFill>
                <a:latin typeface="Playfair Display"/>
                <a:ea typeface="Playfair Display"/>
                <a:cs typeface="Playfair Display"/>
                <a:sym typeface="Playfair Display"/>
              </a:rPr>
              <a:t>Text to Graphics and then Graphics to Text</a:t>
            </a:r>
            <a:endParaRPr sz="2400" b="1" i="0" u="none" strike="noStrike" cap="none" dirty="0">
              <a:solidFill>
                <a:srgbClr val="000000"/>
              </a:solidFill>
              <a:latin typeface="Playfair Display"/>
              <a:ea typeface="Playfair Display"/>
              <a:cs typeface="Playfair Display"/>
              <a:sym typeface="Playfair Display"/>
            </a:endParaRPr>
          </a:p>
        </p:txBody>
      </p:sp>
      <p:sp>
        <p:nvSpPr>
          <p:cNvPr id="738" name="Google Shape;738;p81"/>
          <p:cNvSpPr txBox="1"/>
          <p:nvPr/>
        </p:nvSpPr>
        <p:spPr>
          <a:xfrm>
            <a:off x="7312325" y="1870375"/>
            <a:ext cx="17211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layfair Display"/>
                <a:ea typeface="Playfair Display"/>
                <a:cs typeface="Playfair Display"/>
                <a:sym typeface="Playfair Display"/>
              </a:rPr>
              <a:t>6th grade</a:t>
            </a:r>
            <a:endParaRPr sz="1400" b="0" i="0" u="none" strike="noStrike" cap="none">
              <a:solidFill>
                <a:srgbClr val="000000"/>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layfair Display"/>
                <a:ea typeface="Playfair Display"/>
                <a:cs typeface="Playfair Display"/>
                <a:sym typeface="Playfair Display"/>
              </a:rPr>
              <a:t>EL</a:t>
            </a:r>
            <a:endParaRPr sz="1400" b="0" i="0" u="none" strike="noStrike" cap="none">
              <a:solidFill>
                <a:srgbClr val="000000"/>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layfair Display"/>
                <a:ea typeface="Playfair Display"/>
                <a:cs typeface="Playfair Display"/>
                <a:sym typeface="Playfair Display"/>
              </a:rPr>
              <a:t>Level 3 Reading</a:t>
            </a:r>
            <a:endParaRPr sz="1400" b="0" i="0" u="none" strike="noStrike" cap="none">
              <a:solidFill>
                <a:srgbClr val="000000"/>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layfair Display"/>
                <a:ea typeface="Playfair Display"/>
                <a:cs typeface="Playfair Display"/>
                <a:sym typeface="Playfair Display"/>
              </a:rPr>
              <a:t>Level 2 Writing</a:t>
            </a:r>
            <a:endParaRPr sz="1400" b="0" i="0" u="none" strike="noStrike" cap="none">
              <a:solidFill>
                <a:srgbClr val="000000"/>
              </a:solidFill>
              <a:latin typeface="Playfair Display"/>
              <a:ea typeface="Playfair Display"/>
              <a:cs typeface="Playfair Display"/>
              <a:sym typeface="Playfair Display"/>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743" name="Google Shape;743;p82"/>
          <p:cNvPicPr preferRelativeResize="0"/>
          <p:nvPr/>
        </p:nvPicPr>
        <p:blipFill>
          <a:blip r:embed="rId3">
            <a:alphaModFix/>
          </a:blip>
          <a:stretch>
            <a:fillRect/>
          </a:stretch>
        </p:blipFill>
        <p:spPr>
          <a:xfrm>
            <a:off x="709980" y="934703"/>
            <a:ext cx="3018500" cy="3596874"/>
          </a:xfrm>
          <a:prstGeom prst="rect">
            <a:avLst/>
          </a:prstGeom>
          <a:noFill/>
          <a:ln>
            <a:noFill/>
          </a:ln>
        </p:spPr>
      </p:pic>
      <p:sp>
        <p:nvSpPr>
          <p:cNvPr id="745" name="Google Shape;745;p82"/>
          <p:cNvSpPr txBox="1"/>
          <p:nvPr/>
        </p:nvSpPr>
        <p:spPr>
          <a:xfrm>
            <a:off x="90311" y="113825"/>
            <a:ext cx="8918222" cy="50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b="1" dirty="0"/>
              <a:t>Read - Stop - Sketch - Jot – Talk - Write More </a:t>
            </a:r>
          </a:p>
        </p:txBody>
      </p:sp>
      <p:pic>
        <p:nvPicPr>
          <p:cNvPr id="3" name="Picture 2" descr="A person holding a piece of paper&#10;&#10;AI-generated content may be incorrect.">
            <a:extLst>
              <a:ext uri="{FF2B5EF4-FFF2-40B4-BE49-F238E27FC236}">
                <a16:creationId xmlns:a16="http://schemas.microsoft.com/office/drawing/2014/main" id="{4B5B4BB6-0BC6-60B4-3A73-4AECC8A956B1}"/>
              </a:ext>
            </a:extLst>
          </p:cNvPr>
          <p:cNvPicPr>
            <a:picLocks noChangeAspect="1"/>
          </p:cNvPicPr>
          <p:nvPr/>
        </p:nvPicPr>
        <p:blipFill>
          <a:blip r:embed="rId4"/>
          <a:stretch>
            <a:fillRect/>
          </a:stretch>
        </p:blipFill>
        <p:spPr>
          <a:xfrm>
            <a:off x="4320540" y="1568650"/>
            <a:ext cx="2460562" cy="2328980"/>
          </a:xfrm>
          <a:prstGeom prst="rect">
            <a:avLst/>
          </a:prstGeom>
        </p:spPr>
      </p:pic>
      <p:cxnSp>
        <p:nvCxnSpPr>
          <p:cNvPr id="5" name="Straight Arrow Connector 4">
            <a:extLst>
              <a:ext uri="{FF2B5EF4-FFF2-40B4-BE49-F238E27FC236}">
                <a16:creationId xmlns:a16="http://schemas.microsoft.com/office/drawing/2014/main" id="{B63D9F09-AC4B-5800-B538-B9E01D505744}"/>
              </a:ext>
            </a:extLst>
          </p:cNvPr>
          <p:cNvCxnSpPr>
            <a:cxnSpLocks/>
          </p:cNvCxnSpPr>
          <p:nvPr/>
        </p:nvCxnSpPr>
        <p:spPr>
          <a:xfrm>
            <a:off x="3737611" y="617225"/>
            <a:ext cx="1500433" cy="211591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9F7CE85-BECE-E0EC-754C-5E00616D5616}"/>
              </a:ext>
            </a:extLst>
          </p:cNvPr>
          <p:cNvCxnSpPr/>
          <p:nvPr/>
        </p:nvCxnSpPr>
        <p:spPr>
          <a:xfrm>
            <a:off x="4876800" y="617225"/>
            <a:ext cx="1219200" cy="19545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3B67BCC-2B69-A4D0-4C38-34E5913D9ED2}"/>
              </a:ext>
            </a:extLst>
          </p:cNvPr>
          <p:cNvPicPr>
            <a:picLocks noChangeAspect="1"/>
          </p:cNvPicPr>
          <p:nvPr/>
        </p:nvPicPr>
        <p:blipFill>
          <a:blip r:embed="rId5"/>
          <a:stretch>
            <a:fillRect/>
          </a:stretch>
        </p:blipFill>
        <p:spPr>
          <a:xfrm>
            <a:off x="1587419" y="1729277"/>
            <a:ext cx="376848" cy="420947"/>
          </a:xfrm>
          <a:prstGeom prst="rect">
            <a:avLst/>
          </a:prstGeom>
        </p:spPr>
      </p:pic>
      <p:pic>
        <p:nvPicPr>
          <p:cNvPr id="4" name="Picture 3">
            <a:extLst>
              <a:ext uri="{FF2B5EF4-FFF2-40B4-BE49-F238E27FC236}">
                <a16:creationId xmlns:a16="http://schemas.microsoft.com/office/drawing/2014/main" id="{72EBC858-8637-C431-24B1-22FF993A3506}"/>
              </a:ext>
            </a:extLst>
          </p:cNvPr>
          <p:cNvPicPr>
            <a:picLocks noChangeAspect="1"/>
          </p:cNvPicPr>
          <p:nvPr/>
        </p:nvPicPr>
        <p:blipFill>
          <a:blip r:embed="rId5"/>
          <a:stretch>
            <a:fillRect/>
          </a:stretch>
        </p:blipFill>
        <p:spPr>
          <a:xfrm>
            <a:off x="3176047" y="2596405"/>
            <a:ext cx="573074" cy="64013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85"/>
          <p:cNvSpPr txBox="1"/>
          <p:nvPr/>
        </p:nvSpPr>
        <p:spPr>
          <a:xfrm>
            <a:off x="15599" y="16074"/>
            <a:ext cx="4928933"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3600" b="1" dirty="0">
                <a:solidFill>
                  <a:srgbClr val="0000FF"/>
                </a:solidFill>
                <a:highlight>
                  <a:srgbClr val="FFFF00"/>
                </a:highlight>
                <a:latin typeface="Figtree"/>
                <a:ea typeface="Figtree"/>
                <a:cs typeface="Figtree"/>
                <a:sym typeface="Figtree"/>
              </a:rPr>
              <a:t>4. Power of Sentences</a:t>
            </a:r>
            <a:endParaRPr sz="3600" b="1" i="0" u="none" strike="noStrike" cap="none" dirty="0">
              <a:solidFill>
                <a:srgbClr val="0000FF"/>
              </a:solidFill>
              <a:highlight>
                <a:srgbClr val="FFFF00"/>
              </a:highlight>
              <a:latin typeface="Figtree"/>
              <a:ea typeface="Figtree"/>
              <a:cs typeface="Figtree"/>
              <a:sym typeface="Figtree"/>
            </a:endParaRPr>
          </a:p>
        </p:txBody>
      </p:sp>
      <p:pic>
        <p:nvPicPr>
          <p:cNvPr id="767" name="Google Shape;767;p85"/>
          <p:cNvPicPr preferRelativeResize="0"/>
          <p:nvPr/>
        </p:nvPicPr>
        <p:blipFill rotWithShape="1">
          <a:blip r:embed="rId3">
            <a:alphaModFix/>
          </a:blip>
          <a:srcRect/>
          <a:stretch/>
        </p:blipFill>
        <p:spPr>
          <a:xfrm rot="10800000">
            <a:off x="164149" y="979874"/>
            <a:ext cx="3727576" cy="2795676"/>
          </a:xfrm>
          <a:prstGeom prst="rect">
            <a:avLst/>
          </a:prstGeom>
          <a:noFill/>
          <a:ln>
            <a:noFill/>
          </a:ln>
        </p:spPr>
      </p:pic>
      <p:pic>
        <p:nvPicPr>
          <p:cNvPr id="768" name="Google Shape;768;p85"/>
          <p:cNvPicPr preferRelativeResize="0"/>
          <p:nvPr/>
        </p:nvPicPr>
        <p:blipFill rotWithShape="1">
          <a:blip r:embed="rId4">
            <a:alphaModFix/>
          </a:blip>
          <a:srcRect/>
          <a:stretch/>
        </p:blipFill>
        <p:spPr>
          <a:xfrm>
            <a:off x="4279386" y="2065652"/>
            <a:ext cx="1719670" cy="2974150"/>
          </a:xfrm>
          <a:prstGeom prst="rect">
            <a:avLst/>
          </a:prstGeom>
          <a:noFill/>
          <a:ln>
            <a:noFill/>
          </a:ln>
        </p:spPr>
      </p:pic>
      <p:pic>
        <p:nvPicPr>
          <p:cNvPr id="769" name="Google Shape;769;p85"/>
          <p:cNvPicPr preferRelativeResize="0"/>
          <p:nvPr/>
        </p:nvPicPr>
        <p:blipFill>
          <a:blip r:embed="rId5">
            <a:alphaModFix/>
          </a:blip>
          <a:stretch>
            <a:fillRect/>
          </a:stretch>
        </p:blipFill>
        <p:spPr>
          <a:xfrm>
            <a:off x="4944531" y="440267"/>
            <a:ext cx="4183869" cy="145530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86"/>
          <p:cNvSpPr txBox="1">
            <a:spLocks noGrp="1"/>
          </p:cNvSpPr>
          <p:nvPr>
            <p:ph type="title"/>
          </p:nvPr>
        </p:nvSpPr>
        <p:spPr>
          <a:xfrm>
            <a:off x="311700" y="88550"/>
            <a:ext cx="8520600" cy="572700"/>
          </a:xfrm>
          <a:prstGeom prst="rect">
            <a:avLst/>
          </a:prstGeom>
        </p:spPr>
        <p:txBody>
          <a:bodyPr spcFirstLastPara="1" wrap="square" lIns="0" tIns="0" rIns="0" bIns="0" anchor="b" anchorCtr="0">
            <a:normAutofit/>
          </a:bodyPr>
          <a:lstStyle/>
          <a:p>
            <a:pPr marL="0" lvl="0" indent="0" rtl="0">
              <a:spcBef>
                <a:spcPts val="0"/>
              </a:spcBef>
              <a:spcAft>
                <a:spcPts val="0"/>
              </a:spcAft>
              <a:buNone/>
            </a:pPr>
            <a:r>
              <a:rPr lang="en" sz="3200" b="1" dirty="0"/>
              <a:t>Expand the sentence</a:t>
            </a:r>
            <a:endParaRPr sz="3200" b="1" dirty="0"/>
          </a:p>
        </p:txBody>
      </p:sp>
      <p:sp>
        <p:nvSpPr>
          <p:cNvPr id="775" name="Google Shape;775;p86"/>
          <p:cNvSpPr txBox="1">
            <a:spLocks noGrp="1"/>
          </p:cNvSpPr>
          <p:nvPr>
            <p:ph type="body" idx="1"/>
          </p:nvPr>
        </p:nvSpPr>
        <p:spPr>
          <a:xfrm>
            <a:off x="240400" y="863550"/>
            <a:ext cx="8520600" cy="3416400"/>
          </a:xfrm>
          <a:prstGeom prst="rect">
            <a:avLst/>
          </a:prstGeom>
        </p:spPr>
        <p:txBody>
          <a:bodyPr spcFirstLastPara="1" wrap="square" lIns="91425" tIns="91425" rIns="91425" bIns="91425" anchor="ctr" anchorCtr="0">
            <a:noAutofit/>
          </a:bodyPr>
          <a:lstStyle/>
          <a:p>
            <a:pPr marL="457200" lvl="0" indent="-419100" algn="l" rtl="0">
              <a:spcBef>
                <a:spcPts val="0"/>
              </a:spcBef>
              <a:spcAft>
                <a:spcPts val="0"/>
              </a:spcAft>
              <a:buClr>
                <a:schemeClr val="dk1"/>
              </a:buClr>
              <a:buSzPts val="3000"/>
              <a:buAutoNum type="arabicPeriod"/>
            </a:pPr>
            <a:r>
              <a:rPr lang="en" sz="3000">
                <a:solidFill>
                  <a:schemeClr val="dk1"/>
                </a:solidFill>
              </a:rPr>
              <a:t>She had a plan.</a:t>
            </a:r>
            <a:endParaRPr sz="3000">
              <a:solidFill>
                <a:schemeClr val="dk1"/>
              </a:solidFill>
            </a:endParaRPr>
          </a:p>
          <a:p>
            <a:pPr marL="0" lvl="0" indent="0" algn="l" rtl="0">
              <a:lnSpc>
                <a:spcPct val="100000"/>
              </a:lnSpc>
              <a:spcBef>
                <a:spcPts val="0"/>
              </a:spcBef>
              <a:spcAft>
                <a:spcPts val="0"/>
              </a:spcAft>
              <a:buNone/>
            </a:pPr>
            <a:r>
              <a:rPr lang="en" sz="2700">
                <a:solidFill>
                  <a:srgbClr val="0000FF"/>
                </a:solidFill>
              </a:rPr>
              <a:t>  Who?</a:t>
            </a:r>
            <a:endParaRPr sz="2700">
              <a:solidFill>
                <a:srgbClr val="0000FF"/>
              </a:solidFill>
            </a:endParaRPr>
          </a:p>
          <a:p>
            <a:pPr marL="0" lvl="0" indent="0" algn="l" rtl="0">
              <a:lnSpc>
                <a:spcPct val="100000"/>
              </a:lnSpc>
              <a:spcBef>
                <a:spcPts val="0"/>
              </a:spcBef>
              <a:spcAft>
                <a:spcPts val="0"/>
              </a:spcAft>
              <a:buNone/>
            </a:pPr>
            <a:r>
              <a:rPr lang="en" sz="2700">
                <a:solidFill>
                  <a:srgbClr val="980000"/>
                </a:solidFill>
              </a:rPr>
              <a:t>*When?</a:t>
            </a:r>
            <a:endParaRPr sz="2700">
              <a:solidFill>
                <a:srgbClr val="980000"/>
              </a:solidFill>
            </a:endParaRPr>
          </a:p>
          <a:p>
            <a:pPr marL="0" lvl="0" indent="0" algn="l" rtl="0">
              <a:lnSpc>
                <a:spcPct val="100000"/>
              </a:lnSpc>
              <a:spcBef>
                <a:spcPts val="0"/>
              </a:spcBef>
              <a:spcAft>
                <a:spcPts val="0"/>
              </a:spcAft>
              <a:buNone/>
            </a:pPr>
            <a:r>
              <a:rPr lang="en" sz="2700">
                <a:solidFill>
                  <a:srgbClr val="9900FF"/>
                </a:solidFill>
              </a:rPr>
              <a:t>  Why? </a:t>
            </a:r>
            <a:endParaRPr sz="2700">
              <a:solidFill>
                <a:srgbClr val="9900FF"/>
              </a:solidFill>
            </a:endParaRPr>
          </a:p>
          <a:p>
            <a:pPr marL="0" lvl="0" indent="0" algn="l" rtl="0">
              <a:lnSpc>
                <a:spcPct val="100000"/>
              </a:lnSpc>
              <a:spcBef>
                <a:spcPts val="0"/>
              </a:spcBef>
              <a:spcAft>
                <a:spcPts val="0"/>
              </a:spcAft>
              <a:buNone/>
            </a:pPr>
            <a:endParaRPr sz="2700">
              <a:solidFill>
                <a:srgbClr val="9900FF"/>
              </a:solidFill>
            </a:endParaRPr>
          </a:p>
          <a:p>
            <a:pPr marL="0" lvl="0" indent="0" algn="l" rtl="0">
              <a:lnSpc>
                <a:spcPct val="100000"/>
              </a:lnSpc>
              <a:spcBef>
                <a:spcPts val="0"/>
              </a:spcBef>
              <a:spcAft>
                <a:spcPts val="0"/>
              </a:spcAft>
              <a:buNone/>
            </a:pPr>
            <a:r>
              <a:rPr lang="en" sz="2700">
                <a:solidFill>
                  <a:srgbClr val="980000"/>
                </a:solidFill>
              </a:rPr>
              <a:t>After school,</a:t>
            </a:r>
            <a:r>
              <a:rPr lang="en" sz="2700">
                <a:solidFill>
                  <a:schemeClr val="dk1"/>
                </a:solidFill>
              </a:rPr>
              <a:t> </a:t>
            </a:r>
            <a:r>
              <a:rPr lang="en" sz="2700">
                <a:solidFill>
                  <a:srgbClr val="0000FF"/>
                </a:solidFill>
              </a:rPr>
              <a:t>Ha</a:t>
            </a:r>
            <a:r>
              <a:rPr lang="en" sz="2700">
                <a:solidFill>
                  <a:schemeClr val="dk1"/>
                </a:solidFill>
              </a:rPr>
              <a:t> had a plan </a:t>
            </a:r>
            <a:r>
              <a:rPr lang="en" sz="2700">
                <a:solidFill>
                  <a:srgbClr val="9900FF"/>
                </a:solidFill>
              </a:rPr>
              <a:t>to change coats, so she can escape from the Pink Boy.</a:t>
            </a:r>
            <a:endParaRPr sz="2700">
              <a:solidFill>
                <a:srgbClr val="9900FF"/>
              </a:solidFill>
            </a:endParaRPr>
          </a:p>
        </p:txBody>
      </p:sp>
      <p:pic>
        <p:nvPicPr>
          <p:cNvPr id="776" name="Google Shape;776;p86"/>
          <p:cNvPicPr preferRelativeResize="0"/>
          <p:nvPr/>
        </p:nvPicPr>
        <p:blipFill>
          <a:blip r:embed="rId3">
            <a:alphaModFix/>
          </a:blip>
          <a:stretch>
            <a:fillRect/>
          </a:stretch>
        </p:blipFill>
        <p:spPr>
          <a:xfrm>
            <a:off x="7598725" y="1330873"/>
            <a:ext cx="1031750" cy="1031750"/>
          </a:xfrm>
          <a:prstGeom prst="rect">
            <a:avLst/>
          </a:prstGeom>
          <a:noFill/>
          <a:ln>
            <a:noFill/>
          </a:ln>
        </p:spPr>
      </p:pic>
      <p:pic>
        <p:nvPicPr>
          <p:cNvPr id="777" name="Google Shape;777;p86"/>
          <p:cNvPicPr preferRelativeResize="0"/>
          <p:nvPr/>
        </p:nvPicPr>
        <p:blipFill>
          <a:blip r:embed="rId4">
            <a:alphaModFix/>
          </a:blip>
          <a:stretch>
            <a:fillRect/>
          </a:stretch>
        </p:blipFill>
        <p:spPr>
          <a:xfrm>
            <a:off x="5882750" y="1460900"/>
            <a:ext cx="929350" cy="1031750"/>
          </a:xfrm>
          <a:prstGeom prst="rect">
            <a:avLst/>
          </a:prstGeom>
          <a:noFill/>
          <a:ln>
            <a:noFill/>
          </a:ln>
        </p:spPr>
      </p:pic>
      <p:sp>
        <p:nvSpPr>
          <p:cNvPr id="2" name="TextBox 1">
            <a:extLst>
              <a:ext uri="{FF2B5EF4-FFF2-40B4-BE49-F238E27FC236}">
                <a16:creationId xmlns:a16="http://schemas.microsoft.com/office/drawing/2014/main" id="{BFAB7B22-340F-9861-1700-231010DA4E74}"/>
              </a:ext>
            </a:extLst>
          </p:cNvPr>
          <p:cNvSpPr txBox="1"/>
          <p:nvPr/>
        </p:nvSpPr>
        <p:spPr>
          <a:xfrm>
            <a:off x="5768622" y="4651022"/>
            <a:ext cx="3063678" cy="307777"/>
          </a:xfrm>
          <a:prstGeom prst="rect">
            <a:avLst/>
          </a:prstGeom>
          <a:noFill/>
        </p:spPr>
        <p:txBody>
          <a:bodyPr wrap="square" rtlCol="0">
            <a:spAutoFit/>
          </a:bodyPr>
          <a:lstStyle/>
          <a:p>
            <a:r>
              <a:rPr lang="en-US" dirty="0">
                <a:solidFill>
                  <a:schemeClr val="tx1"/>
                </a:solidFill>
              </a:rPr>
              <a:t>Hochman &amp; Wexler (2024)</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87"/>
          <p:cNvSpPr txBox="1">
            <a:spLocks noGrp="1"/>
          </p:cNvSpPr>
          <p:nvPr>
            <p:ph type="title"/>
          </p:nvPr>
        </p:nvSpPr>
        <p:spPr>
          <a:xfrm>
            <a:off x="311700" y="88550"/>
            <a:ext cx="8520600" cy="572700"/>
          </a:xfrm>
          <a:prstGeom prst="rect">
            <a:avLst/>
          </a:prstGeom>
        </p:spPr>
        <p:txBody>
          <a:bodyPr spcFirstLastPara="1" wrap="square" lIns="0" tIns="0" rIns="0" bIns="0" anchor="b" anchorCtr="0">
            <a:normAutofit/>
          </a:bodyPr>
          <a:lstStyle/>
          <a:p>
            <a:pPr marL="0" lvl="0" indent="0" rtl="0">
              <a:spcBef>
                <a:spcPts val="0"/>
              </a:spcBef>
              <a:spcAft>
                <a:spcPts val="0"/>
              </a:spcAft>
              <a:buNone/>
            </a:pPr>
            <a:r>
              <a:rPr lang="en" sz="3200" b="1" dirty="0"/>
              <a:t>Expand the sentence</a:t>
            </a:r>
            <a:endParaRPr sz="3200" dirty="0"/>
          </a:p>
        </p:txBody>
      </p:sp>
      <p:sp>
        <p:nvSpPr>
          <p:cNvPr id="783" name="Google Shape;783;p87"/>
          <p:cNvSpPr txBox="1">
            <a:spLocks noGrp="1"/>
          </p:cNvSpPr>
          <p:nvPr>
            <p:ph type="body" idx="1"/>
          </p:nvPr>
        </p:nvSpPr>
        <p:spPr>
          <a:xfrm>
            <a:off x="240400" y="863550"/>
            <a:ext cx="8520600" cy="341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chemeClr val="dk1"/>
                </a:solidFill>
              </a:rPr>
              <a:t> He chased Ha.</a:t>
            </a:r>
            <a:endParaRPr sz="3000">
              <a:solidFill>
                <a:schemeClr val="dk1"/>
              </a:solidFill>
            </a:endParaRPr>
          </a:p>
          <a:p>
            <a:pPr marL="0" lvl="0" indent="0" algn="l" rtl="0">
              <a:lnSpc>
                <a:spcPct val="100000"/>
              </a:lnSpc>
              <a:spcBef>
                <a:spcPts val="0"/>
              </a:spcBef>
              <a:spcAft>
                <a:spcPts val="0"/>
              </a:spcAft>
              <a:buNone/>
            </a:pPr>
            <a:r>
              <a:rPr lang="en" sz="2700">
                <a:solidFill>
                  <a:srgbClr val="0000FF"/>
                </a:solidFill>
              </a:rPr>
              <a:t>  Who?</a:t>
            </a:r>
            <a:endParaRPr sz="2700">
              <a:solidFill>
                <a:srgbClr val="0000FF"/>
              </a:solidFill>
            </a:endParaRPr>
          </a:p>
          <a:p>
            <a:pPr marL="0" lvl="0" indent="0" algn="l" rtl="0">
              <a:lnSpc>
                <a:spcPct val="100000"/>
              </a:lnSpc>
              <a:spcBef>
                <a:spcPts val="0"/>
              </a:spcBef>
              <a:spcAft>
                <a:spcPts val="0"/>
              </a:spcAft>
              <a:buNone/>
            </a:pPr>
            <a:r>
              <a:rPr lang="en" sz="2700">
                <a:solidFill>
                  <a:srgbClr val="980000"/>
                </a:solidFill>
              </a:rPr>
              <a:t>*When?</a:t>
            </a:r>
            <a:endParaRPr sz="2700">
              <a:solidFill>
                <a:srgbClr val="980000"/>
              </a:solidFill>
            </a:endParaRPr>
          </a:p>
          <a:p>
            <a:pPr marL="0" lvl="0" indent="0" algn="l" rtl="0">
              <a:lnSpc>
                <a:spcPct val="100000"/>
              </a:lnSpc>
              <a:spcBef>
                <a:spcPts val="0"/>
              </a:spcBef>
              <a:spcAft>
                <a:spcPts val="0"/>
              </a:spcAft>
              <a:buNone/>
            </a:pPr>
            <a:r>
              <a:rPr lang="en" sz="2700">
                <a:solidFill>
                  <a:srgbClr val="9900FF"/>
                </a:solidFill>
              </a:rPr>
              <a:t>  Why? </a:t>
            </a:r>
            <a:endParaRPr sz="2700">
              <a:solidFill>
                <a:srgbClr val="9900FF"/>
              </a:solidFill>
            </a:endParaRPr>
          </a:p>
          <a:p>
            <a:pPr marL="0" lvl="0" indent="0" algn="l" rtl="0">
              <a:lnSpc>
                <a:spcPct val="100000"/>
              </a:lnSpc>
              <a:spcBef>
                <a:spcPts val="0"/>
              </a:spcBef>
              <a:spcAft>
                <a:spcPts val="0"/>
              </a:spcAft>
              <a:buNone/>
            </a:pPr>
            <a:endParaRPr sz="2700">
              <a:solidFill>
                <a:srgbClr val="9900FF"/>
              </a:solidFill>
            </a:endParaRPr>
          </a:p>
          <a:p>
            <a:pPr marL="0" lvl="0" indent="0" algn="l" rtl="0">
              <a:lnSpc>
                <a:spcPct val="100000"/>
              </a:lnSpc>
              <a:spcBef>
                <a:spcPts val="0"/>
              </a:spcBef>
              <a:spcAft>
                <a:spcPts val="0"/>
              </a:spcAft>
              <a:buNone/>
            </a:pPr>
            <a:r>
              <a:rPr lang="en" sz="2700">
                <a:solidFill>
                  <a:srgbClr val="980000"/>
                </a:solidFill>
              </a:rPr>
              <a:t>After school,</a:t>
            </a:r>
            <a:r>
              <a:rPr lang="en" sz="2700">
                <a:solidFill>
                  <a:schemeClr val="dk1"/>
                </a:solidFill>
              </a:rPr>
              <a:t> </a:t>
            </a:r>
            <a:r>
              <a:rPr lang="en" sz="2700">
                <a:solidFill>
                  <a:srgbClr val="0000FF"/>
                </a:solidFill>
              </a:rPr>
              <a:t>____ </a:t>
            </a:r>
            <a:r>
              <a:rPr lang="en" sz="2700">
                <a:solidFill>
                  <a:srgbClr val="212121"/>
                </a:solidFill>
              </a:rPr>
              <a:t>____________</a:t>
            </a:r>
            <a:r>
              <a:rPr lang="en" sz="2700">
                <a:solidFill>
                  <a:srgbClr val="0000FF"/>
                </a:solidFill>
              </a:rPr>
              <a:t> </a:t>
            </a:r>
            <a:r>
              <a:rPr lang="en" sz="2700">
                <a:solidFill>
                  <a:srgbClr val="9900FF"/>
                </a:solidFill>
              </a:rPr>
              <a:t>_________</a:t>
            </a:r>
            <a:r>
              <a:rPr lang="en" sz="2700">
                <a:solidFill>
                  <a:srgbClr val="0000FF"/>
                </a:solidFill>
              </a:rPr>
              <a:t>.</a:t>
            </a:r>
            <a:endParaRPr sz="2700">
              <a:solidFill>
                <a:srgbClr val="9900FF"/>
              </a:solidFill>
            </a:endParaRPr>
          </a:p>
        </p:txBody>
      </p:sp>
      <p:pic>
        <p:nvPicPr>
          <p:cNvPr id="784" name="Google Shape;784;p87"/>
          <p:cNvPicPr preferRelativeResize="0"/>
          <p:nvPr/>
        </p:nvPicPr>
        <p:blipFill>
          <a:blip r:embed="rId3">
            <a:alphaModFix/>
          </a:blip>
          <a:stretch>
            <a:fillRect/>
          </a:stretch>
        </p:blipFill>
        <p:spPr>
          <a:xfrm>
            <a:off x="6202750" y="1305150"/>
            <a:ext cx="1933400" cy="1056925"/>
          </a:xfrm>
          <a:prstGeom prst="rect">
            <a:avLst/>
          </a:prstGeom>
          <a:noFill/>
          <a:ln>
            <a:noFill/>
          </a:ln>
        </p:spPr>
      </p:pic>
      <p:sp>
        <p:nvSpPr>
          <p:cNvPr id="2" name="TextBox 1">
            <a:extLst>
              <a:ext uri="{FF2B5EF4-FFF2-40B4-BE49-F238E27FC236}">
                <a16:creationId xmlns:a16="http://schemas.microsoft.com/office/drawing/2014/main" id="{DCA49ACE-CA5C-D403-F1D6-888C7BEEAF4D}"/>
              </a:ext>
            </a:extLst>
          </p:cNvPr>
          <p:cNvSpPr txBox="1"/>
          <p:nvPr/>
        </p:nvSpPr>
        <p:spPr>
          <a:xfrm>
            <a:off x="6344356" y="4572000"/>
            <a:ext cx="2291644" cy="307777"/>
          </a:xfrm>
          <a:prstGeom prst="rect">
            <a:avLst/>
          </a:prstGeom>
          <a:noFill/>
        </p:spPr>
        <p:txBody>
          <a:bodyPr wrap="square" rtlCol="0">
            <a:spAutoFit/>
          </a:bodyPr>
          <a:lstStyle/>
          <a:p>
            <a:r>
              <a:rPr lang="en-US">
                <a:solidFill>
                  <a:schemeClr val="tx1"/>
                </a:solidFill>
              </a:rPr>
              <a:t>Hochman &amp; Wexler (2024)</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88"/>
          <p:cNvSpPr txBox="1">
            <a:spLocks noGrp="1"/>
          </p:cNvSpPr>
          <p:nvPr>
            <p:ph type="title"/>
          </p:nvPr>
        </p:nvSpPr>
        <p:spPr>
          <a:xfrm>
            <a:off x="651900" y="130925"/>
            <a:ext cx="7543800" cy="7173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200" b="1" dirty="0"/>
              <a:t>Sentence Types</a:t>
            </a:r>
            <a:endParaRPr sz="3200" b="1" dirty="0"/>
          </a:p>
        </p:txBody>
      </p:sp>
      <p:sp>
        <p:nvSpPr>
          <p:cNvPr id="790" name="Google Shape;790;p88"/>
          <p:cNvSpPr txBox="1">
            <a:spLocks noGrp="1"/>
          </p:cNvSpPr>
          <p:nvPr>
            <p:ph type="body" idx="1"/>
          </p:nvPr>
        </p:nvSpPr>
        <p:spPr>
          <a:xfrm>
            <a:off x="342000" y="1052699"/>
            <a:ext cx="8549700" cy="3959875"/>
          </a:xfrm>
          <a:prstGeom prst="rect">
            <a:avLst/>
          </a:prstGeom>
        </p:spPr>
        <p:txBody>
          <a:bodyPr spcFirstLastPara="1" wrap="square" lIns="68575" tIns="34275" rIns="68575" bIns="34275" anchor="t" anchorCtr="0">
            <a:normAutofit fontScale="77500" lnSpcReduction="20000"/>
          </a:bodyPr>
          <a:lstStyle/>
          <a:p>
            <a:pPr marL="0" lvl="0" indent="0" algn="l" rtl="0">
              <a:lnSpc>
                <a:spcPct val="200000"/>
              </a:lnSpc>
              <a:spcBef>
                <a:spcPts val="900"/>
              </a:spcBef>
              <a:spcAft>
                <a:spcPts val="0"/>
              </a:spcAft>
              <a:buNone/>
            </a:pPr>
            <a:r>
              <a:rPr lang="en" sz="3600" b="1" dirty="0">
                <a:solidFill>
                  <a:schemeClr val="dk1"/>
                </a:solidFill>
              </a:rPr>
              <a:t>Write a sentence of each type using the word </a:t>
            </a:r>
            <a:r>
              <a:rPr lang="en" sz="3600" b="1" dirty="0">
                <a:solidFill>
                  <a:srgbClr val="0000FF"/>
                </a:solidFill>
                <a:highlight>
                  <a:schemeClr val="accent6"/>
                </a:highlight>
              </a:rPr>
              <a:t>diagram.</a:t>
            </a:r>
            <a:endParaRPr sz="3600" b="1" dirty="0">
              <a:solidFill>
                <a:srgbClr val="0000FF"/>
              </a:solidFill>
              <a:highlight>
                <a:schemeClr val="accent6"/>
              </a:highlight>
            </a:endParaRPr>
          </a:p>
          <a:p>
            <a:pPr marL="0" lvl="0" indent="0" algn="l" rtl="0">
              <a:lnSpc>
                <a:spcPct val="200000"/>
              </a:lnSpc>
              <a:spcBef>
                <a:spcPts val="900"/>
              </a:spcBef>
              <a:spcAft>
                <a:spcPts val="0"/>
              </a:spcAft>
              <a:buNone/>
            </a:pPr>
            <a:r>
              <a:rPr lang="en" sz="2300" dirty="0">
                <a:solidFill>
                  <a:schemeClr val="dk1"/>
                </a:solidFill>
              </a:rPr>
              <a:t>Statement: </a:t>
            </a:r>
            <a:r>
              <a:rPr lang="en" sz="2300" b="1" i="1" dirty="0">
                <a:solidFill>
                  <a:srgbClr val="2200CC"/>
                </a:solidFill>
              </a:rPr>
              <a:t>The </a:t>
            </a:r>
            <a:r>
              <a:rPr lang="en" sz="2300" b="1" i="1" u="sng" dirty="0">
                <a:solidFill>
                  <a:srgbClr val="2200CC"/>
                </a:solidFill>
              </a:rPr>
              <a:t>diagram </a:t>
            </a:r>
            <a:r>
              <a:rPr lang="en" sz="2300" b="1" i="1" dirty="0">
                <a:solidFill>
                  <a:srgbClr val="2200CC"/>
                </a:solidFill>
              </a:rPr>
              <a:t>represents ½.</a:t>
            </a:r>
            <a:endParaRPr sz="2300" b="1" i="1" dirty="0">
              <a:solidFill>
                <a:srgbClr val="2200CC"/>
              </a:solidFill>
            </a:endParaRPr>
          </a:p>
          <a:p>
            <a:pPr marL="0" lvl="0" indent="0" algn="l" rtl="0">
              <a:lnSpc>
                <a:spcPct val="200000"/>
              </a:lnSpc>
              <a:spcBef>
                <a:spcPts val="900"/>
              </a:spcBef>
              <a:spcAft>
                <a:spcPts val="0"/>
              </a:spcAft>
              <a:buNone/>
            </a:pPr>
            <a:r>
              <a:rPr lang="en" sz="2300" dirty="0">
                <a:solidFill>
                  <a:schemeClr val="dk1"/>
                </a:solidFill>
              </a:rPr>
              <a:t>Question: </a:t>
            </a:r>
            <a:r>
              <a:rPr lang="en" sz="2300" b="1" i="1" dirty="0">
                <a:solidFill>
                  <a:srgbClr val="2200CC"/>
                </a:solidFill>
              </a:rPr>
              <a:t>Is a </a:t>
            </a:r>
            <a:r>
              <a:rPr lang="en" sz="2300" b="1" i="1" u="sng" dirty="0">
                <a:solidFill>
                  <a:srgbClr val="2200CC"/>
                </a:solidFill>
              </a:rPr>
              <a:t>diagram </a:t>
            </a:r>
            <a:r>
              <a:rPr lang="en" sz="2300" b="1" i="1" dirty="0">
                <a:solidFill>
                  <a:srgbClr val="2200CC"/>
                </a:solidFill>
              </a:rPr>
              <a:t>a visual representation?</a:t>
            </a:r>
            <a:endParaRPr sz="2300" b="1" i="1" dirty="0">
              <a:solidFill>
                <a:srgbClr val="2200CC"/>
              </a:solidFill>
            </a:endParaRPr>
          </a:p>
          <a:p>
            <a:pPr marL="0" lvl="0" indent="0" algn="l" rtl="0">
              <a:lnSpc>
                <a:spcPct val="200000"/>
              </a:lnSpc>
              <a:spcBef>
                <a:spcPts val="900"/>
              </a:spcBef>
              <a:spcAft>
                <a:spcPts val="0"/>
              </a:spcAft>
              <a:buNone/>
            </a:pPr>
            <a:r>
              <a:rPr lang="en" sz="2300" dirty="0">
                <a:solidFill>
                  <a:schemeClr val="dk1"/>
                </a:solidFill>
              </a:rPr>
              <a:t>Command: </a:t>
            </a:r>
            <a:r>
              <a:rPr lang="en" sz="2300" b="1" i="1" dirty="0">
                <a:solidFill>
                  <a:srgbClr val="2200CC"/>
                </a:solidFill>
              </a:rPr>
              <a:t>Draw a </a:t>
            </a:r>
            <a:r>
              <a:rPr lang="en" sz="2300" b="1" i="1" u="sng" dirty="0">
                <a:solidFill>
                  <a:srgbClr val="2200CC"/>
                </a:solidFill>
              </a:rPr>
              <a:t>diagram</a:t>
            </a:r>
            <a:r>
              <a:rPr lang="en" sz="2300" b="1" i="1" dirty="0">
                <a:solidFill>
                  <a:srgbClr val="2200CC"/>
                </a:solidFill>
              </a:rPr>
              <a:t> that has four sides and measures 360 degrees.</a:t>
            </a:r>
            <a:endParaRPr sz="2300" b="1" i="1" dirty="0">
              <a:solidFill>
                <a:srgbClr val="2200CC"/>
              </a:solidFill>
            </a:endParaRPr>
          </a:p>
        </p:txBody>
      </p:sp>
      <p:sp>
        <p:nvSpPr>
          <p:cNvPr id="2" name="TextBox 1">
            <a:extLst>
              <a:ext uri="{FF2B5EF4-FFF2-40B4-BE49-F238E27FC236}">
                <a16:creationId xmlns:a16="http://schemas.microsoft.com/office/drawing/2014/main" id="{3EDEE662-44F7-B981-B36C-07D1550DFA4C}"/>
              </a:ext>
            </a:extLst>
          </p:cNvPr>
          <p:cNvSpPr txBox="1"/>
          <p:nvPr/>
        </p:nvSpPr>
        <p:spPr>
          <a:xfrm>
            <a:off x="5599289" y="4639733"/>
            <a:ext cx="3202711" cy="307777"/>
          </a:xfrm>
          <a:prstGeom prst="rect">
            <a:avLst/>
          </a:prstGeom>
          <a:noFill/>
        </p:spPr>
        <p:txBody>
          <a:bodyPr wrap="square" rtlCol="0">
            <a:spAutoFit/>
          </a:bodyPr>
          <a:lstStyle/>
          <a:p>
            <a:r>
              <a:rPr lang="en-US">
                <a:solidFill>
                  <a:schemeClr val="tx1"/>
                </a:solidFill>
              </a:rPr>
              <a:t>Hochman &amp; Wexler (2024)</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89"/>
          <p:cNvSpPr txBox="1">
            <a:spLocks noGrp="1"/>
          </p:cNvSpPr>
          <p:nvPr>
            <p:ph type="body" idx="1"/>
          </p:nvPr>
        </p:nvSpPr>
        <p:spPr>
          <a:xfrm>
            <a:off x="269645" y="168850"/>
            <a:ext cx="8311200" cy="412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b="1" dirty="0">
                <a:solidFill>
                  <a:schemeClr val="dk1"/>
                </a:solidFill>
                <a:latin typeface="+mj-lt"/>
              </a:rPr>
              <a:t>b</a:t>
            </a:r>
            <a:r>
              <a:rPr lang="en" sz="3200" b="1" dirty="0">
                <a:solidFill>
                  <a:schemeClr val="dk1"/>
                </a:solidFill>
                <a:latin typeface="+mj-lt"/>
              </a:rPr>
              <a:t>ecause/but/so</a:t>
            </a:r>
            <a:endParaRPr sz="3200" b="1" dirty="0">
              <a:solidFill>
                <a:schemeClr val="dk1"/>
              </a:solidFill>
              <a:latin typeface="+mj-lt"/>
            </a:endParaRPr>
          </a:p>
          <a:p>
            <a:pPr marL="0" lvl="0" indent="0" algn="l" rtl="0">
              <a:spcBef>
                <a:spcPts val="0"/>
              </a:spcBef>
              <a:spcAft>
                <a:spcPts val="0"/>
              </a:spcAft>
              <a:buNone/>
            </a:pPr>
            <a:r>
              <a:rPr lang="en" sz="2700" dirty="0">
                <a:solidFill>
                  <a:schemeClr val="dk1"/>
                </a:solidFill>
              </a:rPr>
              <a:t>1.Ha’s family faced many challenges</a:t>
            </a:r>
            <a:r>
              <a:rPr lang="en" sz="2700" b="1" dirty="0">
                <a:solidFill>
                  <a:schemeClr val="dk1"/>
                </a:solidFill>
              </a:rPr>
              <a:t> because </a:t>
            </a:r>
            <a:r>
              <a:rPr lang="en" sz="2700" dirty="0">
                <a:solidFill>
                  <a:schemeClr val="dk1"/>
                </a:solidFill>
              </a:rPr>
              <a:t>___.</a:t>
            </a:r>
            <a:endParaRPr sz="2700" dirty="0">
              <a:solidFill>
                <a:schemeClr val="dk1"/>
              </a:solidFill>
            </a:endParaRPr>
          </a:p>
          <a:p>
            <a:pPr marL="0" lvl="0" indent="0" algn="l" rtl="0">
              <a:spcBef>
                <a:spcPts val="0"/>
              </a:spcBef>
              <a:spcAft>
                <a:spcPts val="0"/>
              </a:spcAft>
              <a:buNone/>
            </a:pPr>
            <a:r>
              <a:rPr lang="en" sz="2700" dirty="0">
                <a:solidFill>
                  <a:schemeClr val="dk1"/>
                </a:solidFill>
              </a:rPr>
              <a:t>2. Ha’s family faced challenges,</a:t>
            </a:r>
            <a:r>
              <a:rPr lang="en" sz="2700" b="1" dirty="0">
                <a:solidFill>
                  <a:schemeClr val="dk1"/>
                </a:solidFill>
              </a:rPr>
              <a:t> but </a:t>
            </a:r>
            <a:r>
              <a:rPr lang="en" sz="2700" dirty="0">
                <a:solidFill>
                  <a:schemeClr val="dk1"/>
                </a:solidFill>
              </a:rPr>
              <a:t>____.</a:t>
            </a:r>
            <a:endParaRPr sz="2700" dirty="0">
              <a:solidFill>
                <a:schemeClr val="dk1"/>
              </a:solidFill>
            </a:endParaRPr>
          </a:p>
          <a:p>
            <a:pPr marL="0" lvl="0" indent="0" algn="l" rtl="0">
              <a:spcBef>
                <a:spcPts val="0"/>
              </a:spcBef>
              <a:spcAft>
                <a:spcPts val="0"/>
              </a:spcAft>
              <a:buNone/>
            </a:pPr>
            <a:r>
              <a:rPr lang="en" sz="2700" dirty="0">
                <a:solidFill>
                  <a:schemeClr val="dk1"/>
                </a:solidFill>
              </a:rPr>
              <a:t>3. Ha’s family faced challenges, </a:t>
            </a:r>
            <a:r>
              <a:rPr lang="en" sz="2700" b="1" dirty="0">
                <a:solidFill>
                  <a:schemeClr val="dk1"/>
                </a:solidFill>
              </a:rPr>
              <a:t>so</a:t>
            </a:r>
            <a:r>
              <a:rPr lang="en" sz="2700" dirty="0">
                <a:solidFill>
                  <a:schemeClr val="dk1"/>
                </a:solidFill>
              </a:rPr>
              <a:t> _____.</a:t>
            </a:r>
            <a:endParaRPr sz="2700" dirty="0">
              <a:solidFill>
                <a:schemeClr val="dk1"/>
              </a:solidFill>
            </a:endParaRPr>
          </a:p>
        </p:txBody>
      </p:sp>
      <p:pic>
        <p:nvPicPr>
          <p:cNvPr id="797" name="Google Shape;797;p89"/>
          <p:cNvPicPr preferRelativeResize="0"/>
          <p:nvPr/>
        </p:nvPicPr>
        <p:blipFill>
          <a:blip r:embed="rId3">
            <a:alphaModFix/>
          </a:blip>
          <a:stretch>
            <a:fillRect/>
          </a:stretch>
        </p:blipFill>
        <p:spPr>
          <a:xfrm>
            <a:off x="2903450" y="3333200"/>
            <a:ext cx="2356950" cy="1641450"/>
          </a:xfrm>
          <a:prstGeom prst="rect">
            <a:avLst/>
          </a:prstGeom>
          <a:noFill/>
          <a:ln>
            <a:noFill/>
          </a:ln>
        </p:spPr>
      </p:pic>
      <p:pic>
        <p:nvPicPr>
          <p:cNvPr id="798" name="Google Shape;798;p89"/>
          <p:cNvPicPr preferRelativeResize="0"/>
          <p:nvPr/>
        </p:nvPicPr>
        <p:blipFill>
          <a:blip r:embed="rId4">
            <a:alphaModFix/>
          </a:blip>
          <a:stretch>
            <a:fillRect/>
          </a:stretch>
        </p:blipFill>
        <p:spPr>
          <a:xfrm>
            <a:off x="7533404" y="2571754"/>
            <a:ext cx="1540850" cy="231544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90"/>
          <p:cNvSpPr txBox="1">
            <a:spLocks noGrp="1"/>
          </p:cNvSpPr>
          <p:nvPr>
            <p:ph type="title"/>
          </p:nvPr>
        </p:nvSpPr>
        <p:spPr>
          <a:xfrm>
            <a:off x="307075" y="-1"/>
            <a:ext cx="7464586" cy="12069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sz="3200" b="1" dirty="0"/>
              <a:t>b</a:t>
            </a:r>
            <a:r>
              <a:rPr lang="en" sz="3200" b="1" dirty="0"/>
              <a:t>ecause/but/so</a:t>
            </a:r>
            <a:endParaRPr sz="3200" b="1" dirty="0"/>
          </a:p>
        </p:txBody>
      </p:sp>
      <p:sp>
        <p:nvSpPr>
          <p:cNvPr id="804" name="Google Shape;804;p90"/>
          <p:cNvSpPr txBox="1">
            <a:spLocks noGrp="1"/>
          </p:cNvSpPr>
          <p:nvPr>
            <p:ph type="body" idx="1"/>
          </p:nvPr>
        </p:nvSpPr>
        <p:spPr>
          <a:xfrm>
            <a:off x="296225" y="1194350"/>
            <a:ext cx="8540700" cy="3730200"/>
          </a:xfrm>
          <a:prstGeom prst="rect">
            <a:avLst/>
          </a:prstGeom>
        </p:spPr>
        <p:txBody>
          <a:bodyPr spcFirstLastPara="1" wrap="square" lIns="68575" tIns="34275" rIns="68575" bIns="34275" anchor="t" anchorCtr="0">
            <a:normAutofit/>
          </a:bodyPr>
          <a:lstStyle/>
          <a:p>
            <a:pPr marL="0" lvl="0" indent="0" algn="l" rtl="0">
              <a:spcBef>
                <a:spcPts val="900"/>
              </a:spcBef>
              <a:spcAft>
                <a:spcPts val="0"/>
              </a:spcAft>
              <a:buNone/>
            </a:pPr>
            <a:r>
              <a:rPr lang="en" sz="2000">
                <a:solidFill>
                  <a:schemeClr val="dk1"/>
                </a:solidFill>
              </a:rPr>
              <a:t>Complete the sentence stems.</a:t>
            </a:r>
            <a:endParaRPr sz="2000">
              <a:solidFill>
                <a:schemeClr val="dk1"/>
              </a:solidFill>
            </a:endParaRPr>
          </a:p>
          <a:p>
            <a:pPr marL="0" lvl="0" indent="0" algn="l" rtl="0">
              <a:spcBef>
                <a:spcPts val="900"/>
              </a:spcBef>
              <a:spcAft>
                <a:spcPts val="0"/>
              </a:spcAft>
              <a:buNone/>
            </a:pPr>
            <a:endParaRPr sz="2000">
              <a:solidFill>
                <a:schemeClr val="dk1"/>
              </a:solidFill>
            </a:endParaRPr>
          </a:p>
          <a:p>
            <a:pPr marL="0" lvl="0" indent="0" algn="l" rtl="0">
              <a:spcBef>
                <a:spcPts val="900"/>
              </a:spcBef>
              <a:spcAft>
                <a:spcPts val="0"/>
              </a:spcAft>
              <a:buNone/>
            </a:pPr>
            <a:r>
              <a:rPr lang="en" sz="2000">
                <a:solidFill>
                  <a:schemeClr val="dk1"/>
                </a:solidFill>
              </a:rPr>
              <a:t>The Nile was beneficial to ancient Egyptians </a:t>
            </a:r>
            <a:r>
              <a:rPr lang="en" sz="2000" b="1">
                <a:solidFill>
                  <a:schemeClr val="dk1"/>
                </a:solidFill>
              </a:rPr>
              <a:t>because</a:t>
            </a:r>
            <a:r>
              <a:rPr lang="en" sz="2000">
                <a:solidFill>
                  <a:schemeClr val="dk1"/>
                </a:solidFill>
              </a:rPr>
              <a:t> </a:t>
            </a:r>
            <a:r>
              <a:rPr lang="en" sz="2000" i="1" u="sng">
                <a:solidFill>
                  <a:srgbClr val="2200CC"/>
                </a:solidFill>
              </a:rPr>
              <a:t>it provided fertile soil for farming.</a:t>
            </a:r>
            <a:endParaRPr sz="2000" i="1" u="sng">
              <a:solidFill>
                <a:srgbClr val="2200CC"/>
              </a:solidFill>
            </a:endParaRPr>
          </a:p>
          <a:p>
            <a:pPr marL="0" lvl="0" indent="0" algn="l" rtl="0">
              <a:spcBef>
                <a:spcPts val="900"/>
              </a:spcBef>
              <a:spcAft>
                <a:spcPts val="0"/>
              </a:spcAft>
              <a:buNone/>
            </a:pPr>
            <a:endParaRPr sz="2000">
              <a:solidFill>
                <a:schemeClr val="dk1"/>
              </a:solidFill>
            </a:endParaRPr>
          </a:p>
          <a:p>
            <a:pPr marL="0" lvl="0" indent="0" algn="l" rtl="0">
              <a:spcBef>
                <a:spcPts val="900"/>
              </a:spcBef>
              <a:spcAft>
                <a:spcPts val="0"/>
              </a:spcAft>
              <a:buNone/>
            </a:pPr>
            <a:r>
              <a:rPr lang="en" sz="2000">
                <a:solidFill>
                  <a:schemeClr val="dk1"/>
                </a:solidFill>
              </a:rPr>
              <a:t>The Nile was beneficial to ancient Egyptians, </a:t>
            </a:r>
            <a:r>
              <a:rPr lang="en" sz="2000" b="1">
                <a:solidFill>
                  <a:schemeClr val="dk1"/>
                </a:solidFill>
              </a:rPr>
              <a:t>but</a:t>
            </a:r>
            <a:r>
              <a:rPr lang="en" sz="2000">
                <a:solidFill>
                  <a:schemeClr val="dk1"/>
                </a:solidFill>
              </a:rPr>
              <a:t> </a:t>
            </a:r>
            <a:r>
              <a:rPr lang="en" sz="2000" i="1" u="sng">
                <a:solidFill>
                  <a:srgbClr val="2200CC"/>
                </a:solidFill>
              </a:rPr>
              <a:t>annual flood waters caused destruction.</a:t>
            </a:r>
            <a:endParaRPr sz="2000" i="1" u="sng">
              <a:solidFill>
                <a:srgbClr val="2200CC"/>
              </a:solidFill>
            </a:endParaRPr>
          </a:p>
          <a:p>
            <a:pPr marL="0" lvl="0" indent="0" algn="l" rtl="0">
              <a:spcBef>
                <a:spcPts val="900"/>
              </a:spcBef>
              <a:spcAft>
                <a:spcPts val="0"/>
              </a:spcAft>
              <a:buNone/>
            </a:pPr>
            <a:endParaRPr sz="2000">
              <a:solidFill>
                <a:schemeClr val="dk1"/>
              </a:solidFill>
            </a:endParaRPr>
          </a:p>
          <a:p>
            <a:pPr marL="0" lvl="0" indent="0" algn="l" rtl="0">
              <a:spcBef>
                <a:spcPts val="900"/>
              </a:spcBef>
              <a:spcAft>
                <a:spcPts val="0"/>
              </a:spcAft>
              <a:buNone/>
            </a:pPr>
            <a:r>
              <a:rPr lang="en" sz="2000">
                <a:solidFill>
                  <a:schemeClr val="dk1"/>
                </a:solidFill>
              </a:rPr>
              <a:t>The Nile was beneficial to ancient Egyptians, </a:t>
            </a:r>
            <a:r>
              <a:rPr lang="en" sz="2000" b="1">
                <a:solidFill>
                  <a:schemeClr val="dk1"/>
                </a:solidFill>
              </a:rPr>
              <a:t>so</a:t>
            </a:r>
            <a:r>
              <a:rPr lang="en" sz="2000">
                <a:solidFill>
                  <a:schemeClr val="dk1"/>
                </a:solidFill>
              </a:rPr>
              <a:t> </a:t>
            </a:r>
            <a:r>
              <a:rPr lang="en" sz="2000" i="1" u="sng">
                <a:solidFill>
                  <a:srgbClr val="2200CC"/>
                </a:solidFill>
              </a:rPr>
              <a:t>the river was worshiped as a god.</a:t>
            </a:r>
            <a:endParaRPr sz="2000" i="1" u="sng">
              <a:solidFill>
                <a:srgbClr val="2200CC"/>
              </a:solidFill>
            </a:endParaRPr>
          </a:p>
        </p:txBody>
      </p:sp>
      <p:pic>
        <p:nvPicPr>
          <p:cNvPr id="805" name="Google Shape;805;p90"/>
          <p:cNvPicPr preferRelativeResize="0"/>
          <p:nvPr/>
        </p:nvPicPr>
        <p:blipFill>
          <a:blip r:embed="rId3">
            <a:alphaModFix/>
          </a:blip>
          <a:stretch>
            <a:fillRect/>
          </a:stretch>
        </p:blipFill>
        <p:spPr>
          <a:xfrm>
            <a:off x="7346600" y="73350"/>
            <a:ext cx="1076625" cy="1771850"/>
          </a:xfrm>
          <a:prstGeom prst="rect">
            <a:avLst/>
          </a:prstGeom>
          <a:noFill/>
          <a:ln>
            <a:noFill/>
          </a:ln>
        </p:spPr>
      </p:pic>
      <p:pic>
        <p:nvPicPr>
          <p:cNvPr id="806" name="Google Shape;806;p90"/>
          <p:cNvPicPr preferRelativeResize="0"/>
          <p:nvPr/>
        </p:nvPicPr>
        <p:blipFill>
          <a:blip r:embed="rId4">
            <a:alphaModFix/>
          </a:blip>
          <a:stretch>
            <a:fillRect/>
          </a:stretch>
        </p:blipFill>
        <p:spPr>
          <a:xfrm>
            <a:off x="5285625" y="213450"/>
            <a:ext cx="1774025" cy="993450"/>
          </a:xfrm>
          <a:prstGeom prst="rect">
            <a:avLst/>
          </a:prstGeom>
          <a:noFill/>
          <a:ln>
            <a:noFill/>
          </a:ln>
        </p:spPr>
      </p:pic>
      <p:sp>
        <p:nvSpPr>
          <p:cNvPr id="2" name="TextBox 1">
            <a:extLst>
              <a:ext uri="{FF2B5EF4-FFF2-40B4-BE49-F238E27FC236}">
                <a16:creationId xmlns:a16="http://schemas.microsoft.com/office/drawing/2014/main" id="{A451003F-4D9F-06F1-1D79-C2B5C26374D6}"/>
              </a:ext>
            </a:extLst>
          </p:cNvPr>
          <p:cNvSpPr txBox="1"/>
          <p:nvPr/>
        </p:nvSpPr>
        <p:spPr>
          <a:xfrm>
            <a:off x="5633156" y="4718756"/>
            <a:ext cx="2912533" cy="307777"/>
          </a:xfrm>
          <a:prstGeom prst="rect">
            <a:avLst/>
          </a:prstGeom>
          <a:noFill/>
        </p:spPr>
        <p:txBody>
          <a:bodyPr wrap="square" rtlCol="0">
            <a:spAutoFit/>
          </a:bodyPr>
          <a:lstStyle/>
          <a:p>
            <a:r>
              <a:rPr lang="en-US">
                <a:solidFill>
                  <a:schemeClr val="tx1"/>
                </a:solidFill>
              </a:rPr>
              <a:t>Hochman &amp; Wexler (2024)</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63"/>
          <p:cNvSpPr txBox="1">
            <a:spLocks noGrp="1"/>
          </p:cNvSpPr>
          <p:nvPr>
            <p:ph type="title"/>
          </p:nvPr>
        </p:nvSpPr>
        <p:spPr>
          <a:xfrm>
            <a:off x="800111" y="-82076"/>
            <a:ext cx="7543800" cy="12069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600" dirty="0"/>
              <a:t>Zoom In</a:t>
            </a:r>
            <a:endParaRPr sz="3600" dirty="0"/>
          </a:p>
        </p:txBody>
      </p:sp>
      <p:sp>
        <p:nvSpPr>
          <p:cNvPr id="547" name="Google Shape;547;p63"/>
          <p:cNvSpPr txBox="1">
            <a:spLocks noGrp="1"/>
          </p:cNvSpPr>
          <p:nvPr>
            <p:ph type="body" idx="1"/>
          </p:nvPr>
        </p:nvSpPr>
        <p:spPr>
          <a:xfrm>
            <a:off x="671436" y="929581"/>
            <a:ext cx="7543800" cy="3038100"/>
          </a:xfrm>
          <a:prstGeom prst="rect">
            <a:avLst/>
          </a:prstGeom>
        </p:spPr>
        <p:txBody>
          <a:bodyPr spcFirstLastPara="1" wrap="square" lIns="68575" tIns="34275" rIns="68575" bIns="34275" anchor="t" anchorCtr="0">
            <a:normAutofit/>
          </a:bodyPr>
          <a:lstStyle/>
          <a:p>
            <a:pPr marL="0" lvl="0" indent="0" algn="l" rtl="0">
              <a:spcBef>
                <a:spcPts val="900"/>
              </a:spcBef>
              <a:spcAft>
                <a:spcPts val="0"/>
              </a:spcAft>
              <a:buNone/>
            </a:pPr>
            <a:r>
              <a:rPr lang="en" sz="3600" dirty="0"/>
              <a:t>What are the children doing? </a:t>
            </a:r>
            <a:endParaRPr sz="3600" dirty="0"/>
          </a:p>
          <a:p>
            <a:pPr marL="0" lvl="0" indent="0" algn="l" rtl="0">
              <a:spcBef>
                <a:spcPts val="900"/>
              </a:spcBef>
              <a:spcAft>
                <a:spcPts val="0"/>
              </a:spcAft>
              <a:buNone/>
            </a:pPr>
            <a:r>
              <a:rPr lang="en" sz="2600" dirty="0"/>
              <a:t>  </a:t>
            </a:r>
            <a:endParaRPr sz="2600" dirty="0"/>
          </a:p>
        </p:txBody>
      </p:sp>
      <p:pic>
        <p:nvPicPr>
          <p:cNvPr id="548" name="Google Shape;548;p63"/>
          <p:cNvPicPr preferRelativeResize="0"/>
          <p:nvPr/>
        </p:nvPicPr>
        <p:blipFill>
          <a:blip r:embed="rId3">
            <a:alphaModFix/>
          </a:blip>
          <a:stretch>
            <a:fillRect/>
          </a:stretch>
        </p:blipFill>
        <p:spPr>
          <a:xfrm>
            <a:off x="199601" y="1876800"/>
            <a:ext cx="2703500" cy="3129671"/>
          </a:xfrm>
          <a:prstGeom prst="rect">
            <a:avLst/>
          </a:prstGeom>
          <a:noFill/>
          <a:ln>
            <a:noFill/>
          </a:ln>
        </p:spPr>
      </p:pic>
      <p:pic>
        <p:nvPicPr>
          <p:cNvPr id="549" name="Google Shape;549;p63"/>
          <p:cNvPicPr preferRelativeResize="0"/>
          <p:nvPr/>
        </p:nvPicPr>
        <p:blipFill>
          <a:blip r:embed="rId4">
            <a:alphaModFix/>
          </a:blip>
          <a:stretch>
            <a:fillRect/>
          </a:stretch>
        </p:blipFill>
        <p:spPr>
          <a:xfrm>
            <a:off x="3091575" y="1882175"/>
            <a:ext cx="2703500" cy="3118925"/>
          </a:xfrm>
          <a:prstGeom prst="rect">
            <a:avLst/>
          </a:prstGeom>
          <a:noFill/>
          <a:ln>
            <a:noFill/>
          </a:ln>
        </p:spPr>
      </p:pic>
      <p:pic>
        <p:nvPicPr>
          <p:cNvPr id="550" name="Google Shape;550;p63"/>
          <p:cNvPicPr preferRelativeResize="0"/>
          <p:nvPr/>
        </p:nvPicPr>
        <p:blipFill>
          <a:blip r:embed="rId5">
            <a:alphaModFix/>
          </a:blip>
          <a:stretch>
            <a:fillRect/>
          </a:stretch>
        </p:blipFill>
        <p:spPr>
          <a:xfrm>
            <a:off x="5886650" y="1862981"/>
            <a:ext cx="2703500" cy="315731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91"/>
          <p:cNvSpPr txBox="1">
            <a:spLocks noGrp="1"/>
          </p:cNvSpPr>
          <p:nvPr>
            <p:ph type="title"/>
          </p:nvPr>
        </p:nvSpPr>
        <p:spPr>
          <a:xfrm>
            <a:off x="311700" y="162201"/>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t>What if?...</a:t>
            </a:r>
            <a:endParaRPr sz="3200" b="1" dirty="0"/>
          </a:p>
        </p:txBody>
      </p:sp>
      <p:sp>
        <p:nvSpPr>
          <p:cNvPr id="812" name="Google Shape;812;p91"/>
          <p:cNvSpPr txBox="1">
            <a:spLocks noGrp="1"/>
          </p:cNvSpPr>
          <p:nvPr>
            <p:ph type="body" idx="1"/>
          </p:nvPr>
        </p:nvSpPr>
        <p:spPr>
          <a:xfrm>
            <a:off x="311700" y="1152475"/>
            <a:ext cx="86715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600">
                <a:solidFill>
                  <a:srgbClr val="0000FF"/>
                </a:solidFill>
                <a:latin typeface="Comic Sans MS"/>
                <a:ea typeface="Comic Sans MS"/>
                <a:cs typeface="Comic Sans MS"/>
                <a:sym typeface="Comic Sans MS"/>
              </a:rPr>
              <a:t>If</a:t>
            </a:r>
            <a:r>
              <a:rPr lang="en" sz="2600">
                <a:latin typeface="Comic Sans MS"/>
                <a:ea typeface="Comic Sans MS"/>
                <a:cs typeface="Comic Sans MS"/>
                <a:sym typeface="Comic Sans MS"/>
              </a:rPr>
              <a:t> </a:t>
            </a:r>
            <a:r>
              <a:rPr lang="en" sz="2600">
                <a:solidFill>
                  <a:schemeClr val="dk1"/>
                </a:solidFill>
                <a:latin typeface="Comic Sans MS"/>
                <a:ea typeface="Comic Sans MS"/>
                <a:cs typeface="Comic Sans MS"/>
                <a:sym typeface="Comic Sans MS"/>
              </a:rPr>
              <a:t>Brother Vu did not teach Ha karate</a:t>
            </a:r>
            <a:r>
              <a:rPr lang="en" sz="2600" b="1">
                <a:solidFill>
                  <a:srgbClr val="0000FF"/>
                </a:solidFill>
                <a:highlight>
                  <a:schemeClr val="accent6"/>
                </a:highlight>
                <a:latin typeface="Comic Sans MS"/>
                <a:ea typeface="Comic Sans MS"/>
                <a:cs typeface="Comic Sans MS"/>
                <a:sym typeface="Comic Sans MS"/>
              </a:rPr>
              <a:t>, </a:t>
            </a:r>
            <a:r>
              <a:rPr lang="en" sz="2600">
                <a:latin typeface="Comic Sans MS"/>
                <a:ea typeface="Comic Sans MS"/>
                <a:cs typeface="Comic Sans MS"/>
                <a:sym typeface="Comic Sans MS"/>
              </a:rPr>
              <a:t>__________.</a:t>
            </a:r>
            <a:endParaRPr sz="2600">
              <a:latin typeface="Comic Sans MS"/>
              <a:ea typeface="Comic Sans MS"/>
              <a:cs typeface="Comic Sans MS"/>
              <a:sym typeface="Comic Sans MS"/>
            </a:endParaRPr>
          </a:p>
          <a:p>
            <a:pPr marL="0" lvl="0" indent="0" algn="l" rtl="0">
              <a:spcBef>
                <a:spcPts val="0"/>
              </a:spcBef>
              <a:spcAft>
                <a:spcPts val="0"/>
              </a:spcAft>
              <a:buNone/>
            </a:pPr>
            <a:r>
              <a:rPr lang="en" sz="2600">
                <a:solidFill>
                  <a:srgbClr val="0000FF"/>
                </a:solidFill>
                <a:latin typeface="Comic Sans MS"/>
                <a:ea typeface="Comic Sans MS"/>
                <a:cs typeface="Comic Sans MS"/>
                <a:sym typeface="Comic Sans MS"/>
              </a:rPr>
              <a:t>If</a:t>
            </a:r>
            <a:r>
              <a:rPr lang="en" sz="2600">
                <a:solidFill>
                  <a:schemeClr val="dk1"/>
                </a:solidFill>
                <a:latin typeface="Comic Sans MS"/>
                <a:ea typeface="Comic Sans MS"/>
                <a:cs typeface="Comic Sans MS"/>
                <a:sym typeface="Comic Sans MS"/>
              </a:rPr>
              <a:t> Brother Vu did not come on his motorcycle</a:t>
            </a:r>
            <a:r>
              <a:rPr lang="en" sz="2600" b="1">
                <a:solidFill>
                  <a:srgbClr val="0000FF"/>
                </a:solidFill>
                <a:highlight>
                  <a:schemeClr val="accent6"/>
                </a:highlight>
                <a:latin typeface="Comic Sans MS"/>
                <a:ea typeface="Comic Sans MS"/>
                <a:cs typeface="Comic Sans MS"/>
                <a:sym typeface="Comic Sans MS"/>
              </a:rPr>
              <a:t>,</a:t>
            </a:r>
            <a:r>
              <a:rPr lang="en" sz="2600">
                <a:latin typeface="Comic Sans MS"/>
                <a:ea typeface="Comic Sans MS"/>
                <a:cs typeface="Comic Sans MS"/>
                <a:sym typeface="Comic Sans MS"/>
              </a:rPr>
              <a:t>______.</a:t>
            </a:r>
            <a:endParaRPr sz="2600">
              <a:latin typeface="Comic Sans MS"/>
              <a:ea typeface="Comic Sans MS"/>
              <a:cs typeface="Comic Sans MS"/>
              <a:sym typeface="Comic Sans MS"/>
            </a:endParaRPr>
          </a:p>
          <a:p>
            <a:pPr marL="0" lvl="0" indent="0" algn="l" rtl="0">
              <a:spcBef>
                <a:spcPts val="0"/>
              </a:spcBef>
              <a:spcAft>
                <a:spcPts val="0"/>
              </a:spcAft>
              <a:buNone/>
            </a:pPr>
            <a:r>
              <a:rPr lang="en" sz="2600">
                <a:solidFill>
                  <a:srgbClr val="0000FF"/>
                </a:solidFill>
                <a:latin typeface="Comic Sans MS"/>
                <a:ea typeface="Comic Sans MS"/>
                <a:cs typeface="Comic Sans MS"/>
                <a:sym typeface="Comic Sans MS"/>
              </a:rPr>
              <a:t>If</a:t>
            </a:r>
            <a:r>
              <a:rPr lang="en" sz="2600">
                <a:latin typeface="Comic Sans MS"/>
                <a:ea typeface="Comic Sans MS"/>
                <a:cs typeface="Comic Sans MS"/>
                <a:sym typeface="Comic Sans MS"/>
              </a:rPr>
              <a:t> ___</a:t>
            </a:r>
            <a:r>
              <a:rPr lang="en" sz="2600">
                <a:solidFill>
                  <a:srgbClr val="0000FF"/>
                </a:solidFill>
                <a:latin typeface="Comic Sans MS"/>
                <a:ea typeface="Comic Sans MS"/>
                <a:cs typeface="Comic Sans MS"/>
                <a:sym typeface="Comic Sans MS"/>
              </a:rPr>
              <a:t>did not</a:t>
            </a:r>
            <a:r>
              <a:rPr lang="en" sz="2600">
                <a:latin typeface="Comic Sans MS"/>
                <a:ea typeface="Comic Sans MS"/>
                <a:cs typeface="Comic Sans MS"/>
                <a:sym typeface="Comic Sans MS"/>
              </a:rPr>
              <a:t>____, _________.</a:t>
            </a:r>
            <a:endParaRPr sz="2600">
              <a:latin typeface="Comic Sans MS"/>
              <a:ea typeface="Comic Sans MS"/>
              <a:cs typeface="Comic Sans MS"/>
              <a:sym typeface="Comic Sans MS"/>
            </a:endParaRPr>
          </a:p>
        </p:txBody>
      </p:sp>
      <p:pic>
        <p:nvPicPr>
          <p:cNvPr id="813" name="Google Shape;813;p91"/>
          <p:cNvPicPr preferRelativeResize="0"/>
          <p:nvPr/>
        </p:nvPicPr>
        <p:blipFill>
          <a:blip r:embed="rId3">
            <a:alphaModFix/>
          </a:blip>
          <a:stretch>
            <a:fillRect/>
          </a:stretch>
        </p:blipFill>
        <p:spPr>
          <a:xfrm>
            <a:off x="1777800" y="3552868"/>
            <a:ext cx="2428374" cy="1428431"/>
          </a:xfrm>
          <a:prstGeom prst="rect">
            <a:avLst/>
          </a:prstGeom>
          <a:noFill/>
          <a:ln>
            <a:noFill/>
          </a:ln>
        </p:spPr>
      </p:pic>
      <p:pic>
        <p:nvPicPr>
          <p:cNvPr id="814" name="Google Shape;814;p91"/>
          <p:cNvPicPr preferRelativeResize="0"/>
          <p:nvPr/>
        </p:nvPicPr>
        <p:blipFill>
          <a:blip r:embed="rId4">
            <a:alphaModFix/>
          </a:blip>
          <a:stretch>
            <a:fillRect/>
          </a:stretch>
        </p:blipFill>
        <p:spPr>
          <a:xfrm>
            <a:off x="5286100" y="3263000"/>
            <a:ext cx="1374525" cy="17672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92"/>
          <p:cNvSpPr txBox="1">
            <a:spLocks noGrp="1"/>
          </p:cNvSpPr>
          <p:nvPr>
            <p:ph type="title"/>
          </p:nvPr>
        </p:nvSpPr>
        <p:spPr>
          <a:xfrm>
            <a:off x="255211" y="-1"/>
            <a:ext cx="7543800" cy="12069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200" b="1" dirty="0"/>
              <a:t>What if?</a:t>
            </a:r>
            <a:endParaRPr sz="3200" b="1" dirty="0"/>
          </a:p>
        </p:txBody>
      </p:sp>
      <p:sp>
        <p:nvSpPr>
          <p:cNvPr id="820" name="Google Shape;820;p92"/>
          <p:cNvSpPr txBox="1">
            <a:spLocks noGrp="1"/>
          </p:cNvSpPr>
          <p:nvPr>
            <p:ph type="body" idx="1"/>
          </p:nvPr>
        </p:nvSpPr>
        <p:spPr>
          <a:xfrm>
            <a:off x="255198" y="1344825"/>
            <a:ext cx="8581800" cy="3038100"/>
          </a:xfrm>
          <a:prstGeom prst="rect">
            <a:avLst/>
          </a:prstGeom>
        </p:spPr>
        <p:txBody>
          <a:bodyPr spcFirstLastPara="1" wrap="square" lIns="68575" tIns="34275" rIns="68575" bIns="34275" anchor="t" anchorCtr="0">
            <a:normAutofit/>
          </a:bodyPr>
          <a:lstStyle/>
          <a:p>
            <a:pPr marL="0" lvl="0" indent="0" algn="l" rtl="0">
              <a:lnSpc>
                <a:spcPct val="200000"/>
              </a:lnSpc>
              <a:spcBef>
                <a:spcPts val="900"/>
              </a:spcBef>
              <a:spcAft>
                <a:spcPts val="0"/>
              </a:spcAft>
              <a:buNone/>
            </a:pPr>
            <a:r>
              <a:rPr lang="en" sz="2900" b="1">
                <a:solidFill>
                  <a:schemeClr val="dk1"/>
                </a:solidFill>
              </a:rPr>
              <a:t>If </a:t>
            </a:r>
            <a:r>
              <a:rPr lang="en" sz="2900">
                <a:solidFill>
                  <a:schemeClr val="dk1"/>
                </a:solidFill>
              </a:rPr>
              <a:t>an object has a higher average density than a liquid</a:t>
            </a:r>
            <a:r>
              <a:rPr lang="en" sz="2900" b="1">
                <a:solidFill>
                  <a:schemeClr val="dk1"/>
                </a:solidFill>
              </a:rPr>
              <a:t>,</a:t>
            </a:r>
            <a:r>
              <a:rPr lang="en" sz="2900"/>
              <a:t> </a:t>
            </a:r>
            <a:r>
              <a:rPr lang="en" sz="2900" b="1" i="1" u="sng">
                <a:solidFill>
                  <a:srgbClr val="2200CC"/>
                </a:solidFill>
              </a:rPr>
              <a:t>the object is not buoyant enough to float.</a:t>
            </a:r>
            <a:endParaRPr sz="2900" b="1" i="1" u="sng">
              <a:solidFill>
                <a:srgbClr val="2200CC"/>
              </a:solidFill>
            </a:endParaRPr>
          </a:p>
        </p:txBody>
      </p:sp>
      <p:pic>
        <p:nvPicPr>
          <p:cNvPr id="821" name="Google Shape;821;p92"/>
          <p:cNvPicPr preferRelativeResize="0"/>
          <p:nvPr/>
        </p:nvPicPr>
        <p:blipFill>
          <a:blip r:embed="rId3">
            <a:alphaModFix/>
          </a:blip>
          <a:stretch>
            <a:fillRect/>
          </a:stretch>
        </p:blipFill>
        <p:spPr>
          <a:xfrm>
            <a:off x="3687813" y="3350350"/>
            <a:ext cx="2847975" cy="1600200"/>
          </a:xfrm>
          <a:prstGeom prst="rect">
            <a:avLst/>
          </a:prstGeom>
          <a:noFill/>
          <a:ln>
            <a:noFill/>
          </a:ln>
        </p:spPr>
      </p:pic>
      <p:sp>
        <p:nvSpPr>
          <p:cNvPr id="2" name="TextBox 1">
            <a:extLst>
              <a:ext uri="{FF2B5EF4-FFF2-40B4-BE49-F238E27FC236}">
                <a16:creationId xmlns:a16="http://schemas.microsoft.com/office/drawing/2014/main" id="{8C18FB15-CB1C-8AF8-4017-016E607E1F43}"/>
              </a:ext>
            </a:extLst>
          </p:cNvPr>
          <p:cNvSpPr txBox="1"/>
          <p:nvPr/>
        </p:nvSpPr>
        <p:spPr>
          <a:xfrm>
            <a:off x="6535788" y="4538133"/>
            <a:ext cx="2382434" cy="307777"/>
          </a:xfrm>
          <a:prstGeom prst="rect">
            <a:avLst/>
          </a:prstGeom>
          <a:noFill/>
        </p:spPr>
        <p:txBody>
          <a:bodyPr wrap="square" rtlCol="0">
            <a:spAutoFit/>
          </a:bodyPr>
          <a:lstStyle/>
          <a:p>
            <a:r>
              <a:rPr lang="en-US">
                <a:solidFill>
                  <a:schemeClr val="tx1"/>
                </a:solidFill>
              </a:rPr>
              <a:t>Hochman &amp; Wexler (2024)</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EEE3-32B9-8BAC-1CAE-C2260C4AAB17}"/>
              </a:ext>
            </a:extLst>
          </p:cNvPr>
          <p:cNvSpPr>
            <a:spLocks noGrp="1"/>
          </p:cNvSpPr>
          <p:nvPr>
            <p:ph type="title"/>
          </p:nvPr>
        </p:nvSpPr>
        <p:spPr>
          <a:xfrm>
            <a:off x="226652" y="160274"/>
            <a:ext cx="7543800" cy="663815"/>
          </a:xfrm>
        </p:spPr>
        <p:txBody>
          <a:bodyPr/>
          <a:lstStyle/>
          <a:p>
            <a:r>
              <a:rPr lang="en" b="1" dirty="0"/>
              <a:t>             Clarifying </a:t>
            </a:r>
            <a:endParaRPr lang="en-US" dirty="0"/>
          </a:p>
        </p:txBody>
      </p:sp>
      <p:sp>
        <p:nvSpPr>
          <p:cNvPr id="3" name="Text Placeholder 2">
            <a:extLst>
              <a:ext uri="{FF2B5EF4-FFF2-40B4-BE49-F238E27FC236}">
                <a16:creationId xmlns:a16="http://schemas.microsoft.com/office/drawing/2014/main" id="{16B33711-EC74-DF42-DFFE-C3DEF76D9F28}"/>
              </a:ext>
            </a:extLst>
          </p:cNvPr>
          <p:cNvSpPr>
            <a:spLocks noGrp="1"/>
          </p:cNvSpPr>
          <p:nvPr>
            <p:ph type="body" idx="1"/>
          </p:nvPr>
        </p:nvSpPr>
        <p:spPr>
          <a:xfrm>
            <a:off x="486297" y="983008"/>
            <a:ext cx="4413080" cy="3038100"/>
          </a:xfrm>
        </p:spPr>
        <p:txBody>
          <a:bodyPr/>
          <a:lstStyle/>
          <a:p>
            <a:pPr marL="158750" indent="0">
              <a:buNone/>
            </a:pPr>
            <a:endParaRPr lang="en-US" dirty="0"/>
          </a:p>
        </p:txBody>
      </p:sp>
      <p:sp>
        <p:nvSpPr>
          <p:cNvPr id="7" name="Speech Bubble: Oval 6">
            <a:extLst>
              <a:ext uri="{FF2B5EF4-FFF2-40B4-BE49-F238E27FC236}">
                <a16:creationId xmlns:a16="http://schemas.microsoft.com/office/drawing/2014/main" id="{567592E3-F285-A8D5-FDD7-42E40937A585}"/>
              </a:ext>
            </a:extLst>
          </p:cNvPr>
          <p:cNvSpPr/>
          <p:nvPr/>
        </p:nvSpPr>
        <p:spPr>
          <a:xfrm>
            <a:off x="0" y="983008"/>
            <a:ext cx="4899377" cy="2399947"/>
          </a:xfrm>
          <a:prstGeom prst="wedgeEllipse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800" dirty="0"/>
              <a:t>Can you elaborate?</a:t>
            </a:r>
          </a:p>
          <a:p>
            <a:pPr algn="ctr"/>
            <a:r>
              <a:rPr lang="en-US" sz="1800" dirty="0"/>
              <a:t>Can you clarify?</a:t>
            </a:r>
          </a:p>
          <a:p>
            <a:pPr algn="ctr"/>
            <a:r>
              <a:rPr lang="en-US" sz="1800" dirty="0"/>
              <a:t>What do you mean by __?</a:t>
            </a:r>
          </a:p>
          <a:p>
            <a:pPr algn="ctr"/>
            <a:r>
              <a:rPr lang="en-US" sz="1800" dirty="0"/>
              <a:t>Can you tell me more about __?</a:t>
            </a:r>
          </a:p>
          <a:p>
            <a:pPr algn="ctr"/>
            <a:r>
              <a:rPr lang="en-US" sz="1800" dirty="0"/>
              <a:t>What makes you think that?</a:t>
            </a:r>
          </a:p>
          <a:p>
            <a:pPr algn="ctr"/>
            <a:r>
              <a:rPr lang="en-US" sz="1800" dirty="0"/>
              <a:t>How do you know?</a:t>
            </a:r>
          </a:p>
          <a:p>
            <a:pPr algn="ctr"/>
            <a:endParaRPr lang="en-US" dirty="0"/>
          </a:p>
        </p:txBody>
      </p:sp>
      <p:sp>
        <p:nvSpPr>
          <p:cNvPr id="8" name="Speech Bubble: Oval 7">
            <a:extLst>
              <a:ext uri="{FF2B5EF4-FFF2-40B4-BE49-F238E27FC236}">
                <a16:creationId xmlns:a16="http://schemas.microsoft.com/office/drawing/2014/main" id="{BEBC6C3A-D957-8D80-2253-BAA73ED3F120}"/>
              </a:ext>
            </a:extLst>
          </p:cNvPr>
          <p:cNvSpPr/>
          <p:nvPr/>
        </p:nvSpPr>
        <p:spPr>
          <a:xfrm>
            <a:off x="4258197" y="2390665"/>
            <a:ext cx="4750336" cy="2487678"/>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dirty="0"/>
              <a:t>Can you give an example?</a:t>
            </a:r>
          </a:p>
          <a:p>
            <a:pPr algn="ctr"/>
            <a:r>
              <a:rPr lang="en-US" sz="1800" dirty="0"/>
              <a:t>What evidence can you provide?</a:t>
            </a:r>
          </a:p>
          <a:p>
            <a:pPr algn="ctr"/>
            <a:r>
              <a:rPr lang="en-US" sz="1800" dirty="0"/>
              <a:t>Can you show me where it says that?</a:t>
            </a:r>
          </a:p>
          <a:p>
            <a:pPr algn="ctr"/>
            <a:r>
              <a:rPr lang="en-US" sz="1800" dirty="0"/>
              <a:t>Can you be more specific?</a:t>
            </a:r>
          </a:p>
        </p:txBody>
      </p:sp>
      <p:sp>
        <p:nvSpPr>
          <p:cNvPr id="9" name="TextBox 8">
            <a:extLst>
              <a:ext uri="{FF2B5EF4-FFF2-40B4-BE49-F238E27FC236}">
                <a16:creationId xmlns:a16="http://schemas.microsoft.com/office/drawing/2014/main" id="{0B8DA64D-E81C-9290-FCBF-ABB1B2A8ED27}"/>
              </a:ext>
            </a:extLst>
          </p:cNvPr>
          <p:cNvSpPr txBox="1"/>
          <p:nvPr/>
        </p:nvSpPr>
        <p:spPr>
          <a:xfrm>
            <a:off x="5576711" y="1670756"/>
            <a:ext cx="2528711" cy="523220"/>
          </a:xfrm>
          <a:prstGeom prst="rect">
            <a:avLst/>
          </a:prstGeom>
          <a:noFill/>
        </p:spPr>
        <p:txBody>
          <a:bodyPr wrap="square" rtlCol="0">
            <a:spAutoFit/>
          </a:bodyPr>
          <a:lstStyle/>
          <a:p>
            <a:r>
              <a:rPr lang="en-US" sz="2800" b="1" dirty="0"/>
              <a:t>Supporting</a:t>
            </a:r>
          </a:p>
        </p:txBody>
      </p:sp>
      <p:sp>
        <p:nvSpPr>
          <p:cNvPr id="10" name="TextBox 9">
            <a:extLst>
              <a:ext uri="{FF2B5EF4-FFF2-40B4-BE49-F238E27FC236}">
                <a16:creationId xmlns:a16="http://schemas.microsoft.com/office/drawing/2014/main" id="{8E1C7B60-D9AB-2F17-AD2C-52393E4C6D0D}"/>
              </a:ext>
            </a:extLst>
          </p:cNvPr>
          <p:cNvSpPr txBox="1"/>
          <p:nvPr/>
        </p:nvSpPr>
        <p:spPr>
          <a:xfrm>
            <a:off x="1603022" y="4216874"/>
            <a:ext cx="2777067" cy="523220"/>
          </a:xfrm>
          <a:prstGeom prst="rect">
            <a:avLst/>
          </a:prstGeom>
          <a:noFill/>
        </p:spPr>
        <p:txBody>
          <a:bodyPr wrap="square" rtlCol="0">
            <a:spAutoFit/>
          </a:bodyPr>
          <a:lstStyle/>
          <a:p>
            <a:r>
              <a:rPr lang="en-US" sz="2800" b="1" dirty="0"/>
              <a:t>Questions</a:t>
            </a:r>
          </a:p>
        </p:txBody>
      </p:sp>
      <p:sp>
        <p:nvSpPr>
          <p:cNvPr id="11" name="TextBox 10">
            <a:extLst>
              <a:ext uri="{FF2B5EF4-FFF2-40B4-BE49-F238E27FC236}">
                <a16:creationId xmlns:a16="http://schemas.microsoft.com/office/drawing/2014/main" id="{5F1783C7-D481-EEEC-36F1-AC0248CBA081}"/>
              </a:ext>
            </a:extLst>
          </p:cNvPr>
          <p:cNvSpPr txBox="1"/>
          <p:nvPr/>
        </p:nvSpPr>
        <p:spPr>
          <a:xfrm>
            <a:off x="7547496" y="4764215"/>
            <a:ext cx="1208985" cy="307777"/>
          </a:xfrm>
          <a:prstGeom prst="rect">
            <a:avLst/>
          </a:prstGeom>
          <a:noFill/>
        </p:spPr>
        <p:txBody>
          <a:bodyPr wrap="none" rtlCol="0">
            <a:spAutoFit/>
          </a:bodyPr>
          <a:lstStyle/>
          <a:p>
            <a:r>
              <a:rPr lang="en-US" dirty="0"/>
              <a:t>Zwiers, 2009</a:t>
            </a:r>
          </a:p>
        </p:txBody>
      </p:sp>
    </p:spTree>
    <p:extLst>
      <p:ext uri="{BB962C8B-B14F-4D97-AF65-F5344CB8AC3E}">
        <p14:creationId xmlns:p14="http://schemas.microsoft.com/office/powerpoint/2010/main" val="2249661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6D70A-38CD-DEC4-C4EB-DE7AF2517ED2}"/>
              </a:ext>
            </a:extLst>
          </p:cNvPr>
          <p:cNvSpPr>
            <a:spLocks noGrp="1"/>
          </p:cNvSpPr>
          <p:nvPr>
            <p:ph type="title"/>
          </p:nvPr>
        </p:nvSpPr>
        <p:spPr>
          <a:xfrm>
            <a:off x="131726" y="316423"/>
            <a:ext cx="9012274" cy="1206900"/>
          </a:xfrm>
        </p:spPr>
        <p:txBody>
          <a:bodyPr/>
          <a:lstStyle/>
          <a:p>
            <a:r>
              <a:rPr lang="en-US" b="1" dirty="0"/>
              <a:t> Inside and Outside Circle            Two Lines</a:t>
            </a:r>
          </a:p>
        </p:txBody>
      </p:sp>
      <p:sp>
        <p:nvSpPr>
          <p:cNvPr id="3" name="Text Placeholder 2">
            <a:extLst>
              <a:ext uri="{FF2B5EF4-FFF2-40B4-BE49-F238E27FC236}">
                <a16:creationId xmlns:a16="http://schemas.microsoft.com/office/drawing/2014/main" id="{92A35A2B-0460-B18B-35DA-B3E2BB1C27C1}"/>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EA1B80F8-2EDF-0478-DD67-42205BEB04DA}"/>
              </a:ext>
            </a:extLst>
          </p:cNvPr>
          <p:cNvPicPr>
            <a:picLocks noChangeAspect="1"/>
          </p:cNvPicPr>
          <p:nvPr/>
        </p:nvPicPr>
        <p:blipFill>
          <a:blip r:embed="rId2"/>
          <a:stretch>
            <a:fillRect/>
          </a:stretch>
        </p:blipFill>
        <p:spPr>
          <a:xfrm>
            <a:off x="667279" y="1570374"/>
            <a:ext cx="3944049" cy="3475758"/>
          </a:xfrm>
          <a:prstGeom prst="rect">
            <a:avLst/>
          </a:prstGeom>
        </p:spPr>
      </p:pic>
      <p:pic>
        <p:nvPicPr>
          <p:cNvPr id="2050" name="Picture 2">
            <a:extLst>
              <a:ext uri="{FF2B5EF4-FFF2-40B4-BE49-F238E27FC236}">
                <a16:creationId xmlns:a16="http://schemas.microsoft.com/office/drawing/2014/main" id="{A85B5A9F-EAD8-F44F-6BB0-44CD5B97C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719" y="1703723"/>
            <a:ext cx="2506807" cy="33424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32E4C27-28C7-D707-71EF-37ED143AED40}"/>
              </a:ext>
            </a:extLst>
          </p:cNvPr>
          <p:cNvSpPr txBox="1"/>
          <p:nvPr/>
        </p:nvSpPr>
        <p:spPr>
          <a:xfrm>
            <a:off x="2472268" y="-11289"/>
            <a:ext cx="4876800" cy="523220"/>
          </a:xfrm>
          <a:prstGeom prst="rect">
            <a:avLst/>
          </a:prstGeom>
          <a:noFill/>
        </p:spPr>
        <p:txBody>
          <a:bodyPr wrap="square" rtlCol="0">
            <a:spAutoFit/>
          </a:bodyPr>
          <a:lstStyle/>
          <a:p>
            <a:r>
              <a:rPr lang="en-US" sz="2800" b="1" dirty="0">
                <a:solidFill>
                  <a:srgbClr val="0070C0"/>
                </a:solidFill>
                <a:latin typeface="Figtree" panose="020B0604020202020204" charset="0"/>
              </a:rPr>
              <a:t>Sentences in Speaking</a:t>
            </a:r>
          </a:p>
        </p:txBody>
      </p:sp>
      <p:sp>
        <p:nvSpPr>
          <p:cNvPr id="6" name="TextBox 5">
            <a:extLst>
              <a:ext uri="{FF2B5EF4-FFF2-40B4-BE49-F238E27FC236}">
                <a16:creationId xmlns:a16="http://schemas.microsoft.com/office/drawing/2014/main" id="{7CFB5C22-4FFD-BCEA-CCA0-886A61808453}"/>
              </a:ext>
            </a:extLst>
          </p:cNvPr>
          <p:cNvSpPr txBox="1"/>
          <p:nvPr/>
        </p:nvSpPr>
        <p:spPr>
          <a:xfrm>
            <a:off x="131726" y="4785406"/>
            <a:ext cx="2238941" cy="307777"/>
          </a:xfrm>
          <a:prstGeom prst="rect">
            <a:avLst/>
          </a:prstGeom>
          <a:noFill/>
        </p:spPr>
        <p:txBody>
          <a:bodyPr wrap="square" rtlCol="0">
            <a:spAutoFit/>
          </a:bodyPr>
          <a:lstStyle/>
          <a:p>
            <a:r>
              <a:rPr lang="en-US" dirty="0"/>
              <a:t>Gregory &amp; Kuzmich, 2007 </a:t>
            </a:r>
          </a:p>
        </p:txBody>
      </p:sp>
      <p:pic>
        <p:nvPicPr>
          <p:cNvPr id="7" name="Picture 6">
            <a:extLst>
              <a:ext uri="{FF2B5EF4-FFF2-40B4-BE49-F238E27FC236}">
                <a16:creationId xmlns:a16="http://schemas.microsoft.com/office/drawing/2014/main" id="{A80DBB1F-765D-16A3-26F0-C0C5F84119A3}"/>
              </a:ext>
            </a:extLst>
          </p:cNvPr>
          <p:cNvPicPr>
            <a:picLocks noChangeAspect="1"/>
          </p:cNvPicPr>
          <p:nvPr/>
        </p:nvPicPr>
        <p:blipFill>
          <a:blip r:embed="rId4"/>
          <a:stretch>
            <a:fillRect/>
          </a:stretch>
        </p:blipFill>
        <p:spPr>
          <a:xfrm>
            <a:off x="6960929" y="3240069"/>
            <a:ext cx="286537" cy="320068"/>
          </a:xfrm>
          <a:prstGeom prst="rect">
            <a:avLst/>
          </a:prstGeom>
        </p:spPr>
      </p:pic>
      <p:pic>
        <p:nvPicPr>
          <p:cNvPr id="8" name="Picture 7">
            <a:extLst>
              <a:ext uri="{FF2B5EF4-FFF2-40B4-BE49-F238E27FC236}">
                <a16:creationId xmlns:a16="http://schemas.microsoft.com/office/drawing/2014/main" id="{0997AAF9-659B-73A6-4861-CBF1161259DA}"/>
              </a:ext>
            </a:extLst>
          </p:cNvPr>
          <p:cNvPicPr>
            <a:picLocks noChangeAspect="1"/>
          </p:cNvPicPr>
          <p:nvPr/>
        </p:nvPicPr>
        <p:blipFill>
          <a:blip r:embed="rId4"/>
          <a:stretch>
            <a:fillRect/>
          </a:stretch>
        </p:blipFill>
        <p:spPr>
          <a:xfrm>
            <a:off x="6817660" y="2950072"/>
            <a:ext cx="286537" cy="320068"/>
          </a:xfrm>
          <a:prstGeom prst="rect">
            <a:avLst/>
          </a:prstGeom>
        </p:spPr>
      </p:pic>
    </p:spTree>
    <p:extLst>
      <p:ext uri="{BB962C8B-B14F-4D97-AF65-F5344CB8AC3E}">
        <p14:creationId xmlns:p14="http://schemas.microsoft.com/office/powerpoint/2010/main" val="4159937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93"/>
          <p:cNvSpPr txBox="1">
            <a:spLocks noGrp="1"/>
          </p:cNvSpPr>
          <p:nvPr>
            <p:ph type="title"/>
          </p:nvPr>
        </p:nvSpPr>
        <p:spPr>
          <a:xfrm>
            <a:off x="194704" y="135031"/>
            <a:ext cx="7543800" cy="771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endParaRPr sz="3000" dirty="0">
              <a:highlight>
                <a:srgbClr val="FFFF00"/>
              </a:highlight>
            </a:endParaRPr>
          </a:p>
          <a:p>
            <a:pPr marL="0" lvl="0" indent="0" algn="l" rtl="0">
              <a:spcBef>
                <a:spcPts val="0"/>
              </a:spcBef>
              <a:spcAft>
                <a:spcPts val="0"/>
              </a:spcAft>
              <a:buSzPts val="990"/>
              <a:buNone/>
            </a:pPr>
            <a:r>
              <a:rPr lang="en" sz="3600" b="1" dirty="0">
                <a:solidFill>
                  <a:srgbClr val="0070C0"/>
                </a:solidFill>
                <a:highlight>
                  <a:srgbClr val="FFFF00"/>
                </a:highlight>
                <a:latin typeface="Figtree" panose="020B0604020202020204" charset="0"/>
              </a:rPr>
              <a:t>5. Power of Paragraph Outlines</a:t>
            </a:r>
            <a:endParaRPr sz="3600" b="1" dirty="0">
              <a:solidFill>
                <a:srgbClr val="0070C0"/>
              </a:solidFill>
              <a:highlight>
                <a:srgbClr val="FFFF00"/>
              </a:highlight>
              <a:latin typeface="Figtree" panose="020B0604020202020204" charset="0"/>
            </a:endParaRPr>
          </a:p>
          <a:p>
            <a:pPr marL="0" lvl="0" indent="0" algn="l" rtl="0">
              <a:spcBef>
                <a:spcPts val="0"/>
              </a:spcBef>
              <a:spcAft>
                <a:spcPts val="0"/>
              </a:spcAft>
              <a:buSzPts val="990"/>
              <a:buNone/>
            </a:pPr>
            <a:endParaRPr sz="3250" dirty="0"/>
          </a:p>
        </p:txBody>
      </p:sp>
      <p:sp>
        <p:nvSpPr>
          <p:cNvPr id="827" name="Google Shape;827;p93"/>
          <p:cNvSpPr txBox="1">
            <a:spLocks noGrp="1"/>
          </p:cNvSpPr>
          <p:nvPr>
            <p:ph type="body" idx="1"/>
          </p:nvPr>
        </p:nvSpPr>
        <p:spPr>
          <a:xfrm>
            <a:off x="463125" y="1114974"/>
            <a:ext cx="7543800" cy="3702900"/>
          </a:xfrm>
          <a:prstGeom prst="rect">
            <a:avLst/>
          </a:prstGeom>
        </p:spPr>
        <p:txBody>
          <a:bodyPr spcFirstLastPara="1" wrap="square" lIns="68575" tIns="34275" rIns="68575" bIns="34275" anchor="t" anchorCtr="0">
            <a:noAutofit/>
          </a:bodyPr>
          <a:lstStyle/>
          <a:p>
            <a:pPr marL="0" lvl="0" indent="0" algn="l" rtl="0">
              <a:spcBef>
                <a:spcPts val="900"/>
              </a:spcBef>
              <a:spcAft>
                <a:spcPts val="0"/>
              </a:spcAft>
              <a:buNone/>
            </a:pPr>
            <a:r>
              <a:rPr lang="en" sz="2400" b="1" dirty="0">
                <a:solidFill>
                  <a:schemeClr val="dk1"/>
                </a:solidFill>
              </a:rPr>
              <a:t>T.S. </a:t>
            </a:r>
            <a:r>
              <a:rPr lang="en" sz="2400" b="1" i="1" dirty="0">
                <a:solidFill>
                  <a:srgbClr val="2200CC"/>
                </a:solidFill>
              </a:rPr>
              <a:t>Winter is a unique time of year.</a:t>
            </a:r>
            <a:endParaRPr sz="2400" b="1" i="1" dirty="0">
              <a:solidFill>
                <a:srgbClr val="2200CC"/>
              </a:solidFill>
            </a:endParaRPr>
          </a:p>
          <a:p>
            <a:pPr marL="0" lvl="0" indent="0" algn="l" rtl="0">
              <a:spcBef>
                <a:spcPts val="900"/>
              </a:spcBef>
              <a:spcAft>
                <a:spcPts val="0"/>
              </a:spcAft>
              <a:buNone/>
            </a:pPr>
            <a:endParaRPr sz="2400" dirty="0"/>
          </a:p>
          <a:p>
            <a:pPr marL="0" lvl="0" indent="0" algn="l" rtl="0">
              <a:spcBef>
                <a:spcPts val="900"/>
              </a:spcBef>
              <a:spcAft>
                <a:spcPts val="0"/>
              </a:spcAft>
              <a:buNone/>
            </a:pPr>
            <a:r>
              <a:rPr lang="en" sz="2400" b="1" dirty="0">
                <a:solidFill>
                  <a:schemeClr val="dk1"/>
                </a:solidFill>
              </a:rPr>
              <a:t>1.</a:t>
            </a:r>
            <a:endParaRPr sz="2400" b="1" dirty="0">
              <a:solidFill>
                <a:schemeClr val="dk1"/>
              </a:solidFill>
            </a:endParaRPr>
          </a:p>
          <a:p>
            <a:pPr marL="0" lvl="0" indent="0" algn="l" rtl="0">
              <a:spcBef>
                <a:spcPts val="900"/>
              </a:spcBef>
              <a:spcAft>
                <a:spcPts val="0"/>
              </a:spcAft>
              <a:buNone/>
            </a:pPr>
            <a:r>
              <a:rPr lang="en" sz="2400" b="1" dirty="0">
                <a:solidFill>
                  <a:schemeClr val="dk1"/>
                </a:solidFill>
              </a:rPr>
              <a:t>2.</a:t>
            </a:r>
            <a:endParaRPr sz="2400" b="1" dirty="0">
              <a:solidFill>
                <a:schemeClr val="dk1"/>
              </a:solidFill>
            </a:endParaRPr>
          </a:p>
          <a:p>
            <a:pPr marL="0" lvl="0" indent="0" algn="l" rtl="0">
              <a:spcBef>
                <a:spcPts val="900"/>
              </a:spcBef>
              <a:spcAft>
                <a:spcPts val="0"/>
              </a:spcAft>
              <a:buNone/>
            </a:pPr>
            <a:r>
              <a:rPr lang="en" sz="2400" b="1" dirty="0">
                <a:solidFill>
                  <a:schemeClr val="dk1"/>
                </a:solidFill>
              </a:rPr>
              <a:t>3.</a:t>
            </a:r>
            <a:endParaRPr sz="2400" b="1" dirty="0">
              <a:solidFill>
                <a:schemeClr val="dk1"/>
              </a:solidFill>
            </a:endParaRPr>
          </a:p>
          <a:p>
            <a:pPr marL="0" lvl="0" indent="0" algn="l" rtl="0">
              <a:spcBef>
                <a:spcPts val="900"/>
              </a:spcBef>
              <a:spcAft>
                <a:spcPts val="0"/>
              </a:spcAft>
              <a:buNone/>
            </a:pPr>
            <a:r>
              <a:rPr lang="en" sz="2400" b="1" dirty="0">
                <a:solidFill>
                  <a:schemeClr val="dk1"/>
                </a:solidFill>
              </a:rPr>
              <a:t>4.</a:t>
            </a:r>
            <a:endParaRPr sz="2400" b="1" dirty="0">
              <a:solidFill>
                <a:schemeClr val="dk1"/>
              </a:solidFill>
            </a:endParaRPr>
          </a:p>
          <a:p>
            <a:pPr marL="0" lvl="0" indent="0" algn="l" rtl="0">
              <a:spcBef>
                <a:spcPts val="900"/>
              </a:spcBef>
              <a:spcAft>
                <a:spcPts val="0"/>
              </a:spcAft>
              <a:buNone/>
            </a:pPr>
            <a:endParaRPr sz="2400" b="1" dirty="0">
              <a:solidFill>
                <a:schemeClr val="dk1"/>
              </a:solidFill>
            </a:endParaRPr>
          </a:p>
          <a:p>
            <a:pPr marL="0" lvl="0" indent="0" algn="l" rtl="0">
              <a:spcBef>
                <a:spcPts val="900"/>
              </a:spcBef>
              <a:spcAft>
                <a:spcPts val="0"/>
              </a:spcAft>
              <a:buNone/>
            </a:pPr>
            <a:r>
              <a:rPr lang="en" sz="2400" b="1" dirty="0">
                <a:solidFill>
                  <a:schemeClr val="dk1"/>
                </a:solidFill>
              </a:rPr>
              <a:t>C.S.</a:t>
            </a:r>
            <a:r>
              <a:rPr lang="en" sz="2400" dirty="0"/>
              <a:t> </a:t>
            </a:r>
            <a:r>
              <a:rPr lang="en" sz="2400" b="1" i="1" dirty="0">
                <a:solidFill>
                  <a:srgbClr val="2200CC"/>
                </a:solidFill>
              </a:rPr>
              <a:t>Clearly, winter is an exciting season!</a:t>
            </a:r>
            <a:endParaRPr sz="2400" b="1" i="1" dirty="0">
              <a:solidFill>
                <a:srgbClr val="2200CC"/>
              </a:solidFill>
            </a:endParaRPr>
          </a:p>
        </p:txBody>
      </p:sp>
      <p:sp>
        <p:nvSpPr>
          <p:cNvPr id="2" name="TextBox 1">
            <a:extLst>
              <a:ext uri="{FF2B5EF4-FFF2-40B4-BE49-F238E27FC236}">
                <a16:creationId xmlns:a16="http://schemas.microsoft.com/office/drawing/2014/main" id="{F1AE0EAF-3389-5A52-A0DF-6AAED756F210}"/>
              </a:ext>
            </a:extLst>
          </p:cNvPr>
          <p:cNvSpPr txBox="1"/>
          <p:nvPr/>
        </p:nvSpPr>
        <p:spPr>
          <a:xfrm>
            <a:off x="6547555" y="4663985"/>
            <a:ext cx="2596445" cy="307777"/>
          </a:xfrm>
          <a:prstGeom prst="rect">
            <a:avLst/>
          </a:prstGeom>
          <a:noFill/>
        </p:spPr>
        <p:txBody>
          <a:bodyPr wrap="square" rtlCol="0">
            <a:spAutoFit/>
          </a:bodyPr>
          <a:lstStyle/>
          <a:p>
            <a:r>
              <a:rPr lang="en-US">
                <a:solidFill>
                  <a:schemeClr val="tx1"/>
                </a:solidFill>
              </a:rPr>
              <a:t>Hochman &amp; Wexler (2024)</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94"/>
          <p:cNvSpPr txBox="1">
            <a:spLocks noGrp="1"/>
          </p:cNvSpPr>
          <p:nvPr>
            <p:ph type="body" idx="1"/>
          </p:nvPr>
        </p:nvSpPr>
        <p:spPr>
          <a:xfrm>
            <a:off x="208200" y="58275"/>
            <a:ext cx="8727600" cy="412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chemeClr val="tx1"/>
                </a:solidFill>
                <a:latin typeface="+mj-lt"/>
              </a:rPr>
              <a:t>SPO </a:t>
            </a:r>
            <a:r>
              <a:rPr lang="en" sz="3000" dirty="0">
                <a:solidFill>
                  <a:schemeClr val="tx1"/>
                </a:solidFill>
                <a:latin typeface="+mj-lt"/>
              </a:rPr>
              <a:t>(Single Paragraph Outline)</a:t>
            </a:r>
            <a:endParaRPr sz="3000" dirty="0">
              <a:solidFill>
                <a:schemeClr val="tx1"/>
              </a:solidFill>
              <a:latin typeface="+mj-lt"/>
            </a:endParaRPr>
          </a:p>
          <a:p>
            <a:pPr marL="0" lvl="0" indent="0" algn="l" rtl="0">
              <a:spcBef>
                <a:spcPts val="0"/>
              </a:spcBef>
              <a:spcAft>
                <a:spcPts val="0"/>
              </a:spcAft>
              <a:buNone/>
            </a:pPr>
            <a:r>
              <a:rPr lang="en" b="1" dirty="0">
                <a:solidFill>
                  <a:srgbClr val="0000FF"/>
                </a:solidFill>
              </a:rPr>
              <a:t>T.S. At her new school, Ha faces many challenges to overcome.</a:t>
            </a:r>
            <a:endParaRPr b="1" dirty="0">
              <a:solidFill>
                <a:schemeClr val="dk1"/>
              </a:solidFill>
            </a:endParaRPr>
          </a:p>
          <a:p>
            <a:pPr marL="0" lvl="0" indent="0" algn="l" rtl="0">
              <a:spcBef>
                <a:spcPts val="0"/>
              </a:spcBef>
              <a:spcAft>
                <a:spcPts val="0"/>
              </a:spcAft>
              <a:buNone/>
            </a:pPr>
            <a:r>
              <a:rPr lang="en" dirty="0">
                <a:solidFill>
                  <a:srgbClr val="0000FF"/>
                </a:solidFill>
              </a:rPr>
              <a:t>1.</a:t>
            </a:r>
            <a:endParaRPr dirty="0">
              <a:solidFill>
                <a:srgbClr val="0000FF"/>
              </a:solidFill>
            </a:endParaRPr>
          </a:p>
          <a:p>
            <a:pPr marL="0" lvl="0" indent="0" algn="l" rtl="0">
              <a:spcBef>
                <a:spcPts val="0"/>
              </a:spcBef>
              <a:spcAft>
                <a:spcPts val="0"/>
              </a:spcAft>
              <a:buNone/>
            </a:pPr>
            <a:r>
              <a:rPr lang="en" dirty="0">
                <a:solidFill>
                  <a:srgbClr val="0000FF"/>
                </a:solidFill>
              </a:rPr>
              <a:t>2.</a:t>
            </a:r>
            <a:endParaRPr dirty="0">
              <a:solidFill>
                <a:srgbClr val="0000FF"/>
              </a:solidFill>
            </a:endParaRPr>
          </a:p>
          <a:p>
            <a:pPr marL="0" lvl="0" indent="0" algn="l" rtl="0">
              <a:spcBef>
                <a:spcPts val="0"/>
              </a:spcBef>
              <a:spcAft>
                <a:spcPts val="0"/>
              </a:spcAft>
              <a:buNone/>
            </a:pPr>
            <a:r>
              <a:rPr lang="en" dirty="0">
                <a:solidFill>
                  <a:srgbClr val="0000FF"/>
                </a:solidFill>
              </a:rPr>
              <a:t>3.</a:t>
            </a:r>
            <a:endParaRPr dirty="0">
              <a:solidFill>
                <a:srgbClr val="0000FF"/>
              </a:solidFill>
            </a:endParaRPr>
          </a:p>
          <a:p>
            <a:pPr marL="0" lvl="0" indent="0" algn="l" rtl="0">
              <a:spcBef>
                <a:spcPts val="0"/>
              </a:spcBef>
              <a:spcAft>
                <a:spcPts val="0"/>
              </a:spcAft>
              <a:buNone/>
            </a:pPr>
            <a:r>
              <a:rPr lang="en" dirty="0">
                <a:solidFill>
                  <a:srgbClr val="0000FF"/>
                </a:solidFill>
              </a:rPr>
              <a:t>4.</a:t>
            </a:r>
            <a:endParaRPr dirty="0">
              <a:solidFill>
                <a:srgbClr val="0000FF"/>
              </a:solidFill>
            </a:endParaRPr>
          </a:p>
          <a:p>
            <a:pPr marL="0" lvl="0" indent="0" algn="l" rtl="0">
              <a:spcBef>
                <a:spcPts val="0"/>
              </a:spcBef>
              <a:spcAft>
                <a:spcPts val="0"/>
              </a:spcAft>
              <a:buNone/>
            </a:pPr>
            <a:r>
              <a:rPr lang="en" b="1" dirty="0">
                <a:solidFill>
                  <a:srgbClr val="0000FF"/>
                </a:solidFill>
              </a:rPr>
              <a:t>C.S.</a:t>
            </a:r>
            <a:r>
              <a:rPr lang="en" dirty="0"/>
              <a:t> </a:t>
            </a:r>
            <a:r>
              <a:rPr lang="en" b="1" dirty="0">
                <a:solidFill>
                  <a:srgbClr val="212121"/>
                </a:solidFill>
              </a:rPr>
              <a:t>In conclusion, </a:t>
            </a:r>
            <a:endParaRPr b="1" dirty="0">
              <a:solidFill>
                <a:srgbClr val="212121"/>
              </a:solidFill>
            </a:endParaRPr>
          </a:p>
        </p:txBody>
      </p:sp>
      <p:sp>
        <p:nvSpPr>
          <p:cNvPr id="835" name="Google Shape;835;p94"/>
          <p:cNvSpPr txBox="1"/>
          <p:nvPr/>
        </p:nvSpPr>
        <p:spPr>
          <a:xfrm>
            <a:off x="6780050" y="3221175"/>
            <a:ext cx="2298900" cy="1922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rPr>
              <a:t>Done?</a:t>
            </a:r>
            <a:endParaRPr sz="1800" b="1">
              <a:solidFill>
                <a:schemeClr val="dk1"/>
              </a:solidFill>
            </a:endParaRPr>
          </a:p>
          <a:p>
            <a:pPr marL="0" lvl="0" indent="0" algn="l" rtl="0">
              <a:spcBef>
                <a:spcPts val="0"/>
              </a:spcBef>
              <a:spcAft>
                <a:spcPts val="0"/>
              </a:spcAft>
              <a:buNone/>
            </a:pPr>
            <a:r>
              <a:rPr lang="en" sz="1800" b="1">
                <a:solidFill>
                  <a:schemeClr val="dk1"/>
                </a:solidFill>
                <a:highlight>
                  <a:schemeClr val="accent6"/>
                </a:highlight>
              </a:rPr>
              <a:t>Revise </a:t>
            </a:r>
            <a:r>
              <a:rPr lang="en" sz="1800">
                <a:solidFill>
                  <a:schemeClr val="dk1"/>
                </a:solidFill>
              </a:rPr>
              <a:t>by reading it to self.</a:t>
            </a:r>
            <a:endParaRPr sz="1800">
              <a:solidFill>
                <a:schemeClr val="dk1"/>
              </a:solidFill>
            </a:endParaRPr>
          </a:p>
          <a:p>
            <a:pPr marL="0" lvl="0" indent="0" algn="l" rtl="0">
              <a:spcBef>
                <a:spcPts val="0"/>
              </a:spcBef>
              <a:spcAft>
                <a:spcPts val="0"/>
              </a:spcAft>
              <a:buNone/>
            </a:pPr>
            <a:r>
              <a:rPr lang="en" sz="1800" b="1">
                <a:solidFill>
                  <a:schemeClr val="dk1"/>
                </a:solidFill>
                <a:highlight>
                  <a:schemeClr val="accent6"/>
                </a:highlight>
              </a:rPr>
              <a:t>Edit </a:t>
            </a:r>
            <a:r>
              <a:rPr lang="en" sz="1800">
                <a:solidFill>
                  <a:schemeClr val="dk1"/>
                </a:solidFill>
              </a:rPr>
              <a:t>Capitalization/</a:t>
            </a:r>
            <a:endParaRPr sz="1800">
              <a:solidFill>
                <a:schemeClr val="dk1"/>
              </a:solidFill>
            </a:endParaRPr>
          </a:p>
          <a:p>
            <a:pPr marL="0" lvl="0" indent="0" algn="l" rtl="0">
              <a:spcBef>
                <a:spcPts val="0"/>
              </a:spcBef>
              <a:spcAft>
                <a:spcPts val="0"/>
              </a:spcAft>
              <a:buNone/>
            </a:pPr>
            <a:r>
              <a:rPr lang="en" sz="1800">
                <a:solidFill>
                  <a:schemeClr val="dk1"/>
                </a:solidFill>
              </a:rPr>
              <a:t>Punctuation</a:t>
            </a:r>
            <a:endParaRPr sz="1800">
              <a:solidFill>
                <a:schemeClr val="dk1"/>
              </a:solidFill>
            </a:endParaRPr>
          </a:p>
          <a:p>
            <a:pPr marL="0" lvl="0" indent="0" algn="l" rtl="0">
              <a:spcBef>
                <a:spcPts val="0"/>
              </a:spcBef>
              <a:spcAft>
                <a:spcPts val="0"/>
              </a:spcAft>
              <a:buNone/>
            </a:pPr>
            <a:r>
              <a:rPr lang="en" sz="1800" b="1">
                <a:solidFill>
                  <a:schemeClr val="dk1"/>
                </a:solidFill>
                <a:highlight>
                  <a:schemeClr val="accent6"/>
                </a:highlight>
              </a:rPr>
              <a:t>Draw</a:t>
            </a:r>
            <a:r>
              <a:rPr lang="en" sz="1800">
                <a:solidFill>
                  <a:schemeClr val="dk1"/>
                </a:solidFill>
              </a:rPr>
              <a:t> a picture</a:t>
            </a:r>
            <a:endParaRPr sz="1800">
              <a:solidFill>
                <a:schemeClr val="dk1"/>
              </a:solidFill>
            </a:endParaRPr>
          </a:p>
          <a:p>
            <a:pPr marL="0" lvl="0" indent="0" algn="l" rtl="0">
              <a:spcBef>
                <a:spcPts val="0"/>
              </a:spcBef>
              <a:spcAft>
                <a:spcPts val="0"/>
              </a:spcAft>
              <a:buNone/>
            </a:pPr>
            <a:endParaRPr sz="1800">
              <a:solidFill>
                <a:schemeClr val="dk2"/>
              </a:solidFill>
            </a:endParaRPr>
          </a:p>
        </p:txBody>
      </p:sp>
      <p:pic>
        <p:nvPicPr>
          <p:cNvPr id="836" name="Google Shape;836;p94"/>
          <p:cNvPicPr preferRelativeResize="0"/>
          <p:nvPr/>
        </p:nvPicPr>
        <p:blipFill>
          <a:blip r:embed="rId3">
            <a:alphaModFix/>
          </a:blip>
          <a:stretch>
            <a:fillRect/>
          </a:stretch>
        </p:blipFill>
        <p:spPr>
          <a:xfrm>
            <a:off x="7734530" y="1682577"/>
            <a:ext cx="1131675" cy="753075"/>
          </a:xfrm>
          <a:prstGeom prst="rect">
            <a:avLst/>
          </a:prstGeom>
          <a:noFill/>
          <a:ln>
            <a:noFill/>
          </a:ln>
        </p:spPr>
      </p:pic>
      <p:pic>
        <p:nvPicPr>
          <p:cNvPr id="837" name="Google Shape;837;p94"/>
          <p:cNvPicPr preferRelativeResize="0"/>
          <p:nvPr/>
        </p:nvPicPr>
        <p:blipFill>
          <a:blip r:embed="rId4">
            <a:alphaModFix/>
          </a:blip>
          <a:stretch>
            <a:fillRect/>
          </a:stretch>
        </p:blipFill>
        <p:spPr>
          <a:xfrm>
            <a:off x="6780050" y="1869701"/>
            <a:ext cx="1066600" cy="9799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95"/>
          <p:cNvSpPr txBox="1">
            <a:spLocks noGrp="1"/>
          </p:cNvSpPr>
          <p:nvPr>
            <p:ph type="body" idx="1"/>
          </p:nvPr>
        </p:nvSpPr>
        <p:spPr>
          <a:xfrm>
            <a:off x="221823" y="195671"/>
            <a:ext cx="8771700" cy="4817400"/>
          </a:xfrm>
          <a:prstGeom prst="rect">
            <a:avLst/>
          </a:prstGeom>
        </p:spPr>
        <p:txBody>
          <a:bodyPr spcFirstLastPara="1" wrap="square" lIns="68575" tIns="34275" rIns="68575" bIns="34275" anchor="t" anchorCtr="0">
            <a:normAutofit/>
          </a:bodyPr>
          <a:lstStyle/>
          <a:p>
            <a:pPr marL="0" lvl="0" indent="0" algn="l" rtl="0">
              <a:spcBef>
                <a:spcPts val="900"/>
              </a:spcBef>
              <a:spcAft>
                <a:spcPts val="0"/>
              </a:spcAft>
              <a:buNone/>
            </a:pPr>
            <a:r>
              <a:rPr lang="en" sz="2000" b="1"/>
              <a:t>T.S. </a:t>
            </a:r>
            <a:r>
              <a:rPr lang="en" sz="2000" b="1">
                <a:solidFill>
                  <a:srgbClr val="2200CC"/>
                </a:solidFill>
                <a:latin typeface="Comic Sans MS"/>
                <a:ea typeface="Comic Sans MS"/>
                <a:cs typeface="Comic Sans MS"/>
                <a:sym typeface="Comic Sans MS"/>
              </a:rPr>
              <a:t>It is easy to find the pH balance of a liquid.</a:t>
            </a:r>
            <a:endParaRPr sz="2000" b="1">
              <a:solidFill>
                <a:srgbClr val="2200CC"/>
              </a:solidFill>
              <a:latin typeface="Comic Sans MS"/>
              <a:ea typeface="Comic Sans MS"/>
              <a:cs typeface="Comic Sans MS"/>
              <a:sym typeface="Comic Sans MS"/>
            </a:endParaRPr>
          </a:p>
          <a:p>
            <a:pPr marL="0" lvl="0" indent="0" algn="l" rtl="0">
              <a:spcBef>
                <a:spcPts val="900"/>
              </a:spcBef>
              <a:spcAft>
                <a:spcPts val="0"/>
              </a:spcAft>
              <a:buNone/>
            </a:pPr>
            <a:endParaRPr sz="2000"/>
          </a:p>
          <a:p>
            <a:pPr marL="0" lvl="0" indent="0" algn="l" rtl="0">
              <a:spcBef>
                <a:spcPts val="900"/>
              </a:spcBef>
              <a:spcAft>
                <a:spcPts val="0"/>
              </a:spcAft>
              <a:buNone/>
            </a:pPr>
            <a:r>
              <a:rPr lang="en" sz="2000"/>
              <a:t>first        1. </a:t>
            </a:r>
            <a:r>
              <a:rPr lang="en" sz="2000">
                <a:solidFill>
                  <a:srgbClr val="2200CC"/>
                </a:solidFill>
                <a:latin typeface="Comic Sans MS"/>
                <a:ea typeface="Comic Sans MS"/>
                <a:cs typeface="Comic Sans MS"/>
                <a:sym typeface="Comic Sans MS"/>
              </a:rPr>
              <a:t>clean container</a:t>
            </a:r>
            <a:endParaRPr sz="2000">
              <a:solidFill>
                <a:srgbClr val="2200CC"/>
              </a:solidFill>
              <a:latin typeface="Comic Sans MS"/>
              <a:ea typeface="Comic Sans MS"/>
              <a:cs typeface="Comic Sans MS"/>
              <a:sym typeface="Comic Sans MS"/>
            </a:endParaRPr>
          </a:p>
          <a:p>
            <a:pPr marL="0" lvl="0" indent="0" algn="l" rtl="0">
              <a:spcBef>
                <a:spcPts val="900"/>
              </a:spcBef>
              <a:spcAft>
                <a:spcPts val="0"/>
              </a:spcAft>
              <a:buNone/>
            </a:pPr>
            <a:r>
              <a:rPr lang="en" sz="2000"/>
              <a:t>next       2. </a:t>
            </a:r>
            <a:r>
              <a:rPr lang="en" sz="2000">
                <a:solidFill>
                  <a:srgbClr val="2200CC"/>
                </a:solidFill>
                <a:latin typeface="Comic Sans MS"/>
                <a:ea typeface="Comic Sans MS"/>
                <a:cs typeface="Comic Sans MS"/>
                <a:sym typeface="Comic Sans MS"/>
              </a:rPr>
              <a:t>fill w/few in. of liquid</a:t>
            </a:r>
            <a:endParaRPr sz="2000">
              <a:solidFill>
                <a:srgbClr val="2200CC"/>
              </a:solidFill>
              <a:latin typeface="Comic Sans MS"/>
              <a:ea typeface="Comic Sans MS"/>
              <a:cs typeface="Comic Sans MS"/>
              <a:sym typeface="Comic Sans MS"/>
            </a:endParaRPr>
          </a:p>
          <a:p>
            <a:pPr marL="0" lvl="0" indent="0" algn="l" rtl="0">
              <a:spcBef>
                <a:spcPts val="900"/>
              </a:spcBef>
              <a:spcAft>
                <a:spcPts val="0"/>
              </a:spcAft>
              <a:buNone/>
            </a:pPr>
            <a:r>
              <a:rPr lang="en" sz="2000"/>
              <a:t>then       3. </a:t>
            </a:r>
            <a:r>
              <a:rPr lang="en" sz="2000">
                <a:solidFill>
                  <a:srgbClr val="2200CC"/>
                </a:solidFill>
                <a:latin typeface="Comic Sans MS"/>
                <a:ea typeface="Comic Sans MS"/>
                <a:cs typeface="Comic Sans MS"/>
                <a:sym typeface="Comic Sans MS"/>
              </a:rPr>
              <a:t>dip test strip/few sec.</a:t>
            </a:r>
            <a:endParaRPr sz="2000">
              <a:solidFill>
                <a:srgbClr val="2200CC"/>
              </a:solidFill>
              <a:latin typeface="Comic Sans MS"/>
              <a:ea typeface="Comic Sans MS"/>
              <a:cs typeface="Comic Sans MS"/>
              <a:sym typeface="Comic Sans MS"/>
            </a:endParaRPr>
          </a:p>
          <a:p>
            <a:pPr marL="0" lvl="0" indent="0" algn="l" rtl="0">
              <a:spcBef>
                <a:spcPts val="900"/>
              </a:spcBef>
              <a:spcAft>
                <a:spcPts val="0"/>
              </a:spcAft>
              <a:buNone/>
            </a:pPr>
            <a:r>
              <a:rPr lang="en" sz="2000"/>
              <a:t>finally     4. </a:t>
            </a:r>
            <a:r>
              <a:rPr lang="en" sz="2000">
                <a:solidFill>
                  <a:srgbClr val="2200CC"/>
                </a:solidFill>
                <a:latin typeface="Comic Sans MS"/>
                <a:ea typeface="Comic Sans MS"/>
                <a:cs typeface="Comic Sans MS"/>
                <a:sym typeface="Comic Sans MS"/>
              </a:rPr>
              <a:t>compare color/litmus scale</a:t>
            </a:r>
            <a:endParaRPr sz="2000">
              <a:solidFill>
                <a:srgbClr val="2200CC"/>
              </a:solidFill>
              <a:latin typeface="Comic Sans MS"/>
              <a:ea typeface="Comic Sans MS"/>
              <a:cs typeface="Comic Sans MS"/>
              <a:sym typeface="Comic Sans MS"/>
            </a:endParaRPr>
          </a:p>
          <a:p>
            <a:pPr marL="0" lvl="0" indent="0" algn="l" rtl="0">
              <a:spcBef>
                <a:spcPts val="900"/>
              </a:spcBef>
              <a:spcAft>
                <a:spcPts val="0"/>
              </a:spcAft>
              <a:buNone/>
            </a:pPr>
            <a:endParaRPr sz="2000"/>
          </a:p>
          <a:p>
            <a:pPr marL="0" lvl="0" indent="0" algn="l" rtl="0">
              <a:spcBef>
                <a:spcPts val="900"/>
              </a:spcBef>
              <a:spcAft>
                <a:spcPts val="0"/>
              </a:spcAft>
              <a:buNone/>
            </a:pPr>
            <a:r>
              <a:rPr lang="en" sz="2000"/>
              <a:t>C.S. </a:t>
            </a:r>
            <a:r>
              <a:rPr lang="en" sz="2000">
                <a:solidFill>
                  <a:srgbClr val="2200CC"/>
                </a:solidFill>
                <a:latin typeface="Comic Sans MS"/>
                <a:ea typeface="Comic Sans MS"/>
                <a:cs typeface="Comic Sans MS"/>
                <a:sym typeface="Comic Sans MS"/>
              </a:rPr>
              <a:t>If you follow these simple steps, you can determine if a liquid is acidic, neutral, or alkaline.</a:t>
            </a:r>
            <a:endParaRPr sz="2000">
              <a:solidFill>
                <a:srgbClr val="2200CC"/>
              </a:solidFill>
              <a:latin typeface="Comic Sans MS"/>
              <a:ea typeface="Comic Sans MS"/>
              <a:cs typeface="Comic Sans MS"/>
              <a:sym typeface="Comic Sans MS"/>
            </a:endParaRPr>
          </a:p>
          <a:p>
            <a:pPr marL="0" lvl="0" indent="0" algn="l" rtl="0">
              <a:spcBef>
                <a:spcPts val="900"/>
              </a:spcBef>
              <a:spcAft>
                <a:spcPts val="0"/>
              </a:spcAft>
              <a:buNone/>
            </a:pPr>
            <a:endParaRPr>
              <a:solidFill>
                <a:srgbClr val="2200CC"/>
              </a:solidFill>
              <a:latin typeface="Comic Sans MS"/>
              <a:ea typeface="Comic Sans MS"/>
              <a:cs typeface="Comic Sans MS"/>
              <a:sym typeface="Comic Sans MS"/>
            </a:endParaRPr>
          </a:p>
          <a:p>
            <a:pPr marL="0" lvl="0" indent="0" algn="l" rtl="0">
              <a:spcBef>
                <a:spcPts val="900"/>
              </a:spcBef>
              <a:spcAft>
                <a:spcPts val="0"/>
              </a:spcAft>
              <a:buNone/>
            </a:pPr>
            <a:endParaRPr/>
          </a:p>
        </p:txBody>
      </p:sp>
      <p:sp>
        <p:nvSpPr>
          <p:cNvPr id="843" name="Google Shape;843;p95"/>
          <p:cNvSpPr txBox="1"/>
          <p:nvPr/>
        </p:nvSpPr>
        <p:spPr>
          <a:xfrm>
            <a:off x="315750" y="3577025"/>
            <a:ext cx="8341500" cy="14667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i="1">
                <a:solidFill>
                  <a:srgbClr val="2200CC"/>
                </a:solidFill>
                <a:latin typeface="Comic Sans MS"/>
                <a:ea typeface="Comic Sans MS"/>
                <a:cs typeface="Comic Sans MS"/>
                <a:sym typeface="Comic Sans MS"/>
              </a:rPr>
              <a:t>It is easy to find the pH balance of a liquid. First, thoroughly clean the container you are using. Next, fill the container with a few inches of the liquid you are testing. Then, dip the test strip in the liquid for a few seconds. Finally, compare the color you see to the litmus scale. If you follow these simple steps, you can determine if a liquid is acidic, neutra;, or alkaline.</a:t>
            </a:r>
            <a:endParaRPr sz="1500" b="1" i="1">
              <a:solidFill>
                <a:srgbClr val="2200CC"/>
              </a:solidFill>
              <a:latin typeface="Comic Sans MS"/>
              <a:ea typeface="Comic Sans MS"/>
              <a:cs typeface="Comic Sans MS"/>
              <a:sym typeface="Comic Sans MS"/>
            </a:endParaRPr>
          </a:p>
        </p:txBody>
      </p:sp>
      <p:pic>
        <p:nvPicPr>
          <p:cNvPr id="844" name="Google Shape;844;p95"/>
          <p:cNvPicPr preferRelativeResize="0"/>
          <p:nvPr/>
        </p:nvPicPr>
        <p:blipFill>
          <a:blip r:embed="rId3">
            <a:alphaModFix/>
          </a:blip>
          <a:stretch>
            <a:fillRect/>
          </a:stretch>
        </p:blipFill>
        <p:spPr>
          <a:xfrm>
            <a:off x="6233275" y="593200"/>
            <a:ext cx="2709225" cy="1517175"/>
          </a:xfrm>
          <a:prstGeom prst="rect">
            <a:avLst/>
          </a:prstGeom>
          <a:noFill/>
          <a:ln>
            <a:noFill/>
          </a:ln>
        </p:spPr>
      </p:pic>
      <p:sp>
        <p:nvSpPr>
          <p:cNvPr id="2" name="TextBox 1">
            <a:extLst>
              <a:ext uri="{FF2B5EF4-FFF2-40B4-BE49-F238E27FC236}">
                <a16:creationId xmlns:a16="http://schemas.microsoft.com/office/drawing/2014/main" id="{D5D6E97E-53B7-D66E-462D-F685FBCF50ED}"/>
              </a:ext>
            </a:extLst>
          </p:cNvPr>
          <p:cNvSpPr txBox="1"/>
          <p:nvPr/>
        </p:nvSpPr>
        <p:spPr>
          <a:xfrm>
            <a:off x="6230411" y="4705294"/>
            <a:ext cx="2594975" cy="307777"/>
          </a:xfrm>
          <a:prstGeom prst="rect">
            <a:avLst/>
          </a:prstGeom>
          <a:noFill/>
        </p:spPr>
        <p:txBody>
          <a:bodyPr wrap="square" rtlCol="0">
            <a:spAutoFit/>
          </a:bodyPr>
          <a:lstStyle/>
          <a:p>
            <a:r>
              <a:rPr lang="en-US">
                <a:solidFill>
                  <a:schemeClr val="tx1"/>
                </a:solidFill>
              </a:rPr>
              <a:t>Hochman &amp; Wexler (2024)</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96"/>
          <p:cNvSpPr txBox="1">
            <a:spLocks noGrp="1"/>
          </p:cNvSpPr>
          <p:nvPr>
            <p:ph type="ctrTitle"/>
          </p:nvPr>
        </p:nvSpPr>
        <p:spPr>
          <a:xfrm>
            <a:off x="6306275" y="1913200"/>
            <a:ext cx="2772000" cy="8388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SzPct val="213991"/>
              <a:buNone/>
            </a:pPr>
            <a:r>
              <a:rPr lang="en" sz="2700"/>
              <a:t>How are the Earth and the Moon </a:t>
            </a:r>
            <a:r>
              <a:rPr lang="en" sz="2700" b="1"/>
              <a:t>similar </a:t>
            </a:r>
            <a:r>
              <a:rPr lang="en" sz="2700"/>
              <a:t>and how they are </a:t>
            </a:r>
            <a:r>
              <a:rPr lang="en" sz="2700" b="1"/>
              <a:t>different</a:t>
            </a:r>
            <a:r>
              <a:rPr lang="en" sz="2700"/>
              <a:t>?</a:t>
            </a:r>
            <a:endParaRPr sz="2700"/>
          </a:p>
        </p:txBody>
      </p:sp>
      <p:sp>
        <p:nvSpPr>
          <p:cNvPr id="850" name="Google Shape;850;p96"/>
          <p:cNvSpPr txBox="1">
            <a:spLocks noGrp="1"/>
          </p:cNvSpPr>
          <p:nvPr>
            <p:ph type="subTitle" idx="1"/>
          </p:nvPr>
        </p:nvSpPr>
        <p:spPr>
          <a:xfrm>
            <a:off x="460938" y="4497463"/>
            <a:ext cx="8222100" cy="432900"/>
          </a:xfrm>
          <a:prstGeom prst="rect">
            <a:avLst/>
          </a:prstGeom>
          <a:noFill/>
          <a:ln>
            <a:noFill/>
          </a:ln>
        </p:spPr>
        <p:txBody>
          <a:bodyPr spcFirstLastPara="1" wrap="square" lIns="91425" tIns="91425" rIns="91425" bIns="91425" anchor="t" anchorCtr="0">
            <a:normAutofit fontScale="70000" lnSpcReduction="20000"/>
          </a:bodyPr>
          <a:lstStyle/>
          <a:p>
            <a:pPr marL="0" lvl="0" indent="0" algn="ctr" rtl="0">
              <a:lnSpc>
                <a:spcPct val="100000"/>
              </a:lnSpc>
              <a:spcBef>
                <a:spcPts val="0"/>
              </a:spcBef>
              <a:spcAft>
                <a:spcPts val="0"/>
              </a:spcAft>
              <a:buSzPts val="4000"/>
              <a:buNone/>
            </a:pPr>
            <a:r>
              <a:rPr lang="en"/>
              <a:t>   </a:t>
            </a:r>
            <a:endParaRPr/>
          </a:p>
        </p:txBody>
      </p:sp>
      <p:sp>
        <p:nvSpPr>
          <p:cNvPr id="851" name="Google Shape;851;p96"/>
          <p:cNvSpPr txBox="1"/>
          <p:nvPr/>
        </p:nvSpPr>
        <p:spPr>
          <a:xfrm>
            <a:off x="304350" y="3021300"/>
            <a:ext cx="8535300" cy="1847100"/>
          </a:xfrm>
          <a:prstGeom prst="rect">
            <a:avLst/>
          </a:prstGeom>
          <a:solidFill>
            <a:srgbClr val="FFFF00"/>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omic Sans MS"/>
                <a:ea typeface="Comic Sans MS"/>
                <a:cs typeface="Comic Sans MS"/>
                <a:sym typeface="Comic Sans MS"/>
              </a:rPr>
              <a:t>First, the Earth and the moon are similar because both  ____________. </a:t>
            </a:r>
            <a:endParaRPr sz="1200" b="1"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omic Sans MS"/>
                <a:ea typeface="Comic Sans MS"/>
                <a:cs typeface="Comic Sans MS"/>
                <a:sym typeface="Comic Sans MS"/>
              </a:rPr>
              <a:t>Also, both  ___________ </a:t>
            </a:r>
            <a:endParaRPr sz="1200" b="1"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omic Sans MS"/>
                <a:ea typeface="Comic Sans MS"/>
                <a:cs typeface="Comic Sans MS"/>
                <a:sym typeface="Comic Sans MS"/>
              </a:rPr>
              <a:t>Last, both __________.</a:t>
            </a:r>
            <a:endParaRPr sz="1200" b="1"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omic Sans MS"/>
                <a:ea typeface="Comic Sans MS"/>
                <a:cs typeface="Comic Sans MS"/>
                <a:sym typeface="Comic Sans MS"/>
              </a:rPr>
              <a:t>Next, the Earth and the moon are different because ___________</a:t>
            </a:r>
            <a:endParaRPr sz="1200" b="1"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omic Sans MS"/>
                <a:ea typeface="Comic Sans MS"/>
                <a:cs typeface="Comic Sans MS"/>
                <a:sym typeface="Comic Sans MS"/>
              </a:rPr>
              <a:t>Also, the Earth , but __________. </a:t>
            </a:r>
            <a:endParaRPr sz="1200" b="1"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omic Sans MS"/>
                <a:ea typeface="Comic Sans MS"/>
                <a:cs typeface="Comic Sans MS"/>
                <a:sym typeface="Comic Sans MS"/>
              </a:rPr>
              <a:t>Last, the Earth  _____, but ____.</a:t>
            </a:r>
            <a:endParaRPr sz="1200" b="1"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omic Sans MS"/>
                <a:ea typeface="Comic Sans MS"/>
                <a:cs typeface="Comic Sans MS"/>
                <a:sym typeface="Comic Sans MS"/>
              </a:rPr>
              <a:t>In conclusion, these are the reasons how the Earth and the moon are similar and different from each other. </a:t>
            </a:r>
            <a:endParaRPr sz="1200" b="1" i="0" u="none" strike="noStrike" cap="none">
              <a:solidFill>
                <a:srgbClr val="000000"/>
              </a:solidFill>
              <a:latin typeface="Comic Sans MS"/>
              <a:ea typeface="Comic Sans MS"/>
              <a:cs typeface="Comic Sans MS"/>
              <a:sym typeface="Comic Sans MS"/>
            </a:endParaRPr>
          </a:p>
        </p:txBody>
      </p:sp>
      <p:pic>
        <p:nvPicPr>
          <p:cNvPr id="852" name="Google Shape;852;p96"/>
          <p:cNvPicPr preferRelativeResize="0"/>
          <p:nvPr/>
        </p:nvPicPr>
        <p:blipFill rotWithShape="1">
          <a:blip r:embed="rId3">
            <a:alphaModFix/>
          </a:blip>
          <a:srcRect/>
          <a:stretch/>
        </p:blipFill>
        <p:spPr>
          <a:xfrm>
            <a:off x="2549585" y="1042078"/>
            <a:ext cx="3612288" cy="2031901"/>
          </a:xfrm>
          <a:prstGeom prst="rect">
            <a:avLst/>
          </a:prstGeom>
          <a:noFill/>
          <a:ln>
            <a:noFill/>
          </a:ln>
        </p:spPr>
      </p:pic>
      <p:sp>
        <p:nvSpPr>
          <p:cNvPr id="853" name="Google Shape;853;p96"/>
          <p:cNvSpPr txBox="1"/>
          <p:nvPr/>
        </p:nvSpPr>
        <p:spPr>
          <a:xfrm>
            <a:off x="642950" y="150475"/>
            <a:ext cx="6511500" cy="574500"/>
          </a:xfrm>
          <a:prstGeom prst="rect">
            <a:avLst/>
          </a:prstGeom>
          <a:noFill/>
          <a:ln>
            <a:noFill/>
          </a:ln>
        </p:spPr>
        <p:txBody>
          <a:bodyPr spcFirstLastPara="1" wrap="square" lIns="91425" tIns="91425" rIns="91425" bIns="91425" anchor="b" anchorCtr="0">
            <a:noAutofit/>
          </a:bodyPr>
          <a:lstStyle/>
          <a:p>
            <a:pPr marL="0" lvl="0" indent="0" algn="l" rtl="0">
              <a:lnSpc>
                <a:spcPct val="150000"/>
              </a:lnSpc>
              <a:spcBef>
                <a:spcPts val="0"/>
              </a:spcBef>
              <a:spcAft>
                <a:spcPts val="0"/>
              </a:spcAft>
              <a:buClr>
                <a:schemeClr val="dk1"/>
              </a:buClr>
              <a:buSzPts val="1100"/>
              <a:buFont typeface="Arial"/>
              <a:buNone/>
            </a:pPr>
            <a:r>
              <a:rPr lang="en" sz="3200" b="1" dirty="0">
                <a:solidFill>
                  <a:schemeClr val="tx1"/>
                </a:solidFill>
                <a:latin typeface="Figtree" panose="020B0604020202020204" charset="0"/>
                <a:ea typeface="Georgia"/>
                <a:cs typeface="Georgia"/>
                <a:sym typeface="Georgia"/>
              </a:rPr>
              <a:t>Paragraph Frames</a:t>
            </a:r>
            <a:endParaRPr sz="1600" dirty="0">
              <a:solidFill>
                <a:schemeClr val="tx1"/>
              </a:solidFill>
              <a:latin typeface="Figtree" panose="020B060402020202020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108"/>
          <p:cNvSpPr txBox="1">
            <a:spLocks noGrp="1"/>
          </p:cNvSpPr>
          <p:nvPr>
            <p:ph type="title"/>
          </p:nvPr>
        </p:nvSpPr>
        <p:spPr>
          <a:xfrm>
            <a:off x="351503" y="168414"/>
            <a:ext cx="6367800" cy="936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990"/>
              <a:buNone/>
            </a:pPr>
            <a:r>
              <a:rPr lang="en-US" sz="3200" b="1" dirty="0">
                <a:latin typeface="Figtree" panose="020B0604020202020204" charset="0"/>
              </a:rPr>
              <a:t>Paragraph Frame</a:t>
            </a:r>
          </a:p>
        </p:txBody>
      </p:sp>
      <p:sp>
        <p:nvSpPr>
          <p:cNvPr id="956" name="Google Shape;956;p108"/>
          <p:cNvSpPr txBox="1"/>
          <p:nvPr/>
        </p:nvSpPr>
        <p:spPr>
          <a:xfrm>
            <a:off x="917046" y="1104714"/>
            <a:ext cx="4061717" cy="3870372"/>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500"/>
              <a:buFont typeface="Arial"/>
              <a:buNone/>
            </a:pPr>
            <a:r>
              <a:rPr lang="en" sz="2400" b="0" i="0" u="none" strike="noStrike" cap="none" dirty="0">
                <a:solidFill>
                  <a:srgbClr val="0000FF"/>
                </a:solidFill>
                <a:latin typeface="Arial"/>
                <a:ea typeface="Arial"/>
                <a:cs typeface="Arial"/>
                <a:sym typeface="Arial"/>
              </a:rPr>
              <a:t>You need the following materials such as ____.</a:t>
            </a:r>
            <a:endParaRPr sz="2400" b="0" i="0" u="none" strike="noStrike" cap="none" dirty="0">
              <a:solidFill>
                <a:srgbClr val="0000FF"/>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500"/>
              <a:buFont typeface="Arial"/>
              <a:buNone/>
            </a:pPr>
            <a:r>
              <a:rPr lang="en" sz="2400" b="0" i="0" u="none" strike="noStrike" cap="none" dirty="0">
                <a:solidFill>
                  <a:srgbClr val="0000FF"/>
                </a:solidFill>
                <a:latin typeface="Arial"/>
                <a:ea typeface="Arial"/>
                <a:cs typeface="Arial"/>
                <a:sym typeface="Arial"/>
              </a:rPr>
              <a:t>First,</a:t>
            </a:r>
            <a:endParaRPr sz="2400" b="0" i="0" u="none" strike="noStrike" cap="none" dirty="0">
              <a:solidFill>
                <a:srgbClr val="0000FF"/>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500"/>
              <a:buFont typeface="Arial"/>
              <a:buNone/>
            </a:pPr>
            <a:r>
              <a:rPr lang="en" sz="2400" b="0" i="0" u="none" strike="noStrike" cap="none" dirty="0">
                <a:solidFill>
                  <a:srgbClr val="0000FF"/>
                </a:solidFill>
                <a:latin typeface="Arial"/>
                <a:ea typeface="Arial"/>
                <a:cs typeface="Arial"/>
                <a:sym typeface="Arial"/>
              </a:rPr>
              <a:t>Second,</a:t>
            </a:r>
            <a:endParaRPr sz="2400" b="0" i="0" u="none" strike="noStrike" cap="none" dirty="0">
              <a:solidFill>
                <a:srgbClr val="0000FF"/>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500"/>
              <a:buFont typeface="Arial"/>
              <a:buNone/>
            </a:pPr>
            <a:r>
              <a:rPr lang="en" sz="2400" b="0" i="0" u="none" strike="noStrike" cap="none" dirty="0">
                <a:solidFill>
                  <a:srgbClr val="0000FF"/>
                </a:solidFill>
                <a:latin typeface="Arial"/>
                <a:ea typeface="Arial"/>
                <a:cs typeface="Arial"/>
                <a:sym typeface="Arial"/>
              </a:rPr>
              <a:t>Third,</a:t>
            </a:r>
            <a:endParaRPr sz="2400" b="0" i="0" u="none" strike="noStrike" cap="none" dirty="0">
              <a:solidFill>
                <a:srgbClr val="0000FF"/>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500"/>
              <a:buFont typeface="Arial"/>
              <a:buNone/>
            </a:pPr>
            <a:r>
              <a:rPr lang="en" sz="2400" b="0" i="0" u="none" strike="noStrike" cap="none" dirty="0">
                <a:solidFill>
                  <a:srgbClr val="0000FF"/>
                </a:solidFill>
                <a:latin typeface="Arial"/>
                <a:ea typeface="Arial"/>
                <a:cs typeface="Arial"/>
                <a:sym typeface="Arial"/>
              </a:rPr>
              <a:t>Fourth,</a:t>
            </a:r>
            <a:endParaRPr sz="2400" b="0" i="0" u="none" strike="noStrike" cap="none" dirty="0">
              <a:solidFill>
                <a:srgbClr val="0000FF"/>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500"/>
              <a:buFont typeface="Arial"/>
              <a:buNone/>
            </a:pPr>
            <a:r>
              <a:rPr lang="en" sz="2400" b="0" i="0" u="none" strike="noStrike" cap="none" dirty="0">
                <a:solidFill>
                  <a:srgbClr val="0000FF"/>
                </a:solidFill>
                <a:latin typeface="Arial"/>
                <a:ea typeface="Arial"/>
                <a:cs typeface="Arial"/>
                <a:sym typeface="Arial"/>
              </a:rPr>
              <a:t>In conclusion, </a:t>
            </a:r>
            <a:endParaRPr sz="2400" b="0" i="0" u="none" strike="noStrike" cap="none" dirty="0">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Arial"/>
              <a:ea typeface="Arial"/>
              <a:cs typeface="Arial"/>
              <a:sym typeface="Arial"/>
            </a:endParaRPr>
          </a:p>
        </p:txBody>
      </p:sp>
      <p:pic>
        <p:nvPicPr>
          <p:cNvPr id="2" name="Picture 1">
            <a:extLst>
              <a:ext uri="{FF2B5EF4-FFF2-40B4-BE49-F238E27FC236}">
                <a16:creationId xmlns:a16="http://schemas.microsoft.com/office/drawing/2014/main" id="{D98C51C6-4A78-58B0-6CC6-2866502C0A21}"/>
              </a:ext>
            </a:extLst>
          </p:cNvPr>
          <p:cNvPicPr>
            <a:picLocks noChangeAspect="1"/>
          </p:cNvPicPr>
          <p:nvPr/>
        </p:nvPicPr>
        <p:blipFill>
          <a:blip r:embed="rId3"/>
          <a:stretch>
            <a:fillRect/>
          </a:stretch>
        </p:blipFill>
        <p:spPr>
          <a:xfrm>
            <a:off x="5544306" y="0"/>
            <a:ext cx="3428244" cy="549681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97"/>
          <p:cNvSpPr txBox="1"/>
          <p:nvPr/>
        </p:nvSpPr>
        <p:spPr>
          <a:xfrm>
            <a:off x="1591013" y="4202350"/>
            <a:ext cx="6140100" cy="757200"/>
          </a:xfrm>
          <a:prstGeom prst="rect">
            <a:avLst/>
          </a:prstGeom>
          <a:solidFill>
            <a:srgbClr val="F3F3F3"/>
          </a:solid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rgbClr val="000000"/>
              </a:buClr>
              <a:buSzPts val="2100"/>
              <a:buFont typeface="Arial"/>
              <a:buNone/>
            </a:pPr>
            <a:r>
              <a:rPr lang="en" sz="3500" b="1" i="0" u="none" strike="noStrike" cap="none">
                <a:solidFill>
                  <a:srgbClr val="434343"/>
                </a:solidFill>
                <a:highlight>
                  <a:schemeClr val="accent6"/>
                </a:highlight>
                <a:latin typeface="Oswald"/>
                <a:ea typeface="Oswald"/>
                <a:cs typeface="Oswald"/>
                <a:sym typeface="Oswald"/>
              </a:rPr>
              <a:t>ToSEEC</a:t>
            </a:r>
            <a:r>
              <a:rPr lang="en" sz="2100" b="1" i="0" u="none" strike="noStrike" cap="none">
                <a:solidFill>
                  <a:srgbClr val="434343"/>
                </a:solidFill>
                <a:latin typeface="Oswald"/>
                <a:ea typeface="Oswald"/>
                <a:cs typeface="Oswald"/>
                <a:sym typeface="Oswald"/>
              </a:rPr>
              <a:t> Paragraph Writing</a:t>
            </a:r>
            <a:endParaRPr sz="2100" b="1" i="0" u="none" strike="noStrike" cap="none">
              <a:solidFill>
                <a:srgbClr val="434343"/>
              </a:solidFill>
              <a:latin typeface="Oswald"/>
              <a:ea typeface="Oswald"/>
              <a:cs typeface="Oswald"/>
              <a:sym typeface="Oswald"/>
            </a:endParaRPr>
          </a:p>
        </p:txBody>
      </p:sp>
      <p:graphicFrame>
        <p:nvGraphicFramePr>
          <p:cNvPr id="859" name="Google Shape;859;p97"/>
          <p:cNvGraphicFramePr/>
          <p:nvPr/>
        </p:nvGraphicFramePr>
        <p:xfrm>
          <a:off x="316525" y="379825"/>
          <a:ext cx="8689075" cy="3617125"/>
        </p:xfrm>
        <a:graphic>
          <a:graphicData uri="http://schemas.openxmlformats.org/drawingml/2006/table">
            <a:tbl>
              <a:tblPr>
                <a:noFill/>
                <a:tableStyleId>{F0E9B54A-AC1D-4896-AEFA-79673CF418D9}</a:tableStyleId>
              </a:tblPr>
              <a:tblGrid>
                <a:gridCol w="807175">
                  <a:extLst>
                    <a:ext uri="{9D8B030D-6E8A-4147-A177-3AD203B41FA5}">
                      <a16:colId xmlns:a16="http://schemas.microsoft.com/office/drawing/2014/main" val="20000"/>
                    </a:ext>
                  </a:extLst>
                </a:gridCol>
                <a:gridCol w="7881900">
                  <a:extLst>
                    <a:ext uri="{9D8B030D-6E8A-4147-A177-3AD203B41FA5}">
                      <a16:colId xmlns:a16="http://schemas.microsoft.com/office/drawing/2014/main" val="20001"/>
                    </a:ext>
                  </a:extLst>
                </a:gridCol>
              </a:tblGrid>
              <a:tr h="442450">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Times New Roman"/>
                          <a:ea typeface="Times New Roman"/>
                          <a:cs typeface="Times New Roman"/>
                          <a:sym typeface="Times New Roman"/>
                        </a:rPr>
                        <a:t>Abbr.</a:t>
                      </a:r>
                      <a:endParaRPr sz="1400" b="1" u="none" strike="noStrike" cap="none">
                        <a:latin typeface="Times New Roman"/>
                        <a:ea typeface="Times New Roman"/>
                        <a:cs typeface="Times New Roman"/>
                        <a:sym typeface="Times New Roman"/>
                      </a:endParaRPr>
                    </a:p>
                  </a:txBody>
                  <a:tcPr marL="91425" marR="91425" marT="91425" marB="91425">
                    <a:solidFill>
                      <a:srgbClr val="F5F5F5"/>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Times New Roman"/>
                          <a:ea typeface="Times New Roman"/>
                          <a:cs typeface="Times New Roman"/>
                          <a:sym typeface="Times New Roman"/>
                        </a:rPr>
                        <a:t>Writing</a:t>
                      </a:r>
                      <a:endParaRPr sz="1400" b="1" u="none" strike="noStrike" cap="none">
                        <a:latin typeface="Times New Roman"/>
                        <a:ea typeface="Times New Roman"/>
                        <a:cs typeface="Times New Roman"/>
                        <a:sym typeface="Times New Roman"/>
                      </a:endParaRPr>
                    </a:p>
                  </a:txBody>
                  <a:tcPr marL="91425" marR="91425" marT="91425" marB="91425">
                    <a:solidFill>
                      <a:srgbClr val="F5F5F5"/>
                    </a:solidFill>
                  </a:tcPr>
                </a:tc>
                <a:extLst>
                  <a:ext uri="{0D108BD9-81ED-4DB2-BD59-A6C34878D82A}">
                    <a16:rowId xmlns:a16="http://schemas.microsoft.com/office/drawing/2014/main" val="10000"/>
                  </a:ext>
                </a:extLst>
              </a:tr>
              <a:tr h="717350">
                <a:tc>
                  <a:txBody>
                    <a:bodyPr/>
                    <a:lstStyle/>
                    <a:p>
                      <a:pPr marL="0" marR="0" lvl="0" indent="0" algn="ctr" rtl="0">
                        <a:lnSpc>
                          <a:spcPct val="100000"/>
                        </a:lnSpc>
                        <a:spcBef>
                          <a:spcPts val="0"/>
                        </a:spcBef>
                        <a:spcAft>
                          <a:spcPts val="0"/>
                        </a:spcAft>
                        <a:buClr>
                          <a:srgbClr val="000000"/>
                        </a:buClr>
                        <a:buSzPts val="2300"/>
                        <a:buFont typeface="Arial"/>
                        <a:buNone/>
                      </a:pPr>
                      <a:r>
                        <a:rPr lang="en" sz="2300" b="1" u="none" strike="noStrike" cap="none">
                          <a:latin typeface="Times New Roman"/>
                          <a:ea typeface="Times New Roman"/>
                          <a:cs typeface="Times New Roman"/>
                          <a:sym typeface="Times New Roman"/>
                        </a:rPr>
                        <a:t>ToS</a:t>
                      </a:r>
                      <a:endParaRPr sz="2300" b="1" u="none" strike="noStrike" cap="none">
                        <a:latin typeface="Times New Roman"/>
                        <a:ea typeface="Times New Roman"/>
                        <a:cs typeface="Times New Roman"/>
                        <a:sym typeface="Times New Roman"/>
                      </a:endParaRPr>
                    </a:p>
                  </a:txBody>
                  <a:tcPr marL="91425" marR="91425" marT="91425" marB="91425">
                    <a:solidFill>
                      <a:srgbClr val="F5F5F5"/>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I vote for  </a:t>
                      </a:r>
                      <a:r>
                        <a:rPr lang="en" sz="1400" u="sng" strike="noStrike" cap="none"/>
                        <a:t>                                     </a:t>
                      </a:r>
                      <a:r>
                        <a:rPr lang="en" sz="1400" u="none" strike="noStrike" cap="none"/>
                        <a:t> to be the next president of the colony Jamestown. I have two reasons to explain my choice.</a:t>
                      </a:r>
                      <a:endParaRPr sz="1400" u="none" strike="noStrike" cap="none"/>
                    </a:p>
                  </a:txBody>
                  <a:tcPr marL="91425" marR="91425" marT="91425" marB="91425">
                    <a:solidFill>
                      <a:srgbClr val="F5F5F5"/>
                    </a:solidFill>
                  </a:tcPr>
                </a:tc>
                <a:extLst>
                  <a:ext uri="{0D108BD9-81ED-4DB2-BD59-A6C34878D82A}">
                    <a16:rowId xmlns:a16="http://schemas.microsoft.com/office/drawing/2014/main" val="10001"/>
                  </a:ext>
                </a:extLst>
              </a:tr>
              <a:tr h="913600">
                <a:tc>
                  <a:txBody>
                    <a:bodyPr/>
                    <a:lstStyle/>
                    <a:p>
                      <a:pPr marL="0" marR="0" lvl="0" indent="0" algn="ctr" rtl="0">
                        <a:lnSpc>
                          <a:spcPct val="100000"/>
                        </a:lnSpc>
                        <a:spcBef>
                          <a:spcPts val="0"/>
                        </a:spcBef>
                        <a:spcAft>
                          <a:spcPts val="0"/>
                        </a:spcAft>
                        <a:buClr>
                          <a:srgbClr val="000000"/>
                        </a:buClr>
                        <a:buSzPts val="2300"/>
                        <a:buFont typeface="Arial"/>
                        <a:buNone/>
                      </a:pPr>
                      <a:r>
                        <a:rPr lang="en" sz="2300" b="1" u="none" strike="noStrike" cap="none">
                          <a:latin typeface="Times New Roman"/>
                          <a:ea typeface="Times New Roman"/>
                          <a:cs typeface="Times New Roman"/>
                          <a:sym typeface="Times New Roman"/>
                        </a:rPr>
                        <a:t>E</a:t>
                      </a:r>
                      <a:endParaRPr sz="2300" b="1" u="none" strike="noStrike" cap="none">
                        <a:latin typeface="Times New Roman"/>
                        <a:ea typeface="Times New Roman"/>
                        <a:cs typeface="Times New Roman"/>
                        <a:sym typeface="Times New Roman"/>
                      </a:endParaRPr>
                    </a:p>
                  </a:txBody>
                  <a:tcPr marL="91425" marR="91425" marT="91425" marB="91425">
                    <a:solidFill>
                      <a:srgbClr val="F5F5F5"/>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First,  </a:t>
                      </a:r>
                      <a:r>
                        <a:rPr lang="en" sz="1400" u="sng" strike="noStrike" cap="none"/>
                        <a:t>                           </a:t>
                      </a:r>
                      <a:r>
                        <a:rPr lang="en" sz="1400" u="none" strike="noStrike" cap="none"/>
                        <a:t> is _____________. The text says, “</a:t>
                      </a:r>
                      <a:r>
                        <a:rPr lang="en" sz="1400" u="sng" strike="noStrike" cap="none"/>
                        <a:t>                                                                                              </a:t>
                      </a:r>
                      <a:r>
                        <a:rPr lang="en" sz="1400" u="none" strike="noStrike" cap="none"/>
                        <a:t>” (p. ).</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 sz="1400" u="none" strike="noStrike" cap="none"/>
                        <a:t>Second, __________ is ________. The text says, “                                     ” (p. ).                                 </a:t>
                      </a:r>
                      <a:endParaRPr sz="1400" u="none" strike="noStrike" cap="none"/>
                    </a:p>
                  </a:txBody>
                  <a:tcPr marL="91425" marR="91425" marT="91425" marB="91425">
                    <a:solidFill>
                      <a:srgbClr val="F5F5F5"/>
                    </a:solidFill>
                  </a:tcPr>
                </a:tc>
                <a:extLst>
                  <a:ext uri="{0D108BD9-81ED-4DB2-BD59-A6C34878D82A}">
                    <a16:rowId xmlns:a16="http://schemas.microsoft.com/office/drawing/2014/main" val="10002"/>
                  </a:ext>
                </a:extLst>
              </a:tr>
              <a:tr h="797900">
                <a:tc>
                  <a:txBody>
                    <a:bodyPr/>
                    <a:lstStyle/>
                    <a:p>
                      <a:pPr marL="0" marR="0" lvl="0" indent="0" algn="ctr" rtl="0">
                        <a:lnSpc>
                          <a:spcPct val="100000"/>
                        </a:lnSpc>
                        <a:spcBef>
                          <a:spcPts val="0"/>
                        </a:spcBef>
                        <a:spcAft>
                          <a:spcPts val="0"/>
                        </a:spcAft>
                        <a:buClr>
                          <a:srgbClr val="000000"/>
                        </a:buClr>
                        <a:buSzPts val="2300"/>
                        <a:buFont typeface="Arial"/>
                        <a:buNone/>
                      </a:pPr>
                      <a:r>
                        <a:rPr lang="en" sz="2300" b="1" u="none" strike="noStrike" cap="none">
                          <a:latin typeface="Times New Roman"/>
                          <a:ea typeface="Times New Roman"/>
                          <a:cs typeface="Times New Roman"/>
                          <a:sym typeface="Times New Roman"/>
                        </a:rPr>
                        <a:t>E</a:t>
                      </a:r>
                      <a:endParaRPr sz="2300" b="1" u="none" strike="noStrike" cap="none">
                        <a:latin typeface="Times New Roman"/>
                        <a:ea typeface="Times New Roman"/>
                        <a:cs typeface="Times New Roman"/>
                        <a:sym typeface="Times New Roman"/>
                      </a:endParaRPr>
                    </a:p>
                  </a:txBody>
                  <a:tcPr marL="91425" marR="91425" marT="91425" marB="91425">
                    <a:solidFill>
                      <a:srgbClr val="F5F5F5"/>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This means</a:t>
                      </a:r>
                      <a:r>
                        <a:rPr lang="en" sz="1400" u="sng" strike="noStrike" cap="none"/>
                        <a:t>                                                                                           </a:t>
                      </a:r>
                      <a:r>
                        <a:rPr lang="en" sz="1400" u="none" strike="noStrike" cap="none"/>
                        <a:t>. This also shows that _____________________________________.</a:t>
                      </a:r>
                      <a:endParaRPr sz="1400" u="none" strike="noStrike" cap="none"/>
                    </a:p>
                  </a:txBody>
                  <a:tcPr marL="91425" marR="91425" marT="91425" marB="91425">
                    <a:solidFill>
                      <a:srgbClr val="F5F5F5"/>
                    </a:solidFill>
                  </a:tcPr>
                </a:tc>
                <a:extLst>
                  <a:ext uri="{0D108BD9-81ED-4DB2-BD59-A6C34878D82A}">
                    <a16:rowId xmlns:a16="http://schemas.microsoft.com/office/drawing/2014/main" val="10003"/>
                  </a:ext>
                </a:extLst>
              </a:tr>
              <a:tr h="745825">
                <a:tc>
                  <a:txBody>
                    <a:bodyPr/>
                    <a:lstStyle/>
                    <a:p>
                      <a:pPr marL="0" marR="0" lvl="0" indent="0" algn="ctr" rtl="0">
                        <a:lnSpc>
                          <a:spcPct val="100000"/>
                        </a:lnSpc>
                        <a:spcBef>
                          <a:spcPts val="0"/>
                        </a:spcBef>
                        <a:spcAft>
                          <a:spcPts val="0"/>
                        </a:spcAft>
                        <a:buClr>
                          <a:srgbClr val="000000"/>
                        </a:buClr>
                        <a:buSzPts val="2300"/>
                        <a:buFont typeface="Arial"/>
                        <a:buNone/>
                      </a:pPr>
                      <a:r>
                        <a:rPr lang="en" sz="2300" b="1" u="none" strike="noStrike" cap="none">
                          <a:latin typeface="Times New Roman"/>
                          <a:ea typeface="Times New Roman"/>
                          <a:cs typeface="Times New Roman"/>
                          <a:sym typeface="Times New Roman"/>
                        </a:rPr>
                        <a:t>C</a:t>
                      </a:r>
                      <a:endParaRPr sz="2300" b="1" u="none" strike="noStrike" cap="none">
                        <a:latin typeface="Times New Roman"/>
                        <a:ea typeface="Times New Roman"/>
                        <a:cs typeface="Times New Roman"/>
                        <a:sym typeface="Times New Roman"/>
                      </a:endParaRPr>
                    </a:p>
                  </a:txBody>
                  <a:tcPr marL="91425" marR="91425" marT="91425" marB="91425">
                    <a:solidFill>
                      <a:srgbClr val="F5F5F5"/>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 In conclusion, now you see why I vote for ____________________. </a:t>
                      </a:r>
                      <a:endParaRPr sz="1400" u="none" strike="noStrike" cap="none"/>
                    </a:p>
                  </a:txBody>
                  <a:tcPr marL="91425" marR="91425" marT="91425" marB="91425">
                    <a:solidFill>
                      <a:srgbClr val="F5F5F5"/>
                    </a:solidFill>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DE31803C-2FC8-818A-016D-DF318F644691}"/>
              </a:ext>
            </a:extLst>
          </p:cNvPr>
          <p:cNvSpPr txBox="1"/>
          <p:nvPr/>
        </p:nvSpPr>
        <p:spPr>
          <a:xfrm>
            <a:off x="6705600" y="4673600"/>
            <a:ext cx="2300000" cy="307777"/>
          </a:xfrm>
          <a:prstGeom prst="rect">
            <a:avLst/>
          </a:prstGeom>
          <a:noFill/>
        </p:spPr>
        <p:txBody>
          <a:bodyPr wrap="square" rtlCol="0">
            <a:spAutoFit/>
          </a:bodyPr>
          <a:lstStyle/>
          <a:p>
            <a:r>
              <a:rPr lang="en-US">
                <a:solidFill>
                  <a:schemeClr val="tx1"/>
                </a:solidFill>
              </a:rPr>
              <a:t>Wit and Wisdom (n.d.)</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64"/>
          <p:cNvSpPr txBox="1">
            <a:spLocks noGrp="1"/>
          </p:cNvSpPr>
          <p:nvPr>
            <p:ph type="title"/>
          </p:nvPr>
        </p:nvSpPr>
        <p:spPr>
          <a:xfrm>
            <a:off x="802375" y="-87550"/>
            <a:ext cx="7543800" cy="967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600" dirty="0"/>
              <a:t>Compare and Contrast</a:t>
            </a:r>
            <a:endParaRPr sz="3600" dirty="0"/>
          </a:p>
        </p:txBody>
      </p:sp>
      <p:sp>
        <p:nvSpPr>
          <p:cNvPr id="557" name="Google Shape;557;p64"/>
          <p:cNvSpPr txBox="1">
            <a:spLocks noGrp="1"/>
          </p:cNvSpPr>
          <p:nvPr>
            <p:ph type="body" idx="1"/>
          </p:nvPr>
        </p:nvSpPr>
        <p:spPr>
          <a:xfrm>
            <a:off x="183725" y="557655"/>
            <a:ext cx="8157900" cy="3038100"/>
          </a:xfrm>
          <a:prstGeom prst="rect">
            <a:avLst/>
          </a:prstGeom>
        </p:spPr>
        <p:txBody>
          <a:bodyPr spcFirstLastPara="1" wrap="square" lIns="68575" tIns="34275" rIns="68575" bIns="34275" anchor="t" anchorCtr="0">
            <a:normAutofit/>
          </a:bodyPr>
          <a:lstStyle/>
          <a:p>
            <a:pPr marL="0" lvl="0" indent="0" algn="l" rtl="0">
              <a:spcBef>
                <a:spcPts val="900"/>
              </a:spcBef>
              <a:spcAft>
                <a:spcPts val="0"/>
              </a:spcAft>
              <a:buNone/>
            </a:pPr>
            <a:r>
              <a:rPr lang="en" sz="2000" b="1" dirty="0">
                <a:solidFill>
                  <a:srgbClr val="0000FF"/>
                </a:solidFill>
              </a:rPr>
              <a:t>Both pictures show ____ and ____.</a:t>
            </a:r>
            <a:endParaRPr sz="2000" b="1" dirty="0">
              <a:solidFill>
                <a:srgbClr val="0000FF"/>
              </a:solidFill>
            </a:endParaRPr>
          </a:p>
        </p:txBody>
      </p:sp>
      <p:pic>
        <p:nvPicPr>
          <p:cNvPr id="558" name="Google Shape;558;p64"/>
          <p:cNvPicPr preferRelativeResize="0"/>
          <p:nvPr/>
        </p:nvPicPr>
        <p:blipFill>
          <a:blip r:embed="rId3">
            <a:alphaModFix/>
          </a:blip>
          <a:stretch>
            <a:fillRect/>
          </a:stretch>
        </p:blipFill>
        <p:spPr>
          <a:xfrm>
            <a:off x="4850875" y="1316500"/>
            <a:ext cx="3271475" cy="3827000"/>
          </a:xfrm>
          <a:prstGeom prst="rect">
            <a:avLst/>
          </a:prstGeom>
          <a:noFill/>
          <a:ln>
            <a:noFill/>
          </a:ln>
        </p:spPr>
      </p:pic>
      <p:pic>
        <p:nvPicPr>
          <p:cNvPr id="559" name="Google Shape;559;p64"/>
          <p:cNvPicPr preferRelativeResize="0"/>
          <p:nvPr/>
        </p:nvPicPr>
        <p:blipFill>
          <a:blip r:embed="rId4">
            <a:alphaModFix/>
          </a:blip>
          <a:stretch>
            <a:fillRect/>
          </a:stretch>
        </p:blipFill>
        <p:spPr>
          <a:xfrm>
            <a:off x="476050" y="1316500"/>
            <a:ext cx="3317263" cy="3827000"/>
          </a:xfrm>
          <a:prstGeom prst="rect">
            <a:avLst/>
          </a:prstGeom>
          <a:noFill/>
          <a:ln>
            <a:noFill/>
          </a:ln>
        </p:spPr>
      </p:pic>
      <p:sp>
        <p:nvSpPr>
          <p:cNvPr id="560" name="Google Shape;560;p64"/>
          <p:cNvSpPr txBox="1"/>
          <p:nvPr/>
        </p:nvSpPr>
        <p:spPr>
          <a:xfrm>
            <a:off x="5011219" y="579500"/>
            <a:ext cx="5034000" cy="60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0000FF"/>
                </a:solidFill>
              </a:rPr>
              <a:t>One difference is ______.</a:t>
            </a:r>
            <a:endParaRPr sz="2000" b="1" dirty="0">
              <a:solidFill>
                <a:srgbClr val="0000F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100"/>
          <p:cNvSpPr txBox="1">
            <a:spLocks noGrp="1"/>
          </p:cNvSpPr>
          <p:nvPr>
            <p:ph type="title"/>
          </p:nvPr>
        </p:nvSpPr>
        <p:spPr>
          <a:xfrm>
            <a:off x="63953" y="73950"/>
            <a:ext cx="3217200" cy="14841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 sz="3600" dirty="0"/>
              <a:t>Roving Paragraphs</a:t>
            </a:r>
            <a:endParaRPr sz="3600" dirty="0"/>
          </a:p>
        </p:txBody>
      </p:sp>
      <p:sp>
        <p:nvSpPr>
          <p:cNvPr id="878" name="Google Shape;878;p100"/>
          <p:cNvSpPr txBox="1">
            <a:spLocks noGrp="1"/>
          </p:cNvSpPr>
          <p:nvPr>
            <p:ph type="subTitle" idx="1"/>
          </p:nvPr>
        </p:nvSpPr>
        <p:spPr>
          <a:xfrm>
            <a:off x="3471325" y="339050"/>
            <a:ext cx="5410800" cy="812700"/>
          </a:xfrm>
          <a:prstGeom prst="rect">
            <a:avLst/>
          </a:prstGeom>
          <a:ln w="19050" cap="flat" cmpd="sng">
            <a:solidFill>
              <a:srgbClr val="98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0000FF"/>
                </a:solidFill>
              </a:rPr>
              <a:t>It is important to understand the Bill of Rights because ___________.</a:t>
            </a:r>
            <a:endParaRPr b="1" i="1">
              <a:solidFill>
                <a:srgbClr val="0000FF"/>
              </a:solidFill>
            </a:endParaRPr>
          </a:p>
        </p:txBody>
      </p:sp>
      <p:sp>
        <p:nvSpPr>
          <p:cNvPr id="879" name="Google Shape;879;p100"/>
          <p:cNvSpPr txBox="1">
            <a:spLocks noGrp="1"/>
          </p:cNvSpPr>
          <p:nvPr>
            <p:ph type="subTitle" idx="2"/>
          </p:nvPr>
        </p:nvSpPr>
        <p:spPr>
          <a:xfrm>
            <a:off x="3471325" y="1151700"/>
            <a:ext cx="5345100" cy="81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Rove</a:t>
            </a:r>
            <a:r>
              <a:rPr lang="en"/>
              <a:t> around the room and find a partner. Share your sentence.</a:t>
            </a:r>
            <a:endParaRPr/>
          </a:p>
        </p:txBody>
      </p:sp>
      <p:sp>
        <p:nvSpPr>
          <p:cNvPr id="880" name="Google Shape;880;p100"/>
          <p:cNvSpPr txBox="1">
            <a:spLocks noGrp="1"/>
          </p:cNvSpPr>
          <p:nvPr>
            <p:ph type="subTitle" idx="3"/>
          </p:nvPr>
        </p:nvSpPr>
        <p:spPr>
          <a:xfrm>
            <a:off x="3561475" y="2882950"/>
            <a:ext cx="5230500" cy="54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Rove </a:t>
            </a:r>
            <a:r>
              <a:rPr lang="en"/>
              <a:t>again. Share TWO sentences to a different partner.</a:t>
            </a:r>
            <a:endParaRPr/>
          </a:p>
        </p:txBody>
      </p:sp>
      <p:sp>
        <p:nvSpPr>
          <p:cNvPr id="881" name="Google Shape;881;p100"/>
          <p:cNvSpPr txBox="1">
            <a:spLocks noGrp="1"/>
          </p:cNvSpPr>
          <p:nvPr>
            <p:ph type="subTitle" idx="4"/>
          </p:nvPr>
        </p:nvSpPr>
        <p:spPr>
          <a:xfrm>
            <a:off x="3585875" y="2017325"/>
            <a:ext cx="5296200" cy="427500"/>
          </a:xfrm>
          <a:prstGeom prst="rect">
            <a:avLst/>
          </a:prstGeom>
          <a:ln w="28575" cap="flat" cmpd="sng">
            <a:solidFill>
              <a:srgbClr val="98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0000FF"/>
                </a:solidFill>
              </a:rPr>
              <a:t>In addition, ______________.</a:t>
            </a:r>
            <a:endParaRPr b="1" i="1">
              <a:solidFill>
                <a:srgbClr val="0000FF"/>
              </a:solidFill>
            </a:endParaRPr>
          </a:p>
        </p:txBody>
      </p:sp>
      <p:sp>
        <p:nvSpPr>
          <p:cNvPr id="882" name="Google Shape;882;p100"/>
          <p:cNvSpPr txBox="1">
            <a:spLocks noGrp="1"/>
          </p:cNvSpPr>
          <p:nvPr>
            <p:ph type="subTitle" idx="5"/>
          </p:nvPr>
        </p:nvSpPr>
        <p:spPr>
          <a:xfrm>
            <a:off x="3585875" y="3748575"/>
            <a:ext cx="4409700" cy="542700"/>
          </a:xfrm>
          <a:prstGeom prst="rect">
            <a:avLst/>
          </a:prstGeom>
          <a:ln w="28575" cap="flat" cmpd="sng">
            <a:solidFill>
              <a:srgbClr val="98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0000FF"/>
                </a:solidFill>
              </a:rPr>
              <a:t>Also, __________________.</a:t>
            </a:r>
            <a:endParaRPr b="1" i="1">
              <a:solidFill>
                <a:srgbClr val="0000FF"/>
              </a:solidFill>
            </a:endParaRPr>
          </a:p>
        </p:txBody>
      </p:sp>
      <p:sp>
        <p:nvSpPr>
          <p:cNvPr id="883" name="Google Shape;883;p100"/>
          <p:cNvSpPr txBox="1">
            <a:spLocks noGrp="1"/>
          </p:cNvSpPr>
          <p:nvPr>
            <p:ph type="subTitle" idx="6"/>
          </p:nvPr>
        </p:nvSpPr>
        <p:spPr>
          <a:xfrm>
            <a:off x="3585875" y="2396275"/>
            <a:ext cx="5466600" cy="54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t>*You can borrow or steal your partner’s response.</a:t>
            </a:r>
            <a:endParaRPr sz="1700"/>
          </a:p>
        </p:txBody>
      </p:sp>
      <p:sp>
        <p:nvSpPr>
          <p:cNvPr id="884" name="Google Shape;884;p100"/>
          <p:cNvSpPr txBox="1"/>
          <p:nvPr/>
        </p:nvSpPr>
        <p:spPr>
          <a:xfrm>
            <a:off x="3585875" y="4442300"/>
            <a:ext cx="4470900" cy="492600"/>
          </a:xfrm>
          <a:prstGeom prst="rect">
            <a:avLst/>
          </a:prstGeom>
          <a:noFill/>
          <a:ln w="28575" cap="flat" cmpd="sng">
            <a:solidFill>
              <a:srgbClr val="98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000" b="1" i="1">
                <a:solidFill>
                  <a:srgbClr val="0000FF"/>
                </a:solidFill>
              </a:rPr>
              <a:t>Finally, _____________.</a:t>
            </a:r>
            <a:endParaRPr sz="2000" b="1" i="1">
              <a:solidFill>
                <a:srgbClr val="0000FF"/>
              </a:solidFill>
            </a:endParaRPr>
          </a:p>
        </p:txBody>
      </p:sp>
      <p:sp>
        <p:nvSpPr>
          <p:cNvPr id="885" name="Google Shape;885;p100"/>
          <p:cNvSpPr txBox="1"/>
          <p:nvPr/>
        </p:nvSpPr>
        <p:spPr>
          <a:xfrm>
            <a:off x="211553" y="4122200"/>
            <a:ext cx="2922000" cy="81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i="1" dirty="0"/>
              <a:t>*It is crucial to read </a:t>
            </a:r>
            <a:r>
              <a:rPr lang="en" sz="1500" b="1" i="1" dirty="0"/>
              <a:t>everything</a:t>
            </a:r>
            <a:r>
              <a:rPr lang="en" sz="1500" i="1" dirty="0"/>
              <a:t> you have written so far.</a:t>
            </a:r>
            <a:endParaRPr sz="1500" i="1" dirty="0"/>
          </a:p>
        </p:txBody>
      </p:sp>
      <p:sp>
        <p:nvSpPr>
          <p:cNvPr id="2" name="TextBox 1">
            <a:extLst>
              <a:ext uri="{FF2B5EF4-FFF2-40B4-BE49-F238E27FC236}">
                <a16:creationId xmlns:a16="http://schemas.microsoft.com/office/drawing/2014/main" id="{995A1EFA-E35A-2056-F982-A841A03A6C57}"/>
              </a:ext>
            </a:extLst>
          </p:cNvPr>
          <p:cNvSpPr txBox="1"/>
          <p:nvPr/>
        </p:nvSpPr>
        <p:spPr>
          <a:xfrm>
            <a:off x="496711" y="4809067"/>
            <a:ext cx="2449689" cy="307777"/>
          </a:xfrm>
          <a:prstGeom prst="rect">
            <a:avLst/>
          </a:prstGeom>
          <a:noFill/>
        </p:spPr>
        <p:txBody>
          <a:bodyPr wrap="square" rtlCol="0">
            <a:spAutoFit/>
          </a:bodyPr>
          <a:lstStyle/>
          <a:p>
            <a:r>
              <a:rPr lang="en-US" dirty="0">
                <a:solidFill>
                  <a:schemeClr val="tx1"/>
                </a:solidFill>
              </a:rPr>
              <a:t>Salva, 2024, p. 107</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8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8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8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101"/>
          <p:cNvSpPr txBox="1">
            <a:spLocks noGrp="1"/>
          </p:cNvSpPr>
          <p:nvPr>
            <p:ph type="title"/>
          </p:nvPr>
        </p:nvSpPr>
        <p:spPr>
          <a:xfrm>
            <a:off x="452431" y="91131"/>
            <a:ext cx="7543800" cy="12069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600" b="1" dirty="0">
                <a:solidFill>
                  <a:srgbClr val="0000FF"/>
                </a:solidFill>
                <a:highlight>
                  <a:srgbClr val="FFFF00"/>
                </a:highlight>
              </a:rPr>
              <a:t>6. </a:t>
            </a:r>
            <a:r>
              <a:rPr lang="en" sz="3600" b="1" dirty="0">
                <a:solidFill>
                  <a:srgbClr val="0000FF"/>
                </a:solidFill>
                <a:highlight>
                  <a:srgbClr val="FFFF00"/>
                </a:highlight>
                <a:latin typeface="Figtree" panose="020B0604020202020204" charset="0"/>
              </a:rPr>
              <a:t>Power</a:t>
            </a:r>
            <a:r>
              <a:rPr lang="en" sz="3600" b="1" dirty="0">
                <a:solidFill>
                  <a:srgbClr val="0000FF"/>
                </a:solidFill>
                <a:highlight>
                  <a:srgbClr val="FFFF00"/>
                </a:highlight>
              </a:rPr>
              <a:t> of Graphic Organizers: </a:t>
            </a:r>
            <a:endParaRPr sz="3600" b="1" dirty="0">
              <a:solidFill>
                <a:srgbClr val="0000FF"/>
              </a:solidFill>
              <a:highlight>
                <a:srgbClr val="FFFF00"/>
              </a:highlight>
            </a:endParaRPr>
          </a:p>
          <a:p>
            <a:pPr marL="0" lvl="0" indent="0" algn="l" rtl="0">
              <a:spcBef>
                <a:spcPts val="0"/>
              </a:spcBef>
              <a:spcAft>
                <a:spcPts val="0"/>
              </a:spcAft>
              <a:buNone/>
            </a:pPr>
            <a:r>
              <a:rPr lang="en" sz="3000" dirty="0">
                <a:solidFill>
                  <a:srgbClr val="0000FF"/>
                </a:solidFill>
              </a:rPr>
              <a:t>from 4 squares to an essay</a:t>
            </a:r>
            <a:endParaRPr sz="3000" dirty="0">
              <a:solidFill>
                <a:srgbClr val="0000FF"/>
              </a:solidFill>
            </a:endParaRPr>
          </a:p>
        </p:txBody>
      </p:sp>
      <p:graphicFrame>
        <p:nvGraphicFramePr>
          <p:cNvPr id="2" name="Table 1">
            <a:extLst>
              <a:ext uri="{FF2B5EF4-FFF2-40B4-BE49-F238E27FC236}">
                <a16:creationId xmlns:a16="http://schemas.microsoft.com/office/drawing/2014/main" id="{CD15D372-6A8B-855A-DC0A-6DEE683F5AA2}"/>
              </a:ext>
            </a:extLst>
          </p:cNvPr>
          <p:cNvGraphicFramePr>
            <a:graphicFrameLocks noGrp="1"/>
          </p:cNvGraphicFramePr>
          <p:nvPr>
            <p:extLst>
              <p:ext uri="{D42A27DB-BD31-4B8C-83A1-F6EECF244321}">
                <p14:modId xmlns:p14="http://schemas.microsoft.com/office/powerpoint/2010/main" val="867277402"/>
              </p:ext>
            </p:extLst>
          </p:nvPr>
        </p:nvGraphicFramePr>
        <p:xfrm>
          <a:off x="2664177" y="1275262"/>
          <a:ext cx="6333068" cy="3754338"/>
        </p:xfrm>
        <a:graphic>
          <a:graphicData uri="http://schemas.openxmlformats.org/drawingml/2006/table">
            <a:tbl>
              <a:tblPr firstRow="1" bandRow="1">
                <a:tableStyleId>{F0E9B54A-AC1D-4896-AEFA-79673CF418D9}</a:tableStyleId>
              </a:tblPr>
              <a:tblGrid>
                <a:gridCol w="3166534">
                  <a:extLst>
                    <a:ext uri="{9D8B030D-6E8A-4147-A177-3AD203B41FA5}">
                      <a16:colId xmlns:a16="http://schemas.microsoft.com/office/drawing/2014/main" val="45364651"/>
                    </a:ext>
                  </a:extLst>
                </a:gridCol>
                <a:gridCol w="3166534">
                  <a:extLst>
                    <a:ext uri="{9D8B030D-6E8A-4147-A177-3AD203B41FA5}">
                      <a16:colId xmlns:a16="http://schemas.microsoft.com/office/drawing/2014/main" val="901631108"/>
                    </a:ext>
                  </a:extLst>
                </a:gridCol>
              </a:tblGrid>
              <a:tr h="842095">
                <a:tc gridSpan="2">
                  <a:txBody>
                    <a:bodyPr/>
                    <a:lstStyle/>
                    <a:p>
                      <a:r>
                        <a:rPr lang="en-US" dirty="0"/>
                        <a:t>Hook:</a:t>
                      </a:r>
                    </a:p>
                    <a:p>
                      <a:r>
                        <a:rPr lang="en-US" dirty="0"/>
                        <a:t>Introduce Background:</a:t>
                      </a:r>
                    </a:p>
                    <a:p>
                      <a:r>
                        <a:rPr lang="en-US" dirty="0"/>
                        <a:t>Theme/Claim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3892746"/>
                  </a:ext>
                </a:extLst>
              </a:tr>
              <a:tr h="1333316">
                <a:tc>
                  <a:txBody>
                    <a:bodyPr/>
                    <a:lstStyle/>
                    <a:p>
                      <a:pPr algn="ctr"/>
                      <a:r>
                        <a:rPr lang="en-US" b="1" dirty="0"/>
                        <a:t>Body Paragraph 1</a:t>
                      </a:r>
                    </a:p>
                    <a:p>
                      <a:r>
                        <a:rPr lang="en-US" dirty="0"/>
                        <a:t>ToS/Reason</a:t>
                      </a:r>
                    </a:p>
                    <a:p>
                      <a:r>
                        <a:rPr lang="en-US" dirty="0"/>
                        <a:t>Evidence</a:t>
                      </a:r>
                    </a:p>
                    <a:p>
                      <a:r>
                        <a:rPr lang="en-US" dirty="0"/>
                        <a:t>Elaboration</a:t>
                      </a:r>
                    </a:p>
                    <a:p>
                      <a:r>
                        <a:rPr lang="en-US" dirty="0"/>
                        <a:t>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Body Paragraph 2</a:t>
                      </a:r>
                    </a:p>
                    <a:p>
                      <a:r>
                        <a:rPr lang="en-US" dirty="0"/>
                        <a:t>ToS/Reason</a:t>
                      </a:r>
                    </a:p>
                    <a:p>
                      <a:r>
                        <a:rPr lang="en-US" dirty="0"/>
                        <a:t>Evidence</a:t>
                      </a:r>
                    </a:p>
                    <a:p>
                      <a:r>
                        <a:rPr lang="en-US" dirty="0"/>
                        <a:t>Elaboration</a:t>
                      </a:r>
                    </a:p>
                    <a:p>
                      <a:r>
                        <a:rPr lang="en-US" dirty="0"/>
                        <a:t>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7649717"/>
                  </a:ext>
                </a:extLst>
              </a:tr>
              <a:tr h="1578927">
                <a:tc>
                  <a:txBody>
                    <a:bodyPr/>
                    <a:lstStyle/>
                    <a:p>
                      <a:pPr algn="ctr"/>
                      <a:r>
                        <a:rPr lang="en-US" b="1" dirty="0"/>
                        <a:t>Body Paragraph 3</a:t>
                      </a:r>
                    </a:p>
                    <a:p>
                      <a:r>
                        <a:rPr lang="en-US" dirty="0"/>
                        <a:t>ToS/Reason</a:t>
                      </a:r>
                    </a:p>
                    <a:p>
                      <a:r>
                        <a:rPr lang="en-US" dirty="0"/>
                        <a:t>Evidence</a:t>
                      </a:r>
                    </a:p>
                    <a:p>
                      <a:r>
                        <a:rPr lang="en-US" dirty="0"/>
                        <a:t>Elaboration</a:t>
                      </a:r>
                    </a:p>
                    <a:p>
                      <a:r>
                        <a:rPr lang="en-US" dirty="0"/>
                        <a:t>Conclusion</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Conclusion</a:t>
                      </a:r>
                    </a:p>
                    <a:p>
                      <a:r>
                        <a:rPr lang="en-US" dirty="0"/>
                        <a:t>Restate Theme/Claim differently</a:t>
                      </a:r>
                    </a:p>
                    <a:p>
                      <a:endParaRPr lang="en-US" dirty="0"/>
                    </a:p>
                    <a:p>
                      <a:r>
                        <a:rPr lang="en-US" dirty="0"/>
                        <a:t>Say more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5274426"/>
                  </a:ext>
                </a:extLst>
              </a:tr>
            </a:tbl>
          </a:graphicData>
        </a:graphic>
      </p:graphicFrame>
      <p:sp>
        <p:nvSpPr>
          <p:cNvPr id="3" name="TextBox 2">
            <a:extLst>
              <a:ext uri="{FF2B5EF4-FFF2-40B4-BE49-F238E27FC236}">
                <a16:creationId xmlns:a16="http://schemas.microsoft.com/office/drawing/2014/main" id="{4C1B9121-3056-878C-09F9-B5B379666BA4}"/>
              </a:ext>
            </a:extLst>
          </p:cNvPr>
          <p:cNvSpPr txBox="1"/>
          <p:nvPr/>
        </p:nvSpPr>
        <p:spPr>
          <a:xfrm>
            <a:off x="625461" y="1259605"/>
            <a:ext cx="1037702" cy="3785652"/>
          </a:xfrm>
          <a:prstGeom prst="rect">
            <a:avLst/>
          </a:prstGeom>
          <a:noFill/>
        </p:spPr>
        <p:txBody>
          <a:bodyPr wrap="square" rtlCol="0">
            <a:spAutoFit/>
          </a:bodyPr>
          <a:lstStyle/>
          <a:p>
            <a:r>
              <a:rPr lang="en-US" sz="2400" dirty="0">
                <a:solidFill>
                  <a:srgbClr val="002060"/>
                </a:solidFill>
                <a:latin typeface="Comic Sans MS" panose="030F0702030302020204" pitchFamily="66" charset="0"/>
              </a:rPr>
              <a:t>H</a:t>
            </a:r>
          </a:p>
          <a:p>
            <a:r>
              <a:rPr lang="en-US" sz="2400" dirty="0">
                <a:solidFill>
                  <a:srgbClr val="002060"/>
                </a:solidFill>
                <a:latin typeface="Comic Sans MS" panose="030F0702030302020204" pitchFamily="66" charset="0"/>
              </a:rPr>
              <a:t>I</a:t>
            </a:r>
          </a:p>
          <a:p>
            <a:r>
              <a:rPr lang="en-US" sz="2400" dirty="0">
                <a:solidFill>
                  <a:srgbClr val="002060"/>
                </a:solidFill>
                <a:latin typeface="Comic Sans MS" panose="030F0702030302020204" pitchFamily="66" charset="0"/>
              </a:rPr>
              <a:t>T</a:t>
            </a:r>
          </a:p>
          <a:p>
            <a:endParaRPr lang="en-US" sz="2400" dirty="0">
              <a:solidFill>
                <a:srgbClr val="002060"/>
              </a:solidFill>
              <a:latin typeface="Comic Sans MS" panose="030F0702030302020204" pitchFamily="66" charset="0"/>
            </a:endParaRPr>
          </a:p>
          <a:p>
            <a:r>
              <a:rPr lang="en-US" sz="2400" dirty="0">
                <a:solidFill>
                  <a:srgbClr val="002060"/>
                </a:solidFill>
                <a:latin typeface="Comic Sans MS" panose="030F0702030302020204" pitchFamily="66" charset="0"/>
              </a:rPr>
              <a:t>ToS</a:t>
            </a:r>
          </a:p>
          <a:p>
            <a:r>
              <a:rPr lang="en-US" sz="2400" dirty="0">
                <a:solidFill>
                  <a:srgbClr val="002060"/>
                </a:solidFill>
                <a:latin typeface="Comic Sans MS" panose="030F0702030302020204" pitchFamily="66" charset="0"/>
              </a:rPr>
              <a:t>E</a:t>
            </a:r>
          </a:p>
          <a:p>
            <a:r>
              <a:rPr lang="en-US" sz="2400" dirty="0">
                <a:solidFill>
                  <a:srgbClr val="002060"/>
                </a:solidFill>
                <a:latin typeface="Comic Sans MS" panose="030F0702030302020204" pitchFamily="66" charset="0"/>
              </a:rPr>
              <a:t>E</a:t>
            </a:r>
          </a:p>
          <a:p>
            <a:r>
              <a:rPr lang="en-US" sz="2400" dirty="0">
                <a:solidFill>
                  <a:srgbClr val="002060"/>
                </a:solidFill>
                <a:latin typeface="Comic Sans MS" panose="030F0702030302020204" pitchFamily="66" charset="0"/>
              </a:rPr>
              <a:t>C</a:t>
            </a:r>
          </a:p>
          <a:p>
            <a:endParaRPr lang="en-US" sz="2400" dirty="0">
              <a:solidFill>
                <a:srgbClr val="002060"/>
              </a:solidFill>
              <a:latin typeface="Comic Sans MS" panose="030F0702030302020204" pitchFamily="66" charset="0"/>
            </a:endParaRPr>
          </a:p>
          <a:p>
            <a:r>
              <a:rPr lang="en-US" sz="2400" dirty="0">
                <a:solidFill>
                  <a:srgbClr val="002060"/>
                </a:solidFill>
                <a:latin typeface="Comic Sans MS" panose="030F0702030302020204" pitchFamily="66" charset="0"/>
              </a:rPr>
              <a:t>C</a:t>
            </a:r>
          </a:p>
        </p:txBody>
      </p:sp>
      <p:sp>
        <p:nvSpPr>
          <p:cNvPr id="4" name="TextBox 3">
            <a:extLst>
              <a:ext uri="{FF2B5EF4-FFF2-40B4-BE49-F238E27FC236}">
                <a16:creationId xmlns:a16="http://schemas.microsoft.com/office/drawing/2014/main" id="{EF343DDF-A866-4D79-ED30-1AC5D9D1C0CC}"/>
              </a:ext>
            </a:extLst>
          </p:cNvPr>
          <p:cNvSpPr txBox="1"/>
          <p:nvPr/>
        </p:nvSpPr>
        <p:spPr>
          <a:xfrm>
            <a:off x="1425221" y="3265320"/>
            <a:ext cx="1004711" cy="400110"/>
          </a:xfrm>
          <a:prstGeom prst="rect">
            <a:avLst/>
          </a:prstGeom>
          <a:noFill/>
        </p:spPr>
        <p:txBody>
          <a:bodyPr wrap="square" rtlCol="0">
            <a:spAutoFit/>
          </a:bodyPr>
          <a:lstStyle/>
          <a:p>
            <a:r>
              <a:rPr lang="en-US" sz="2000" b="1" dirty="0">
                <a:solidFill>
                  <a:srgbClr val="002060"/>
                </a:solidFill>
              </a:rPr>
              <a:t>X 3</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89">
          <a:extLst>
            <a:ext uri="{FF2B5EF4-FFF2-40B4-BE49-F238E27FC236}">
              <a16:creationId xmlns:a16="http://schemas.microsoft.com/office/drawing/2014/main" id="{B41BF8A0-C943-21CC-A0CA-57B00C55E96B}"/>
            </a:ext>
          </a:extLst>
        </p:cNvPr>
        <p:cNvGrpSpPr/>
        <p:nvPr/>
      </p:nvGrpSpPr>
      <p:grpSpPr>
        <a:xfrm>
          <a:off x="0" y="0"/>
          <a:ext cx="0" cy="0"/>
          <a:chOff x="0" y="0"/>
          <a:chExt cx="0" cy="0"/>
        </a:xfrm>
      </p:grpSpPr>
      <p:sp>
        <p:nvSpPr>
          <p:cNvPr id="890" name="Google Shape;890;p101">
            <a:extLst>
              <a:ext uri="{FF2B5EF4-FFF2-40B4-BE49-F238E27FC236}">
                <a16:creationId xmlns:a16="http://schemas.microsoft.com/office/drawing/2014/main" id="{19E6D2DD-1353-8DC5-E232-8679559AB840}"/>
              </a:ext>
            </a:extLst>
          </p:cNvPr>
          <p:cNvSpPr txBox="1">
            <a:spLocks noGrp="1"/>
          </p:cNvSpPr>
          <p:nvPr>
            <p:ph type="title"/>
          </p:nvPr>
        </p:nvSpPr>
        <p:spPr>
          <a:xfrm>
            <a:off x="350831" y="-120222"/>
            <a:ext cx="7543800" cy="12069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600" b="1" dirty="0">
                <a:solidFill>
                  <a:srgbClr val="0000FF"/>
                </a:solidFill>
                <a:highlight>
                  <a:srgbClr val="FFFF00"/>
                </a:highlight>
              </a:rPr>
              <a:t>6. </a:t>
            </a:r>
            <a:r>
              <a:rPr lang="en" sz="3600" b="1" dirty="0">
                <a:solidFill>
                  <a:schemeClr val="tx1"/>
                </a:solidFill>
              </a:rPr>
              <a:t>Scaffolds</a:t>
            </a:r>
            <a:endParaRPr sz="3600" b="1" dirty="0">
              <a:solidFill>
                <a:schemeClr val="tx1"/>
              </a:solidFill>
            </a:endParaRPr>
          </a:p>
        </p:txBody>
      </p:sp>
      <p:graphicFrame>
        <p:nvGraphicFramePr>
          <p:cNvPr id="2" name="Table 1">
            <a:extLst>
              <a:ext uri="{FF2B5EF4-FFF2-40B4-BE49-F238E27FC236}">
                <a16:creationId xmlns:a16="http://schemas.microsoft.com/office/drawing/2014/main" id="{A8FEC83C-477E-9B24-89B4-C908BB7FB3AF}"/>
              </a:ext>
            </a:extLst>
          </p:cNvPr>
          <p:cNvGraphicFramePr>
            <a:graphicFrameLocks noGrp="1"/>
          </p:cNvGraphicFramePr>
          <p:nvPr>
            <p:extLst>
              <p:ext uri="{D42A27DB-BD31-4B8C-83A1-F6EECF244321}">
                <p14:modId xmlns:p14="http://schemas.microsoft.com/office/powerpoint/2010/main" val="704391691"/>
              </p:ext>
            </p:extLst>
          </p:nvPr>
        </p:nvGraphicFramePr>
        <p:xfrm>
          <a:off x="2269067" y="868862"/>
          <a:ext cx="6671734" cy="3754338"/>
        </p:xfrm>
        <a:graphic>
          <a:graphicData uri="http://schemas.openxmlformats.org/drawingml/2006/table">
            <a:tbl>
              <a:tblPr firstRow="1" bandRow="1">
                <a:tableStyleId>{F0E9B54A-AC1D-4896-AEFA-79673CF418D9}</a:tableStyleId>
              </a:tblPr>
              <a:tblGrid>
                <a:gridCol w="3335867">
                  <a:extLst>
                    <a:ext uri="{9D8B030D-6E8A-4147-A177-3AD203B41FA5}">
                      <a16:colId xmlns:a16="http://schemas.microsoft.com/office/drawing/2014/main" val="45364651"/>
                    </a:ext>
                  </a:extLst>
                </a:gridCol>
                <a:gridCol w="3335867">
                  <a:extLst>
                    <a:ext uri="{9D8B030D-6E8A-4147-A177-3AD203B41FA5}">
                      <a16:colId xmlns:a16="http://schemas.microsoft.com/office/drawing/2014/main" val="901631108"/>
                    </a:ext>
                  </a:extLst>
                </a:gridCol>
              </a:tblGrid>
              <a:tr h="842095">
                <a:tc gridSpan="2">
                  <a:txBody>
                    <a:bodyPr/>
                    <a:lstStyle/>
                    <a:p>
                      <a:r>
                        <a:rPr lang="en-US" dirty="0"/>
                        <a:t>Hook: </a:t>
                      </a:r>
                      <a:r>
                        <a:rPr lang="en-US" i="1" dirty="0"/>
                        <a:t>Choose one</a:t>
                      </a:r>
                    </a:p>
                    <a:p>
                      <a:r>
                        <a:rPr lang="en-US" dirty="0"/>
                        <a:t>Introduce Background: </a:t>
                      </a:r>
                      <a:r>
                        <a:rPr lang="en-US" i="1" dirty="0"/>
                        <a:t>I just read an article titled “ _____” by ____ about ____.</a:t>
                      </a:r>
                    </a:p>
                    <a:p>
                      <a:r>
                        <a:rPr lang="en-US" dirty="0"/>
                        <a:t>Theme/Claim: </a:t>
                      </a:r>
                      <a:r>
                        <a:rPr lang="en-US" i="1" dirty="0"/>
                        <a:t>Sentence frame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3892746"/>
                  </a:ext>
                </a:extLst>
              </a:tr>
              <a:tr h="1333316">
                <a:tc>
                  <a:txBody>
                    <a:bodyPr/>
                    <a:lstStyle/>
                    <a:p>
                      <a:pPr algn="ctr"/>
                      <a:r>
                        <a:rPr lang="en-US" b="1" dirty="0"/>
                        <a:t>Body Paragraph 1</a:t>
                      </a:r>
                    </a:p>
                    <a:p>
                      <a:pPr algn="l"/>
                      <a:r>
                        <a:rPr lang="en-US" b="0" dirty="0"/>
                        <a:t>First,</a:t>
                      </a:r>
                    </a:p>
                    <a:p>
                      <a:r>
                        <a:rPr lang="en-US" dirty="0"/>
                        <a:t>The text states, “                           “ (p. ).</a:t>
                      </a:r>
                    </a:p>
                    <a:p>
                      <a:r>
                        <a:rPr lang="en-US" dirty="0"/>
                        <a:t>This shows that</a:t>
                      </a:r>
                    </a:p>
                    <a:p>
                      <a:r>
                        <a:rPr lang="en-US" dirty="0"/>
                        <a:t>So,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Body Paragraph 2</a:t>
                      </a:r>
                    </a:p>
                    <a:p>
                      <a:r>
                        <a:rPr lang="en-US" dirty="0"/>
                        <a:t>Second,</a:t>
                      </a:r>
                    </a:p>
                    <a:p>
                      <a:r>
                        <a:rPr lang="en-US" dirty="0"/>
                        <a:t>The text states, “                       “ (p.  ).</a:t>
                      </a:r>
                    </a:p>
                    <a:p>
                      <a:r>
                        <a:rPr lang="en-US" dirty="0"/>
                        <a:t>This means that</a:t>
                      </a:r>
                    </a:p>
                    <a:p>
                      <a:r>
                        <a:rPr lang="en-US" dirty="0"/>
                        <a:t>So,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7649717"/>
                  </a:ext>
                </a:extLst>
              </a:tr>
              <a:tr h="1578927">
                <a:tc>
                  <a:txBody>
                    <a:bodyPr/>
                    <a:lstStyle/>
                    <a:p>
                      <a:pPr algn="ctr"/>
                      <a:r>
                        <a:rPr lang="en-US" b="1" dirty="0"/>
                        <a:t>Body Paragraph 3</a:t>
                      </a:r>
                    </a:p>
                    <a:p>
                      <a:r>
                        <a:rPr lang="en-US" dirty="0"/>
                        <a:t>Last,</a:t>
                      </a:r>
                    </a:p>
                    <a:p>
                      <a:r>
                        <a:rPr lang="en-US" dirty="0"/>
                        <a:t>The text states, “                          “ (p.  ).</a:t>
                      </a:r>
                    </a:p>
                    <a:p>
                      <a:r>
                        <a:rPr lang="en-US" dirty="0"/>
                        <a:t>This shows that</a:t>
                      </a:r>
                    </a:p>
                    <a:p>
                      <a:r>
                        <a:rPr lang="en-US" dirty="0"/>
                        <a:t>So, </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Conclusion</a:t>
                      </a:r>
                    </a:p>
                    <a:p>
                      <a:r>
                        <a:rPr lang="en-US" dirty="0"/>
                        <a:t>In conclusion, (see theme/claim)</a:t>
                      </a:r>
                    </a:p>
                    <a:p>
                      <a:endParaRPr lang="en-US" dirty="0"/>
                    </a:p>
                    <a:p>
                      <a:r>
                        <a:rPr lang="en-US" dirty="0"/>
                        <a:t>Say more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5274426"/>
                  </a:ext>
                </a:extLst>
              </a:tr>
            </a:tbl>
          </a:graphicData>
        </a:graphic>
      </p:graphicFrame>
      <p:sp>
        <p:nvSpPr>
          <p:cNvPr id="3" name="TextBox 2">
            <a:extLst>
              <a:ext uri="{FF2B5EF4-FFF2-40B4-BE49-F238E27FC236}">
                <a16:creationId xmlns:a16="http://schemas.microsoft.com/office/drawing/2014/main" id="{F1ABD792-7BE6-2027-1B99-BF0D31DF159E}"/>
              </a:ext>
            </a:extLst>
          </p:cNvPr>
          <p:cNvSpPr txBox="1"/>
          <p:nvPr/>
        </p:nvSpPr>
        <p:spPr>
          <a:xfrm>
            <a:off x="625461" y="1259605"/>
            <a:ext cx="1037702" cy="3785652"/>
          </a:xfrm>
          <a:prstGeom prst="rect">
            <a:avLst/>
          </a:prstGeom>
          <a:noFill/>
        </p:spPr>
        <p:txBody>
          <a:bodyPr wrap="square" rtlCol="0">
            <a:spAutoFit/>
          </a:bodyPr>
          <a:lstStyle/>
          <a:p>
            <a:r>
              <a:rPr lang="en-US" sz="2400" dirty="0">
                <a:solidFill>
                  <a:srgbClr val="002060"/>
                </a:solidFill>
                <a:latin typeface="Comic Sans MS" panose="030F0702030302020204" pitchFamily="66" charset="0"/>
              </a:rPr>
              <a:t>H</a:t>
            </a:r>
          </a:p>
          <a:p>
            <a:r>
              <a:rPr lang="en-US" sz="2400" dirty="0">
                <a:solidFill>
                  <a:srgbClr val="002060"/>
                </a:solidFill>
                <a:latin typeface="Comic Sans MS" panose="030F0702030302020204" pitchFamily="66" charset="0"/>
              </a:rPr>
              <a:t>I</a:t>
            </a:r>
          </a:p>
          <a:p>
            <a:r>
              <a:rPr lang="en-US" sz="2400" dirty="0">
                <a:solidFill>
                  <a:srgbClr val="002060"/>
                </a:solidFill>
                <a:latin typeface="Comic Sans MS" panose="030F0702030302020204" pitchFamily="66" charset="0"/>
              </a:rPr>
              <a:t>T</a:t>
            </a:r>
          </a:p>
          <a:p>
            <a:endParaRPr lang="en-US" sz="2400" dirty="0">
              <a:solidFill>
                <a:srgbClr val="002060"/>
              </a:solidFill>
              <a:latin typeface="Comic Sans MS" panose="030F0702030302020204" pitchFamily="66" charset="0"/>
            </a:endParaRPr>
          </a:p>
          <a:p>
            <a:r>
              <a:rPr lang="en-US" sz="2400" dirty="0">
                <a:solidFill>
                  <a:srgbClr val="002060"/>
                </a:solidFill>
                <a:latin typeface="Comic Sans MS" panose="030F0702030302020204" pitchFamily="66" charset="0"/>
              </a:rPr>
              <a:t>ToS</a:t>
            </a:r>
          </a:p>
          <a:p>
            <a:r>
              <a:rPr lang="en-US" sz="2400" dirty="0">
                <a:solidFill>
                  <a:srgbClr val="002060"/>
                </a:solidFill>
                <a:latin typeface="Comic Sans MS" panose="030F0702030302020204" pitchFamily="66" charset="0"/>
              </a:rPr>
              <a:t>E</a:t>
            </a:r>
          </a:p>
          <a:p>
            <a:r>
              <a:rPr lang="en-US" sz="2400" dirty="0">
                <a:solidFill>
                  <a:srgbClr val="002060"/>
                </a:solidFill>
                <a:latin typeface="Comic Sans MS" panose="030F0702030302020204" pitchFamily="66" charset="0"/>
              </a:rPr>
              <a:t>E</a:t>
            </a:r>
          </a:p>
          <a:p>
            <a:r>
              <a:rPr lang="en-US" sz="2400" dirty="0">
                <a:solidFill>
                  <a:srgbClr val="002060"/>
                </a:solidFill>
                <a:latin typeface="Comic Sans MS" panose="030F0702030302020204" pitchFamily="66" charset="0"/>
              </a:rPr>
              <a:t>C</a:t>
            </a:r>
          </a:p>
          <a:p>
            <a:endParaRPr lang="en-US" sz="2400" dirty="0">
              <a:solidFill>
                <a:srgbClr val="002060"/>
              </a:solidFill>
              <a:latin typeface="Comic Sans MS" panose="030F0702030302020204" pitchFamily="66" charset="0"/>
            </a:endParaRPr>
          </a:p>
          <a:p>
            <a:r>
              <a:rPr lang="en-US" sz="2400" dirty="0">
                <a:solidFill>
                  <a:srgbClr val="002060"/>
                </a:solidFill>
                <a:latin typeface="Comic Sans MS" panose="030F0702030302020204" pitchFamily="66" charset="0"/>
              </a:rPr>
              <a:t>C</a:t>
            </a:r>
          </a:p>
        </p:txBody>
      </p:sp>
      <p:sp>
        <p:nvSpPr>
          <p:cNvPr id="4" name="TextBox 3">
            <a:extLst>
              <a:ext uri="{FF2B5EF4-FFF2-40B4-BE49-F238E27FC236}">
                <a16:creationId xmlns:a16="http://schemas.microsoft.com/office/drawing/2014/main" id="{74601C6D-FFD8-F0D8-74AB-278B630614A9}"/>
              </a:ext>
            </a:extLst>
          </p:cNvPr>
          <p:cNvSpPr txBox="1"/>
          <p:nvPr/>
        </p:nvSpPr>
        <p:spPr>
          <a:xfrm>
            <a:off x="1425221" y="3265320"/>
            <a:ext cx="1004711" cy="400110"/>
          </a:xfrm>
          <a:prstGeom prst="rect">
            <a:avLst/>
          </a:prstGeom>
          <a:noFill/>
        </p:spPr>
        <p:txBody>
          <a:bodyPr wrap="square" rtlCol="0">
            <a:spAutoFit/>
          </a:bodyPr>
          <a:lstStyle/>
          <a:p>
            <a:r>
              <a:rPr lang="en-US" sz="2000" b="1" dirty="0">
                <a:solidFill>
                  <a:srgbClr val="002060"/>
                </a:solidFill>
              </a:rPr>
              <a:t>X 3</a:t>
            </a:r>
          </a:p>
        </p:txBody>
      </p:sp>
      <p:sp>
        <p:nvSpPr>
          <p:cNvPr id="5" name="TextBox 4">
            <a:extLst>
              <a:ext uri="{FF2B5EF4-FFF2-40B4-BE49-F238E27FC236}">
                <a16:creationId xmlns:a16="http://schemas.microsoft.com/office/drawing/2014/main" id="{BA90C6DF-FE48-24D0-B201-6E6305356222}"/>
              </a:ext>
            </a:extLst>
          </p:cNvPr>
          <p:cNvSpPr txBox="1"/>
          <p:nvPr/>
        </p:nvSpPr>
        <p:spPr>
          <a:xfrm>
            <a:off x="6096000" y="4809067"/>
            <a:ext cx="2596444" cy="307777"/>
          </a:xfrm>
          <a:prstGeom prst="rect">
            <a:avLst/>
          </a:prstGeom>
          <a:noFill/>
        </p:spPr>
        <p:txBody>
          <a:bodyPr wrap="square" rtlCol="0">
            <a:spAutoFit/>
          </a:bodyPr>
          <a:lstStyle/>
          <a:p>
            <a:r>
              <a:rPr lang="en-US">
                <a:solidFill>
                  <a:schemeClr val="tx1"/>
                </a:solidFill>
              </a:rPr>
              <a:t>Wit and Wisdom (n.d.)</a:t>
            </a:r>
            <a:endParaRPr lang="en-US" dirty="0"/>
          </a:p>
        </p:txBody>
      </p:sp>
    </p:spTree>
    <p:extLst>
      <p:ext uri="{BB962C8B-B14F-4D97-AF65-F5344CB8AC3E}">
        <p14:creationId xmlns:p14="http://schemas.microsoft.com/office/powerpoint/2010/main" val="2369189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103"/>
          <p:cNvSpPr txBox="1">
            <a:spLocks noGrp="1"/>
          </p:cNvSpPr>
          <p:nvPr>
            <p:ph type="title"/>
          </p:nvPr>
        </p:nvSpPr>
        <p:spPr>
          <a:xfrm>
            <a:off x="111208" y="177019"/>
            <a:ext cx="8520600" cy="572700"/>
          </a:xfrm>
          <a:prstGeom prst="rect">
            <a:avLst/>
          </a:prstGeom>
          <a:noFill/>
          <a:ln>
            <a:noFill/>
          </a:ln>
        </p:spPr>
        <p:txBody>
          <a:bodyPr spcFirstLastPara="1" wrap="square" lIns="91425" tIns="91425" rIns="91425" bIns="91425" anchor="t" anchorCtr="0">
            <a:noAutofit/>
          </a:bodyPr>
          <a:lstStyle/>
          <a:p>
            <a:pPr lvl="0">
              <a:buSzPct val="88888"/>
            </a:pPr>
            <a:r>
              <a:rPr lang="en" sz="3600" b="1" dirty="0">
                <a:solidFill>
                  <a:srgbClr val="0000FF"/>
                </a:solidFill>
                <a:highlight>
                  <a:srgbClr val="FFFF00"/>
                </a:highlight>
              </a:rPr>
              <a:t>6. </a:t>
            </a:r>
            <a:r>
              <a:rPr lang="en" sz="3600" b="1" dirty="0">
                <a:solidFill>
                  <a:schemeClr val="tx1"/>
                </a:solidFill>
              </a:rPr>
              <a:t>Scaffolds</a:t>
            </a:r>
            <a:endParaRPr sz="3600" dirty="0"/>
          </a:p>
        </p:txBody>
      </p:sp>
      <p:sp>
        <p:nvSpPr>
          <p:cNvPr id="907" name="Google Shape;907;p103"/>
          <p:cNvSpPr txBox="1">
            <a:spLocks noGrp="1"/>
          </p:cNvSpPr>
          <p:nvPr>
            <p:ph type="body" idx="1"/>
          </p:nvPr>
        </p:nvSpPr>
        <p:spPr>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2" name="Picture 1">
            <a:extLst>
              <a:ext uri="{FF2B5EF4-FFF2-40B4-BE49-F238E27FC236}">
                <a16:creationId xmlns:a16="http://schemas.microsoft.com/office/drawing/2014/main" id="{3A324956-D064-F809-F2DD-85297EA1243B}"/>
              </a:ext>
            </a:extLst>
          </p:cNvPr>
          <p:cNvPicPr>
            <a:picLocks noChangeAspect="1"/>
          </p:cNvPicPr>
          <p:nvPr/>
        </p:nvPicPr>
        <p:blipFill>
          <a:blip r:embed="rId3"/>
          <a:stretch>
            <a:fillRect/>
          </a:stretch>
        </p:blipFill>
        <p:spPr>
          <a:xfrm>
            <a:off x="2304778" y="1152475"/>
            <a:ext cx="4534443" cy="315508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104"/>
          <p:cNvSpPr txBox="1">
            <a:spLocks noGrp="1"/>
          </p:cNvSpPr>
          <p:nvPr>
            <p:ph type="title"/>
          </p:nvPr>
        </p:nvSpPr>
        <p:spPr>
          <a:xfrm>
            <a:off x="118575" y="509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ct val="88888"/>
              <a:buNone/>
            </a:pPr>
            <a:r>
              <a:rPr lang="en" dirty="0"/>
              <a:t>Adrian - growth 2 levels in writing</a:t>
            </a:r>
            <a:endParaRPr dirty="0"/>
          </a:p>
        </p:txBody>
      </p:sp>
      <p:sp>
        <p:nvSpPr>
          <p:cNvPr id="915" name="Google Shape;915;p104"/>
          <p:cNvSpPr txBox="1">
            <a:spLocks noGrp="1"/>
          </p:cNvSpPr>
          <p:nvPr>
            <p:ph type="body" idx="1"/>
          </p:nvPr>
        </p:nvSpPr>
        <p:spPr>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a:p>
        </p:txBody>
      </p:sp>
      <p:pic>
        <p:nvPicPr>
          <p:cNvPr id="916" name="Google Shape;916;p104"/>
          <p:cNvPicPr preferRelativeResize="0"/>
          <p:nvPr/>
        </p:nvPicPr>
        <p:blipFill rotWithShape="1">
          <a:blip r:embed="rId3">
            <a:alphaModFix/>
          </a:blip>
          <a:srcRect/>
          <a:stretch/>
        </p:blipFill>
        <p:spPr>
          <a:xfrm>
            <a:off x="2521075" y="1346000"/>
            <a:ext cx="2984275" cy="3753100"/>
          </a:xfrm>
          <a:prstGeom prst="rect">
            <a:avLst/>
          </a:prstGeom>
          <a:noFill/>
          <a:ln w="19050" cap="flat" cmpd="sng">
            <a:solidFill>
              <a:schemeClr val="dk2"/>
            </a:solidFill>
            <a:prstDash val="solid"/>
            <a:round/>
            <a:headEnd type="none" w="sm" len="sm"/>
            <a:tailEnd type="none" w="sm" len="sm"/>
          </a:ln>
        </p:spPr>
      </p:pic>
      <p:pic>
        <p:nvPicPr>
          <p:cNvPr id="917" name="Google Shape;917;p104"/>
          <p:cNvPicPr preferRelativeResize="0"/>
          <p:nvPr/>
        </p:nvPicPr>
        <p:blipFill rotWithShape="1">
          <a:blip r:embed="rId4">
            <a:alphaModFix/>
          </a:blip>
          <a:srcRect/>
          <a:stretch/>
        </p:blipFill>
        <p:spPr>
          <a:xfrm>
            <a:off x="5749309" y="1346000"/>
            <a:ext cx="3283965" cy="3753099"/>
          </a:xfrm>
          <a:prstGeom prst="rect">
            <a:avLst/>
          </a:prstGeom>
          <a:noFill/>
          <a:ln w="19050" cap="flat" cmpd="sng">
            <a:solidFill>
              <a:schemeClr val="dk2"/>
            </a:solidFill>
            <a:prstDash val="solid"/>
            <a:round/>
            <a:headEnd type="none" w="sm" len="sm"/>
            <a:tailEnd type="none" w="sm" len="sm"/>
          </a:ln>
        </p:spPr>
      </p:pic>
      <p:pic>
        <p:nvPicPr>
          <p:cNvPr id="918" name="Google Shape;918;p104"/>
          <p:cNvPicPr preferRelativeResize="0"/>
          <p:nvPr/>
        </p:nvPicPr>
        <p:blipFill rotWithShape="1">
          <a:blip r:embed="rId5">
            <a:alphaModFix/>
          </a:blip>
          <a:srcRect/>
          <a:stretch/>
        </p:blipFill>
        <p:spPr>
          <a:xfrm>
            <a:off x="387475" y="1860965"/>
            <a:ext cx="1889650" cy="142157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7E7BA-20D7-4D17-D3BE-358346CE788C}"/>
              </a:ext>
            </a:extLst>
          </p:cNvPr>
          <p:cNvSpPr>
            <a:spLocks noGrp="1"/>
          </p:cNvSpPr>
          <p:nvPr>
            <p:ph type="title"/>
          </p:nvPr>
        </p:nvSpPr>
        <p:spPr>
          <a:xfrm>
            <a:off x="142366" y="133360"/>
            <a:ext cx="8520600" cy="572700"/>
          </a:xfrm>
        </p:spPr>
        <p:txBody>
          <a:bodyPr>
            <a:noAutofit/>
          </a:bodyPr>
          <a:lstStyle/>
          <a:p>
            <a:r>
              <a:rPr lang="en-US" sz="3600" b="1" dirty="0">
                <a:solidFill>
                  <a:srgbClr val="0070C0"/>
                </a:solidFill>
                <a:highlight>
                  <a:srgbClr val="FFFF00"/>
                </a:highlight>
                <a:latin typeface="Figtree" panose="020B0604020202020204" charset="0"/>
              </a:rPr>
              <a:t>6. Graphic Organizers</a:t>
            </a:r>
          </a:p>
        </p:txBody>
      </p:sp>
      <p:sp>
        <p:nvSpPr>
          <p:cNvPr id="3" name="Text Placeholder 2">
            <a:extLst>
              <a:ext uri="{FF2B5EF4-FFF2-40B4-BE49-F238E27FC236}">
                <a16:creationId xmlns:a16="http://schemas.microsoft.com/office/drawing/2014/main" id="{F4A2ED8D-0389-BD63-E8D2-102AD0A37673}"/>
              </a:ext>
            </a:extLst>
          </p:cNvPr>
          <p:cNvSpPr>
            <a:spLocks noGrp="1"/>
          </p:cNvSpPr>
          <p:nvPr>
            <p:ph type="body" idx="1"/>
          </p:nvPr>
        </p:nvSpPr>
        <p:spPr/>
        <p:txBody>
          <a:bodyPr/>
          <a:lstStyle/>
          <a:p>
            <a:endParaRPr lang="en-US"/>
          </a:p>
        </p:txBody>
      </p:sp>
      <p:pic>
        <p:nvPicPr>
          <p:cNvPr id="5" name="Picture 4" descr="A book and a notebook on a table&#10;&#10;AI-generated content may be incorrect.">
            <a:extLst>
              <a:ext uri="{FF2B5EF4-FFF2-40B4-BE49-F238E27FC236}">
                <a16:creationId xmlns:a16="http://schemas.microsoft.com/office/drawing/2014/main" id="{AE089422-D0E2-2DCA-2E52-A0608CC70796}"/>
              </a:ext>
            </a:extLst>
          </p:cNvPr>
          <p:cNvPicPr>
            <a:picLocks noChangeAspect="1"/>
          </p:cNvPicPr>
          <p:nvPr/>
        </p:nvPicPr>
        <p:blipFill>
          <a:blip r:embed="rId3"/>
          <a:stretch>
            <a:fillRect/>
          </a:stretch>
        </p:blipFill>
        <p:spPr>
          <a:xfrm>
            <a:off x="5117592" y="133360"/>
            <a:ext cx="3884042" cy="4650457"/>
          </a:xfrm>
          <a:prstGeom prst="rect">
            <a:avLst/>
          </a:prstGeom>
        </p:spPr>
      </p:pic>
      <p:pic>
        <p:nvPicPr>
          <p:cNvPr id="6" name="Picture 5">
            <a:extLst>
              <a:ext uri="{FF2B5EF4-FFF2-40B4-BE49-F238E27FC236}">
                <a16:creationId xmlns:a16="http://schemas.microsoft.com/office/drawing/2014/main" id="{447AE774-6A79-F7A4-9A1F-AC8D18D303FA}"/>
              </a:ext>
            </a:extLst>
          </p:cNvPr>
          <p:cNvPicPr>
            <a:picLocks noChangeAspect="1"/>
          </p:cNvPicPr>
          <p:nvPr/>
        </p:nvPicPr>
        <p:blipFill>
          <a:blip r:embed="rId4"/>
          <a:stretch>
            <a:fillRect/>
          </a:stretch>
        </p:blipFill>
        <p:spPr>
          <a:xfrm>
            <a:off x="2194560" y="1152475"/>
            <a:ext cx="2377440" cy="3463905"/>
          </a:xfrm>
          <a:prstGeom prst="rect">
            <a:avLst/>
          </a:prstGeom>
        </p:spPr>
      </p:pic>
    </p:spTree>
    <p:extLst>
      <p:ext uri="{BB962C8B-B14F-4D97-AF65-F5344CB8AC3E}">
        <p14:creationId xmlns:p14="http://schemas.microsoft.com/office/powerpoint/2010/main" val="255892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18247-F985-B8C3-9DDF-5B35292C66C9}"/>
              </a:ext>
            </a:extLst>
          </p:cNvPr>
          <p:cNvSpPr>
            <a:spLocks noGrp="1"/>
          </p:cNvSpPr>
          <p:nvPr>
            <p:ph type="title"/>
          </p:nvPr>
        </p:nvSpPr>
        <p:spPr>
          <a:xfrm>
            <a:off x="311700" y="286981"/>
            <a:ext cx="8520600" cy="572700"/>
          </a:xfrm>
        </p:spPr>
        <p:txBody>
          <a:bodyPr wrap="square" anchor="ctr">
            <a:normAutofit fontScale="90000"/>
          </a:bodyPr>
          <a:lstStyle/>
          <a:p>
            <a:pPr>
              <a:lnSpc>
                <a:spcPct val="90000"/>
              </a:lnSpc>
            </a:pPr>
            <a:r>
              <a:rPr kumimoji="0" lang="en-US" sz="4000" b="1" i="0" u="none" strike="noStrike" kern="0" cap="none" spc="0" normalizeH="0" baseline="0" noProof="0" dirty="0">
                <a:ln>
                  <a:noFill/>
                </a:ln>
                <a:solidFill>
                  <a:srgbClr val="0070C0"/>
                </a:solidFill>
                <a:effectLst/>
                <a:highlight>
                  <a:srgbClr val="FFFF00"/>
                </a:highlight>
                <a:uLnTx/>
                <a:uFillTx/>
                <a:latin typeface="Figtree" panose="020B0604020202020204" charset="0"/>
              </a:rPr>
              <a:t>6. Graphic Organizers </a:t>
            </a:r>
            <a:r>
              <a:rPr kumimoji="0" lang="en-US" b="1" i="0" u="none" strike="noStrike" kern="0" cap="none" spc="0" normalizeH="0" baseline="0" noProof="0" dirty="0">
                <a:ln>
                  <a:noFill/>
                </a:ln>
                <a:effectLst/>
                <a:uLnTx/>
                <a:uFillTx/>
              </a:rPr>
              <a:t>- </a:t>
            </a:r>
            <a:r>
              <a:rPr kumimoji="0" lang="en-US" b="1" i="0" u="none" strike="noStrike" kern="0" cap="none" spc="0" normalizeH="0" baseline="0" noProof="0" dirty="0">
                <a:ln>
                  <a:noFill/>
                </a:ln>
                <a:effectLst/>
                <a:uLnTx/>
                <a:uFillTx/>
                <a:latin typeface="Figtree" panose="020B0604020202020204" charset="0"/>
              </a:rPr>
              <a:t>narrative</a:t>
            </a:r>
            <a:endParaRPr lang="en-US" dirty="0">
              <a:latin typeface="Figtree" panose="020B0604020202020204" charset="0"/>
            </a:endParaRPr>
          </a:p>
        </p:txBody>
      </p:sp>
      <p:pic>
        <p:nvPicPr>
          <p:cNvPr id="11" name="Picture 10" descr="A group of children's drawings&#10;&#10;AI-generated content may be incorrect.">
            <a:extLst>
              <a:ext uri="{FF2B5EF4-FFF2-40B4-BE49-F238E27FC236}">
                <a16:creationId xmlns:a16="http://schemas.microsoft.com/office/drawing/2014/main" id="{0394FED5-C19A-E5F8-6D43-93A4B71F4F93}"/>
              </a:ext>
            </a:extLst>
          </p:cNvPr>
          <p:cNvPicPr>
            <a:picLocks noChangeAspect="1"/>
          </p:cNvPicPr>
          <p:nvPr/>
        </p:nvPicPr>
        <p:blipFill>
          <a:blip r:embed="rId2"/>
          <a:srcRect r="9616" b="4"/>
          <a:stretch>
            <a:fillRect/>
          </a:stretch>
        </p:blipFill>
        <p:spPr>
          <a:xfrm>
            <a:off x="263116" y="1592111"/>
            <a:ext cx="4069800" cy="3264408"/>
          </a:xfrm>
          <a:prstGeom prst="rect">
            <a:avLst/>
          </a:prstGeom>
          <a:noFill/>
          <a:ln>
            <a:solidFill>
              <a:schemeClr val="tx1"/>
            </a:solidFill>
          </a:ln>
        </p:spPr>
      </p:pic>
      <p:pic>
        <p:nvPicPr>
          <p:cNvPr id="9" name="Picture 8" descr="A white sheet of paper with writing&#10;&#10;AI-generated content may be incorrect.">
            <a:extLst>
              <a:ext uri="{FF2B5EF4-FFF2-40B4-BE49-F238E27FC236}">
                <a16:creationId xmlns:a16="http://schemas.microsoft.com/office/drawing/2014/main" id="{B8581F9E-A3E4-E778-675C-B7E9E01B9385}"/>
              </a:ext>
            </a:extLst>
          </p:cNvPr>
          <p:cNvPicPr>
            <a:picLocks noChangeAspect="1"/>
          </p:cNvPicPr>
          <p:nvPr/>
        </p:nvPicPr>
        <p:blipFill>
          <a:blip r:embed="rId3"/>
          <a:srcRect l="8151" r="2087" b="2"/>
          <a:stretch>
            <a:fillRect/>
          </a:stretch>
        </p:blipFill>
        <p:spPr>
          <a:xfrm>
            <a:off x="4762500" y="1592111"/>
            <a:ext cx="4069800" cy="3264408"/>
          </a:xfrm>
          <a:prstGeom prst="rect">
            <a:avLst/>
          </a:prstGeom>
          <a:noFill/>
          <a:ln>
            <a:solidFill>
              <a:schemeClr val="tx1"/>
            </a:solidFill>
          </a:ln>
        </p:spPr>
      </p:pic>
      <p:pic>
        <p:nvPicPr>
          <p:cNvPr id="12" name="Picture 11">
            <a:extLst>
              <a:ext uri="{FF2B5EF4-FFF2-40B4-BE49-F238E27FC236}">
                <a16:creationId xmlns:a16="http://schemas.microsoft.com/office/drawing/2014/main" id="{360A5F58-4714-253A-C99B-5A0BEDCD5E9C}"/>
              </a:ext>
            </a:extLst>
          </p:cNvPr>
          <p:cNvPicPr>
            <a:picLocks noChangeAspect="1"/>
          </p:cNvPicPr>
          <p:nvPr/>
        </p:nvPicPr>
        <p:blipFill>
          <a:blip r:embed="rId4"/>
          <a:stretch>
            <a:fillRect/>
          </a:stretch>
        </p:blipFill>
        <p:spPr>
          <a:xfrm>
            <a:off x="7973131" y="0"/>
            <a:ext cx="1114425" cy="1685925"/>
          </a:xfrm>
          <a:prstGeom prst="rect">
            <a:avLst/>
          </a:prstGeom>
        </p:spPr>
      </p:pic>
    </p:spTree>
    <p:extLst>
      <p:ext uri="{BB962C8B-B14F-4D97-AF65-F5344CB8AC3E}">
        <p14:creationId xmlns:p14="http://schemas.microsoft.com/office/powerpoint/2010/main" val="1810153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E69B-1497-89A4-EBDA-4491F11930B9}"/>
              </a:ext>
            </a:extLst>
          </p:cNvPr>
          <p:cNvSpPr>
            <a:spLocks noGrp="1"/>
          </p:cNvSpPr>
          <p:nvPr>
            <p:ph type="title"/>
          </p:nvPr>
        </p:nvSpPr>
        <p:spPr>
          <a:xfrm>
            <a:off x="311700" y="115848"/>
            <a:ext cx="8520600" cy="572700"/>
          </a:xfrm>
        </p:spPr>
        <p:txBody>
          <a:bodyPr>
            <a:noAutofit/>
          </a:bodyPr>
          <a:lstStyle/>
          <a:p>
            <a:r>
              <a:rPr lang="en-US" sz="3600" b="1" dirty="0">
                <a:solidFill>
                  <a:srgbClr val="0070C0"/>
                </a:solidFill>
                <a:latin typeface="Figtree" panose="020B0604020202020204" charset="0"/>
              </a:rPr>
              <a:t>6. </a:t>
            </a:r>
            <a:r>
              <a:rPr lang="en-US" sz="3600" dirty="0">
                <a:latin typeface="Figtree" panose="020B0604020202020204" charset="0"/>
              </a:rPr>
              <a:t>Scaffolds</a:t>
            </a:r>
          </a:p>
        </p:txBody>
      </p:sp>
      <p:pic>
        <p:nvPicPr>
          <p:cNvPr id="3" name="Picture 2">
            <a:extLst>
              <a:ext uri="{FF2B5EF4-FFF2-40B4-BE49-F238E27FC236}">
                <a16:creationId xmlns:a16="http://schemas.microsoft.com/office/drawing/2014/main" id="{32C8FAD6-BC85-A2C7-799A-A2FD8461766E}"/>
              </a:ext>
            </a:extLst>
          </p:cNvPr>
          <p:cNvPicPr>
            <a:picLocks noChangeAspect="1"/>
          </p:cNvPicPr>
          <p:nvPr/>
        </p:nvPicPr>
        <p:blipFill>
          <a:blip r:embed="rId2"/>
          <a:stretch>
            <a:fillRect/>
          </a:stretch>
        </p:blipFill>
        <p:spPr>
          <a:xfrm>
            <a:off x="0" y="955842"/>
            <a:ext cx="4420217" cy="2667372"/>
          </a:xfrm>
          <a:prstGeom prst="rect">
            <a:avLst/>
          </a:prstGeom>
          <a:ln>
            <a:solidFill>
              <a:schemeClr val="tx1"/>
            </a:solidFill>
          </a:ln>
        </p:spPr>
      </p:pic>
      <p:pic>
        <p:nvPicPr>
          <p:cNvPr id="5" name="Picture 4">
            <a:extLst>
              <a:ext uri="{FF2B5EF4-FFF2-40B4-BE49-F238E27FC236}">
                <a16:creationId xmlns:a16="http://schemas.microsoft.com/office/drawing/2014/main" id="{8027CBD3-407A-8B75-BB52-14A32DBC5F11}"/>
              </a:ext>
            </a:extLst>
          </p:cNvPr>
          <p:cNvPicPr>
            <a:picLocks noChangeAspect="1"/>
          </p:cNvPicPr>
          <p:nvPr/>
        </p:nvPicPr>
        <p:blipFill>
          <a:blip r:embed="rId3"/>
          <a:stretch>
            <a:fillRect/>
          </a:stretch>
        </p:blipFill>
        <p:spPr>
          <a:xfrm>
            <a:off x="4314151" y="1922069"/>
            <a:ext cx="4829849" cy="3105583"/>
          </a:xfrm>
          <a:prstGeom prst="rect">
            <a:avLst/>
          </a:prstGeom>
        </p:spPr>
      </p:pic>
      <p:pic>
        <p:nvPicPr>
          <p:cNvPr id="6" name="Picture 5">
            <a:extLst>
              <a:ext uri="{FF2B5EF4-FFF2-40B4-BE49-F238E27FC236}">
                <a16:creationId xmlns:a16="http://schemas.microsoft.com/office/drawing/2014/main" id="{0032C7F0-86BE-9775-6BB9-165CAC421737}"/>
              </a:ext>
            </a:extLst>
          </p:cNvPr>
          <p:cNvPicPr>
            <a:picLocks noChangeAspect="1"/>
          </p:cNvPicPr>
          <p:nvPr/>
        </p:nvPicPr>
        <p:blipFill>
          <a:blip r:embed="rId4"/>
          <a:stretch>
            <a:fillRect/>
          </a:stretch>
        </p:blipFill>
        <p:spPr>
          <a:xfrm>
            <a:off x="7570787" y="115848"/>
            <a:ext cx="1114425" cy="1685925"/>
          </a:xfrm>
          <a:prstGeom prst="rect">
            <a:avLst/>
          </a:prstGeom>
        </p:spPr>
      </p:pic>
    </p:spTree>
    <p:extLst>
      <p:ext uri="{BB962C8B-B14F-4D97-AF65-F5344CB8AC3E}">
        <p14:creationId xmlns:p14="http://schemas.microsoft.com/office/powerpoint/2010/main" val="1766869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8D8F6-2573-72FC-5472-A2E82561422F}"/>
              </a:ext>
            </a:extLst>
          </p:cNvPr>
          <p:cNvSpPr>
            <a:spLocks noGrp="1"/>
          </p:cNvSpPr>
          <p:nvPr>
            <p:ph type="title"/>
          </p:nvPr>
        </p:nvSpPr>
        <p:spPr>
          <a:xfrm>
            <a:off x="198811" y="237698"/>
            <a:ext cx="8520600" cy="572700"/>
          </a:xfrm>
        </p:spPr>
        <p:txBody>
          <a:bodyPr>
            <a:normAutofit fontScale="90000"/>
          </a:bodyPr>
          <a:lstStyle/>
          <a:p>
            <a:r>
              <a:rPr lang="en-US" dirty="0"/>
              <a:t>ELPA21 Writing 2</a:t>
            </a:r>
            <a:br>
              <a:rPr lang="en-US" dirty="0"/>
            </a:br>
            <a:br>
              <a:rPr lang="en-US" dirty="0"/>
            </a:br>
            <a:r>
              <a:rPr lang="en-US" dirty="0"/>
              <a:t>Writing Conference</a:t>
            </a:r>
            <a:br>
              <a:rPr lang="en-US" dirty="0"/>
            </a:br>
            <a:r>
              <a:rPr lang="en-US" dirty="0"/>
              <a:t>Peer Editors</a:t>
            </a:r>
            <a:br>
              <a:rPr lang="en-US" dirty="0"/>
            </a:br>
            <a:r>
              <a:rPr lang="en-US" dirty="0"/>
              <a:t>Self-evaluation </a:t>
            </a:r>
          </a:p>
        </p:txBody>
      </p:sp>
      <p:pic>
        <p:nvPicPr>
          <p:cNvPr id="3" name="Picture 2">
            <a:extLst>
              <a:ext uri="{FF2B5EF4-FFF2-40B4-BE49-F238E27FC236}">
                <a16:creationId xmlns:a16="http://schemas.microsoft.com/office/drawing/2014/main" id="{293FDE8E-9535-B149-FD38-2402059D0767}"/>
              </a:ext>
            </a:extLst>
          </p:cNvPr>
          <p:cNvPicPr>
            <a:picLocks noChangeAspect="1"/>
          </p:cNvPicPr>
          <p:nvPr/>
        </p:nvPicPr>
        <p:blipFill>
          <a:blip r:embed="rId2"/>
          <a:stretch>
            <a:fillRect/>
          </a:stretch>
        </p:blipFill>
        <p:spPr>
          <a:xfrm>
            <a:off x="3679089" y="311879"/>
            <a:ext cx="3756188" cy="4734254"/>
          </a:xfrm>
          <a:prstGeom prst="rect">
            <a:avLst/>
          </a:prstGeom>
          <a:ln>
            <a:solidFill>
              <a:schemeClr val="tx1"/>
            </a:solidFill>
          </a:ln>
        </p:spPr>
      </p:pic>
      <p:pic>
        <p:nvPicPr>
          <p:cNvPr id="4" name="Picture 3">
            <a:extLst>
              <a:ext uri="{FF2B5EF4-FFF2-40B4-BE49-F238E27FC236}">
                <a16:creationId xmlns:a16="http://schemas.microsoft.com/office/drawing/2014/main" id="{CF0F35B9-F623-470F-BFFE-5430AAEE4F28}"/>
              </a:ext>
            </a:extLst>
          </p:cNvPr>
          <p:cNvPicPr>
            <a:picLocks noChangeAspect="1"/>
          </p:cNvPicPr>
          <p:nvPr/>
        </p:nvPicPr>
        <p:blipFill>
          <a:blip r:embed="rId3"/>
          <a:stretch>
            <a:fillRect/>
          </a:stretch>
        </p:blipFill>
        <p:spPr>
          <a:xfrm>
            <a:off x="7830764" y="148342"/>
            <a:ext cx="1114425" cy="1685925"/>
          </a:xfrm>
          <a:prstGeom prst="rect">
            <a:avLst/>
          </a:prstGeom>
        </p:spPr>
      </p:pic>
    </p:spTree>
    <p:extLst>
      <p:ext uri="{BB962C8B-B14F-4D97-AF65-F5344CB8AC3E}">
        <p14:creationId xmlns:p14="http://schemas.microsoft.com/office/powerpoint/2010/main" val="2595518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AD531-588B-EC70-3150-D43433BCD9EB}"/>
              </a:ext>
            </a:extLst>
          </p:cNvPr>
          <p:cNvSpPr>
            <a:spLocks noGrp="1"/>
          </p:cNvSpPr>
          <p:nvPr>
            <p:ph type="title"/>
          </p:nvPr>
        </p:nvSpPr>
        <p:spPr>
          <a:xfrm>
            <a:off x="232678" y="72492"/>
            <a:ext cx="8520600" cy="572700"/>
          </a:xfrm>
        </p:spPr>
        <p:txBody>
          <a:bodyPr>
            <a:normAutofit fontScale="90000"/>
          </a:bodyPr>
          <a:lstStyle/>
          <a:p>
            <a:r>
              <a:rPr kumimoji="0" lang="en-US" sz="4000" b="1" i="0" u="none" strike="noStrike" kern="0" cap="none" spc="0" normalizeH="0" baseline="0" noProof="0" dirty="0">
                <a:ln>
                  <a:noFill/>
                </a:ln>
                <a:solidFill>
                  <a:srgbClr val="0070C0"/>
                </a:solidFill>
                <a:effectLst/>
                <a:highlight>
                  <a:srgbClr val="FFFF00"/>
                </a:highlight>
                <a:uLnTx/>
                <a:uFillTx/>
                <a:latin typeface="Figtree" panose="020B0604020202020204" charset="0"/>
                <a:cs typeface="Arial"/>
                <a:sym typeface="Arial"/>
              </a:rPr>
              <a:t>6. Graphic Organizers</a:t>
            </a:r>
            <a:endParaRPr lang="en-US" dirty="0"/>
          </a:p>
        </p:txBody>
      </p:sp>
      <p:pic>
        <p:nvPicPr>
          <p:cNvPr id="4" name="Picture 3">
            <a:extLst>
              <a:ext uri="{FF2B5EF4-FFF2-40B4-BE49-F238E27FC236}">
                <a16:creationId xmlns:a16="http://schemas.microsoft.com/office/drawing/2014/main" id="{351841FA-9AB8-4CBF-7F8D-964A29F16C2E}"/>
              </a:ext>
            </a:extLst>
          </p:cNvPr>
          <p:cNvPicPr>
            <a:picLocks noChangeAspect="1"/>
          </p:cNvPicPr>
          <p:nvPr/>
        </p:nvPicPr>
        <p:blipFill>
          <a:blip r:embed="rId2"/>
          <a:stretch>
            <a:fillRect/>
          </a:stretch>
        </p:blipFill>
        <p:spPr>
          <a:xfrm>
            <a:off x="232678" y="970736"/>
            <a:ext cx="3975161" cy="3043001"/>
          </a:xfrm>
          <a:prstGeom prst="rect">
            <a:avLst/>
          </a:prstGeom>
        </p:spPr>
      </p:pic>
      <p:pic>
        <p:nvPicPr>
          <p:cNvPr id="5" name="Picture 4">
            <a:extLst>
              <a:ext uri="{FF2B5EF4-FFF2-40B4-BE49-F238E27FC236}">
                <a16:creationId xmlns:a16="http://schemas.microsoft.com/office/drawing/2014/main" id="{95703AC5-A1D2-EB10-EEFB-2D1810184598}"/>
              </a:ext>
            </a:extLst>
          </p:cNvPr>
          <p:cNvPicPr>
            <a:picLocks noChangeAspect="1"/>
          </p:cNvPicPr>
          <p:nvPr/>
        </p:nvPicPr>
        <p:blipFill>
          <a:blip r:embed="rId3"/>
          <a:stretch>
            <a:fillRect/>
          </a:stretch>
        </p:blipFill>
        <p:spPr>
          <a:xfrm>
            <a:off x="4313309" y="1845196"/>
            <a:ext cx="4706513" cy="3070000"/>
          </a:xfrm>
          <a:prstGeom prst="rect">
            <a:avLst/>
          </a:prstGeom>
          <a:ln w="12700">
            <a:solidFill>
              <a:schemeClr val="tx1"/>
            </a:solidFill>
          </a:ln>
        </p:spPr>
      </p:pic>
    </p:spTree>
    <p:extLst>
      <p:ext uri="{BB962C8B-B14F-4D97-AF65-F5344CB8AC3E}">
        <p14:creationId xmlns:p14="http://schemas.microsoft.com/office/powerpoint/2010/main" val="3491429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66"/>
          <p:cNvSpPr txBox="1">
            <a:spLocks noGrp="1"/>
          </p:cNvSpPr>
          <p:nvPr>
            <p:ph type="title"/>
          </p:nvPr>
        </p:nvSpPr>
        <p:spPr>
          <a:xfrm>
            <a:off x="802386" y="77999"/>
            <a:ext cx="7543800" cy="1206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 sz="2000"/>
              <a:t>Diana’s Writing</a:t>
            </a:r>
            <a:endParaRPr sz="2000"/>
          </a:p>
          <a:p>
            <a:pPr marL="0" lvl="0" indent="0" algn="l" rtl="0">
              <a:lnSpc>
                <a:spcPct val="90000"/>
              </a:lnSpc>
              <a:spcBef>
                <a:spcPts val="0"/>
              </a:spcBef>
              <a:spcAft>
                <a:spcPts val="0"/>
              </a:spcAft>
              <a:buSzPts val="1400"/>
              <a:buNone/>
            </a:pPr>
            <a:endParaRPr sz="2000"/>
          </a:p>
          <a:p>
            <a:pPr marL="0" lvl="0" indent="0" algn="l" rtl="0">
              <a:lnSpc>
                <a:spcPct val="90000"/>
              </a:lnSpc>
              <a:spcBef>
                <a:spcPts val="0"/>
              </a:spcBef>
              <a:spcAft>
                <a:spcPts val="0"/>
              </a:spcAft>
              <a:buSzPts val="1400"/>
              <a:buNone/>
            </a:pPr>
            <a:r>
              <a:rPr lang="en" sz="2000"/>
              <a:t>             October                                                     February</a:t>
            </a:r>
            <a:endParaRPr sz="2000"/>
          </a:p>
        </p:txBody>
      </p:sp>
      <p:sp>
        <p:nvSpPr>
          <p:cNvPr id="591" name="Google Shape;591;p66"/>
          <p:cNvSpPr txBox="1">
            <a:spLocks noGrp="1"/>
          </p:cNvSpPr>
          <p:nvPr>
            <p:ph type="body" idx="1"/>
          </p:nvPr>
        </p:nvSpPr>
        <p:spPr>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900"/>
              </a:spcBef>
              <a:spcAft>
                <a:spcPts val="0"/>
              </a:spcAft>
              <a:buSzPts val="1100"/>
              <a:buNone/>
            </a:pPr>
            <a:endParaRPr/>
          </a:p>
        </p:txBody>
      </p:sp>
      <p:pic>
        <p:nvPicPr>
          <p:cNvPr id="592" name="Google Shape;592;p66"/>
          <p:cNvPicPr preferRelativeResize="0"/>
          <p:nvPr/>
        </p:nvPicPr>
        <p:blipFill rotWithShape="1">
          <a:blip r:embed="rId3">
            <a:alphaModFix/>
          </a:blip>
          <a:srcRect/>
          <a:stretch/>
        </p:blipFill>
        <p:spPr>
          <a:xfrm>
            <a:off x="4011750" y="228477"/>
            <a:ext cx="1006423" cy="1341898"/>
          </a:xfrm>
          <a:prstGeom prst="rect">
            <a:avLst/>
          </a:prstGeom>
          <a:noFill/>
          <a:ln>
            <a:noFill/>
          </a:ln>
        </p:spPr>
      </p:pic>
      <p:sp>
        <p:nvSpPr>
          <p:cNvPr id="593" name="Google Shape;593;p66"/>
          <p:cNvSpPr txBox="1"/>
          <p:nvPr/>
        </p:nvSpPr>
        <p:spPr>
          <a:xfrm>
            <a:off x="424425" y="2841550"/>
            <a:ext cx="2485800" cy="16269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en" sz="1350" b="0" i="0" u="none" strike="noStrike" cap="none">
                <a:solidFill>
                  <a:srgbClr val="4B5563"/>
                </a:solidFill>
                <a:highlight>
                  <a:srgbClr val="FFFFFF"/>
                </a:highlight>
                <a:latin typeface="Nunito"/>
                <a:ea typeface="Nunito"/>
                <a:cs typeface="Nunito"/>
                <a:sym typeface="Nunito"/>
              </a:rPr>
              <a:t>I see, a children's playing soccer. I notice, they no have shoes. I think, the children's like play fútbol I wonder, why they no have shoes It looks like, the grass and look children's playing.</a:t>
            </a:r>
            <a:endParaRPr sz="1800" b="0" i="0" u="none" strike="noStrike" cap="none">
              <a:solidFill>
                <a:schemeClr val="dk2"/>
              </a:solidFill>
              <a:latin typeface="Arial"/>
              <a:ea typeface="Arial"/>
              <a:cs typeface="Arial"/>
              <a:sym typeface="Arial"/>
            </a:endParaRPr>
          </a:p>
        </p:txBody>
      </p:sp>
      <p:pic>
        <p:nvPicPr>
          <p:cNvPr id="594" name="Google Shape;594;p66"/>
          <p:cNvPicPr preferRelativeResize="0"/>
          <p:nvPr/>
        </p:nvPicPr>
        <p:blipFill rotWithShape="1">
          <a:blip r:embed="rId4">
            <a:alphaModFix/>
          </a:blip>
          <a:srcRect/>
          <a:stretch/>
        </p:blipFill>
        <p:spPr>
          <a:xfrm>
            <a:off x="1080401" y="1340478"/>
            <a:ext cx="2260406" cy="1206900"/>
          </a:xfrm>
          <a:prstGeom prst="rect">
            <a:avLst/>
          </a:prstGeom>
          <a:noFill/>
          <a:ln>
            <a:noFill/>
          </a:ln>
        </p:spPr>
      </p:pic>
      <p:sp>
        <p:nvSpPr>
          <p:cNvPr id="595" name="Google Shape;595;p66"/>
          <p:cNvSpPr txBox="1"/>
          <p:nvPr/>
        </p:nvSpPr>
        <p:spPr>
          <a:xfrm>
            <a:off x="5497175" y="2212575"/>
            <a:ext cx="3466200" cy="24705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 sz="1350" b="0" i="0" u="none" strike="noStrike" cap="none">
                <a:solidFill>
                  <a:srgbClr val="4B5563"/>
                </a:solidFill>
                <a:highlight>
                  <a:srgbClr val="FFFFFF"/>
                </a:highlight>
                <a:latin typeface="Nunito"/>
                <a:ea typeface="Nunito"/>
                <a:cs typeface="Nunito"/>
                <a:sym typeface="Nunito"/>
              </a:rPr>
              <a:t>First, I can see 3 cups, one cup with ice and I think with low temperature. Next, I see that the next cup has some water, or the ice dissolved. then the water begins to boil at a much higher temperature, and as the ice becomes water and boils, it evaporates, perhaps it is an experiment in science. In conclusion, it is impressive how ice melts and becomes boiled water. Maybe this project or experiment will teach us some very interesting science.</a:t>
            </a:r>
            <a:endParaRPr sz="1400" b="0" i="0" u="none" strike="noStrike" cap="none">
              <a:solidFill>
                <a:srgbClr val="000000"/>
              </a:solidFill>
              <a:latin typeface="Arial"/>
              <a:ea typeface="Arial"/>
              <a:cs typeface="Arial"/>
              <a:sym typeface="Arial"/>
            </a:endParaRPr>
          </a:p>
        </p:txBody>
      </p:sp>
      <p:pic>
        <p:nvPicPr>
          <p:cNvPr id="596" name="Google Shape;596;p66"/>
          <p:cNvPicPr preferRelativeResize="0"/>
          <p:nvPr/>
        </p:nvPicPr>
        <p:blipFill rotWithShape="1">
          <a:blip r:embed="rId5">
            <a:alphaModFix/>
          </a:blip>
          <a:srcRect/>
          <a:stretch/>
        </p:blipFill>
        <p:spPr>
          <a:xfrm>
            <a:off x="5745502" y="1120525"/>
            <a:ext cx="2079174" cy="10920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106"/>
          <p:cNvSpPr txBox="1">
            <a:spLocks noGrp="1"/>
          </p:cNvSpPr>
          <p:nvPr>
            <p:ph type="title"/>
          </p:nvPr>
        </p:nvSpPr>
        <p:spPr>
          <a:xfrm>
            <a:off x="187523" y="15026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dirty="0">
                <a:solidFill>
                  <a:srgbClr val="2200CC"/>
                </a:solidFill>
                <a:highlight>
                  <a:srgbClr val="FFFF00"/>
                </a:highlight>
                <a:latin typeface="Figtree" panose="020B0604020202020204" charset="0"/>
              </a:rPr>
              <a:t>7. Digital Resources - Writing</a:t>
            </a:r>
            <a:endParaRPr sz="3600" b="1" dirty="0">
              <a:solidFill>
                <a:srgbClr val="2200CC"/>
              </a:solidFill>
              <a:highlight>
                <a:srgbClr val="FFFF00"/>
              </a:highlight>
              <a:latin typeface="Figtree" panose="020B0604020202020204" charset="0"/>
            </a:endParaRPr>
          </a:p>
        </p:txBody>
      </p:sp>
      <p:sp>
        <p:nvSpPr>
          <p:cNvPr id="931" name="Google Shape;931;p106"/>
          <p:cNvSpPr txBox="1">
            <a:spLocks noGrp="1"/>
          </p:cNvSpPr>
          <p:nvPr>
            <p:ph type="body" idx="1"/>
          </p:nvPr>
        </p:nvSpPr>
        <p:spPr>
          <a:xfrm>
            <a:off x="311700" y="4425243"/>
            <a:ext cx="8520600" cy="143631"/>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endParaRPr dirty="0"/>
          </a:p>
        </p:txBody>
      </p:sp>
      <p:pic>
        <p:nvPicPr>
          <p:cNvPr id="932" name="Google Shape;932;p106">
            <a:hlinkClick r:id="rId3"/>
          </p:cNvPr>
          <p:cNvPicPr preferRelativeResize="0"/>
          <p:nvPr/>
        </p:nvPicPr>
        <p:blipFill rotWithShape="1">
          <a:blip r:embed="rId4">
            <a:alphaModFix/>
          </a:blip>
          <a:srcRect/>
          <a:stretch/>
        </p:blipFill>
        <p:spPr>
          <a:xfrm>
            <a:off x="406400" y="1152475"/>
            <a:ext cx="1684742" cy="883181"/>
          </a:xfrm>
          <a:prstGeom prst="rect">
            <a:avLst/>
          </a:prstGeom>
          <a:noFill/>
          <a:ln>
            <a:noFill/>
          </a:ln>
        </p:spPr>
      </p:pic>
      <p:pic>
        <p:nvPicPr>
          <p:cNvPr id="933" name="Google Shape;933;p106"/>
          <p:cNvPicPr preferRelativeResize="0"/>
          <p:nvPr/>
        </p:nvPicPr>
        <p:blipFill rotWithShape="1">
          <a:blip r:embed="rId5">
            <a:alphaModFix/>
          </a:blip>
          <a:srcRect/>
          <a:stretch/>
        </p:blipFill>
        <p:spPr>
          <a:xfrm>
            <a:off x="3382480" y="925781"/>
            <a:ext cx="2130686" cy="1109875"/>
          </a:xfrm>
          <a:prstGeom prst="rect">
            <a:avLst/>
          </a:prstGeom>
          <a:noFill/>
          <a:ln>
            <a:noFill/>
          </a:ln>
        </p:spPr>
      </p:pic>
      <p:pic>
        <p:nvPicPr>
          <p:cNvPr id="934" name="Google Shape;934;p106">
            <a:hlinkClick r:id="rId6"/>
          </p:cNvPr>
          <p:cNvPicPr preferRelativeResize="0"/>
          <p:nvPr/>
        </p:nvPicPr>
        <p:blipFill>
          <a:blip r:embed="rId7">
            <a:alphaModFix/>
          </a:blip>
          <a:stretch>
            <a:fillRect/>
          </a:stretch>
        </p:blipFill>
        <p:spPr>
          <a:xfrm>
            <a:off x="6456861" y="960656"/>
            <a:ext cx="2105277" cy="1126250"/>
          </a:xfrm>
          <a:prstGeom prst="rect">
            <a:avLst/>
          </a:prstGeom>
          <a:noFill/>
          <a:ln>
            <a:noFill/>
          </a:ln>
        </p:spPr>
      </p:pic>
      <p:sp>
        <p:nvSpPr>
          <p:cNvPr id="935" name="Google Shape;935;p106"/>
          <p:cNvSpPr txBox="1"/>
          <p:nvPr/>
        </p:nvSpPr>
        <p:spPr>
          <a:xfrm>
            <a:off x="7509500" y="348445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06"/>
          <p:cNvSpPr txBox="1"/>
          <p:nvPr/>
        </p:nvSpPr>
        <p:spPr>
          <a:xfrm>
            <a:off x="187523" y="2813996"/>
            <a:ext cx="2589799" cy="39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dirty="0"/>
          </a:p>
        </p:txBody>
      </p:sp>
      <p:sp>
        <p:nvSpPr>
          <p:cNvPr id="2" name="TextBox 1">
            <a:extLst>
              <a:ext uri="{FF2B5EF4-FFF2-40B4-BE49-F238E27FC236}">
                <a16:creationId xmlns:a16="http://schemas.microsoft.com/office/drawing/2014/main" id="{1E7E5D82-C657-9E0F-740A-A538E9DE69F2}"/>
              </a:ext>
            </a:extLst>
          </p:cNvPr>
          <p:cNvSpPr txBox="1"/>
          <p:nvPr/>
        </p:nvSpPr>
        <p:spPr>
          <a:xfrm>
            <a:off x="187523" y="2132000"/>
            <a:ext cx="2487742" cy="1754326"/>
          </a:xfrm>
          <a:prstGeom prst="rect">
            <a:avLst/>
          </a:prstGeom>
          <a:noFill/>
        </p:spPr>
        <p:txBody>
          <a:bodyPr wrap="square" rtlCol="0">
            <a:spAutoFit/>
          </a:bodyPr>
          <a:lstStyle/>
          <a:p>
            <a:r>
              <a:rPr lang="en-US" sz="1800" b="1" dirty="0"/>
              <a:t>writable.com</a:t>
            </a:r>
          </a:p>
          <a:p>
            <a:r>
              <a:rPr lang="en-US" sz="1800" dirty="0"/>
              <a:t>Assign a short/extended response prompts to practice writing skills for State Assessments</a:t>
            </a:r>
          </a:p>
        </p:txBody>
      </p:sp>
      <p:sp>
        <p:nvSpPr>
          <p:cNvPr id="4" name="TextBox 3">
            <a:extLst>
              <a:ext uri="{FF2B5EF4-FFF2-40B4-BE49-F238E27FC236}">
                <a16:creationId xmlns:a16="http://schemas.microsoft.com/office/drawing/2014/main" id="{19BE90CA-FA57-6B57-B604-90F8E49EFBA0}"/>
              </a:ext>
            </a:extLst>
          </p:cNvPr>
          <p:cNvSpPr txBox="1"/>
          <p:nvPr/>
        </p:nvSpPr>
        <p:spPr>
          <a:xfrm>
            <a:off x="3249170" y="1835437"/>
            <a:ext cx="2735844" cy="1477328"/>
          </a:xfrm>
          <a:prstGeom prst="rect">
            <a:avLst/>
          </a:prstGeom>
          <a:noFill/>
        </p:spPr>
        <p:txBody>
          <a:bodyPr wrap="square" rtlCol="0">
            <a:spAutoFit/>
          </a:bodyPr>
          <a:lstStyle/>
          <a:p>
            <a:r>
              <a:rPr lang="en-US" sz="1800" b="1" dirty="0"/>
              <a:t>noredink.com</a:t>
            </a:r>
          </a:p>
          <a:p>
            <a:r>
              <a:rPr lang="en-US" sz="1800" dirty="0"/>
              <a:t>From grammar/conventions practice to daily writing to essays with scaffolds.</a:t>
            </a:r>
          </a:p>
        </p:txBody>
      </p:sp>
      <p:sp>
        <p:nvSpPr>
          <p:cNvPr id="5" name="TextBox 4">
            <a:extLst>
              <a:ext uri="{FF2B5EF4-FFF2-40B4-BE49-F238E27FC236}">
                <a16:creationId xmlns:a16="http://schemas.microsoft.com/office/drawing/2014/main" id="{8840C7EB-564C-D56A-CD11-B63FCCB872BE}"/>
              </a:ext>
            </a:extLst>
          </p:cNvPr>
          <p:cNvSpPr txBox="1"/>
          <p:nvPr/>
        </p:nvSpPr>
        <p:spPr>
          <a:xfrm>
            <a:off x="6344557" y="2235200"/>
            <a:ext cx="2735843" cy="1754326"/>
          </a:xfrm>
          <a:prstGeom prst="rect">
            <a:avLst/>
          </a:prstGeom>
          <a:noFill/>
        </p:spPr>
        <p:txBody>
          <a:bodyPr wrap="square" rtlCol="0">
            <a:spAutoFit/>
          </a:bodyPr>
          <a:lstStyle/>
          <a:p>
            <a:r>
              <a:rPr lang="en-US" sz="1800" b="1" dirty="0"/>
              <a:t>quill.org</a:t>
            </a:r>
          </a:p>
          <a:p>
            <a:r>
              <a:rPr lang="en-US" sz="1800" dirty="0"/>
              <a:t>Sentence/response writing, error correction activities with immediate feedback. Directions are in 16 languages.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29">
          <a:extLst>
            <a:ext uri="{FF2B5EF4-FFF2-40B4-BE49-F238E27FC236}">
              <a16:creationId xmlns:a16="http://schemas.microsoft.com/office/drawing/2014/main" id="{003622C2-740E-B1F6-8BB1-E49141ABA238}"/>
            </a:ext>
          </a:extLst>
        </p:cNvPr>
        <p:cNvGrpSpPr/>
        <p:nvPr/>
      </p:nvGrpSpPr>
      <p:grpSpPr>
        <a:xfrm>
          <a:off x="0" y="0"/>
          <a:ext cx="0" cy="0"/>
          <a:chOff x="0" y="0"/>
          <a:chExt cx="0" cy="0"/>
        </a:xfrm>
      </p:grpSpPr>
      <p:sp>
        <p:nvSpPr>
          <p:cNvPr id="930" name="Google Shape;930;p106">
            <a:extLst>
              <a:ext uri="{FF2B5EF4-FFF2-40B4-BE49-F238E27FC236}">
                <a16:creationId xmlns:a16="http://schemas.microsoft.com/office/drawing/2014/main" id="{13047B7D-A4A7-1996-ADBC-5B2EF8F2678A}"/>
              </a:ext>
            </a:extLst>
          </p:cNvPr>
          <p:cNvSpPr txBox="1">
            <a:spLocks noGrp="1"/>
          </p:cNvSpPr>
          <p:nvPr>
            <p:ph type="title"/>
          </p:nvPr>
        </p:nvSpPr>
        <p:spPr>
          <a:xfrm>
            <a:off x="187523" y="15026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dirty="0">
                <a:solidFill>
                  <a:srgbClr val="2200CC"/>
                </a:solidFill>
                <a:highlight>
                  <a:srgbClr val="FFFF00"/>
                </a:highlight>
                <a:latin typeface="Figtree" panose="020B0604020202020204" charset="0"/>
              </a:rPr>
              <a:t>7. Digital Resources - Writing</a:t>
            </a:r>
            <a:endParaRPr sz="3600" b="1" dirty="0">
              <a:solidFill>
                <a:srgbClr val="2200CC"/>
              </a:solidFill>
              <a:highlight>
                <a:srgbClr val="FFFF00"/>
              </a:highlight>
              <a:latin typeface="Figtree" panose="020B0604020202020204" charset="0"/>
            </a:endParaRPr>
          </a:p>
        </p:txBody>
      </p:sp>
      <p:sp>
        <p:nvSpPr>
          <p:cNvPr id="931" name="Google Shape;931;p106">
            <a:extLst>
              <a:ext uri="{FF2B5EF4-FFF2-40B4-BE49-F238E27FC236}">
                <a16:creationId xmlns:a16="http://schemas.microsoft.com/office/drawing/2014/main" id="{9AB96628-D87D-4D45-26CF-E2DBB7996014}"/>
              </a:ext>
            </a:extLst>
          </p:cNvPr>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dirty="0"/>
          </a:p>
        </p:txBody>
      </p:sp>
      <p:sp>
        <p:nvSpPr>
          <p:cNvPr id="935" name="Google Shape;935;p106">
            <a:extLst>
              <a:ext uri="{FF2B5EF4-FFF2-40B4-BE49-F238E27FC236}">
                <a16:creationId xmlns:a16="http://schemas.microsoft.com/office/drawing/2014/main" id="{7EBEB9CC-24DD-0380-5DE8-48FCD7D4A712}"/>
              </a:ext>
            </a:extLst>
          </p:cNvPr>
          <p:cNvSpPr txBox="1"/>
          <p:nvPr/>
        </p:nvSpPr>
        <p:spPr>
          <a:xfrm>
            <a:off x="7509500" y="348445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8" name="Google Shape;938;p106">
            <a:extLst>
              <a:ext uri="{FF2B5EF4-FFF2-40B4-BE49-F238E27FC236}">
                <a16:creationId xmlns:a16="http://schemas.microsoft.com/office/drawing/2014/main" id="{20013B89-8D63-473C-7FAA-A6F16F3038F5}"/>
              </a:ext>
            </a:extLst>
          </p:cNvPr>
          <p:cNvPicPr preferRelativeResize="0"/>
          <p:nvPr/>
        </p:nvPicPr>
        <p:blipFill>
          <a:blip r:embed="rId3">
            <a:alphaModFix/>
          </a:blip>
          <a:stretch>
            <a:fillRect/>
          </a:stretch>
        </p:blipFill>
        <p:spPr>
          <a:xfrm>
            <a:off x="6809811" y="1272465"/>
            <a:ext cx="1898312" cy="1063050"/>
          </a:xfrm>
          <a:prstGeom prst="rect">
            <a:avLst/>
          </a:prstGeom>
          <a:noFill/>
          <a:ln>
            <a:noFill/>
          </a:ln>
        </p:spPr>
      </p:pic>
      <p:sp>
        <p:nvSpPr>
          <p:cNvPr id="939" name="Google Shape;939;p106">
            <a:extLst>
              <a:ext uri="{FF2B5EF4-FFF2-40B4-BE49-F238E27FC236}">
                <a16:creationId xmlns:a16="http://schemas.microsoft.com/office/drawing/2014/main" id="{784A7BC8-8955-BE0F-ACE1-8F0348DA305C}"/>
              </a:ext>
            </a:extLst>
          </p:cNvPr>
          <p:cNvSpPr txBox="1"/>
          <p:nvPr/>
        </p:nvSpPr>
        <p:spPr>
          <a:xfrm>
            <a:off x="6745494" y="2410104"/>
            <a:ext cx="2210983" cy="39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t>pobble.com</a:t>
            </a:r>
          </a:p>
          <a:p>
            <a:pPr marL="0" lvl="0" indent="0" algn="ctr" rtl="0">
              <a:spcBef>
                <a:spcPts val="0"/>
              </a:spcBef>
              <a:spcAft>
                <a:spcPts val="0"/>
              </a:spcAft>
              <a:buNone/>
            </a:pPr>
            <a:r>
              <a:rPr lang="en" sz="1800" dirty="0"/>
              <a:t>Speaking and writing prompts on 3 levels (*Today’s Pobble 365 –free)</a:t>
            </a:r>
          </a:p>
          <a:p>
            <a:pPr marL="0" lvl="0" indent="0" algn="l" rtl="0">
              <a:spcBef>
                <a:spcPts val="0"/>
              </a:spcBef>
              <a:spcAft>
                <a:spcPts val="0"/>
              </a:spcAft>
              <a:buNone/>
            </a:pPr>
            <a:endParaRPr sz="2000" dirty="0"/>
          </a:p>
        </p:txBody>
      </p:sp>
      <p:sp>
        <p:nvSpPr>
          <p:cNvPr id="941" name="Google Shape;941;p106">
            <a:extLst>
              <a:ext uri="{FF2B5EF4-FFF2-40B4-BE49-F238E27FC236}">
                <a16:creationId xmlns:a16="http://schemas.microsoft.com/office/drawing/2014/main" id="{ABA7BB65-13FA-B650-7CA6-D279841A7FFC}"/>
              </a:ext>
            </a:extLst>
          </p:cNvPr>
          <p:cNvSpPr txBox="1"/>
          <p:nvPr/>
        </p:nvSpPr>
        <p:spPr>
          <a:xfrm>
            <a:off x="187523" y="2813996"/>
            <a:ext cx="2589799" cy="39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dirty="0"/>
          </a:p>
        </p:txBody>
      </p:sp>
      <p:pic>
        <p:nvPicPr>
          <p:cNvPr id="942" name="Google Shape;942;p106">
            <a:extLst>
              <a:ext uri="{FF2B5EF4-FFF2-40B4-BE49-F238E27FC236}">
                <a16:creationId xmlns:a16="http://schemas.microsoft.com/office/drawing/2014/main" id="{93BD3821-3971-EEE2-9817-5A31ED085D2C}"/>
              </a:ext>
            </a:extLst>
          </p:cNvPr>
          <p:cNvPicPr preferRelativeResize="0"/>
          <p:nvPr/>
        </p:nvPicPr>
        <p:blipFill>
          <a:blip r:embed="rId4">
            <a:alphaModFix/>
          </a:blip>
          <a:stretch>
            <a:fillRect/>
          </a:stretch>
        </p:blipFill>
        <p:spPr>
          <a:xfrm>
            <a:off x="3782523" y="1125773"/>
            <a:ext cx="1898312" cy="1063050"/>
          </a:xfrm>
          <a:prstGeom prst="rect">
            <a:avLst/>
          </a:prstGeom>
          <a:noFill/>
          <a:ln>
            <a:noFill/>
          </a:ln>
        </p:spPr>
      </p:pic>
      <p:pic>
        <p:nvPicPr>
          <p:cNvPr id="2" name="Picture 1">
            <a:extLst>
              <a:ext uri="{FF2B5EF4-FFF2-40B4-BE49-F238E27FC236}">
                <a16:creationId xmlns:a16="http://schemas.microsoft.com/office/drawing/2014/main" id="{B04FF65A-9008-6707-AE74-E674F75970AE}"/>
              </a:ext>
            </a:extLst>
          </p:cNvPr>
          <p:cNvPicPr>
            <a:picLocks noChangeAspect="1"/>
          </p:cNvPicPr>
          <p:nvPr/>
        </p:nvPicPr>
        <p:blipFill>
          <a:blip r:embed="rId5"/>
          <a:stretch>
            <a:fillRect/>
          </a:stretch>
        </p:blipFill>
        <p:spPr>
          <a:xfrm>
            <a:off x="187523" y="1127070"/>
            <a:ext cx="2959556" cy="981446"/>
          </a:xfrm>
          <a:prstGeom prst="rect">
            <a:avLst/>
          </a:prstGeom>
        </p:spPr>
      </p:pic>
      <p:sp>
        <p:nvSpPr>
          <p:cNvPr id="3" name="TextBox 2">
            <a:extLst>
              <a:ext uri="{FF2B5EF4-FFF2-40B4-BE49-F238E27FC236}">
                <a16:creationId xmlns:a16="http://schemas.microsoft.com/office/drawing/2014/main" id="{F6A8A8E6-7E75-25A6-C682-BD707EE0FDAA}"/>
              </a:ext>
            </a:extLst>
          </p:cNvPr>
          <p:cNvSpPr txBox="1"/>
          <p:nvPr/>
        </p:nvSpPr>
        <p:spPr>
          <a:xfrm>
            <a:off x="120407" y="2046034"/>
            <a:ext cx="2589799" cy="2585323"/>
          </a:xfrm>
          <a:prstGeom prst="rect">
            <a:avLst/>
          </a:prstGeom>
          <a:noFill/>
        </p:spPr>
        <p:txBody>
          <a:bodyPr wrap="square" rtlCol="0">
            <a:spAutoFit/>
          </a:bodyPr>
          <a:lstStyle/>
          <a:p>
            <a:pPr algn="ctr"/>
            <a:r>
              <a:rPr lang="en-US" sz="1800" b="1" dirty="0"/>
              <a:t>magicschool.ai</a:t>
            </a:r>
          </a:p>
          <a:p>
            <a:pPr algn="ctr"/>
            <a:r>
              <a:rPr lang="en-US" sz="1800" dirty="0"/>
              <a:t>Level any text to adapt it to a reading level, translate and summarize it. Generate songs, games, vocabulary, sentence starters, DOK questions, etc.</a:t>
            </a:r>
          </a:p>
        </p:txBody>
      </p:sp>
      <p:sp>
        <p:nvSpPr>
          <p:cNvPr id="6" name="TextBox 5">
            <a:extLst>
              <a:ext uri="{FF2B5EF4-FFF2-40B4-BE49-F238E27FC236}">
                <a16:creationId xmlns:a16="http://schemas.microsoft.com/office/drawing/2014/main" id="{47026BA4-A608-9568-5FFD-89E81B9C477A}"/>
              </a:ext>
            </a:extLst>
          </p:cNvPr>
          <p:cNvSpPr txBox="1"/>
          <p:nvPr/>
        </p:nvSpPr>
        <p:spPr>
          <a:xfrm>
            <a:off x="3528150" y="2272282"/>
            <a:ext cx="2538488" cy="1477328"/>
          </a:xfrm>
          <a:prstGeom prst="rect">
            <a:avLst/>
          </a:prstGeom>
          <a:noFill/>
        </p:spPr>
        <p:txBody>
          <a:bodyPr wrap="square" rtlCol="0">
            <a:spAutoFit/>
          </a:bodyPr>
          <a:lstStyle/>
          <a:p>
            <a:pPr algn="ctr"/>
            <a:r>
              <a:rPr lang="en-US" sz="1800" b="1" dirty="0"/>
              <a:t>app.diffit.me</a:t>
            </a:r>
          </a:p>
          <a:p>
            <a:pPr algn="ctr"/>
            <a:r>
              <a:rPr lang="en-US" sz="1800" dirty="0"/>
              <a:t>Generate any text and questions aligned to TN Standards, level and translate it.</a:t>
            </a:r>
          </a:p>
        </p:txBody>
      </p:sp>
    </p:spTree>
    <p:extLst>
      <p:ext uri="{BB962C8B-B14F-4D97-AF65-F5344CB8AC3E}">
        <p14:creationId xmlns:p14="http://schemas.microsoft.com/office/powerpoint/2010/main" val="36828503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326EC-D80F-216E-0C15-6EACCB7789DA}"/>
              </a:ext>
            </a:extLst>
          </p:cNvPr>
          <p:cNvSpPr>
            <a:spLocks noGrp="1"/>
          </p:cNvSpPr>
          <p:nvPr>
            <p:ph type="title"/>
          </p:nvPr>
        </p:nvSpPr>
        <p:spPr>
          <a:xfrm>
            <a:off x="311700" y="146756"/>
            <a:ext cx="8520600" cy="870969"/>
          </a:xfrm>
        </p:spPr>
        <p:txBody>
          <a:bodyPr>
            <a:normAutofit/>
          </a:bodyPr>
          <a:lstStyle/>
          <a:p>
            <a:r>
              <a:rPr kumimoji="0" lang="en" sz="3600" b="1" i="0" u="none" strike="noStrike" kern="0" cap="none" spc="0" normalizeH="0" baseline="0" noProof="0" dirty="0">
                <a:ln>
                  <a:noFill/>
                </a:ln>
                <a:solidFill>
                  <a:srgbClr val="2200CC"/>
                </a:solidFill>
                <a:effectLst/>
                <a:highlight>
                  <a:srgbClr val="FFFF00"/>
                </a:highlight>
                <a:uLnTx/>
                <a:uFillTx/>
                <a:latin typeface="Figtree" panose="020B0604020202020204" charset="0"/>
                <a:cs typeface="Arial"/>
                <a:sym typeface="Arial"/>
              </a:rPr>
              <a:t>7. Digital Resources</a:t>
            </a:r>
            <a:r>
              <a:rPr lang="en" sz="3600" b="1" dirty="0">
                <a:solidFill>
                  <a:srgbClr val="2200CC"/>
                </a:solidFill>
                <a:highlight>
                  <a:srgbClr val="FFFF00"/>
                </a:highlight>
                <a:latin typeface="Figtree" panose="020B0604020202020204" charset="0"/>
              </a:rPr>
              <a:t> - </a:t>
            </a:r>
            <a:r>
              <a:rPr kumimoji="0" lang="en" sz="3600" b="1" i="0" u="none" strike="noStrike" kern="0" cap="none" spc="0" normalizeH="0" baseline="0" noProof="0" dirty="0">
                <a:ln>
                  <a:noFill/>
                </a:ln>
                <a:solidFill>
                  <a:srgbClr val="2200CC"/>
                </a:solidFill>
                <a:effectLst/>
                <a:highlight>
                  <a:srgbClr val="FFFF00"/>
                </a:highlight>
                <a:uLnTx/>
                <a:uFillTx/>
                <a:latin typeface="Figtree" panose="020B0604020202020204" charset="0"/>
                <a:cs typeface="Arial"/>
                <a:sym typeface="Arial"/>
              </a:rPr>
              <a:t>Reading</a:t>
            </a:r>
            <a:endParaRPr lang="en-US" dirty="0"/>
          </a:p>
        </p:txBody>
      </p:sp>
      <p:sp>
        <p:nvSpPr>
          <p:cNvPr id="3" name="Text Placeholder 2">
            <a:extLst>
              <a:ext uri="{FF2B5EF4-FFF2-40B4-BE49-F238E27FC236}">
                <a16:creationId xmlns:a16="http://schemas.microsoft.com/office/drawing/2014/main" id="{54C0DF71-B647-480A-D2FC-4D47EA8B70F2}"/>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ED18B604-9AA6-9DBD-A44E-99417CE37CE0}"/>
              </a:ext>
            </a:extLst>
          </p:cNvPr>
          <p:cNvPicPr>
            <a:picLocks noChangeAspect="1"/>
          </p:cNvPicPr>
          <p:nvPr/>
        </p:nvPicPr>
        <p:blipFill>
          <a:blip r:embed="rId2"/>
          <a:stretch>
            <a:fillRect/>
          </a:stretch>
        </p:blipFill>
        <p:spPr>
          <a:xfrm>
            <a:off x="695522" y="1152475"/>
            <a:ext cx="1362978" cy="763267"/>
          </a:xfrm>
          <a:prstGeom prst="rect">
            <a:avLst/>
          </a:prstGeom>
        </p:spPr>
      </p:pic>
      <p:pic>
        <p:nvPicPr>
          <p:cNvPr id="5" name="Picture 4">
            <a:extLst>
              <a:ext uri="{FF2B5EF4-FFF2-40B4-BE49-F238E27FC236}">
                <a16:creationId xmlns:a16="http://schemas.microsoft.com/office/drawing/2014/main" id="{6608A33C-639E-3B41-1E43-AE948E9D0861}"/>
              </a:ext>
            </a:extLst>
          </p:cNvPr>
          <p:cNvPicPr>
            <a:picLocks noChangeAspect="1"/>
          </p:cNvPicPr>
          <p:nvPr/>
        </p:nvPicPr>
        <p:blipFill>
          <a:blip r:embed="rId3"/>
          <a:stretch>
            <a:fillRect/>
          </a:stretch>
        </p:blipFill>
        <p:spPr>
          <a:xfrm>
            <a:off x="4300662" y="1106067"/>
            <a:ext cx="809675" cy="809675"/>
          </a:xfrm>
          <a:prstGeom prst="rect">
            <a:avLst/>
          </a:prstGeom>
        </p:spPr>
      </p:pic>
      <p:pic>
        <p:nvPicPr>
          <p:cNvPr id="8" name="Picture 7">
            <a:extLst>
              <a:ext uri="{FF2B5EF4-FFF2-40B4-BE49-F238E27FC236}">
                <a16:creationId xmlns:a16="http://schemas.microsoft.com/office/drawing/2014/main" id="{37A0C79F-4AB6-387A-F2EC-433BAE15BD7E}"/>
              </a:ext>
            </a:extLst>
          </p:cNvPr>
          <p:cNvPicPr>
            <a:picLocks noChangeAspect="1"/>
          </p:cNvPicPr>
          <p:nvPr/>
        </p:nvPicPr>
        <p:blipFill>
          <a:blip r:embed="rId4"/>
          <a:stretch>
            <a:fillRect/>
          </a:stretch>
        </p:blipFill>
        <p:spPr>
          <a:xfrm>
            <a:off x="6817664" y="959710"/>
            <a:ext cx="1837313" cy="1102388"/>
          </a:xfrm>
          <a:prstGeom prst="rect">
            <a:avLst/>
          </a:prstGeom>
        </p:spPr>
      </p:pic>
      <p:sp>
        <p:nvSpPr>
          <p:cNvPr id="12" name="TextBox 11">
            <a:extLst>
              <a:ext uri="{FF2B5EF4-FFF2-40B4-BE49-F238E27FC236}">
                <a16:creationId xmlns:a16="http://schemas.microsoft.com/office/drawing/2014/main" id="{7F460819-0488-DE94-70F6-A1355A696AFB}"/>
              </a:ext>
            </a:extLst>
          </p:cNvPr>
          <p:cNvSpPr txBox="1"/>
          <p:nvPr/>
        </p:nvSpPr>
        <p:spPr>
          <a:xfrm>
            <a:off x="311700" y="2062098"/>
            <a:ext cx="2596444" cy="1200329"/>
          </a:xfrm>
          <a:prstGeom prst="rect">
            <a:avLst/>
          </a:prstGeom>
          <a:noFill/>
        </p:spPr>
        <p:txBody>
          <a:bodyPr wrap="square" rtlCol="0">
            <a:spAutoFit/>
          </a:bodyPr>
          <a:lstStyle/>
          <a:p>
            <a:pPr algn="ctr"/>
            <a:r>
              <a:rPr lang="en-US" sz="1800" b="1" dirty="0"/>
              <a:t>uniteforliyteracy.com</a:t>
            </a:r>
          </a:p>
          <a:p>
            <a:pPr algn="ctr"/>
            <a:r>
              <a:rPr lang="en-US" sz="1800" dirty="0"/>
              <a:t>Read along while you listen to these audiobooks. </a:t>
            </a:r>
          </a:p>
        </p:txBody>
      </p:sp>
      <p:sp>
        <p:nvSpPr>
          <p:cNvPr id="18" name="TextBox 17">
            <a:extLst>
              <a:ext uri="{FF2B5EF4-FFF2-40B4-BE49-F238E27FC236}">
                <a16:creationId xmlns:a16="http://schemas.microsoft.com/office/drawing/2014/main" id="{EA1A7BDF-F9DA-A3FD-80C4-03151F7A460E}"/>
              </a:ext>
            </a:extLst>
          </p:cNvPr>
          <p:cNvSpPr txBox="1"/>
          <p:nvPr/>
        </p:nvSpPr>
        <p:spPr>
          <a:xfrm>
            <a:off x="3337846" y="1962150"/>
            <a:ext cx="2782710"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t>r</a:t>
            </a:r>
            <a:r>
              <a:rPr kumimoji="0" lang="en-US" sz="1800" b="1" i="0" u="none" strike="noStrike" kern="0" cap="none" spc="0" normalizeH="0" baseline="0" noProof="0" dirty="0">
                <a:ln>
                  <a:noFill/>
                </a:ln>
                <a:solidFill>
                  <a:srgbClr val="000000"/>
                </a:solidFill>
                <a:effectLst/>
                <a:uLnTx/>
                <a:uFillTx/>
                <a:latin typeface="Arial"/>
                <a:cs typeface="Arial"/>
                <a:sym typeface="Arial"/>
              </a:rPr>
              <a:t>eadworks.org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0" cap="none" spc="0" normalizeH="0" baseline="0" noProof="0" dirty="0">
                <a:ln>
                  <a:noFill/>
                </a:ln>
                <a:solidFill>
                  <a:srgbClr val="000000"/>
                </a:solidFill>
                <a:effectLst/>
                <a:uLnTx/>
                <a:uFillTx/>
                <a:latin typeface="Arial"/>
                <a:cs typeface="Arial"/>
                <a:sym typeface="Arial"/>
              </a:rPr>
              <a:t>Read and listen to texts on any topic</a:t>
            </a:r>
            <a:r>
              <a:rPr lang="en-US" sz="1800" dirty="0"/>
              <a:t>, complete activities, and track students’ progress</a:t>
            </a:r>
            <a:endParaRPr kumimoji="0" lang="en-US" sz="180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2BE69FCA-6B17-BC25-215A-E30E1DC93A48}"/>
              </a:ext>
            </a:extLst>
          </p:cNvPr>
          <p:cNvSpPr txBox="1"/>
          <p:nvPr/>
        </p:nvSpPr>
        <p:spPr>
          <a:xfrm>
            <a:off x="6683961" y="2137407"/>
            <a:ext cx="2387600" cy="20313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err="1"/>
              <a:t>gete</a:t>
            </a:r>
            <a:r>
              <a:rPr kumimoji="0" lang="en-US" sz="1800" b="1" i="0" u="none" strike="noStrike" kern="0" cap="none" spc="0" normalizeH="0" baseline="0" noProof="0" dirty="0">
                <a:ln>
                  <a:noFill/>
                </a:ln>
                <a:solidFill>
                  <a:srgbClr val="000000"/>
                </a:solidFill>
                <a:effectLst/>
                <a:uLnTx/>
                <a:uFillTx/>
                <a:latin typeface="Arial"/>
                <a:cs typeface="Arial"/>
                <a:sym typeface="Arial"/>
              </a:rPr>
              <a:t>pic.org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t>Open a free account with your school e-mail. You can find audiobooks and academic videos for all ages.</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432021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DAD91-5FB3-B9C1-B48A-1E1B1AC65C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98D640-70A1-7EF7-C45E-DDCC73200BE8}"/>
              </a:ext>
            </a:extLst>
          </p:cNvPr>
          <p:cNvSpPr>
            <a:spLocks noGrp="1"/>
          </p:cNvSpPr>
          <p:nvPr>
            <p:ph type="title"/>
          </p:nvPr>
        </p:nvSpPr>
        <p:spPr>
          <a:xfrm>
            <a:off x="311700" y="146756"/>
            <a:ext cx="8520600" cy="870969"/>
          </a:xfrm>
        </p:spPr>
        <p:txBody>
          <a:bodyPr>
            <a:normAutofit/>
          </a:bodyPr>
          <a:lstStyle/>
          <a:p>
            <a:r>
              <a:rPr kumimoji="0" lang="en" sz="3600" b="1" i="0" u="none" strike="noStrike" kern="0" cap="none" spc="0" normalizeH="0" baseline="0" noProof="0" dirty="0">
                <a:ln>
                  <a:noFill/>
                </a:ln>
                <a:solidFill>
                  <a:srgbClr val="2200CC"/>
                </a:solidFill>
                <a:effectLst/>
                <a:highlight>
                  <a:srgbClr val="FFFF00"/>
                </a:highlight>
                <a:uLnTx/>
                <a:uFillTx/>
                <a:latin typeface="Figtree" panose="020B0604020202020204" charset="0"/>
                <a:cs typeface="Arial"/>
                <a:sym typeface="Arial"/>
              </a:rPr>
              <a:t>7. Digital Resources Reading/Speaking</a:t>
            </a:r>
            <a:endParaRPr lang="en-US" dirty="0"/>
          </a:p>
        </p:txBody>
      </p:sp>
      <p:sp>
        <p:nvSpPr>
          <p:cNvPr id="3" name="Text Placeholder 2">
            <a:extLst>
              <a:ext uri="{FF2B5EF4-FFF2-40B4-BE49-F238E27FC236}">
                <a16:creationId xmlns:a16="http://schemas.microsoft.com/office/drawing/2014/main" id="{A46690E5-46F2-3F2E-7E26-BC638F014330}"/>
              </a:ext>
            </a:extLst>
          </p:cNvPr>
          <p:cNvSpPr>
            <a:spLocks noGrp="1"/>
          </p:cNvSpPr>
          <p:nvPr>
            <p:ph type="body" idx="1"/>
          </p:nvPr>
        </p:nvSpPr>
        <p:spPr/>
        <p:txBody>
          <a:bodyPr/>
          <a:lstStyle/>
          <a:p>
            <a:endParaRPr lang="en-US" dirty="0"/>
          </a:p>
        </p:txBody>
      </p:sp>
      <p:pic>
        <p:nvPicPr>
          <p:cNvPr id="7" name="Picture 6">
            <a:extLst>
              <a:ext uri="{FF2B5EF4-FFF2-40B4-BE49-F238E27FC236}">
                <a16:creationId xmlns:a16="http://schemas.microsoft.com/office/drawing/2014/main" id="{5EA330A6-4BA4-982C-6260-523861C775D2}"/>
              </a:ext>
            </a:extLst>
          </p:cNvPr>
          <p:cNvPicPr>
            <a:picLocks noChangeAspect="1"/>
          </p:cNvPicPr>
          <p:nvPr/>
        </p:nvPicPr>
        <p:blipFill>
          <a:blip r:embed="rId2"/>
          <a:stretch>
            <a:fillRect/>
          </a:stretch>
        </p:blipFill>
        <p:spPr>
          <a:xfrm>
            <a:off x="897698" y="1161647"/>
            <a:ext cx="1037872" cy="1037872"/>
          </a:xfrm>
          <a:prstGeom prst="rect">
            <a:avLst/>
          </a:prstGeom>
        </p:spPr>
      </p:pic>
      <p:pic>
        <p:nvPicPr>
          <p:cNvPr id="13" name="Picture 12">
            <a:extLst>
              <a:ext uri="{FF2B5EF4-FFF2-40B4-BE49-F238E27FC236}">
                <a16:creationId xmlns:a16="http://schemas.microsoft.com/office/drawing/2014/main" id="{44927369-BACB-C0C3-52FF-0DDEFCB2F2D0}"/>
              </a:ext>
            </a:extLst>
          </p:cNvPr>
          <p:cNvPicPr>
            <a:picLocks noChangeAspect="1"/>
          </p:cNvPicPr>
          <p:nvPr/>
        </p:nvPicPr>
        <p:blipFill>
          <a:blip r:embed="rId3"/>
          <a:stretch>
            <a:fillRect/>
          </a:stretch>
        </p:blipFill>
        <p:spPr>
          <a:xfrm>
            <a:off x="3166647" y="1117018"/>
            <a:ext cx="2584928" cy="969348"/>
          </a:xfrm>
          <a:prstGeom prst="rect">
            <a:avLst/>
          </a:prstGeom>
        </p:spPr>
      </p:pic>
      <p:pic>
        <p:nvPicPr>
          <p:cNvPr id="14" name="Picture 13">
            <a:extLst>
              <a:ext uri="{FF2B5EF4-FFF2-40B4-BE49-F238E27FC236}">
                <a16:creationId xmlns:a16="http://schemas.microsoft.com/office/drawing/2014/main" id="{589B56F1-92BA-F9FF-689E-FC4E57D89C02}"/>
              </a:ext>
            </a:extLst>
          </p:cNvPr>
          <p:cNvPicPr>
            <a:picLocks noChangeAspect="1"/>
          </p:cNvPicPr>
          <p:nvPr/>
        </p:nvPicPr>
        <p:blipFill>
          <a:blip r:embed="rId4"/>
          <a:stretch>
            <a:fillRect/>
          </a:stretch>
        </p:blipFill>
        <p:spPr>
          <a:xfrm>
            <a:off x="6982652" y="1161647"/>
            <a:ext cx="993734" cy="1085182"/>
          </a:xfrm>
          <a:prstGeom prst="rect">
            <a:avLst/>
          </a:prstGeom>
        </p:spPr>
      </p:pic>
      <p:sp>
        <p:nvSpPr>
          <p:cNvPr id="15" name="TextBox 14">
            <a:extLst>
              <a:ext uri="{FF2B5EF4-FFF2-40B4-BE49-F238E27FC236}">
                <a16:creationId xmlns:a16="http://schemas.microsoft.com/office/drawing/2014/main" id="{D78906F4-BDBF-3EEF-82DF-FEFF45DE9525}"/>
              </a:ext>
            </a:extLst>
          </p:cNvPr>
          <p:cNvSpPr txBox="1"/>
          <p:nvPr/>
        </p:nvSpPr>
        <p:spPr>
          <a:xfrm>
            <a:off x="440267" y="2246829"/>
            <a:ext cx="2280355" cy="1754326"/>
          </a:xfrm>
          <a:prstGeom prst="rect">
            <a:avLst/>
          </a:prstGeom>
          <a:noFill/>
        </p:spPr>
        <p:txBody>
          <a:bodyPr wrap="square" rtlCol="0">
            <a:spAutoFit/>
          </a:bodyPr>
          <a:lstStyle/>
          <a:p>
            <a:pPr algn="ctr"/>
            <a:r>
              <a:rPr lang="en-US" sz="1800" b="1" dirty="0"/>
              <a:t>All Things Animal TV </a:t>
            </a:r>
            <a:r>
              <a:rPr lang="en-US" sz="1800" dirty="0"/>
              <a:t>– YouTube channel of educational videos. Perfect for initiating speaking.</a:t>
            </a:r>
          </a:p>
        </p:txBody>
      </p:sp>
      <p:sp>
        <p:nvSpPr>
          <p:cNvPr id="16" name="TextBox 15">
            <a:extLst>
              <a:ext uri="{FF2B5EF4-FFF2-40B4-BE49-F238E27FC236}">
                <a16:creationId xmlns:a16="http://schemas.microsoft.com/office/drawing/2014/main" id="{109FABD1-43FF-E774-4639-1DCD4BE00EFA}"/>
              </a:ext>
            </a:extLst>
          </p:cNvPr>
          <p:cNvSpPr txBox="1"/>
          <p:nvPr/>
        </p:nvSpPr>
        <p:spPr>
          <a:xfrm>
            <a:off x="3166647" y="2246829"/>
            <a:ext cx="2714864" cy="1200329"/>
          </a:xfrm>
          <a:prstGeom prst="rect">
            <a:avLst/>
          </a:prstGeom>
          <a:noFill/>
        </p:spPr>
        <p:txBody>
          <a:bodyPr wrap="square" rtlCol="0">
            <a:spAutoFit/>
          </a:bodyPr>
          <a:lstStyle/>
          <a:p>
            <a:pPr algn="ctr"/>
            <a:r>
              <a:rPr lang="en-US" sz="1800" b="1" dirty="0"/>
              <a:t>allthingstopics.com</a:t>
            </a:r>
          </a:p>
          <a:p>
            <a:pPr algn="ctr"/>
            <a:r>
              <a:rPr lang="en-US" sz="1800" dirty="0"/>
              <a:t>Videos, texts, quizzes, and fun speaking activities on any topic</a:t>
            </a:r>
          </a:p>
        </p:txBody>
      </p:sp>
      <p:sp>
        <p:nvSpPr>
          <p:cNvPr id="17" name="TextBox 16">
            <a:extLst>
              <a:ext uri="{FF2B5EF4-FFF2-40B4-BE49-F238E27FC236}">
                <a16:creationId xmlns:a16="http://schemas.microsoft.com/office/drawing/2014/main" id="{79D0A855-6E77-5622-FA18-5F8753842033}"/>
              </a:ext>
            </a:extLst>
          </p:cNvPr>
          <p:cNvSpPr txBox="1"/>
          <p:nvPr/>
        </p:nvSpPr>
        <p:spPr>
          <a:xfrm>
            <a:off x="6423380" y="2381579"/>
            <a:ext cx="2619020" cy="1754326"/>
          </a:xfrm>
          <a:prstGeom prst="rect">
            <a:avLst/>
          </a:prstGeom>
          <a:noFill/>
        </p:spPr>
        <p:txBody>
          <a:bodyPr wrap="square" rtlCol="0">
            <a:spAutoFit/>
          </a:bodyPr>
          <a:lstStyle/>
          <a:p>
            <a:pPr algn="ctr"/>
            <a:r>
              <a:rPr lang="en-US" sz="1800" b="1" dirty="0"/>
              <a:t>classroomcereal.com</a:t>
            </a:r>
          </a:p>
          <a:p>
            <a:pPr algn="ctr"/>
            <a:r>
              <a:rPr lang="en-US" sz="1800" dirty="0"/>
              <a:t>Funny texts with grammar errors for students to find while being emerged into a twisted plot.</a:t>
            </a:r>
          </a:p>
        </p:txBody>
      </p:sp>
    </p:spTree>
    <p:extLst>
      <p:ext uri="{BB962C8B-B14F-4D97-AF65-F5344CB8AC3E}">
        <p14:creationId xmlns:p14="http://schemas.microsoft.com/office/powerpoint/2010/main" val="35441884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24C1E-C8B3-2E0F-C4A2-F13D7430EC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2D6B5B-3179-9C28-F53C-3DE394B49A35}"/>
              </a:ext>
            </a:extLst>
          </p:cNvPr>
          <p:cNvSpPr>
            <a:spLocks noGrp="1"/>
          </p:cNvSpPr>
          <p:nvPr>
            <p:ph type="title"/>
          </p:nvPr>
        </p:nvSpPr>
        <p:spPr>
          <a:xfrm>
            <a:off x="311699" y="146756"/>
            <a:ext cx="8640389" cy="1025149"/>
          </a:xfrm>
        </p:spPr>
        <p:txBody>
          <a:bodyPr>
            <a:normAutofit fontScale="90000"/>
          </a:bodyPr>
          <a:lstStyle/>
          <a:p>
            <a:r>
              <a:rPr kumimoji="0" lang="en" sz="3600" b="1" i="0" u="none" strike="noStrike" kern="0" cap="none" spc="0" normalizeH="0" baseline="0" noProof="0" dirty="0">
                <a:ln>
                  <a:noFill/>
                </a:ln>
                <a:solidFill>
                  <a:srgbClr val="2200CC"/>
                </a:solidFill>
                <a:effectLst/>
                <a:highlight>
                  <a:srgbClr val="FFFF00"/>
                </a:highlight>
                <a:uLnTx/>
                <a:uFillTx/>
                <a:latin typeface="Figtree" panose="020B0604020202020204" charset="0"/>
                <a:cs typeface="Arial"/>
                <a:sym typeface="Arial"/>
              </a:rPr>
              <a:t>7. </a:t>
            </a:r>
            <a:r>
              <a:rPr kumimoji="0" lang="en" sz="4000" b="1" i="0" u="none" strike="noStrike" kern="0" cap="none" spc="0" normalizeH="0" baseline="0" noProof="0" dirty="0">
                <a:ln>
                  <a:noFill/>
                </a:ln>
                <a:solidFill>
                  <a:srgbClr val="2200CC"/>
                </a:solidFill>
                <a:effectLst/>
                <a:highlight>
                  <a:srgbClr val="FFFF00"/>
                </a:highlight>
                <a:uLnTx/>
                <a:uFillTx/>
                <a:latin typeface="Figtree" panose="020B0604020202020204" charset="0"/>
                <a:cs typeface="Arial"/>
                <a:sym typeface="Arial"/>
              </a:rPr>
              <a:t>Digital</a:t>
            </a:r>
            <a:r>
              <a:rPr kumimoji="0" lang="en" sz="3600" b="1" i="0" u="none" strike="noStrike" kern="0" cap="none" spc="0" normalizeH="0" baseline="0" noProof="0" dirty="0">
                <a:ln>
                  <a:noFill/>
                </a:ln>
                <a:solidFill>
                  <a:srgbClr val="2200CC"/>
                </a:solidFill>
                <a:effectLst/>
                <a:highlight>
                  <a:srgbClr val="FFFF00"/>
                </a:highlight>
                <a:uLnTx/>
                <a:uFillTx/>
                <a:latin typeface="Figtree" panose="020B0604020202020204" charset="0"/>
                <a:cs typeface="Arial"/>
                <a:sym typeface="Arial"/>
              </a:rPr>
              <a:t> Resources – Reading/Speaking</a:t>
            </a:r>
            <a:endParaRPr lang="en-US" dirty="0"/>
          </a:p>
        </p:txBody>
      </p:sp>
      <p:sp>
        <p:nvSpPr>
          <p:cNvPr id="3" name="Text Placeholder 2">
            <a:extLst>
              <a:ext uri="{FF2B5EF4-FFF2-40B4-BE49-F238E27FC236}">
                <a16:creationId xmlns:a16="http://schemas.microsoft.com/office/drawing/2014/main" id="{82CEE65D-E324-32A4-4A6F-4A1E524D5F82}"/>
              </a:ext>
            </a:extLst>
          </p:cNvPr>
          <p:cNvSpPr>
            <a:spLocks noGrp="1"/>
          </p:cNvSpPr>
          <p:nvPr>
            <p:ph type="body" idx="1"/>
          </p:nvPr>
        </p:nvSpPr>
        <p:spPr/>
        <p:txBody>
          <a:bodyPr/>
          <a:lstStyle/>
          <a:p>
            <a:endParaRPr lang="en-US" dirty="0"/>
          </a:p>
        </p:txBody>
      </p:sp>
      <p:pic>
        <p:nvPicPr>
          <p:cNvPr id="12" name="Picture 11">
            <a:extLst>
              <a:ext uri="{FF2B5EF4-FFF2-40B4-BE49-F238E27FC236}">
                <a16:creationId xmlns:a16="http://schemas.microsoft.com/office/drawing/2014/main" id="{BE19AEB5-894D-02C1-584F-7E443C00D622}"/>
              </a:ext>
            </a:extLst>
          </p:cNvPr>
          <p:cNvPicPr>
            <a:picLocks noChangeAspect="1"/>
          </p:cNvPicPr>
          <p:nvPr/>
        </p:nvPicPr>
        <p:blipFill>
          <a:blip r:embed="rId2"/>
          <a:stretch>
            <a:fillRect/>
          </a:stretch>
        </p:blipFill>
        <p:spPr>
          <a:xfrm>
            <a:off x="366314" y="1148814"/>
            <a:ext cx="2072087" cy="1078679"/>
          </a:xfrm>
          <a:prstGeom prst="rect">
            <a:avLst/>
          </a:prstGeom>
        </p:spPr>
      </p:pic>
      <p:pic>
        <p:nvPicPr>
          <p:cNvPr id="13" name="Picture 12">
            <a:extLst>
              <a:ext uri="{FF2B5EF4-FFF2-40B4-BE49-F238E27FC236}">
                <a16:creationId xmlns:a16="http://schemas.microsoft.com/office/drawing/2014/main" id="{A9BE9065-E233-A566-C53A-D11965851BEF}"/>
              </a:ext>
            </a:extLst>
          </p:cNvPr>
          <p:cNvPicPr>
            <a:picLocks noChangeAspect="1"/>
          </p:cNvPicPr>
          <p:nvPr/>
        </p:nvPicPr>
        <p:blipFill>
          <a:blip r:embed="rId3"/>
          <a:stretch>
            <a:fillRect/>
          </a:stretch>
        </p:blipFill>
        <p:spPr>
          <a:xfrm>
            <a:off x="4147099" y="1148814"/>
            <a:ext cx="1621677" cy="908383"/>
          </a:xfrm>
          <a:prstGeom prst="rect">
            <a:avLst/>
          </a:prstGeom>
        </p:spPr>
      </p:pic>
      <p:pic>
        <p:nvPicPr>
          <p:cNvPr id="14" name="Picture 13">
            <a:extLst>
              <a:ext uri="{FF2B5EF4-FFF2-40B4-BE49-F238E27FC236}">
                <a16:creationId xmlns:a16="http://schemas.microsoft.com/office/drawing/2014/main" id="{EB9A2604-5282-CA02-252F-5506AC961059}"/>
              </a:ext>
            </a:extLst>
          </p:cNvPr>
          <p:cNvPicPr>
            <a:picLocks noChangeAspect="1"/>
          </p:cNvPicPr>
          <p:nvPr/>
        </p:nvPicPr>
        <p:blipFill>
          <a:blip r:embed="rId4"/>
          <a:stretch>
            <a:fillRect/>
          </a:stretch>
        </p:blipFill>
        <p:spPr>
          <a:xfrm>
            <a:off x="7032057" y="955292"/>
            <a:ext cx="1530229" cy="1530229"/>
          </a:xfrm>
          <a:prstGeom prst="rect">
            <a:avLst/>
          </a:prstGeom>
        </p:spPr>
      </p:pic>
      <p:sp>
        <p:nvSpPr>
          <p:cNvPr id="15" name="TextBox 14">
            <a:extLst>
              <a:ext uri="{FF2B5EF4-FFF2-40B4-BE49-F238E27FC236}">
                <a16:creationId xmlns:a16="http://schemas.microsoft.com/office/drawing/2014/main" id="{97048D23-5753-F9A5-F293-495BA02DB5B4}"/>
              </a:ext>
            </a:extLst>
          </p:cNvPr>
          <p:cNvSpPr txBox="1"/>
          <p:nvPr/>
        </p:nvSpPr>
        <p:spPr>
          <a:xfrm>
            <a:off x="145097" y="2259243"/>
            <a:ext cx="2894345" cy="1477328"/>
          </a:xfrm>
          <a:prstGeom prst="rect">
            <a:avLst/>
          </a:prstGeom>
          <a:noFill/>
        </p:spPr>
        <p:txBody>
          <a:bodyPr wrap="square" rtlCol="0">
            <a:spAutoFit/>
          </a:bodyPr>
          <a:lstStyle/>
          <a:p>
            <a:pPr algn="ctr"/>
            <a:r>
              <a:rPr lang="en-US" sz="1800" b="1" dirty="0"/>
              <a:t>newsinlevels.com</a:t>
            </a:r>
          </a:p>
          <a:p>
            <a:pPr algn="ctr"/>
            <a:r>
              <a:rPr lang="en-US" sz="1800" dirty="0"/>
              <a:t>Current news, short, differentiated texts with a video and audio, are great for class discussion.</a:t>
            </a:r>
          </a:p>
        </p:txBody>
      </p:sp>
      <p:sp>
        <p:nvSpPr>
          <p:cNvPr id="16" name="TextBox 15">
            <a:extLst>
              <a:ext uri="{FF2B5EF4-FFF2-40B4-BE49-F238E27FC236}">
                <a16:creationId xmlns:a16="http://schemas.microsoft.com/office/drawing/2014/main" id="{5EDD48DD-55A7-3149-E165-7E3282F86412}"/>
              </a:ext>
            </a:extLst>
          </p:cNvPr>
          <p:cNvSpPr txBox="1"/>
          <p:nvPr/>
        </p:nvSpPr>
        <p:spPr>
          <a:xfrm>
            <a:off x="3671083" y="2166134"/>
            <a:ext cx="2517422" cy="1200329"/>
          </a:xfrm>
          <a:prstGeom prst="rect">
            <a:avLst/>
          </a:prstGeom>
          <a:noFill/>
        </p:spPr>
        <p:txBody>
          <a:bodyPr wrap="square" rtlCol="0">
            <a:spAutoFit/>
          </a:bodyPr>
          <a:lstStyle/>
          <a:p>
            <a:pPr algn="ctr"/>
            <a:r>
              <a:rPr lang="en-US" sz="1800" b="1" dirty="0"/>
              <a:t>jeopardylabs.com</a:t>
            </a:r>
          </a:p>
          <a:p>
            <a:pPr algn="ctr"/>
            <a:r>
              <a:rPr lang="en-US" sz="1800" dirty="0"/>
              <a:t>Vocabulary practice while having fun in the classroom.</a:t>
            </a:r>
          </a:p>
        </p:txBody>
      </p:sp>
      <p:sp>
        <p:nvSpPr>
          <p:cNvPr id="17" name="TextBox 16">
            <a:extLst>
              <a:ext uri="{FF2B5EF4-FFF2-40B4-BE49-F238E27FC236}">
                <a16:creationId xmlns:a16="http://schemas.microsoft.com/office/drawing/2014/main" id="{224B843A-8F57-194A-BAF5-061E10214A5E}"/>
              </a:ext>
            </a:extLst>
          </p:cNvPr>
          <p:cNvSpPr txBox="1"/>
          <p:nvPr/>
        </p:nvSpPr>
        <p:spPr>
          <a:xfrm>
            <a:off x="6705600" y="2166134"/>
            <a:ext cx="2246488" cy="1200329"/>
          </a:xfrm>
          <a:prstGeom prst="rect">
            <a:avLst/>
          </a:prstGeom>
          <a:noFill/>
        </p:spPr>
        <p:txBody>
          <a:bodyPr wrap="square" rtlCol="0">
            <a:spAutoFit/>
          </a:bodyPr>
          <a:lstStyle/>
          <a:p>
            <a:pPr algn="ctr"/>
            <a:r>
              <a:rPr lang="en-US" sz="1800" b="1" dirty="0"/>
              <a:t>esolcourses.com</a:t>
            </a:r>
          </a:p>
          <a:p>
            <a:pPr algn="ctr"/>
            <a:r>
              <a:rPr lang="en-US" sz="1800" dirty="0"/>
              <a:t>Free digital lessons, quizzes, texts on any topic</a:t>
            </a:r>
          </a:p>
        </p:txBody>
      </p:sp>
    </p:spTree>
    <p:extLst>
      <p:ext uri="{BB962C8B-B14F-4D97-AF65-F5344CB8AC3E}">
        <p14:creationId xmlns:p14="http://schemas.microsoft.com/office/powerpoint/2010/main" val="34345172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FBB5F-430F-6AA3-F1E6-7F8BE88712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DC4B47-D477-33EC-6EC3-C7E6143B41C5}"/>
              </a:ext>
            </a:extLst>
          </p:cNvPr>
          <p:cNvSpPr>
            <a:spLocks noGrp="1"/>
          </p:cNvSpPr>
          <p:nvPr>
            <p:ph type="title"/>
          </p:nvPr>
        </p:nvSpPr>
        <p:spPr>
          <a:xfrm>
            <a:off x="311700" y="146756"/>
            <a:ext cx="8520600" cy="870969"/>
          </a:xfrm>
        </p:spPr>
        <p:txBody>
          <a:bodyPr>
            <a:normAutofit/>
          </a:bodyPr>
          <a:lstStyle/>
          <a:p>
            <a:r>
              <a:rPr kumimoji="0" lang="en" sz="3600" b="1" i="0" u="none" strike="noStrike" kern="0" cap="none" spc="0" normalizeH="0" baseline="0" noProof="0" dirty="0">
                <a:ln>
                  <a:noFill/>
                </a:ln>
                <a:solidFill>
                  <a:srgbClr val="2200CC"/>
                </a:solidFill>
                <a:effectLst/>
                <a:highlight>
                  <a:srgbClr val="FFFF00"/>
                </a:highlight>
                <a:uLnTx/>
                <a:uFillTx/>
                <a:latin typeface="Figtree" panose="020B0604020202020204" charset="0"/>
                <a:cs typeface="Arial"/>
                <a:sym typeface="Arial"/>
              </a:rPr>
              <a:t>7. Digital Resources Listening/Speaking</a:t>
            </a:r>
            <a:endParaRPr lang="en-US" dirty="0"/>
          </a:p>
        </p:txBody>
      </p:sp>
      <p:sp>
        <p:nvSpPr>
          <p:cNvPr id="3" name="Text Placeholder 2">
            <a:extLst>
              <a:ext uri="{FF2B5EF4-FFF2-40B4-BE49-F238E27FC236}">
                <a16:creationId xmlns:a16="http://schemas.microsoft.com/office/drawing/2014/main" id="{1658FBF2-AD2D-8563-47C0-A07F16309068}"/>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1B01A4A6-3936-FB4F-9D5E-9B1AFFA7948F}"/>
              </a:ext>
            </a:extLst>
          </p:cNvPr>
          <p:cNvPicPr>
            <a:picLocks noChangeAspect="1"/>
          </p:cNvPicPr>
          <p:nvPr/>
        </p:nvPicPr>
        <p:blipFill>
          <a:blip r:embed="rId2"/>
          <a:stretch>
            <a:fillRect/>
          </a:stretch>
        </p:blipFill>
        <p:spPr>
          <a:xfrm>
            <a:off x="3589867" y="844454"/>
            <a:ext cx="1767993" cy="1024837"/>
          </a:xfrm>
          <a:prstGeom prst="rect">
            <a:avLst/>
          </a:prstGeom>
        </p:spPr>
      </p:pic>
      <p:pic>
        <p:nvPicPr>
          <p:cNvPr id="6" name="Picture 5">
            <a:extLst>
              <a:ext uri="{FF2B5EF4-FFF2-40B4-BE49-F238E27FC236}">
                <a16:creationId xmlns:a16="http://schemas.microsoft.com/office/drawing/2014/main" id="{96DD0271-8C05-86A4-5712-AB1F8F9477E5}"/>
              </a:ext>
            </a:extLst>
          </p:cNvPr>
          <p:cNvPicPr>
            <a:picLocks noChangeAspect="1"/>
          </p:cNvPicPr>
          <p:nvPr/>
        </p:nvPicPr>
        <p:blipFill>
          <a:blip r:embed="rId3"/>
          <a:stretch>
            <a:fillRect/>
          </a:stretch>
        </p:blipFill>
        <p:spPr>
          <a:xfrm>
            <a:off x="311699" y="1069287"/>
            <a:ext cx="1767993" cy="487722"/>
          </a:xfrm>
          <a:prstGeom prst="rect">
            <a:avLst/>
          </a:prstGeom>
        </p:spPr>
      </p:pic>
      <p:pic>
        <p:nvPicPr>
          <p:cNvPr id="8" name="Picture 7">
            <a:extLst>
              <a:ext uri="{FF2B5EF4-FFF2-40B4-BE49-F238E27FC236}">
                <a16:creationId xmlns:a16="http://schemas.microsoft.com/office/drawing/2014/main" id="{D67E3AC1-DDA6-E90B-D6FF-3CB583009AEB}"/>
              </a:ext>
            </a:extLst>
          </p:cNvPr>
          <p:cNvPicPr>
            <a:picLocks noChangeAspect="1"/>
          </p:cNvPicPr>
          <p:nvPr/>
        </p:nvPicPr>
        <p:blipFill>
          <a:blip r:embed="rId4"/>
          <a:stretch>
            <a:fillRect/>
          </a:stretch>
        </p:blipFill>
        <p:spPr>
          <a:xfrm>
            <a:off x="7118711" y="844454"/>
            <a:ext cx="1246293" cy="1246293"/>
          </a:xfrm>
          <a:prstGeom prst="rect">
            <a:avLst/>
          </a:prstGeom>
        </p:spPr>
      </p:pic>
      <p:pic>
        <p:nvPicPr>
          <p:cNvPr id="12" name="Picture 11">
            <a:extLst>
              <a:ext uri="{FF2B5EF4-FFF2-40B4-BE49-F238E27FC236}">
                <a16:creationId xmlns:a16="http://schemas.microsoft.com/office/drawing/2014/main" id="{E4E9179E-6284-3B59-4A96-3FBFFA8866F6}"/>
              </a:ext>
            </a:extLst>
          </p:cNvPr>
          <p:cNvPicPr>
            <a:picLocks noChangeAspect="1"/>
          </p:cNvPicPr>
          <p:nvPr/>
        </p:nvPicPr>
        <p:blipFill>
          <a:blip r:embed="rId5"/>
          <a:stretch>
            <a:fillRect/>
          </a:stretch>
        </p:blipFill>
        <p:spPr>
          <a:xfrm>
            <a:off x="3869520" y="3228520"/>
            <a:ext cx="1208686" cy="844070"/>
          </a:xfrm>
          <a:prstGeom prst="rect">
            <a:avLst/>
          </a:prstGeom>
        </p:spPr>
      </p:pic>
      <p:sp>
        <p:nvSpPr>
          <p:cNvPr id="13" name="TextBox 12">
            <a:extLst>
              <a:ext uri="{FF2B5EF4-FFF2-40B4-BE49-F238E27FC236}">
                <a16:creationId xmlns:a16="http://schemas.microsoft.com/office/drawing/2014/main" id="{A30969C2-1917-7C96-5FFA-D54AEC532A5D}"/>
              </a:ext>
            </a:extLst>
          </p:cNvPr>
          <p:cNvSpPr txBox="1"/>
          <p:nvPr/>
        </p:nvSpPr>
        <p:spPr>
          <a:xfrm>
            <a:off x="6242756" y="2173935"/>
            <a:ext cx="2901244" cy="1138773"/>
          </a:xfrm>
          <a:prstGeom prst="rect">
            <a:avLst/>
          </a:prstGeom>
          <a:noFill/>
        </p:spPr>
        <p:txBody>
          <a:bodyPr wrap="square" rtlCol="0">
            <a:spAutoFit/>
          </a:bodyPr>
          <a:lstStyle/>
          <a:p>
            <a:pPr algn="ctr"/>
            <a:r>
              <a:rPr lang="en-US" sz="1800" b="1" dirty="0"/>
              <a:t>learningenglish.voa.com</a:t>
            </a:r>
          </a:p>
          <a:p>
            <a:pPr algn="ctr"/>
            <a:r>
              <a:rPr lang="en-US" sz="1800" dirty="0"/>
              <a:t>Videos for listening and speaking practice.</a:t>
            </a:r>
          </a:p>
          <a:p>
            <a:endParaRPr lang="en-US" dirty="0"/>
          </a:p>
        </p:txBody>
      </p:sp>
      <p:sp>
        <p:nvSpPr>
          <p:cNvPr id="14" name="TextBox 13">
            <a:extLst>
              <a:ext uri="{FF2B5EF4-FFF2-40B4-BE49-F238E27FC236}">
                <a16:creationId xmlns:a16="http://schemas.microsoft.com/office/drawing/2014/main" id="{409E0ECB-D162-B365-879E-D2B5C51EB24B}"/>
              </a:ext>
            </a:extLst>
          </p:cNvPr>
          <p:cNvSpPr txBox="1"/>
          <p:nvPr/>
        </p:nvSpPr>
        <p:spPr>
          <a:xfrm>
            <a:off x="3002844" y="1616442"/>
            <a:ext cx="3138311" cy="1477328"/>
          </a:xfrm>
          <a:prstGeom prst="rect">
            <a:avLst/>
          </a:prstGeom>
          <a:noFill/>
        </p:spPr>
        <p:txBody>
          <a:bodyPr wrap="square" rtlCol="0">
            <a:spAutoFit/>
          </a:bodyPr>
          <a:lstStyle/>
          <a:p>
            <a:pPr algn="ctr"/>
            <a:r>
              <a:rPr lang="en-US" sz="1800" b="1" dirty="0"/>
              <a:t>eslvideo.org</a:t>
            </a:r>
          </a:p>
          <a:p>
            <a:pPr algn="ctr"/>
            <a:r>
              <a:rPr lang="en-US" sz="1800" dirty="0"/>
              <a:t>ESL videos (dialogues and songs) with quizzes for beginners and </a:t>
            </a:r>
            <a:r>
              <a:rPr lang="en-US" sz="1800" dirty="0" err="1"/>
              <a:t>intermidiate</a:t>
            </a:r>
            <a:r>
              <a:rPr lang="en-US" sz="1800" dirty="0"/>
              <a:t>. Preview each video.</a:t>
            </a:r>
          </a:p>
        </p:txBody>
      </p:sp>
      <p:sp>
        <p:nvSpPr>
          <p:cNvPr id="15" name="TextBox 14">
            <a:extLst>
              <a:ext uri="{FF2B5EF4-FFF2-40B4-BE49-F238E27FC236}">
                <a16:creationId xmlns:a16="http://schemas.microsoft.com/office/drawing/2014/main" id="{9395D455-11DE-0B88-19AF-9C488E611AFE}"/>
              </a:ext>
            </a:extLst>
          </p:cNvPr>
          <p:cNvSpPr txBox="1"/>
          <p:nvPr/>
        </p:nvSpPr>
        <p:spPr>
          <a:xfrm>
            <a:off x="251804" y="1640197"/>
            <a:ext cx="2115412" cy="2031325"/>
          </a:xfrm>
          <a:prstGeom prst="rect">
            <a:avLst/>
          </a:prstGeom>
          <a:noFill/>
        </p:spPr>
        <p:txBody>
          <a:bodyPr wrap="square" rtlCol="0">
            <a:spAutoFit/>
          </a:bodyPr>
          <a:lstStyle/>
          <a:p>
            <a:pPr algn="ctr"/>
            <a:r>
              <a:rPr lang="en-US" sz="1800" b="1" dirty="0"/>
              <a:t>eslfast.com</a:t>
            </a:r>
          </a:p>
          <a:p>
            <a:pPr algn="ctr"/>
            <a:r>
              <a:rPr lang="en-US" sz="1800" dirty="0"/>
              <a:t>Short conversations and audio will take your listening activities to the next level.</a:t>
            </a:r>
          </a:p>
        </p:txBody>
      </p:sp>
      <p:sp>
        <p:nvSpPr>
          <p:cNvPr id="5" name="TextBox 4">
            <a:extLst>
              <a:ext uri="{FF2B5EF4-FFF2-40B4-BE49-F238E27FC236}">
                <a16:creationId xmlns:a16="http://schemas.microsoft.com/office/drawing/2014/main" id="{80BDE804-F70D-AF77-8F4C-C0D433EBC26E}"/>
              </a:ext>
            </a:extLst>
          </p:cNvPr>
          <p:cNvSpPr txBox="1"/>
          <p:nvPr/>
        </p:nvSpPr>
        <p:spPr>
          <a:xfrm>
            <a:off x="2754489" y="3921432"/>
            <a:ext cx="3488267" cy="923330"/>
          </a:xfrm>
          <a:prstGeom prst="rect">
            <a:avLst/>
          </a:prstGeom>
          <a:noFill/>
        </p:spPr>
        <p:txBody>
          <a:bodyPr wrap="square" rtlCol="0">
            <a:spAutoFit/>
          </a:bodyPr>
          <a:lstStyle/>
          <a:p>
            <a:pPr algn="ctr"/>
            <a:r>
              <a:rPr lang="en-US" sz="1800" b="1" dirty="0"/>
              <a:t>esl-lab.com</a:t>
            </a:r>
          </a:p>
          <a:p>
            <a:pPr algn="ctr"/>
            <a:r>
              <a:rPr lang="en-US" sz="1800" dirty="0"/>
              <a:t>Boost everyday comprehension skills at 3 levels</a:t>
            </a:r>
          </a:p>
        </p:txBody>
      </p:sp>
    </p:spTree>
    <p:extLst>
      <p:ext uri="{BB962C8B-B14F-4D97-AF65-F5344CB8AC3E}">
        <p14:creationId xmlns:p14="http://schemas.microsoft.com/office/powerpoint/2010/main" val="27401614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107"/>
          <p:cNvSpPr txBox="1">
            <a:spLocks noGrp="1"/>
          </p:cNvSpPr>
          <p:nvPr>
            <p:ph type="title"/>
          </p:nvPr>
        </p:nvSpPr>
        <p:spPr>
          <a:xfrm>
            <a:off x="316036" y="68724"/>
            <a:ext cx="7543800" cy="1206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 sz="3600" b="1" dirty="0">
                <a:solidFill>
                  <a:srgbClr val="0000FF"/>
                </a:solidFill>
                <a:highlight>
                  <a:srgbClr val="FFFF00"/>
                </a:highlight>
              </a:rPr>
              <a:t>Writing - 7 Powers </a:t>
            </a:r>
            <a:endParaRPr sz="3600" b="1" dirty="0">
              <a:solidFill>
                <a:srgbClr val="0000FF"/>
              </a:solidFill>
              <a:highlight>
                <a:srgbClr val="FFFF00"/>
              </a:highlight>
            </a:endParaRPr>
          </a:p>
        </p:txBody>
      </p:sp>
      <p:sp>
        <p:nvSpPr>
          <p:cNvPr id="948" name="Google Shape;948;p107"/>
          <p:cNvSpPr txBox="1">
            <a:spLocks noGrp="1"/>
          </p:cNvSpPr>
          <p:nvPr>
            <p:ph type="body" idx="1"/>
          </p:nvPr>
        </p:nvSpPr>
        <p:spPr>
          <a:xfrm>
            <a:off x="524500" y="1012850"/>
            <a:ext cx="7543800" cy="3734400"/>
          </a:xfrm>
          <a:prstGeom prst="rect">
            <a:avLst/>
          </a:prstGeom>
          <a:noFill/>
          <a:ln>
            <a:noFill/>
          </a:ln>
        </p:spPr>
        <p:txBody>
          <a:bodyPr spcFirstLastPara="1" wrap="square" lIns="68575" tIns="34275" rIns="68575" bIns="34275" anchor="t" anchorCtr="0">
            <a:normAutofit fontScale="92500"/>
          </a:bodyPr>
          <a:lstStyle/>
          <a:p>
            <a:pPr marL="457200" lvl="0" indent="-381000" algn="l" rtl="0">
              <a:lnSpc>
                <a:spcPct val="150000"/>
              </a:lnSpc>
              <a:spcBef>
                <a:spcPts val="900"/>
              </a:spcBef>
              <a:spcAft>
                <a:spcPts val="0"/>
              </a:spcAft>
              <a:buClr>
                <a:schemeClr val="dk1"/>
              </a:buClr>
              <a:buSzPts val="2400"/>
              <a:buAutoNum type="arabicPeriod"/>
            </a:pPr>
            <a:r>
              <a:rPr lang="en" sz="2400" b="1" dirty="0">
                <a:solidFill>
                  <a:schemeClr val="dk1"/>
                </a:solidFill>
              </a:rPr>
              <a:t>Power of PWIM</a:t>
            </a:r>
            <a:endParaRPr sz="2400" b="1" dirty="0">
              <a:solidFill>
                <a:schemeClr val="dk1"/>
              </a:solidFill>
            </a:endParaRPr>
          </a:p>
          <a:p>
            <a:pPr marL="457200" lvl="0" indent="-381000" algn="l" rtl="0">
              <a:lnSpc>
                <a:spcPct val="150000"/>
              </a:lnSpc>
              <a:spcBef>
                <a:spcPts val="0"/>
              </a:spcBef>
              <a:spcAft>
                <a:spcPts val="0"/>
              </a:spcAft>
              <a:buClr>
                <a:schemeClr val="dk1"/>
              </a:buClr>
              <a:buSzPts val="2400"/>
              <a:buAutoNum type="arabicPeriod"/>
            </a:pPr>
            <a:r>
              <a:rPr lang="en" sz="2400" b="1" dirty="0">
                <a:solidFill>
                  <a:schemeClr val="dk1"/>
                </a:solidFill>
              </a:rPr>
              <a:t>Power of Storyboard</a:t>
            </a:r>
            <a:endParaRPr sz="2400" b="1" dirty="0">
              <a:solidFill>
                <a:schemeClr val="dk1"/>
              </a:solidFill>
            </a:endParaRPr>
          </a:p>
          <a:p>
            <a:pPr marL="457200" lvl="0" indent="-381000" algn="l" rtl="0">
              <a:lnSpc>
                <a:spcPct val="150000"/>
              </a:lnSpc>
              <a:spcBef>
                <a:spcPts val="0"/>
              </a:spcBef>
              <a:spcAft>
                <a:spcPts val="0"/>
              </a:spcAft>
              <a:buClr>
                <a:schemeClr val="dk1"/>
              </a:buClr>
              <a:buSzPts val="2400"/>
              <a:buAutoNum type="arabicPeriod"/>
            </a:pPr>
            <a:r>
              <a:rPr lang="en" sz="2400" b="1" dirty="0">
                <a:solidFill>
                  <a:schemeClr val="dk1"/>
                </a:solidFill>
              </a:rPr>
              <a:t>Power of Sketches</a:t>
            </a:r>
            <a:endParaRPr sz="2400" b="1" dirty="0">
              <a:solidFill>
                <a:schemeClr val="dk1"/>
              </a:solidFill>
            </a:endParaRPr>
          </a:p>
          <a:p>
            <a:pPr marL="457200" lvl="0" indent="-381000" algn="l" rtl="0">
              <a:lnSpc>
                <a:spcPct val="150000"/>
              </a:lnSpc>
              <a:spcBef>
                <a:spcPts val="0"/>
              </a:spcBef>
              <a:spcAft>
                <a:spcPts val="0"/>
              </a:spcAft>
              <a:buClr>
                <a:schemeClr val="dk1"/>
              </a:buClr>
              <a:buSzPts val="2400"/>
              <a:buAutoNum type="arabicPeriod"/>
            </a:pPr>
            <a:r>
              <a:rPr lang="en" sz="2400" b="1" dirty="0">
                <a:solidFill>
                  <a:schemeClr val="dk1"/>
                </a:solidFill>
              </a:rPr>
              <a:t>Power of Sentences</a:t>
            </a:r>
            <a:endParaRPr sz="2400" b="1" dirty="0">
              <a:solidFill>
                <a:schemeClr val="dk1"/>
              </a:solidFill>
            </a:endParaRPr>
          </a:p>
          <a:p>
            <a:pPr marL="457200" lvl="0" indent="-381000" algn="l" rtl="0">
              <a:lnSpc>
                <a:spcPct val="150000"/>
              </a:lnSpc>
              <a:spcBef>
                <a:spcPts val="0"/>
              </a:spcBef>
              <a:spcAft>
                <a:spcPts val="0"/>
              </a:spcAft>
              <a:buClr>
                <a:schemeClr val="dk1"/>
              </a:buClr>
              <a:buSzPts val="2400"/>
              <a:buAutoNum type="arabicPeriod"/>
            </a:pPr>
            <a:r>
              <a:rPr lang="en" sz="2400" b="1" dirty="0">
                <a:solidFill>
                  <a:schemeClr val="dk1"/>
                </a:solidFill>
              </a:rPr>
              <a:t>Power of Paragraph Outlines/frames</a:t>
            </a:r>
            <a:endParaRPr sz="2400" b="1" dirty="0">
              <a:solidFill>
                <a:schemeClr val="dk1"/>
              </a:solidFill>
            </a:endParaRPr>
          </a:p>
          <a:p>
            <a:pPr marL="457200" lvl="0" indent="-381000" algn="l" rtl="0">
              <a:lnSpc>
                <a:spcPct val="150000"/>
              </a:lnSpc>
              <a:spcBef>
                <a:spcPts val="0"/>
              </a:spcBef>
              <a:spcAft>
                <a:spcPts val="0"/>
              </a:spcAft>
              <a:buClr>
                <a:schemeClr val="dk1"/>
              </a:buClr>
              <a:buSzPts val="2400"/>
              <a:buAutoNum type="arabicPeriod"/>
            </a:pPr>
            <a:r>
              <a:rPr lang="en" sz="2400" b="1" dirty="0">
                <a:solidFill>
                  <a:schemeClr val="dk1"/>
                </a:solidFill>
              </a:rPr>
              <a:t>Power of Graphic Organizers</a:t>
            </a:r>
            <a:endParaRPr sz="2400" b="1" dirty="0">
              <a:solidFill>
                <a:schemeClr val="dk1"/>
              </a:solidFill>
            </a:endParaRPr>
          </a:p>
          <a:p>
            <a:pPr marL="457200" lvl="0" indent="-381000" algn="l" rtl="0">
              <a:lnSpc>
                <a:spcPct val="150000"/>
              </a:lnSpc>
              <a:spcBef>
                <a:spcPts val="0"/>
              </a:spcBef>
              <a:spcAft>
                <a:spcPts val="0"/>
              </a:spcAft>
              <a:buClr>
                <a:schemeClr val="dk1"/>
              </a:buClr>
              <a:buSzPts val="2400"/>
              <a:buAutoNum type="arabicPeriod"/>
            </a:pPr>
            <a:r>
              <a:rPr lang="en" sz="2400" b="1" dirty="0">
                <a:solidFill>
                  <a:schemeClr val="dk1"/>
                </a:solidFill>
              </a:rPr>
              <a:t>Power of Digital Resources</a:t>
            </a:r>
            <a:endParaRPr sz="2400" b="1" dirty="0">
              <a:solidFill>
                <a:schemeClr val="dk1"/>
              </a:solidFill>
            </a:endParaRPr>
          </a:p>
        </p:txBody>
      </p:sp>
      <p:pic>
        <p:nvPicPr>
          <p:cNvPr id="949" name="Google Shape;949;p107"/>
          <p:cNvPicPr preferRelativeResize="0"/>
          <p:nvPr/>
        </p:nvPicPr>
        <p:blipFill>
          <a:blip r:embed="rId3">
            <a:alphaModFix/>
          </a:blip>
          <a:stretch>
            <a:fillRect/>
          </a:stretch>
        </p:blipFill>
        <p:spPr>
          <a:xfrm>
            <a:off x="6333067" y="68724"/>
            <a:ext cx="2709169" cy="393883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7E39-16F5-F562-DA5B-D8E305651708}"/>
              </a:ext>
            </a:extLst>
          </p:cNvPr>
          <p:cNvSpPr>
            <a:spLocks noGrp="1"/>
          </p:cNvSpPr>
          <p:nvPr>
            <p:ph type="title"/>
          </p:nvPr>
        </p:nvSpPr>
        <p:spPr>
          <a:xfrm>
            <a:off x="203200" y="171563"/>
            <a:ext cx="8140700" cy="584793"/>
          </a:xfrm>
        </p:spPr>
        <p:txBody>
          <a:bodyPr>
            <a:normAutofit/>
          </a:bodyPr>
          <a:lstStyle/>
          <a:p>
            <a:r>
              <a:rPr lang="en-US" sz="3600" b="1" dirty="0">
                <a:solidFill>
                  <a:srgbClr val="0070C0"/>
                </a:solidFill>
                <a:latin typeface="Figtree" panose="020B0604020202020204" charset="0"/>
              </a:rPr>
              <a:t>Final Thoughts…</a:t>
            </a:r>
          </a:p>
        </p:txBody>
      </p:sp>
      <p:sp>
        <p:nvSpPr>
          <p:cNvPr id="3" name="Text Placeholder 2">
            <a:extLst>
              <a:ext uri="{FF2B5EF4-FFF2-40B4-BE49-F238E27FC236}">
                <a16:creationId xmlns:a16="http://schemas.microsoft.com/office/drawing/2014/main" id="{ABB82566-B98B-732F-EE37-024D6F795004}"/>
              </a:ext>
            </a:extLst>
          </p:cNvPr>
          <p:cNvSpPr>
            <a:spLocks noGrp="1"/>
          </p:cNvSpPr>
          <p:nvPr>
            <p:ph type="body" idx="1"/>
          </p:nvPr>
        </p:nvSpPr>
        <p:spPr>
          <a:xfrm>
            <a:off x="429853" y="845990"/>
            <a:ext cx="8409348" cy="3038100"/>
          </a:xfrm>
        </p:spPr>
        <p:txBody>
          <a:bodyPr>
            <a:normAutofit/>
          </a:bodyPr>
          <a:lstStyle/>
          <a:p>
            <a:r>
              <a:rPr lang="en-US" sz="2800" dirty="0">
                <a:solidFill>
                  <a:schemeClr val="tx1"/>
                </a:solidFill>
              </a:rPr>
              <a:t>Strive for </a:t>
            </a:r>
            <a:r>
              <a:rPr lang="en-US" sz="2800" dirty="0">
                <a:solidFill>
                  <a:srgbClr val="0070C0"/>
                </a:solidFill>
              </a:rPr>
              <a:t>messiness</a:t>
            </a:r>
          </a:p>
          <a:p>
            <a:r>
              <a:rPr lang="en-US" sz="2800" dirty="0">
                <a:solidFill>
                  <a:schemeClr val="tx1"/>
                </a:solidFill>
              </a:rPr>
              <a:t>Don’t </a:t>
            </a:r>
            <a:r>
              <a:rPr lang="en-US" sz="2800" dirty="0">
                <a:solidFill>
                  <a:srgbClr val="0070C0"/>
                </a:solidFill>
              </a:rPr>
              <a:t>overfocus</a:t>
            </a:r>
            <a:r>
              <a:rPr lang="en-US" sz="2800" dirty="0">
                <a:solidFill>
                  <a:schemeClr val="tx1"/>
                </a:solidFill>
              </a:rPr>
              <a:t> on language development</a:t>
            </a:r>
          </a:p>
          <a:p>
            <a:r>
              <a:rPr lang="en-US" sz="2800" dirty="0">
                <a:solidFill>
                  <a:schemeClr val="tx1"/>
                </a:solidFill>
              </a:rPr>
              <a:t>Don’t overdo the use of </a:t>
            </a:r>
            <a:r>
              <a:rPr lang="en-US" sz="2800" dirty="0">
                <a:solidFill>
                  <a:srgbClr val="0070C0"/>
                </a:solidFill>
              </a:rPr>
              <a:t>sentence frames</a:t>
            </a:r>
          </a:p>
          <a:p>
            <a:r>
              <a:rPr lang="en-US" sz="2800" dirty="0">
                <a:solidFill>
                  <a:schemeClr val="tx1"/>
                </a:solidFill>
              </a:rPr>
              <a:t>Don’t focus on “</a:t>
            </a:r>
            <a:r>
              <a:rPr lang="en-US" sz="2800" dirty="0">
                <a:solidFill>
                  <a:srgbClr val="0070C0"/>
                </a:solidFill>
              </a:rPr>
              <a:t>correct</a:t>
            </a:r>
            <a:r>
              <a:rPr lang="en-US" sz="2800" dirty="0">
                <a:solidFill>
                  <a:schemeClr val="tx1"/>
                </a:solidFill>
              </a:rPr>
              <a:t>” language use</a:t>
            </a:r>
          </a:p>
          <a:p>
            <a:r>
              <a:rPr lang="en-US" sz="2800" dirty="0">
                <a:solidFill>
                  <a:schemeClr val="tx1"/>
                </a:solidFill>
              </a:rPr>
              <a:t>Don’t miss opportunities to develop language in </a:t>
            </a:r>
            <a:r>
              <a:rPr lang="en-US" sz="2800" dirty="0">
                <a:solidFill>
                  <a:srgbClr val="0070C0"/>
                </a:solidFill>
              </a:rPr>
              <a:t>every activity</a:t>
            </a:r>
          </a:p>
          <a:p>
            <a:endParaRPr lang="en-US" dirty="0"/>
          </a:p>
        </p:txBody>
      </p:sp>
      <p:sp>
        <p:nvSpPr>
          <p:cNvPr id="5" name="TextBox 4">
            <a:extLst>
              <a:ext uri="{FF2B5EF4-FFF2-40B4-BE49-F238E27FC236}">
                <a16:creationId xmlns:a16="http://schemas.microsoft.com/office/drawing/2014/main" id="{BD7D2E93-E43A-C524-35F0-4F653A0D9318}"/>
              </a:ext>
            </a:extLst>
          </p:cNvPr>
          <p:cNvSpPr txBox="1"/>
          <p:nvPr/>
        </p:nvSpPr>
        <p:spPr>
          <a:xfrm>
            <a:off x="6073422" y="4447822"/>
            <a:ext cx="4067697" cy="307777"/>
          </a:xfrm>
          <a:prstGeom prst="rect">
            <a:avLst/>
          </a:prstGeom>
          <a:noFill/>
        </p:spPr>
        <p:txBody>
          <a:bodyPr wrap="square" rtlCol="0">
            <a:spAutoFit/>
          </a:bodyPr>
          <a:lstStyle/>
          <a:p>
            <a:r>
              <a:rPr lang="en-US" dirty="0"/>
              <a:t>Zwiers, 2020, p. 40-42</a:t>
            </a:r>
          </a:p>
        </p:txBody>
      </p:sp>
    </p:spTree>
    <p:extLst>
      <p:ext uri="{BB962C8B-B14F-4D97-AF65-F5344CB8AC3E}">
        <p14:creationId xmlns:p14="http://schemas.microsoft.com/office/powerpoint/2010/main" val="20176433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BCA4DE4-E45E-F0A0-6C1A-6ED5701AA89B}"/>
              </a:ext>
            </a:extLst>
          </p:cNvPr>
          <p:cNvSpPr>
            <a:spLocks noGrp="1"/>
          </p:cNvSpPr>
          <p:nvPr>
            <p:ph type="title"/>
          </p:nvPr>
        </p:nvSpPr>
        <p:spPr>
          <a:xfrm>
            <a:off x="210100" y="95069"/>
            <a:ext cx="8520600" cy="572700"/>
          </a:xfrm>
        </p:spPr>
        <p:txBody>
          <a:bodyPr>
            <a:normAutofit fontScale="90000"/>
          </a:bodyPr>
          <a:lstStyle/>
          <a:p>
            <a:r>
              <a:rPr lang="en-US" dirty="0">
                <a:latin typeface="Figtree" panose="020B0604020202020204" charset="0"/>
              </a:rPr>
              <a:t>References</a:t>
            </a:r>
          </a:p>
        </p:txBody>
      </p:sp>
      <p:sp>
        <p:nvSpPr>
          <p:cNvPr id="13" name="Text Placeholder 2">
            <a:extLst>
              <a:ext uri="{FF2B5EF4-FFF2-40B4-BE49-F238E27FC236}">
                <a16:creationId xmlns:a16="http://schemas.microsoft.com/office/drawing/2014/main" id="{75816493-9007-56ED-B74D-54E3A015CEC4}"/>
              </a:ext>
            </a:extLst>
          </p:cNvPr>
          <p:cNvSpPr>
            <a:spLocks noGrp="1"/>
          </p:cNvSpPr>
          <p:nvPr>
            <p:ph type="body" idx="1"/>
          </p:nvPr>
        </p:nvSpPr>
        <p:spPr>
          <a:xfrm>
            <a:off x="311700" y="691355"/>
            <a:ext cx="8520600" cy="4357076"/>
          </a:xfrm>
        </p:spPr>
        <p:txBody>
          <a:bodyPr>
            <a:normAutofit fontScale="85000" lnSpcReduction="20000"/>
          </a:bodyPr>
          <a:lstStyle/>
          <a:p>
            <a:pPr marL="114300" indent="0">
              <a:lnSpc>
                <a:spcPct val="100000"/>
              </a:lnSpc>
              <a:buNone/>
            </a:pPr>
            <a:r>
              <a:rPr lang="en-US" sz="1400" dirty="0">
                <a:solidFill>
                  <a:schemeClr val="tx1"/>
                </a:solidFill>
              </a:rPr>
              <a:t>Bruegel, P. (1567). </a:t>
            </a:r>
            <a:r>
              <a:rPr lang="en-US" sz="1400" i="1" dirty="0">
                <a:solidFill>
                  <a:schemeClr val="tx1"/>
                </a:solidFill>
              </a:rPr>
              <a:t>Children’s Games</a:t>
            </a:r>
            <a:r>
              <a:rPr lang="en-US" sz="1400" dirty="0">
                <a:solidFill>
                  <a:schemeClr val="tx1"/>
                </a:solidFill>
              </a:rPr>
              <a:t>. Journal of Historians of Netherlandish Art. </a:t>
            </a:r>
            <a:r>
              <a:rPr lang="en-US" sz="1400" dirty="0">
                <a:solidFill>
                  <a:schemeClr val="tx1"/>
                </a:solidFill>
                <a:hlinkClick r:id="rId2"/>
              </a:rPr>
              <a:t>https://jhna.org/articles/homo-ludens-pieter-bruegels-childrens-games-humanist-educators/</a:t>
            </a:r>
            <a:endParaRPr lang="en-US" sz="1400" dirty="0">
              <a:solidFill>
                <a:schemeClr val="tx1"/>
              </a:solidFill>
            </a:endParaRPr>
          </a:p>
          <a:p>
            <a:pPr marL="114300" indent="0">
              <a:lnSpc>
                <a:spcPct val="100000"/>
              </a:lnSpc>
              <a:buNone/>
            </a:pPr>
            <a:endParaRPr lang="en-US" sz="1400" dirty="0">
              <a:solidFill>
                <a:schemeClr val="tx1"/>
              </a:solidFill>
            </a:endParaRPr>
          </a:p>
          <a:p>
            <a:pPr marL="114300" indent="0">
              <a:lnSpc>
                <a:spcPct val="100000"/>
              </a:lnSpc>
              <a:buNone/>
            </a:pPr>
            <a:r>
              <a:rPr lang="en-US" sz="1400" dirty="0">
                <a:solidFill>
                  <a:schemeClr val="tx1"/>
                </a:solidFill>
              </a:rPr>
              <a:t>ELPA21.(2025</a:t>
            </a:r>
            <a:r>
              <a:rPr lang="en-US" sz="1400" i="1" dirty="0">
                <a:solidFill>
                  <a:schemeClr val="tx1"/>
                </a:solidFill>
              </a:rPr>
              <a:t>). Organization of the ELP standards.</a:t>
            </a:r>
            <a:r>
              <a:rPr lang="en-US" sz="1400" dirty="0">
                <a:solidFill>
                  <a:schemeClr val="tx1"/>
                </a:solidFill>
              </a:rPr>
              <a:t> Retrieved from https://elpa21.org/wp-content/uploads/2025/04/20210715_Organization-of-the-ELP-Standards_ELPA21.pdf</a:t>
            </a:r>
          </a:p>
          <a:p>
            <a:pPr marL="114300" indent="0">
              <a:lnSpc>
                <a:spcPct val="100000"/>
              </a:lnSpc>
              <a:buNone/>
            </a:pPr>
            <a:endParaRPr lang="en-US" sz="1400" dirty="0">
              <a:solidFill>
                <a:schemeClr val="tx1"/>
              </a:solidFill>
            </a:endParaRPr>
          </a:p>
          <a:p>
            <a:pPr marL="114300" indent="0">
              <a:lnSpc>
                <a:spcPct val="100000"/>
              </a:lnSpc>
              <a:buNone/>
            </a:pPr>
            <a:r>
              <a:rPr lang="en-US" sz="1400" dirty="0">
                <a:solidFill>
                  <a:schemeClr val="tx1"/>
                </a:solidFill>
              </a:rPr>
              <a:t>Ferlazzo, L. &amp; </a:t>
            </a:r>
            <a:r>
              <a:rPr lang="en-US" sz="1400" dirty="0" err="1">
                <a:solidFill>
                  <a:schemeClr val="tx1"/>
                </a:solidFill>
              </a:rPr>
              <a:t>Sypnieski</a:t>
            </a:r>
            <a:r>
              <a:rPr lang="en-US" sz="1400" dirty="0">
                <a:solidFill>
                  <a:schemeClr val="tx1"/>
                </a:solidFill>
              </a:rPr>
              <a:t>, K. (2018). </a:t>
            </a:r>
            <a:r>
              <a:rPr lang="en-US" sz="1400" i="1" dirty="0">
                <a:solidFill>
                  <a:schemeClr val="tx1"/>
                </a:solidFill>
              </a:rPr>
              <a:t>The ELL teacher’s toolbox: Hundreds of practical ideas to support your students. </a:t>
            </a:r>
            <a:r>
              <a:rPr lang="en-US" sz="1400" dirty="0">
                <a:solidFill>
                  <a:schemeClr val="tx1"/>
                </a:solidFill>
              </a:rPr>
              <a:t>Jossey-Bass.</a:t>
            </a:r>
          </a:p>
          <a:p>
            <a:pPr marL="114300" indent="0">
              <a:lnSpc>
                <a:spcPct val="100000"/>
              </a:lnSpc>
              <a:buNone/>
            </a:pPr>
            <a:endParaRPr lang="en-US" sz="1400" dirty="0">
              <a:solidFill>
                <a:schemeClr val="tx1"/>
              </a:solidFill>
            </a:endParaRPr>
          </a:p>
          <a:p>
            <a:pPr marL="114300" indent="0">
              <a:lnSpc>
                <a:spcPct val="100000"/>
              </a:lnSpc>
              <a:buNone/>
            </a:pPr>
            <a:r>
              <a:rPr lang="en-US" sz="1400" dirty="0">
                <a:solidFill>
                  <a:schemeClr val="tx1"/>
                </a:solidFill>
              </a:rPr>
              <a:t>Gregory, G., &amp; Kuzmich, L. (2007). </a:t>
            </a:r>
            <a:r>
              <a:rPr lang="en-US" sz="1400" i="1" dirty="0">
                <a:solidFill>
                  <a:schemeClr val="tx1"/>
                </a:solidFill>
              </a:rPr>
              <a:t>Teacher teams that get results: 61 strategies for sustaining and renewing professional learning communities</a:t>
            </a:r>
            <a:r>
              <a:rPr lang="en-US" sz="1400" dirty="0">
                <a:solidFill>
                  <a:schemeClr val="tx1"/>
                </a:solidFill>
              </a:rPr>
              <a:t>. Thousand Oaks, CA: Corwin Press.</a:t>
            </a:r>
          </a:p>
          <a:p>
            <a:pPr marL="114300" indent="0">
              <a:lnSpc>
                <a:spcPct val="100000"/>
              </a:lnSpc>
              <a:buNone/>
            </a:pPr>
            <a:endParaRPr lang="en-US" sz="1400" dirty="0">
              <a:solidFill>
                <a:schemeClr val="tx1"/>
              </a:solidFill>
            </a:endParaRPr>
          </a:p>
          <a:p>
            <a:pPr marL="114300" indent="0">
              <a:lnSpc>
                <a:spcPct val="100000"/>
              </a:lnSpc>
              <a:buNone/>
            </a:pPr>
            <a:r>
              <a:rPr lang="en-US" sz="1400" dirty="0">
                <a:solidFill>
                  <a:schemeClr val="tx1"/>
                </a:solidFill>
              </a:rPr>
              <a:t>Hochman, J. S. &amp; Wexler, N. (2024). </a:t>
            </a:r>
            <a:r>
              <a:rPr lang="en-US" sz="1400" i="1" dirty="0">
                <a:solidFill>
                  <a:schemeClr val="tx1"/>
                </a:solidFill>
              </a:rPr>
              <a:t>The Writing revolution 2.0: A guide to advancing thinking through writing in all subjects and grades </a:t>
            </a:r>
            <a:r>
              <a:rPr lang="en-US" sz="1400" dirty="0">
                <a:solidFill>
                  <a:schemeClr val="tx1"/>
                </a:solidFill>
              </a:rPr>
              <a:t>(2</a:t>
            </a:r>
            <a:r>
              <a:rPr lang="en-US" sz="1400" baseline="30000" dirty="0">
                <a:solidFill>
                  <a:schemeClr val="tx1"/>
                </a:solidFill>
              </a:rPr>
              <a:t>nd</a:t>
            </a:r>
            <a:r>
              <a:rPr lang="en-US" sz="1400" dirty="0">
                <a:solidFill>
                  <a:schemeClr val="tx1"/>
                </a:solidFill>
              </a:rPr>
              <a:t> ed.). Jossey-Bass</a:t>
            </a:r>
          </a:p>
          <a:p>
            <a:pPr marL="114300" indent="0">
              <a:lnSpc>
                <a:spcPct val="100000"/>
              </a:lnSpc>
              <a:buNone/>
            </a:pPr>
            <a:endParaRPr lang="en-US" sz="1400" dirty="0">
              <a:solidFill>
                <a:schemeClr val="tx1"/>
              </a:solidFill>
            </a:endParaRPr>
          </a:p>
          <a:p>
            <a:pPr marL="114300" indent="0">
              <a:lnSpc>
                <a:spcPct val="100000"/>
              </a:lnSpc>
              <a:buNone/>
            </a:pPr>
            <a:r>
              <a:rPr lang="en-US" sz="1400" dirty="0">
                <a:solidFill>
                  <a:schemeClr val="tx1"/>
                </a:solidFill>
              </a:rPr>
              <a:t>Lems, K., Soro, T. M. &amp; Charles, G. (2024). </a:t>
            </a:r>
            <a:r>
              <a:rPr lang="en-US" sz="1400" i="1" dirty="0">
                <a:solidFill>
                  <a:schemeClr val="tx1"/>
                </a:solidFill>
              </a:rPr>
              <a:t>Building literacy with multilingual learners: Insights from linguistics </a:t>
            </a:r>
            <a:r>
              <a:rPr lang="en-US" sz="1400" dirty="0">
                <a:solidFill>
                  <a:schemeClr val="tx1"/>
                </a:solidFill>
              </a:rPr>
              <a:t>(3</a:t>
            </a:r>
            <a:r>
              <a:rPr lang="en-US" sz="1400" baseline="30000" dirty="0">
                <a:solidFill>
                  <a:schemeClr val="tx1"/>
                </a:solidFill>
              </a:rPr>
              <a:t>rd</a:t>
            </a:r>
            <a:r>
              <a:rPr lang="en-US" sz="1400" dirty="0">
                <a:solidFill>
                  <a:schemeClr val="tx1"/>
                </a:solidFill>
              </a:rPr>
              <a:t> ed.). The </a:t>
            </a:r>
            <a:r>
              <a:rPr lang="en-US" sz="1400" dirty="0" err="1">
                <a:solidFill>
                  <a:schemeClr val="tx1"/>
                </a:solidFill>
              </a:rPr>
              <a:t>Gulford</a:t>
            </a:r>
            <a:r>
              <a:rPr lang="en-US" sz="1400" dirty="0">
                <a:solidFill>
                  <a:schemeClr val="tx1"/>
                </a:solidFill>
              </a:rPr>
              <a:t> Press.</a:t>
            </a:r>
          </a:p>
          <a:p>
            <a:pPr marL="114300" indent="0">
              <a:lnSpc>
                <a:spcPct val="100000"/>
              </a:lnSpc>
              <a:buNone/>
            </a:pPr>
            <a:endParaRPr lang="en-US" sz="1400" dirty="0">
              <a:solidFill>
                <a:schemeClr val="tx1"/>
              </a:solidFill>
            </a:endParaRPr>
          </a:p>
          <a:p>
            <a:pPr marL="114300" indent="0">
              <a:lnSpc>
                <a:spcPct val="100000"/>
              </a:lnSpc>
              <a:buNone/>
            </a:pPr>
            <a:r>
              <a:rPr lang="en-US" sz="1400" dirty="0">
                <a:solidFill>
                  <a:schemeClr val="tx1"/>
                </a:solidFill>
              </a:rPr>
              <a:t>Salva, C. (2024). </a:t>
            </a:r>
            <a:r>
              <a:rPr lang="en-US" sz="1400" i="1" dirty="0">
                <a:solidFill>
                  <a:schemeClr val="tx1"/>
                </a:solidFill>
              </a:rPr>
              <a:t>Boosting achievement: Reaching students with limited or interrupted formal education </a:t>
            </a:r>
            <a:r>
              <a:rPr lang="en-US" sz="1400" dirty="0">
                <a:solidFill>
                  <a:schemeClr val="tx1"/>
                </a:solidFill>
              </a:rPr>
              <a:t>(2 ed.). Seidlitz Education.</a:t>
            </a:r>
          </a:p>
          <a:p>
            <a:pPr marL="114300" indent="0">
              <a:lnSpc>
                <a:spcPct val="100000"/>
              </a:lnSpc>
              <a:buNone/>
            </a:pPr>
            <a:endParaRPr lang="en-US" sz="1400" dirty="0">
              <a:solidFill>
                <a:schemeClr val="tx1"/>
              </a:solidFill>
            </a:endParaRPr>
          </a:p>
          <a:p>
            <a:pPr marL="114300" indent="0">
              <a:lnSpc>
                <a:spcPct val="100000"/>
              </a:lnSpc>
              <a:buNone/>
            </a:pPr>
            <a:r>
              <a:rPr lang="en-US" sz="1400" dirty="0">
                <a:solidFill>
                  <a:schemeClr val="tx1"/>
                </a:solidFill>
              </a:rPr>
              <a:t>Wit and Wisdom (n.d.) </a:t>
            </a:r>
            <a:r>
              <a:rPr lang="en-US" sz="1400" dirty="0">
                <a:solidFill>
                  <a:schemeClr val="tx1"/>
                </a:solidFill>
                <a:hlinkClick r:id="rId3"/>
              </a:rPr>
              <a:t>https://greatminds.org/english/witwisdom</a:t>
            </a:r>
            <a:endParaRPr lang="en-US" sz="1400" dirty="0">
              <a:solidFill>
                <a:schemeClr val="tx1"/>
              </a:solidFill>
            </a:endParaRPr>
          </a:p>
          <a:p>
            <a:pPr marL="114300" indent="0">
              <a:lnSpc>
                <a:spcPct val="100000"/>
              </a:lnSpc>
              <a:buNone/>
            </a:pPr>
            <a:endParaRPr lang="en-US" sz="1400" dirty="0">
              <a:solidFill>
                <a:schemeClr val="tx1"/>
              </a:solidFill>
            </a:endParaRPr>
          </a:p>
          <a:p>
            <a:pPr marL="114300" indent="0">
              <a:lnSpc>
                <a:spcPct val="100000"/>
              </a:lnSpc>
              <a:buNone/>
            </a:pPr>
            <a:r>
              <a:rPr lang="en-US" sz="1400" dirty="0">
                <a:solidFill>
                  <a:schemeClr val="tx1"/>
                </a:solidFill>
              </a:rPr>
              <a:t>Zwiers, J. (2009, April). </a:t>
            </a:r>
            <a:r>
              <a:rPr lang="en-US" sz="1400" i="1" dirty="0">
                <a:solidFill>
                  <a:schemeClr val="tx1"/>
                </a:solidFill>
              </a:rPr>
              <a:t>How to start academic conversation</a:t>
            </a:r>
            <a:r>
              <a:rPr lang="en-US" sz="1400" dirty="0">
                <a:solidFill>
                  <a:schemeClr val="tx1"/>
                </a:solidFill>
              </a:rPr>
              <a:t>. ASCD, </a:t>
            </a:r>
            <a:r>
              <a:rPr lang="en-US" sz="1400" i="1" dirty="0">
                <a:solidFill>
                  <a:schemeClr val="tx1"/>
                </a:solidFill>
              </a:rPr>
              <a:t>Vol.</a:t>
            </a:r>
            <a:r>
              <a:rPr lang="en-US" sz="1400" dirty="0">
                <a:solidFill>
                  <a:schemeClr val="tx1"/>
                </a:solidFill>
              </a:rPr>
              <a:t> 66, No.7. Retrieved from https://www.ascd.org/el/articles/how-to-start-academic-conversations</a:t>
            </a:r>
          </a:p>
          <a:p>
            <a:pPr marL="114300" indent="0">
              <a:lnSpc>
                <a:spcPct val="100000"/>
              </a:lnSpc>
              <a:buNone/>
            </a:pPr>
            <a:endParaRPr lang="en-US" sz="1400" dirty="0">
              <a:solidFill>
                <a:schemeClr val="tx1"/>
              </a:solidFill>
            </a:endParaRPr>
          </a:p>
          <a:p>
            <a:pPr marL="114300" indent="0">
              <a:lnSpc>
                <a:spcPct val="100000"/>
              </a:lnSpc>
              <a:buNone/>
            </a:pPr>
            <a:r>
              <a:rPr lang="en-US" sz="1400" dirty="0">
                <a:solidFill>
                  <a:schemeClr val="tx1"/>
                </a:solidFill>
              </a:rPr>
              <a:t>Zwiers, J. (2020). </a:t>
            </a:r>
            <a:r>
              <a:rPr lang="en-US" sz="1400" i="1" dirty="0">
                <a:solidFill>
                  <a:schemeClr val="tx1"/>
                </a:solidFill>
              </a:rPr>
              <a:t>The Communication effect: How to enhance learning by building ideas and bridging information gaps.</a:t>
            </a:r>
            <a:r>
              <a:rPr lang="en-US" sz="1400" dirty="0">
                <a:solidFill>
                  <a:schemeClr val="tx1"/>
                </a:solidFill>
              </a:rPr>
              <a:t> Corwin.</a:t>
            </a:r>
          </a:p>
        </p:txBody>
      </p:sp>
    </p:spTree>
    <p:extLst>
      <p:ext uri="{BB962C8B-B14F-4D97-AF65-F5344CB8AC3E}">
        <p14:creationId xmlns:p14="http://schemas.microsoft.com/office/powerpoint/2010/main" val="2141409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67"/>
          <p:cNvSpPr txBox="1">
            <a:spLocks noGrp="1"/>
          </p:cNvSpPr>
          <p:nvPr>
            <p:ph type="title"/>
          </p:nvPr>
        </p:nvSpPr>
        <p:spPr>
          <a:xfrm>
            <a:off x="227611" y="384149"/>
            <a:ext cx="7543800" cy="1206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
              <a:t>   </a:t>
            </a:r>
            <a:r>
              <a:rPr lang="en" sz="2500"/>
              <a:t>August, 2023                           February, 2024</a:t>
            </a:r>
            <a:endParaRPr sz="2500"/>
          </a:p>
        </p:txBody>
      </p:sp>
      <p:sp>
        <p:nvSpPr>
          <p:cNvPr id="602" name="Google Shape;602;p67"/>
          <p:cNvSpPr txBox="1">
            <a:spLocks noGrp="1"/>
          </p:cNvSpPr>
          <p:nvPr>
            <p:ph type="body" idx="1"/>
          </p:nvPr>
        </p:nvSpPr>
        <p:spPr>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900"/>
              </a:spcBef>
              <a:spcAft>
                <a:spcPts val="0"/>
              </a:spcAft>
              <a:buSzPts val="1100"/>
              <a:buNone/>
            </a:pPr>
            <a:endParaRPr/>
          </a:p>
        </p:txBody>
      </p:sp>
      <p:pic>
        <p:nvPicPr>
          <p:cNvPr id="603" name="Google Shape;603;p67"/>
          <p:cNvPicPr preferRelativeResize="0"/>
          <p:nvPr/>
        </p:nvPicPr>
        <p:blipFill rotWithShape="1">
          <a:blip r:embed="rId3">
            <a:alphaModFix/>
          </a:blip>
          <a:srcRect/>
          <a:stretch/>
        </p:blipFill>
        <p:spPr>
          <a:xfrm>
            <a:off x="227596" y="1530534"/>
            <a:ext cx="3849575" cy="3159125"/>
          </a:xfrm>
          <a:prstGeom prst="rect">
            <a:avLst/>
          </a:prstGeom>
          <a:noFill/>
          <a:ln w="9525" cap="flat" cmpd="sng">
            <a:solidFill>
              <a:schemeClr val="dk2"/>
            </a:solidFill>
            <a:prstDash val="solid"/>
            <a:round/>
            <a:headEnd type="none" w="sm" len="sm"/>
            <a:tailEnd type="none" w="sm" len="sm"/>
          </a:ln>
        </p:spPr>
      </p:pic>
      <p:pic>
        <p:nvPicPr>
          <p:cNvPr id="604" name="Google Shape;604;p67"/>
          <p:cNvPicPr preferRelativeResize="0"/>
          <p:nvPr/>
        </p:nvPicPr>
        <p:blipFill rotWithShape="1">
          <a:blip r:embed="rId4">
            <a:alphaModFix/>
          </a:blip>
          <a:srcRect/>
          <a:stretch/>
        </p:blipFill>
        <p:spPr>
          <a:xfrm>
            <a:off x="5062622" y="1591047"/>
            <a:ext cx="3607775" cy="3386200"/>
          </a:xfrm>
          <a:prstGeom prst="rect">
            <a:avLst/>
          </a:prstGeom>
          <a:noFill/>
          <a:ln w="9525" cap="flat" cmpd="sng">
            <a:solidFill>
              <a:schemeClr val="dk2"/>
            </a:solidFill>
            <a:prstDash val="solid"/>
            <a:round/>
            <a:headEnd type="none" w="sm" len="sm"/>
            <a:tailEnd type="none" w="sm" len="sm"/>
          </a:ln>
        </p:spPr>
      </p:pic>
      <p:pic>
        <p:nvPicPr>
          <p:cNvPr id="605" name="Google Shape;605;p67"/>
          <p:cNvPicPr preferRelativeResize="0"/>
          <p:nvPr/>
        </p:nvPicPr>
        <p:blipFill rotWithShape="1">
          <a:blip r:embed="rId5">
            <a:alphaModFix/>
          </a:blip>
          <a:srcRect/>
          <a:stretch/>
        </p:blipFill>
        <p:spPr>
          <a:xfrm>
            <a:off x="2785476" y="205200"/>
            <a:ext cx="1552575" cy="1200150"/>
          </a:xfrm>
          <a:prstGeom prst="rect">
            <a:avLst/>
          </a:prstGeom>
          <a:noFill/>
          <a:ln w="9525" cap="flat" cmpd="sng">
            <a:solidFill>
              <a:srgbClr val="000000"/>
            </a:solidFill>
            <a:prstDash val="solid"/>
            <a:round/>
            <a:headEnd type="none" w="sm" len="sm"/>
            <a:tailEnd type="none" w="sm" len="sm"/>
          </a:ln>
        </p:spPr>
      </p:pic>
      <p:pic>
        <p:nvPicPr>
          <p:cNvPr id="606" name="Google Shape;606;p67"/>
          <p:cNvPicPr preferRelativeResize="0"/>
          <p:nvPr/>
        </p:nvPicPr>
        <p:blipFill>
          <a:blip r:embed="rId6">
            <a:alphaModFix/>
          </a:blip>
          <a:stretch>
            <a:fillRect/>
          </a:stretch>
        </p:blipFill>
        <p:spPr>
          <a:xfrm>
            <a:off x="7113850" y="109950"/>
            <a:ext cx="1924050" cy="1295400"/>
          </a:xfrm>
          <a:prstGeom prst="rect">
            <a:avLst/>
          </a:prstGeom>
          <a:noFill/>
          <a:ln w="9525" cap="flat" cmpd="sng">
            <a:solidFill>
              <a:schemeClr val="dk2"/>
            </a:solidFill>
            <a:prstDash val="solid"/>
            <a:round/>
            <a:headEnd type="none" w="sm" len="sm"/>
            <a:tailEnd type="none" w="sm" len="sm"/>
          </a:ln>
        </p:spPr>
      </p:pic>
      <p:sp>
        <p:nvSpPr>
          <p:cNvPr id="607" name="Google Shape;607;p67"/>
          <p:cNvSpPr txBox="1"/>
          <p:nvPr/>
        </p:nvSpPr>
        <p:spPr>
          <a:xfrm>
            <a:off x="3242050" y="4095750"/>
            <a:ext cx="2298300" cy="965700"/>
          </a:xfrm>
          <a:prstGeom prst="rect">
            <a:avLst/>
          </a:prstGeom>
          <a:solidFill>
            <a:schemeClr val="accent6"/>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FF0000"/>
                </a:solidFill>
                <a:highlight>
                  <a:schemeClr val="accent6"/>
                </a:highlight>
              </a:rPr>
              <a:t>Growth/ 7 months: </a:t>
            </a:r>
            <a:endParaRPr sz="1800" b="1">
              <a:solidFill>
                <a:srgbClr val="FF0000"/>
              </a:solidFill>
              <a:highlight>
                <a:schemeClr val="accent6"/>
              </a:highlight>
            </a:endParaRPr>
          </a:p>
          <a:p>
            <a:pPr marL="0" lvl="0" indent="0" algn="l" rtl="0">
              <a:spcBef>
                <a:spcPts val="0"/>
              </a:spcBef>
              <a:spcAft>
                <a:spcPts val="0"/>
              </a:spcAft>
              <a:buNone/>
            </a:pPr>
            <a:r>
              <a:rPr lang="en" sz="1800" b="1">
                <a:solidFill>
                  <a:schemeClr val="dk1"/>
                </a:solidFill>
                <a:highlight>
                  <a:schemeClr val="accent6"/>
                </a:highlight>
              </a:rPr>
              <a:t>L   0.3      R 1.3</a:t>
            </a:r>
            <a:endParaRPr sz="1800" b="1">
              <a:solidFill>
                <a:schemeClr val="dk1"/>
              </a:solidFill>
              <a:highlight>
                <a:schemeClr val="accent6"/>
              </a:highlight>
            </a:endParaRPr>
          </a:p>
          <a:p>
            <a:pPr marL="0" lvl="0" indent="0" algn="l" rtl="0">
              <a:spcBef>
                <a:spcPts val="0"/>
              </a:spcBef>
              <a:spcAft>
                <a:spcPts val="0"/>
              </a:spcAft>
              <a:buNone/>
            </a:pPr>
            <a:r>
              <a:rPr lang="en" sz="1800" b="1">
                <a:solidFill>
                  <a:schemeClr val="dk1"/>
                </a:solidFill>
                <a:highlight>
                  <a:schemeClr val="accent6"/>
                </a:highlight>
              </a:rPr>
              <a:t>S    1.3     W 1.4 </a:t>
            </a:r>
            <a:endParaRPr sz="1800" b="1">
              <a:solidFill>
                <a:schemeClr val="dk1"/>
              </a:solidFill>
              <a:highlight>
                <a:schemeClr val="accent6"/>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68"/>
          <p:cNvSpPr txBox="1">
            <a:spLocks noGrp="1"/>
          </p:cNvSpPr>
          <p:nvPr>
            <p:ph type="title"/>
          </p:nvPr>
        </p:nvSpPr>
        <p:spPr>
          <a:xfrm>
            <a:off x="301311" y="144024"/>
            <a:ext cx="7543800" cy="1206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
              <a:t> </a:t>
            </a:r>
            <a:r>
              <a:rPr lang="en" sz="2600"/>
              <a:t>August, 2023                        February, 2024      </a:t>
            </a:r>
            <a:r>
              <a:rPr lang="en"/>
              <a:t>             </a:t>
            </a:r>
            <a:endParaRPr/>
          </a:p>
        </p:txBody>
      </p:sp>
      <p:sp>
        <p:nvSpPr>
          <p:cNvPr id="613" name="Google Shape;613;p68"/>
          <p:cNvSpPr txBox="1">
            <a:spLocks noGrp="1"/>
          </p:cNvSpPr>
          <p:nvPr>
            <p:ph type="body" idx="1"/>
          </p:nvPr>
        </p:nvSpPr>
        <p:spPr>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900"/>
              </a:spcBef>
              <a:spcAft>
                <a:spcPts val="0"/>
              </a:spcAft>
              <a:buSzPts val="1100"/>
              <a:buNone/>
            </a:pPr>
            <a:endParaRPr/>
          </a:p>
        </p:txBody>
      </p:sp>
      <p:pic>
        <p:nvPicPr>
          <p:cNvPr id="614" name="Google Shape;614;p68"/>
          <p:cNvPicPr preferRelativeResize="0"/>
          <p:nvPr/>
        </p:nvPicPr>
        <p:blipFill rotWithShape="1">
          <a:blip r:embed="rId3">
            <a:alphaModFix/>
          </a:blip>
          <a:srcRect/>
          <a:stretch/>
        </p:blipFill>
        <p:spPr>
          <a:xfrm>
            <a:off x="547325" y="1287113"/>
            <a:ext cx="3913526" cy="3856401"/>
          </a:xfrm>
          <a:prstGeom prst="rect">
            <a:avLst/>
          </a:prstGeom>
          <a:noFill/>
          <a:ln w="9525" cap="flat" cmpd="sng">
            <a:solidFill>
              <a:schemeClr val="dk2"/>
            </a:solidFill>
            <a:prstDash val="solid"/>
            <a:round/>
            <a:headEnd type="none" w="sm" len="sm"/>
            <a:tailEnd type="none" w="sm" len="sm"/>
          </a:ln>
        </p:spPr>
      </p:pic>
      <p:pic>
        <p:nvPicPr>
          <p:cNvPr id="615" name="Google Shape;615;p68"/>
          <p:cNvPicPr preferRelativeResize="0"/>
          <p:nvPr/>
        </p:nvPicPr>
        <p:blipFill rotWithShape="1">
          <a:blip r:embed="rId4">
            <a:alphaModFix/>
          </a:blip>
          <a:srcRect/>
          <a:stretch/>
        </p:blipFill>
        <p:spPr>
          <a:xfrm>
            <a:off x="5048125" y="1350913"/>
            <a:ext cx="3298055" cy="3728775"/>
          </a:xfrm>
          <a:prstGeom prst="rect">
            <a:avLst/>
          </a:prstGeom>
          <a:noFill/>
          <a:ln w="9525" cap="flat" cmpd="sng">
            <a:solidFill>
              <a:schemeClr val="dk2"/>
            </a:solidFill>
            <a:prstDash val="solid"/>
            <a:round/>
            <a:headEnd type="none" w="sm" len="sm"/>
            <a:tailEnd type="none" w="sm" len="sm"/>
          </a:ln>
        </p:spPr>
      </p:pic>
      <p:pic>
        <p:nvPicPr>
          <p:cNvPr id="616" name="Google Shape;616;p68"/>
          <p:cNvPicPr preferRelativeResize="0"/>
          <p:nvPr/>
        </p:nvPicPr>
        <p:blipFill rotWithShape="1">
          <a:blip r:embed="rId5">
            <a:alphaModFix/>
          </a:blip>
          <a:srcRect/>
          <a:stretch/>
        </p:blipFill>
        <p:spPr>
          <a:xfrm>
            <a:off x="2632775" y="0"/>
            <a:ext cx="1638300" cy="1238250"/>
          </a:xfrm>
          <a:prstGeom prst="rect">
            <a:avLst/>
          </a:prstGeom>
          <a:noFill/>
          <a:ln w="9525" cap="flat" cmpd="sng">
            <a:solidFill>
              <a:schemeClr val="dk2"/>
            </a:solidFill>
            <a:prstDash val="solid"/>
            <a:round/>
            <a:headEnd type="none" w="sm" len="sm"/>
            <a:tailEnd type="none" w="sm" len="sm"/>
          </a:ln>
        </p:spPr>
      </p:pic>
      <p:pic>
        <p:nvPicPr>
          <p:cNvPr id="617" name="Google Shape;617;p68"/>
          <p:cNvPicPr preferRelativeResize="0"/>
          <p:nvPr/>
        </p:nvPicPr>
        <p:blipFill rotWithShape="1">
          <a:blip r:embed="rId5">
            <a:alphaModFix/>
          </a:blip>
          <a:srcRect/>
          <a:stretch/>
        </p:blipFill>
        <p:spPr>
          <a:xfrm>
            <a:off x="6861675" y="0"/>
            <a:ext cx="1787378" cy="1350925"/>
          </a:xfrm>
          <a:prstGeom prst="rect">
            <a:avLst/>
          </a:prstGeom>
          <a:noFill/>
          <a:ln w="9525" cap="flat" cmpd="sng">
            <a:solidFill>
              <a:schemeClr val="dk2"/>
            </a:solidFill>
            <a:prstDash val="solid"/>
            <a:round/>
            <a:headEnd type="none" w="sm" len="sm"/>
            <a:tailEnd type="none" w="sm" len="sm"/>
          </a:ln>
        </p:spPr>
      </p:pic>
      <p:sp>
        <p:nvSpPr>
          <p:cNvPr id="618" name="Google Shape;618;p68"/>
          <p:cNvSpPr txBox="1"/>
          <p:nvPr/>
        </p:nvSpPr>
        <p:spPr>
          <a:xfrm>
            <a:off x="8115650" y="-29025"/>
            <a:ext cx="533400" cy="12963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chemeClr val="dk1"/>
                </a:solidFill>
              </a:rPr>
              <a:t>3.6</a:t>
            </a:r>
            <a:endParaRPr sz="1300" b="1">
              <a:solidFill>
                <a:schemeClr val="dk1"/>
              </a:solidFill>
            </a:endParaRPr>
          </a:p>
          <a:p>
            <a:pPr marL="0" lvl="0" indent="0" algn="l" rtl="0">
              <a:spcBef>
                <a:spcPts val="0"/>
              </a:spcBef>
              <a:spcAft>
                <a:spcPts val="0"/>
              </a:spcAft>
              <a:buNone/>
            </a:pPr>
            <a:endParaRPr sz="800" b="1">
              <a:solidFill>
                <a:schemeClr val="dk1"/>
              </a:solidFill>
            </a:endParaRPr>
          </a:p>
          <a:p>
            <a:pPr marL="0" lvl="0" indent="0" algn="l" rtl="0">
              <a:spcBef>
                <a:spcPts val="0"/>
              </a:spcBef>
              <a:spcAft>
                <a:spcPts val="0"/>
              </a:spcAft>
              <a:buNone/>
            </a:pPr>
            <a:r>
              <a:rPr lang="en" sz="1300" b="1">
                <a:solidFill>
                  <a:schemeClr val="dk1"/>
                </a:solidFill>
              </a:rPr>
              <a:t>4.2</a:t>
            </a:r>
            <a:endParaRPr sz="1300" b="1">
              <a:solidFill>
                <a:schemeClr val="dk1"/>
              </a:solidFill>
            </a:endParaRPr>
          </a:p>
          <a:p>
            <a:pPr marL="0" lvl="0" indent="0" algn="l" rtl="0">
              <a:spcBef>
                <a:spcPts val="0"/>
              </a:spcBef>
              <a:spcAft>
                <a:spcPts val="0"/>
              </a:spcAft>
              <a:buNone/>
            </a:pPr>
            <a:endParaRPr sz="1200" b="1">
              <a:solidFill>
                <a:schemeClr val="dk1"/>
              </a:solidFill>
            </a:endParaRPr>
          </a:p>
          <a:p>
            <a:pPr marL="0" lvl="0" indent="0" algn="l" rtl="0">
              <a:spcBef>
                <a:spcPts val="0"/>
              </a:spcBef>
              <a:spcAft>
                <a:spcPts val="0"/>
              </a:spcAft>
              <a:buNone/>
            </a:pPr>
            <a:r>
              <a:rPr lang="en" sz="1300" b="1">
                <a:solidFill>
                  <a:schemeClr val="dk1"/>
                </a:solidFill>
              </a:rPr>
              <a:t>3.9</a:t>
            </a:r>
            <a:endParaRPr sz="1300" b="1">
              <a:solidFill>
                <a:schemeClr val="dk1"/>
              </a:solidFill>
            </a:endParaRPr>
          </a:p>
          <a:p>
            <a:pPr marL="0" lvl="0" indent="0" algn="l" rtl="0">
              <a:spcBef>
                <a:spcPts val="0"/>
              </a:spcBef>
              <a:spcAft>
                <a:spcPts val="0"/>
              </a:spcAft>
              <a:buNone/>
            </a:pPr>
            <a:endParaRPr sz="700" b="1">
              <a:solidFill>
                <a:schemeClr val="dk1"/>
              </a:solidFill>
            </a:endParaRPr>
          </a:p>
          <a:p>
            <a:pPr marL="0" lvl="0" indent="0" algn="l" rtl="0">
              <a:spcBef>
                <a:spcPts val="0"/>
              </a:spcBef>
              <a:spcAft>
                <a:spcPts val="0"/>
              </a:spcAft>
              <a:buNone/>
            </a:pPr>
            <a:r>
              <a:rPr lang="en" sz="1300" b="1">
                <a:solidFill>
                  <a:schemeClr val="dk1"/>
                </a:solidFill>
              </a:rPr>
              <a:t>3.9</a:t>
            </a:r>
            <a:endParaRPr sz="1300" b="1">
              <a:solidFill>
                <a:schemeClr val="dk1"/>
              </a:solidFill>
            </a:endParaRPr>
          </a:p>
        </p:txBody>
      </p:sp>
      <p:sp>
        <p:nvSpPr>
          <p:cNvPr id="619" name="Google Shape;619;p68"/>
          <p:cNvSpPr txBox="1"/>
          <p:nvPr/>
        </p:nvSpPr>
        <p:spPr>
          <a:xfrm>
            <a:off x="3422850" y="4114000"/>
            <a:ext cx="2298300" cy="965700"/>
          </a:xfrm>
          <a:prstGeom prst="rect">
            <a:avLst/>
          </a:prstGeom>
          <a:solidFill>
            <a:schemeClr val="accent6"/>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FF0000"/>
                </a:solidFill>
                <a:highlight>
                  <a:schemeClr val="accent6"/>
                </a:highlight>
              </a:rPr>
              <a:t>Growth/ 7 months: </a:t>
            </a:r>
            <a:endParaRPr sz="1800" b="1">
              <a:solidFill>
                <a:schemeClr val="dk2"/>
              </a:solidFill>
              <a:highlight>
                <a:schemeClr val="accent6"/>
              </a:highlight>
            </a:endParaRPr>
          </a:p>
          <a:p>
            <a:pPr marL="0" lvl="0" indent="0" algn="l" rtl="0">
              <a:spcBef>
                <a:spcPts val="0"/>
              </a:spcBef>
              <a:spcAft>
                <a:spcPts val="0"/>
              </a:spcAft>
              <a:buNone/>
            </a:pPr>
            <a:r>
              <a:rPr lang="en" sz="1800" b="1">
                <a:solidFill>
                  <a:schemeClr val="dk1"/>
                </a:solidFill>
                <a:highlight>
                  <a:schemeClr val="accent6"/>
                </a:highlight>
              </a:rPr>
              <a:t>L   1.1          R 2.0</a:t>
            </a:r>
            <a:endParaRPr sz="1800" b="1">
              <a:solidFill>
                <a:schemeClr val="dk1"/>
              </a:solidFill>
              <a:highlight>
                <a:schemeClr val="accent6"/>
              </a:highlight>
            </a:endParaRPr>
          </a:p>
          <a:p>
            <a:pPr marL="0" lvl="0" indent="0" algn="l" rtl="0">
              <a:spcBef>
                <a:spcPts val="0"/>
              </a:spcBef>
              <a:spcAft>
                <a:spcPts val="0"/>
              </a:spcAft>
              <a:buNone/>
            </a:pPr>
            <a:r>
              <a:rPr lang="en" sz="1800" b="1">
                <a:solidFill>
                  <a:schemeClr val="dk1"/>
                </a:solidFill>
                <a:highlight>
                  <a:schemeClr val="accent6"/>
                </a:highlight>
              </a:rPr>
              <a:t>S   2.1          W 2.0</a:t>
            </a:r>
            <a:endParaRPr sz="1800" b="1">
              <a:solidFill>
                <a:schemeClr val="dk1"/>
              </a:solidFill>
              <a:highlight>
                <a:schemeClr val="accent6"/>
              </a:highlight>
            </a:endParaRPr>
          </a:p>
          <a:p>
            <a:pPr marL="0" lvl="0" indent="0" algn="l" rtl="0">
              <a:spcBef>
                <a:spcPts val="0"/>
              </a:spcBef>
              <a:spcAft>
                <a:spcPts val="0"/>
              </a:spcAft>
              <a:buNone/>
            </a:pPr>
            <a:endParaRPr sz="1800" b="1">
              <a:solidFill>
                <a:schemeClr val="dk2"/>
              </a:solidFill>
              <a:highlight>
                <a:schemeClr val="accent6"/>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69"/>
          <p:cNvSpPr txBox="1">
            <a:spLocks noGrp="1"/>
          </p:cNvSpPr>
          <p:nvPr>
            <p:ph type="title"/>
          </p:nvPr>
        </p:nvSpPr>
        <p:spPr>
          <a:xfrm>
            <a:off x="328300" y="240350"/>
            <a:ext cx="8891700" cy="1206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3200" dirty="0">
                <a:solidFill>
                  <a:srgbClr val="2200CC"/>
                </a:solidFill>
              </a:rPr>
              <a:t>What </a:t>
            </a:r>
            <a:r>
              <a:rPr lang="en" sz="3200" dirty="0">
                <a:solidFill>
                  <a:srgbClr val="2200CC"/>
                </a:solidFill>
                <a:highlight>
                  <a:srgbClr val="FFFF00"/>
                </a:highlight>
              </a:rPr>
              <a:t>skills</a:t>
            </a:r>
            <a:r>
              <a:rPr lang="en" sz="3200" dirty="0">
                <a:solidFill>
                  <a:srgbClr val="2200CC"/>
                </a:solidFill>
              </a:rPr>
              <a:t> EL students need to grow in speaking and writing?</a:t>
            </a:r>
            <a:endParaRPr sz="3200" dirty="0">
              <a:solidFill>
                <a:srgbClr val="2200CC"/>
              </a:solidFill>
            </a:endParaRPr>
          </a:p>
        </p:txBody>
      </p:sp>
      <p:sp>
        <p:nvSpPr>
          <p:cNvPr id="625" name="Google Shape;625;p69"/>
          <p:cNvSpPr txBox="1">
            <a:spLocks noGrp="1"/>
          </p:cNvSpPr>
          <p:nvPr>
            <p:ph type="body" idx="1"/>
          </p:nvPr>
        </p:nvSpPr>
        <p:spPr>
          <a:prstGeom prst="rect">
            <a:avLst/>
          </a:prstGeom>
        </p:spPr>
        <p:txBody>
          <a:bodyPr spcFirstLastPara="1" wrap="square" lIns="68575" tIns="34275" rIns="68575" bIns="34275" anchor="t" anchorCtr="0">
            <a:normAutofit/>
          </a:bodyPr>
          <a:lstStyle/>
          <a:p>
            <a:pPr marL="76200" lvl="0" indent="0" algn="l" rtl="0">
              <a:lnSpc>
                <a:spcPct val="150000"/>
              </a:lnSpc>
              <a:spcBef>
                <a:spcPts val="900"/>
              </a:spcBef>
              <a:spcAft>
                <a:spcPts val="0"/>
              </a:spcAft>
              <a:buSzPts val="2400"/>
              <a:buNone/>
            </a:pPr>
            <a:r>
              <a:rPr lang="en-US" sz="2400" b="1" dirty="0"/>
              <a:t>                                 Turn &amp; Talk </a:t>
            </a:r>
            <a:endParaRPr sz="24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3">
          <a:extLst>
            <a:ext uri="{FF2B5EF4-FFF2-40B4-BE49-F238E27FC236}">
              <a16:creationId xmlns:a16="http://schemas.microsoft.com/office/drawing/2014/main" id="{6E955517-C93B-BBDF-4B22-FE4AACA115B2}"/>
            </a:ext>
          </a:extLst>
        </p:cNvPr>
        <p:cNvGrpSpPr/>
        <p:nvPr/>
      </p:nvGrpSpPr>
      <p:grpSpPr>
        <a:xfrm>
          <a:off x="0" y="0"/>
          <a:ext cx="0" cy="0"/>
          <a:chOff x="0" y="0"/>
          <a:chExt cx="0" cy="0"/>
        </a:xfrm>
      </p:grpSpPr>
      <p:sp>
        <p:nvSpPr>
          <p:cNvPr id="624" name="Google Shape;624;p69">
            <a:extLst>
              <a:ext uri="{FF2B5EF4-FFF2-40B4-BE49-F238E27FC236}">
                <a16:creationId xmlns:a16="http://schemas.microsoft.com/office/drawing/2014/main" id="{355FFA19-2E71-CB34-8667-1B7650737A39}"/>
              </a:ext>
            </a:extLst>
          </p:cNvPr>
          <p:cNvSpPr txBox="1">
            <a:spLocks noGrp="1"/>
          </p:cNvSpPr>
          <p:nvPr>
            <p:ph type="title"/>
          </p:nvPr>
        </p:nvSpPr>
        <p:spPr>
          <a:xfrm>
            <a:off x="328300" y="240350"/>
            <a:ext cx="8891700" cy="12069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3200" dirty="0">
                <a:solidFill>
                  <a:srgbClr val="2200CC"/>
                </a:solidFill>
              </a:rPr>
              <a:t>What </a:t>
            </a:r>
            <a:r>
              <a:rPr lang="en" sz="3200" dirty="0">
                <a:solidFill>
                  <a:srgbClr val="2200CC"/>
                </a:solidFill>
                <a:highlight>
                  <a:srgbClr val="FFFF00"/>
                </a:highlight>
              </a:rPr>
              <a:t>skills</a:t>
            </a:r>
            <a:r>
              <a:rPr lang="en" sz="3200" dirty="0">
                <a:solidFill>
                  <a:srgbClr val="2200CC"/>
                </a:solidFill>
              </a:rPr>
              <a:t> EL students need to grow in speaking and writing?</a:t>
            </a:r>
            <a:endParaRPr sz="3200" dirty="0">
              <a:solidFill>
                <a:srgbClr val="2200CC"/>
              </a:solidFill>
            </a:endParaRPr>
          </a:p>
        </p:txBody>
      </p:sp>
      <p:sp>
        <p:nvSpPr>
          <p:cNvPr id="625" name="Google Shape;625;p69">
            <a:extLst>
              <a:ext uri="{FF2B5EF4-FFF2-40B4-BE49-F238E27FC236}">
                <a16:creationId xmlns:a16="http://schemas.microsoft.com/office/drawing/2014/main" id="{D41BA215-AAF9-9D87-062A-52556C4501CA}"/>
              </a:ext>
            </a:extLst>
          </p:cNvPr>
          <p:cNvSpPr txBox="1">
            <a:spLocks noGrp="1"/>
          </p:cNvSpPr>
          <p:nvPr>
            <p:ph type="body" idx="1"/>
          </p:nvPr>
        </p:nvSpPr>
        <p:spPr>
          <a:prstGeom prst="rect">
            <a:avLst/>
          </a:prstGeom>
        </p:spPr>
        <p:txBody>
          <a:bodyPr spcFirstLastPara="1" wrap="square" lIns="68575" tIns="34275" rIns="68575" bIns="34275" anchor="t" anchorCtr="0">
            <a:normAutofit/>
          </a:bodyPr>
          <a:lstStyle/>
          <a:p>
            <a:pPr marL="457200" lvl="0" indent="-381000" algn="l" rtl="0">
              <a:lnSpc>
                <a:spcPct val="150000"/>
              </a:lnSpc>
              <a:spcBef>
                <a:spcPts val="900"/>
              </a:spcBef>
              <a:spcAft>
                <a:spcPts val="0"/>
              </a:spcAft>
              <a:buSzPts val="2400"/>
              <a:buChar char="▪"/>
            </a:pPr>
            <a:r>
              <a:rPr lang="en" sz="2400" b="1"/>
              <a:t>How to use vocabulary</a:t>
            </a:r>
            <a:endParaRPr sz="2400" b="1"/>
          </a:p>
          <a:p>
            <a:pPr marL="457200" lvl="0" indent="-381000" algn="l" rtl="0">
              <a:lnSpc>
                <a:spcPct val="150000"/>
              </a:lnSpc>
              <a:spcBef>
                <a:spcPts val="0"/>
              </a:spcBef>
              <a:spcAft>
                <a:spcPts val="0"/>
              </a:spcAft>
              <a:buSzPts val="2400"/>
              <a:buChar char="▪"/>
            </a:pPr>
            <a:r>
              <a:rPr lang="en" sz="2400" b="1"/>
              <a:t>How to respond to prompts</a:t>
            </a:r>
            <a:endParaRPr sz="2400" b="1"/>
          </a:p>
          <a:p>
            <a:pPr marL="457200" lvl="0" indent="-381000" algn="l" rtl="0">
              <a:lnSpc>
                <a:spcPct val="150000"/>
              </a:lnSpc>
              <a:spcBef>
                <a:spcPts val="0"/>
              </a:spcBef>
              <a:spcAft>
                <a:spcPts val="0"/>
              </a:spcAft>
              <a:buSzPts val="2400"/>
              <a:buChar char="▪"/>
            </a:pPr>
            <a:r>
              <a:rPr lang="en" sz="2400" b="1"/>
              <a:t>How to organize words in a sentence</a:t>
            </a:r>
            <a:endParaRPr sz="2400" b="1"/>
          </a:p>
          <a:p>
            <a:pPr marL="457200" lvl="0" indent="-381000" algn="l" rtl="0">
              <a:lnSpc>
                <a:spcPct val="150000"/>
              </a:lnSpc>
              <a:spcBef>
                <a:spcPts val="0"/>
              </a:spcBef>
              <a:spcAft>
                <a:spcPts val="0"/>
              </a:spcAft>
              <a:buSzPts val="2400"/>
              <a:buChar char="▪"/>
            </a:pPr>
            <a:r>
              <a:rPr lang="en" sz="2400" b="1"/>
              <a:t>How to organize ideas</a:t>
            </a:r>
            <a:endParaRPr sz="2400" b="1"/>
          </a:p>
        </p:txBody>
      </p:sp>
    </p:spTree>
    <p:extLst>
      <p:ext uri="{BB962C8B-B14F-4D97-AF65-F5344CB8AC3E}">
        <p14:creationId xmlns:p14="http://schemas.microsoft.com/office/powerpoint/2010/main" val="133406132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8C9693990E684CB25E24C0476E73F6" ma:contentTypeVersion="18" ma:contentTypeDescription="Create a new document." ma:contentTypeScope="" ma:versionID="10dc32fea0377fa2bf048b2b1e6c25d2">
  <xsd:schema xmlns:xsd="http://www.w3.org/2001/XMLSchema" xmlns:xs="http://www.w3.org/2001/XMLSchema" xmlns:p="http://schemas.microsoft.com/office/2006/metadata/properties" xmlns:ns2="a6fb3132-2a12-489d-b27d-81c9ba699cc1" xmlns:ns3="8851f2c7-eccf-41dd-8b49-7404b349b09c" targetNamespace="http://schemas.microsoft.com/office/2006/metadata/properties" ma:root="true" ma:fieldsID="3f13162d22ee69f8500e4b6ea3b984c4" ns2:_="" ns3:_="">
    <xsd:import namespace="a6fb3132-2a12-489d-b27d-81c9ba699cc1"/>
    <xsd:import namespace="8851f2c7-eccf-41dd-8b49-7404b349b0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b3132-2a12-489d-b27d-81c9ba699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6257d-7176-48e0-8b40-523761a9cd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51f2c7-eccf-41dd-8b49-7404b349b0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8a28d9-d8be-41a8-872f-a191d799db73}" ma:internalName="TaxCatchAll" ma:showField="CatchAllData" ma:web="8851f2c7-eccf-41dd-8b49-7404b349b0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6fb3132-2a12-489d-b27d-81c9ba699cc1">
      <Terms xmlns="http://schemas.microsoft.com/office/infopath/2007/PartnerControls"/>
    </lcf76f155ced4ddcb4097134ff3c332f>
    <TaxCatchAll xmlns="8851f2c7-eccf-41dd-8b49-7404b349b09c" xsi:nil="true"/>
  </documentManagement>
</p:properties>
</file>

<file path=customXml/itemProps1.xml><?xml version="1.0" encoding="utf-8"?>
<ds:datastoreItem xmlns:ds="http://schemas.openxmlformats.org/officeDocument/2006/customXml" ds:itemID="{0726ECAF-48A5-4E5C-B131-A5173033AEAE}"/>
</file>

<file path=customXml/itemProps2.xml><?xml version="1.0" encoding="utf-8"?>
<ds:datastoreItem xmlns:ds="http://schemas.openxmlformats.org/officeDocument/2006/customXml" ds:itemID="{F67F6F71-B5C2-4C1F-96E0-8EFDA9792A9B}"/>
</file>

<file path=customXml/itemProps3.xml><?xml version="1.0" encoding="utf-8"?>
<ds:datastoreItem xmlns:ds="http://schemas.openxmlformats.org/officeDocument/2006/customXml" ds:itemID="{6483683F-6B5C-4C7E-8D2B-B01C9B88CFE5}"/>
</file>

<file path=docProps/app.xml><?xml version="1.0" encoding="utf-8"?>
<Properties xmlns="http://schemas.openxmlformats.org/officeDocument/2006/extended-properties" xmlns:vt="http://schemas.openxmlformats.org/officeDocument/2006/docPropsVTypes">
  <Template/>
  <TotalTime>513</TotalTime>
  <Words>2379</Words>
  <Application>Microsoft Office PowerPoint</Application>
  <PresentationFormat>On-screen Show (16:9)</PresentationFormat>
  <Paragraphs>397</Paragraphs>
  <Slides>58</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58</vt:i4>
      </vt:variant>
    </vt:vector>
  </HeadingPairs>
  <TitlesOfParts>
    <vt:vector size="68" baseType="lpstr">
      <vt:lpstr>Georgia</vt:lpstr>
      <vt:lpstr>Oswald</vt:lpstr>
      <vt:lpstr>Rockwell</vt:lpstr>
      <vt:lpstr>Figtree</vt:lpstr>
      <vt:lpstr>Times New Roman</vt:lpstr>
      <vt:lpstr>Comic Sans MS</vt:lpstr>
      <vt:lpstr>Arial</vt:lpstr>
      <vt:lpstr>Playfair Display</vt:lpstr>
      <vt:lpstr>Nunito</vt:lpstr>
      <vt:lpstr>Simple Light</vt:lpstr>
      <vt:lpstr> Empowering Multilingual  Speakers and Writers  with Dynamic Strategies</vt:lpstr>
      <vt:lpstr>DO NOW</vt:lpstr>
      <vt:lpstr>Zoom In</vt:lpstr>
      <vt:lpstr>Compare and Contrast</vt:lpstr>
      <vt:lpstr>Diana’s Writing               October                                                     February</vt:lpstr>
      <vt:lpstr>   August, 2023                           February, 2024</vt:lpstr>
      <vt:lpstr> August, 2023                        February, 2024                   </vt:lpstr>
      <vt:lpstr>What skills EL students need to grow in speaking and writing?</vt:lpstr>
      <vt:lpstr>What skills EL students need to grow in speaking and writing?</vt:lpstr>
      <vt:lpstr>ELPA Standards</vt:lpstr>
      <vt:lpstr>Speaking and Writing                    - output                   - thinking process.</vt:lpstr>
      <vt:lpstr>PowerPoint Presentation</vt:lpstr>
      <vt:lpstr>Writing </vt:lpstr>
      <vt:lpstr>PowerPoint Presentation</vt:lpstr>
      <vt:lpstr>PWIM</vt:lpstr>
      <vt:lpstr>PowerPoint Presentation</vt:lpstr>
      <vt:lpstr>PowerPoint Presentation</vt:lpstr>
      <vt:lpstr>PowerPoint Presentation</vt:lpstr>
      <vt:lpstr>PowerPoint Presentation</vt:lpstr>
      <vt:lpstr>PowerPoint Presentation</vt:lpstr>
      <vt:lpstr>2.</vt:lpstr>
      <vt:lpstr>PowerPoint Presentation</vt:lpstr>
      <vt:lpstr>PowerPoint Presentation</vt:lpstr>
      <vt:lpstr>PowerPoint Presentation</vt:lpstr>
      <vt:lpstr>Expand the sentence</vt:lpstr>
      <vt:lpstr>Expand the sentence</vt:lpstr>
      <vt:lpstr>Sentence Types</vt:lpstr>
      <vt:lpstr>PowerPoint Presentation</vt:lpstr>
      <vt:lpstr>because/but/so</vt:lpstr>
      <vt:lpstr>What if?...</vt:lpstr>
      <vt:lpstr>What if?</vt:lpstr>
      <vt:lpstr>             Clarifying </vt:lpstr>
      <vt:lpstr> Inside and Outside Circle            Two Lines</vt:lpstr>
      <vt:lpstr> 5. Power of Paragraph Outlines </vt:lpstr>
      <vt:lpstr>PowerPoint Presentation</vt:lpstr>
      <vt:lpstr>PowerPoint Presentation</vt:lpstr>
      <vt:lpstr>How are the Earth and the Moon similar and how they are different?</vt:lpstr>
      <vt:lpstr>Paragraph Frame</vt:lpstr>
      <vt:lpstr>PowerPoint Presentation</vt:lpstr>
      <vt:lpstr>Roving Paragraphs</vt:lpstr>
      <vt:lpstr>6. Power of Graphic Organizers:  from 4 squares to an essay</vt:lpstr>
      <vt:lpstr>6. Scaffolds</vt:lpstr>
      <vt:lpstr>6. Scaffolds</vt:lpstr>
      <vt:lpstr>Adrian - growth 2 levels in writing</vt:lpstr>
      <vt:lpstr>6. Graphic Organizers</vt:lpstr>
      <vt:lpstr>6. Graphic Organizers - narrative</vt:lpstr>
      <vt:lpstr>6. Scaffolds</vt:lpstr>
      <vt:lpstr>ELPA21 Writing 2  Writing Conference Peer Editors Self-evaluation </vt:lpstr>
      <vt:lpstr>6. Graphic Organizers</vt:lpstr>
      <vt:lpstr>7. Digital Resources - Writing</vt:lpstr>
      <vt:lpstr>7. Digital Resources - Writing</vt:lpstr>
      <vt:lpstr>7. Digital Resources - Reading</vt:lpstr>
      <vt:lpstr>7. Digital Resources Reading/Speaking</vt:lpstr>
      <vt:lpstr>7. Digital Resources – Reading/Speaking</vt:lpstr>
      <vt:lpstr>7. Digital Resources Listening/Speaking</vt:lpstr>
      <vt:lpstr>Writing - 7 Powers </vt:lpstr>
      <vt:lpstr>Final Thoughts…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allie.hinson</cp:lastModifiedBy>
  <cp:revision>5</cp:revision>
  <dcterms:modified xsi:type="dcterms:W3CDTF">2025-10-24T20:19:39Z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0x010100F78C9693990E684CB25E24C0476E73F6</vt:lpwstr>
  </property>
</Properties>
</file>