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60" r:id="rId1"/>
  </p:sldMasterIdLst>
  <p:notesMasterIdLst>
    <p:notesMasterId r:id="rId21"/>
  </p:notesMasterIdLst>
  <p:sldIdLst>
    <p:sldId id="313" r:id="rId2"/>
    <p:sldId id="256" r:id="rId3"/>
    <p:sldId id="320" r:id="rId4"/>
    <p:sldId id="309" r:id="rId5"/>
    <p:sldId id="321" r:id="rId6"/>
    <p:sldId id="257" r:id="rId7"/>
    <p:sldId id="258" r:id="rId8"/>
    <p:sldId id="316" r:id="rId9"/>
    <p:sldId id="324" r:id="rId10"/>
    <p:sldId id="328" r:id="rId11"/>
    <p:sldId id="327" r:id="rId12"/>
    <p:sldId id="331" r:id="rId13"/>
    <p:sldId id="329" r:id="rId14"/>
    <p:sldId id="323" r:id="rId15"/>
    <p:sldId id="271" r:id="rId16"/>
    <p:sldId id="273" r:id="rId17"/>
    <p:sldId id="274" r:id="rId18"/>
    <p:sldId id="322" r:id="rId19"/>
    <p:sldId id="314" r:id="rId20"/>
  </p:sldIdLst>
  <p:sldSz cx="9144000" cy="5143500" type="screen16x9"/>
  <p:notesSz cx="6858000" cy="9144000"/>
  <p:embeddedFontLst>
    <p:embeddedFont>
      <p:font typeface="ADLaM Display" panose="02010000000000000000" pitchFamily="2" charset="0"/>
      <p:regular r:id="rId22"/>
    </p:embeddedFont>
    <p:embeddedFont>
      <p:font typeface="Gill Sans MT" panose="020B0502020104020203" pitchFamily="34" charset="0"/>
      <p:regular r:id="rId23"/>
      <p:bold r:id="rId24"/>
      <p:italic r:id="rId25"/>
      <p:boldItalic r:id="rId26"/>
    </p:embeddedFont>
    <p:embeddedFont>
      <p:font typeface="Montserrat" panose="00000500000000000000" pitchFamily="2" charset="0"/>
      <p:regular r:id="rId27"/>
      <p:bold r:id="rId28"/>
      <p:italic r:id="rId29"/>
      <p:boldItalic r:id="rId30"/>
    </p:embeddedFont>
    <p:embeddedFont>
      <p:font typeface="Montserrat ExtraBold" panose="00000900000000000000" pitchFamily="2" charset="0"/>
      <p:bold r:id="rId31"/>
      <p:boldItalic r:id="rId32"/>
    </p:embeddedFont>
    <p:embeddedFont>
      <p:font typeface="Montserrat Medium" panose="00000600000000000000" pitchFamily="2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06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53DE08C-E82B-45B9-9CA7-3291E2C9B3A8}">
  <a:tblStyle styleId="{E53DE08C-E82B-45B9-9CA7-3291E2C9B3A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66732" autoAdjust="0"/>
  </p:normalViewPr>
  <p:slideViewPr>
    <p:cSldViewPr snapToGrid="0">
      <p:cViewPr varScale="1">
        <p:scale>
          <a:sx n="60" d="100"/>
          <a:sy n="60" d="100"/>
        </p:scale>
        <p:origin x="1626" y="66"/>
      </p:cViewPr>
      <p:guideLst>
        <p:guide orient="horz" pos="162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6" Type="http://schemas.openxmlformats.org/officeDocument/2006/relationships/image" Target="../media/image21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6" Type="http://schemas.openxmlformats.org/officeDocument/2006/relationships/image" Target="../media/image21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61D0FC-FA87-463F-9D43-13E8B74E3B3D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9FA390-1EC1-4F29-996C-B3913A11ED7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Make sense of problems &amp; persevere in solving them</a:t>
          </a:r>
        </a:p>
      </dgm:t>
    </dgm:pt>
    <dgm:pt modelId="{0D7E0380-6B2B-4279-856F-DC018F1C2245}" type="parTrans" cxnId="{64DDBC28-D841-4145-8BC2-6323857A735C}">
      <dgm:prSet/>
      <dgm:spPr/>
      <dgm:t>
        <a:bodyPr/>
        <a:lstStyle/>
        <a:p>
          <a:endParaRPr lang="en-US"/>
        </a:p>
      </dgm:t>
    </dgm:pt>
    <dgm:pt modelId="{2B4B69A1-5E54-4775-9E45-2B587D5B146C}" type="sibTrans" cxnId="{64DDBC28-D841-4145-8BC2-6323857A735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EF9478E-9664-4490-81CD-A27AD8F93FE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Reason abstractly &amp; quantitatively</a:t>
          </a:r>
        </a:p>
      </dgm:t>
    </dgm:pt>
    <dgm:pt modelId="{ED48C7AD-1706-48AB-AE92-B7B00DD4B3FC}" type="parTrans" cxnId="{2FAF2BD9-D1FA-4F50-9B4C-93B709F6704B}">
      <dgm:prSet/>
      <dgm:spPr/>
      <dgm:t>
        <a:bodyPr/>
        <a:lstStyle/>
        <a:p>
          <a:endParaRPr lang="en-US"/>
        </a:p>
      </dgm:t>
    </dgm:pt>
    <dgm:pt modelId="{CB8F4302-7AA6-4DF2-AF59-98E67A76394B}" type="sibTrans" cxnId="{2FAF2BD9-D1FA-4F50-9B4C-93B709F6704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8090735-1280-43FC-AFF0-08A67E65DBE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Construct viable arguments &amp; critique the reasoning of others</a:t>
          </a:r>
        </a:p>
      </dgm:t>
    </dgm:pt>
    <dgm:pt modelId="{6CB99830-16BD-4BAC-978B-7D52F7B8D4F8}" type="parTrans" cxnId="{D5C41784-FE32-43B9-B8D9-00AAE2A16596}">
      <dgm:prSet/>
      <dgm:spPr/>
      <dgm:t>
        <a:bodyPr/>
        <a:lstStyle/>
        <a:p>
          <a:endParaRPr lang="en-US"/>
        </a:p>
      </dgm:t>
    </dgm:pt>
    <dgm:pt modelId="{5C906A91-3D2D-4A98-9386-71666F93DC2E}" type="sibTrans" cxnId="{D5C41784-FE32-43B9-B8D9-00AAE2A1659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04F5C12-9675-448C-9A5A-D4042BCC60E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Model with mathematics</a:t>
          </a:r>
        </a:p>
      </dgm:t>
    </dgm:pt>
    <dgm:pt modelId="{6EFCE723-688C-4E08-A2F0-53C7C0E8A21D}" type="parTrans" cxnId="{36069E70-F9A9-4365-8E2B-F5A5A2E8C40A}">
      <dgm:prSet/>
      <dgm:spPr/>
      <dgm:t>
        <a:bodyPr/>
        <a:lstStyle/>
        <a:p>
          <a:endParaRPr lang="en-US"/>
        </a:p>
      </dgm:t>
    </dgm:pt>
    <dgm:pt modelId="{FC26284D-5A13-4E14-A6D2-5580E8C8E2E3}" type="sibTrans" cxnId="{36069E70-F9A9-4365-8E2B-F5A5A2E8C40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CE7E7F6-5729-4D22-B534-D1B5BFC1BF1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Use appropriate tools strategically</a:t>
          </a:r>
        </a:p>
      </dgm:t>
    </dgm:pt>
    <dgm:pt modelId="{ACFFA2CF-3265-4B69-9150-DEE3B668813B}" type="parTrans" cxnId="{25530582-80D5-4B1C-9BC7-53F5DC94606F}">
      <dgm:prSet/>
      <dgm:spPr/>
      <dgm:t>
        <a:bodyPr/>
        <a:lstStyle/>
        <a:p>
          <a:endParaRPr lang="en-US"/>
        </a:p>
      </dgm:t>
    </dgm:pt>
    <dgm:pt modelId="{78288D01-F572-4973-8814-99F29919FFB1}" type="sibTrans" cxnId="{25530582-80D5-4B1C-9BC7-53F5DC94606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0BC8DDD-0EA0-4F0C-81C7-25549EC9A18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Attend to precision</a:t>
          </a:r>
        </a:p>
      </dgm:t>
    </dgm:pt>
    <dgm:pt modelId="{0D3F60A1-779D-4139-B65D-53ABA84BDE1F}" type="parTrans" cxnId="{935357E2-071F-436B-92DB-7D86C9C36BCE}">
      <dgm:prSet/>
      <dgm:spPr/>
      <dgm:t>
        <a:bodyPr/>
        <a:lstStyle/>
        <a:p>
          <a:endParaRPr lang="en-US"/>
        </a:p>
      </dgm:t>
    </dgm:pt>
    <dgm:pt modelId="{5E3F8568-A748-4651-9162-638EC65C570B}" type="sibTrans" cxnId="{935357E2-071F-436B-92DB-7D86C9C36BC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2304291-B5DA-4F2B-BCE5-AD0550A18F8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Look for &amp; make us of structure</a:t>
          </a:r>
        </a:p>
      </dgm:t>
    </dgm:pt>
    <dgm:pt modelId="{D234C088-0636-4CE5-983F-30F5494FB92A}" type="parTrans" cxnId="{A2104372-0927-43A8-8A05-D9134D4A0918}">
      <dgm:prSet/>
      <dgm:spPr/>
      <dgm:t>
        <a:bodyPr/>
        <a:lstStyle/>
        <a:p>
          <a:endParaRPr lang="en-US"/>
        </a:p>
      </dgm:t>
    </dgm:pt>
    <dgm:pt modelId="{84121F21-9F9E-46B9-81AC-1209B78944FD}" type="sibTrans" cxnId="{A2104372-0927-43A8-8A05-D9134D4A091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7D573F8-7A13-49C4-9353-47DF1DB17D4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Look for &amp; express regularity in repeated reasoning</a:t>
          </a:r>
        </a:p>
      </dgm:t>
    </dgm:pt>
    <dgm:pt modelId="{80D4A9FE-CE49-4607-ACEA-2825EB443BA1}" type="parTrans" cxnId="{E3292F17-34C8-4BE0-AD6A-7628088BD335}">
      <dgm:prSet/>
      <dgm:spPr/>
      <dgm:t>
        <a:bodyPr/>
        <a:lstStyle/>
        <a:p>
          <a:endParaRPr lang="en-US"/>
        </a:p>
      </dgm:t>
    </dgm:pt>
    <dgm:pt modelId="{041C12E5-FC87-4B2F-B90D-6BA550780DFB}" type="sibTrans" cxnId="{E3292F17-34C8-4BE0-AD6A-7628088BD335}">
      <dgm:prSet/>
      <dgm:spPr/>
      <dgm:t>
        <a:bodyPr/>
        <a:lstStyle/>
        <a:p>
          <a:endParaRPr lang="en-US"/>
        </a:p>
      </dgm:t>
    </dgm:pt>
    <dgm:pt modelId="{231CCF21-4EB2-4757-AE64-07E6779C92BD}" type="pres">
      <dgm:prSet presAssocID="{BD61D0FC-FA87-463F-9D43-13E8B74E3B3D}" presName="root" presStyleCnt="0">
        <dgm:presLayoutVars>
          <dgm:dir/>
          <dgm:resizeHandles val="exact"/>
        </dgm:presLayoutVars>
      </dgm:prSet>
      <dgm:spPr/>
    </dgm:pt>
    <dgm:pt modelId="{CF87749F-ED43-47F4-9C2E-E7FBF9D250AA}" type="pres">
      <dgm:prSet presAssocID="{BD61D0FC-FA87-463F-9D43-13E8B74E3B3D}" presName="container" presStyleCnt="0">
        <dgm:presLayoutVars>
          <dgm:dir/>
          <dgm:resizeHandles val="exact"/>
        </dgm:presLayoutVars>
      </dgm:prSet>
      <dgm:spPr/>
    </dgm:pt>
    <dgm:pt modelId="{5BF8A0BB-673C-49B5-8FB1-2294A91F8523}" type="pres">
      <dgm:prSet presAssocID="{F29FA390-1EC1-4F29-996C-B3913A11ED74}" presName="compNode" presStyleCnt="0"/>
      <dgm:spPr/>
    </dgm:pt>
    <dgm:pt modelId="{9A5D8385-E212-4A61-9705-C8E56B471716}" type="pres">
      <dgm:prSet presAssocID="{F29FA390-1EC1-4F29-996C-B3913A11ED74}" presName="iconBgRect" presStyleLbl="bgShp" presStyleIdx="0" presStyleCnt="8"/>
      <dgm:spPr/>
    </dgm:pt>
    <dgm:pt modelId="{2A8321D7-CB20-4DFC-B9E2-04E353EC19EB}" type="pres">
      <dgm:prSet presAssocID="{F29FA390-1EC1-4F29-996C-B3913A11ED74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EC7E25FB-C1F2-4E0E-B7C1-C4F2DA7310A0}" type="pres">
      <dgm:prSet presAssocID="{F29FA390-1EC1-4F29-996C-B3913A11ED74}" presName="spaceRect" presStyleCnt="0"/>
      <dgm:spPr/>
    </dgm:pt>
    <dgm:pt modelId="{C4A3D7DE-DB20-4FBF-A065-B01DA6F38606}" type="pres">
      <dgm:prSet presAssocID="{F29FA390-1EC1-4F29-996C-B3913A11ED74}" presName="textRect" presStyleLbl="revTx" presStyleIdx="0" presStyleCnt="8">
        <dgm:presLayoutVars>
          <dgm:chMax val="1"/>
          <dgm:chPref val="1"/>
        </dgm:presLayoutVars>
      </dgm:prSet>
      <dgm:spPr/>
    </dgm:pt>
    <dgm:pt modelId="{B1983BB6-2E24-4475-8A2C-DEF04BC47483}" type="pres">
      <dgm:prSet presAssocID="{2B4B69A1-5E54-4775-9E45-2B587D5B146C}" presName="sibTrans" presStyleLbl="sibTrans2D1" presStyleIdx="0" presStyleCnt="0"/>
      <dgm:spPr/>
    </dgm:pt>
    <dgm:pt modelId="{8DDB4E1D-F683-4256-8BD5-7D198E24D5AE}" type="pres">
      <dgm:prSet presAssocID="{1EF9478E-9664-4490-81CD-A27AD8F93FEE}" presName="compNode" presStyleCnt="0"/>
      <dgm:spPr/>
    </dgm:pt>
    <dgm:pt modelId="{09153826-8AD1-4487-9BAE-FA8039CE63DD}" type="pres">
      <dgm:prSet presAssocID="{1EF9478E-9664-4490-81CD-A27AD8F93FEE}" presName="iconBgRect" presStyleLbl="bgShp" presStyleIdx="1" presStyleCnt="8"/>
      <dgm:spPr/>
    </dgm:pt>
    <dgm:pt modelId="{DC70E87C-F072-4F97-9575-90A678629228}" type="pres">
      <dgm:prSet presAssocID="{1EF9478E-9664-4490-81CD-A27AD8F93FEE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2CF80813-98A5-4D37-9C77-8AC2D05D3B0C}" type="pres">
      <dgm:prSet presAssocID="{1EF9478E-9664-4490-81CD-A27AD8F93FEE}" presName="spaceRect" presStyleCnt="0"/>
      <dgm:spPr/>
    </dgm:pt>
    <dgm:pt modelId="{5280340A-3EDD-43C5-A3D4-E58CE69748B0}" type="pres">
      <dgm:prSet presAssocID="{1EF9478E-9664-4490-81CD-A27AD8F93FEE}" presName="textRect" presStyleLbl="revTx" presStyleIdx="1" presStyleCnt="8">
        <dgm:presLayoutVars>
          <dgm:chMax val="1"/>
          <dgm:chPref val="1"/>
        </dgm:presLayoutVars>
      </dgm:prSet>
      <dgm:spPr/>
    </dgm:pt>
    <dgm:pt modelId="{63C029EE-D38E-4845-B718-C87991126820}" type="pres">
      <dgm:prSet presAssocID="{CB8F4302-7AA6-4DF2-AF59-98E67A76394B}" presName="sibTrans" presStyleLbl="sibTrans2D1" presStyleIdx="0" presStyleCnt="0"/>
      <dgm:spPr/>
    </dgm:pt>
    <dgm:pt modelId="{B5DC4F0E-7E41-4CB9-B940-B86927651836}" type="pres">
      <dgm:prSet presAssocID="{78090735-1280-43FC-AFF0-08A67E65DBE7}" presName="compNode" presStyleCnt="0"/>
      <dgm:spPr/>
    </dgm:pt>
    <dgm:pt modelId="{D1FFE804-2B86-4772-9266-A0EF7A65882B}" type="pres">
      <dgm:prSet presAssocID="{78090735-1280-43FC-AFF0-08A67E65DBE7}" presName="iconBgRect" presStyleLbl="bgShp" presStyleIdx="2" presStyleCnt="8"/>
      <dgm:spPr/>
    </dgm:pt>
    <dgm:pt modelId="{16860AE4-CD45-41C6-AEEA-EB7782AB1DE6}" type="pres">
      <dgm:prSet presAssocID="{78090735-1280-43FC-AFF0-08A67E65DBE7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553657A-046C-4E9F-B2DE-4299CD6DC4BD}" type="pres">
      <dgm:prSet presAssocID="{78090735-1280-43FC-AFF0-08A67E65DBE7}" presName="spaceRect" presStyleCnt="0"/>
      <dgm:spPr/>
    </dgm:pt>
    <dgm:pt modelId="{D0FE01EB-AC96-4635-A053-F21F22B4B5A3}" type="pres">
      <dgm:prSet presAssocID="{78090735-1280-43FC-AFF0-08A67E65DBE7}" presName="textRect" presStyleLbl="revTx" presStyleIdx="2" presStyleCnt="8">
        <dgm:presLayoutVars>
          <dgm:chMax val="1"/>
          <dgm:chPref val="1"/>
        </dgm:presLayoutVars>
      </dgm:prSet>
      <dgm:spPr/>
    </dgm:pt>
    <dgm:pt modelId="{9F40DFC2-8DEC-47D2-B2E4-CB8E3DB4283E}" type="pres">
      <dgm:prSet presAssocID="{5C906A91-3D2D-4A98-9386-71666F93DC2E}" presName="sibTrans" presStyleLbl="sibTrans2D1" presStyleIdx="0" presStyleCnt="0"/>
      <dgm:spPr/>
    </dgm:pt>
    <dgm:pt modelId="{EC13159B-4140-45A9-B481-0B6B73D32AF1}" type="pres">
      <dgm:prSet presAssocID="{304F5C12-9675-448C-9A5A-D4042BCC60E5}" presName="compNode" presStyleCnt="0"/>
      <dgm:spPr/>
    </dgm:pt>
    <dgm:pt modelId="{4AE04B8A-279D-4773-A236-B8B10A3FAB04}" type="pres">
      <dgm:prSet presAssocID="{304F5C12-9675-448C-9A5A-D4042BCC60E5}" presName="iconBgRect" presStyleLbl="bgShp" presStyleIdx="3" presStyleCnt="8"/>
      <dgm:spPr/>
    </dgm:pt>
    <dgm:pt modelId="{858D2F05-32AD-46FD-B93A-81B189992586}" type="pres">
      <dgm:prSet presAssocID="{304F5C12-9675-448C-9A5A-D4042BCC60E5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FCA64582-B3D5-4FB5-99B1-0DDACA2DAE54}" type="pres">
      <dgm:prSet presAssocID="{304F5C12-9675-448C-9A5A-D4042BCC60E5}" presName="spaceRect" presStyleCnt="0"/>
      <dgm:spPr/>
    </dgm:pt>
    <dgm:pt modelId="{16DD595B-AC9F-4E7A-BDEC-D307F531E91D}" type="pres">
      <dgm:prSet presAssocID="{304F5C12-9675-448C-9A5A-D4042BCC60E5}" presName="textRect" presStyleLbl="revTx" presStyleIdx="3" presStyleCnt="8">
        <dgm:presLayoutVars>
          <dgm:chMax val="1"/>
          <dgm:chPref val="1"/>
        </dgm:presLayoutVars>
      </dgm:prSet>
      <dgm:spPr/>
    </dgm:pt>
    <dgm:pt modelId="{9F17F9C8-7C43-4A53-996F-40FE24025B07}" type="pres">
      <dgm:prSet presAssocID="{FC26284D-5A13-4E14-A6D2-5580E8C8E2E3}" presName="sibTrans" presStyleLbl="sibTrans2D1" presStyleIdx="0" presStyleCnt="0"/>
      <dgm:spPr/>
    </dgm:pt>
    <dgm:pt modelId="{A97CD47B-4E2D-4461-97A6-8242D0591C43}" type="pres">
      <dgm:prSet presAssocID="{9CE7E7F6-5729-4D22-B534-D1B5BFC1BF1E}" presName="compNode" presStyleCnt="0"/>
      <dgm:spPr/>
    </dgm:pt>
    <dgm:pt modelId="{314ECBEF-F73B-4AE6-BD5E-583C55F8F8B1}" type="pres">
      <dgm:prSet presAssocID="{9CE7E7F6-5729-4D22-B534-D1B5BFC1BF1E}" presName="iconBgRect" presStyleLbl="bgShp" presStyleIdx="4" presStyleCnt="8"/>
      <dgm:spPr/>
    </dgm:pt>
    <dgm:pt modelId="{78F0E945-F128-43D2-9338-34D66AF42528}" type="pres">
      <dgm:prSet presAssocID="{9CE7E7F6-5729-4D22-B534-D1B5BFC1BF1E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67CF813D-D955-4AA9-8142-8A744CB8E5C8}" type="pres">
      <dgm:prSet presAssocID="{9CE7E7F6-5729-4D22-B534-D1B5BFC1BF1E}" presName="spaceRect" presStyleCnt="0"/>
      <dgm:spPr/>
    </dgm:pt>
    <dgm:pt modelId="{72DAC470-A2E2-410B-93BC-5CE6027A0F06}" type="pres">
      <dgm:prSet presAssocID="{9CE7E7F6-5729-4D22-B534-D1B5BFC1BF1E}" presName="textRect" presStyleLbl="revTx" presStyleIdx="4" presStyleCnt="8">
        <dgm:presLayoutVars>
          <dgm:chMax val="1"/>
          <dgm:chPref val="1"/>
        </dgm:presLayoutVars>
      </dgm:prSet>
      <dgm:spPr/>
    </dgm:pt>
    <dgm:pt modelId="{374A700E-8BE2-494F-A0FB-0BAA5C29B991}" type="pres">
      <dgm:prSet presAssocID="{78288D01-F572-4973-8814-99F29919FFB1}" presName="sibTrans" presStyleLbl="sibTrans2D1" presStyleIdx="0" presStyleCnt="0"/>
      <dgm:spPr/>
    </dgm:pt>
    <dgm:pt modelId="{80DCDDE9-7F58-4408-B8CE-81ABDBE329BD}" type="pres">
      <dgm:prSet presAssocID="{70BC8DDD-0EA0-4F0C-81C7-25549EC9A188}" presName="compNode" presStyleCnt="0"/>
      <dgm:spPr/>
    </dgm:pt>
    <dgm:pt modelId="{4C1757C1-7975-4C60-8796-E49E65FDD14B}" type="pres">
      <dgm:prSet presAssocID="{70BC8DDD-0EA0-4F0C-81C7-25549EC9A188}" presName="iconBgRect" presStyleLbl="bgShp" presStyleIdx="5" presStyleCnt="8"/>
      <dgm:spPr/>
    </dgm:pt>
    <dgm:pt modelId="{D0EC1675-B6C4-404E-BB09-A380A6213C0F}" type="pres">
      <dgm:prSet presAssocID="{70BC8DDD-0EA0-4F0C-81C7-25549EC9A188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"/>
        </a:ext>
      </dgm:extLst>
    </dgm:pt>
    <dgm:pt modelId="{C4CC2688-4435-4C72-9011-94ADD35B0ABF}" type="pres">
      <dgm:prSet presAssocID="{70BC8DDD-0EA0-4F0C-81C7-25549EC9A188}" presName="spaceRect" presStyleCnt="0"/>
      <dgm:spPr/>
    </dgm:pt>
    <dgm:pt modelId="{A31FC8BB-C664-450B-9A84-9693DAA77091}" type="pres">
      <dgm:prSet presAssocID="{70BC8DDD-0EA0-4F0C-81C7-25549EC9A188}" presName="textRect" presStyleLbl="revTx" presStyleIdx="5" presStyleCnt="8">
        <dgm:presLayoutVars>
          <dgm:chMax val="1"/>
          <dgm:chPref val="1"/>
        </dgm:presLayoutVars>
      </dgm:prSet>
      <dgm:spPr/>
    </dgm:pt>
    <dgm:pt modelId="{E92C1064-4602-436C-B9F9-77ADB8B8676F}" type="pres">
      <dgm:prSet presAssocID="{5E3F8568-A748-4651-9162-638EC65C570B}" presName="sibTrans" presStyleLbl="sibTrans2D1" presStyleIdx="0" presStyleCnt="0"/>
      <dgm:spPr/>
    </dgm:pt>
    <dgm:pt modelId="{A28A8E79-56D2-409D-A856-9F79DA5AA69C}" type="pres">
      <dgm:prSet presAssocID="{22304291-B5DA-4F2B-BCE5-AD0550A18F88}" presName="compNode" presStyleCnt="0"/>
      <dgm:spPr/>
    </dgm:pt>
    <dgm:pt modelId="{394F6881-8EF1-4182-9B89-2A3AD161FA8E}" type="pres">
      <dgm:prSet presAssocID="{22304291-B5DA-4F2B-BCE5-AD0550A18F88}" presName="iconBgRect" presStyleLbl="bgShp" presStyleIdx="6" presStyleCnt="8"/>
      <dgm:spPr/>
    </dgm:pt>
    <dgm:pt modelId="{AFDEF937-7E7C-4089-92DC-CCF8D289FA8D}" type="pres">
      <dgm:prSet presAssocID="{22304291-B5DA-4F2B-BCE5-AD0550A18F88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0124361A-B6E2-4944-BD59-A1EF1010B6E8}" type="pres">
      <dgm:prSet presAssocID="{22304291-B5DA-4F2B-BCE5-AD0550A18F88}" presName="spaceRect" presStyleCnt="0"/>
      <dgm:spPr/>
    </dgm:pt>
    <dgm:pt modelId="{5E29970F-49E5-4301-83B3-BF18252CA2F0}" type="pres">
      <dgm:prSet presAssocID="{22304291-B5DA-4F2B-BCE5-AD0550A18F88}" presName="textRect" presStyleLbl="revTx" presStyleIdx="6" presStyleCnt="8">
        <dgm:presLayoutVars>
          <dgm:chMax val="1"/>
          <dgm:chPref val="1"/>
        </dgm:presLayoutVars>
      </dgm:prSet>
      <dgm:spPr/>
    </dgm:pt>
    <dgm:pt modelId="{79FC88E2-A295-408F-9C03-7598A71DCD81}" type="pres">
      <dgm:prSet presAssocID="{84121F21-9F9E-46B9-81AC-1209B78944FD}" presName="sibTrans" presStyleLbl="sibTrans2D1" presStyleIdx="0" presStyleCnt="0"/>
      <dgm:spPr/>
    </dgm:pt>
    <dgm:pt modelId="{75609DED-7CC1-4C0E-9805-BAA2D9FDDB9F}" type="pres">
      <dgm:prSet presAssocID="{17D573F8-7A13-49C4-9353-47DF1DB17D48}" presName="compNode" presStyleCnt="0"/>
      <dgm:spPr/>
    </dgm:pt>
    <dgm:pt modelId="{4B0EC1CB-B8AB-40C6-A75E-C0B5467F37F6}" type="pres">
      <dgm:prSet presAssocID="{17D573F8-7A13-49C4-9353-47DF1DB17D48}" presName="iconBgRect" presStyleLbl="bgShp" presStyleIdx="7" presStyleCnt="8"/>
      <dgm:spPr/>
    </dgm:pt>
    <dgm:pt modelId="{CA4DA92E-BC18-4EFB-90BC-6923784BB6AE}" type="pres">
      <dgm:prSet presAssocID="{17D573F8-7A13-49C4-9353-47DF1DB17D48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0B972A01-8AB9-4637-B870-E0FDC54C9238}" type="pres">
      <dgm:prSet presAssocID="{17D573F8-7A13-49C4-9353-47DF1DB17D48}" presName="spaceRect" presStyleCnt="0"/>
      <dgm:spPr/>
    </dgm:pt>
    <dgm:pt modelId="{A9614A4A-2821-4A78-984A-07D58F5D2052}" type="pres">
      <dgm:prSet presAssocID="{17D573F8-7A13-49C4-9353-47DF1DB17D48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E3292F17-34C8-4BE0-AD6A-7628088BD335}" srcId="{BD61D0FC-FA87-463F-9D43-13E8B74E3B3D}" destId="{17D573F8-7A13-49C4-9353-47DF1DB17D48}" srcOrd="7" destOrd="0" parTransId="{80D4A9FE-CE49-4607-ACEA-2825EB443BA1}" sibTransId="{041C12E5-FC87-4B2F-B90D-6BA550780DFB}"/>
    <dgm:cxn modelId="{E62B1C1A-AD1C-495D-ABB4-03C634A70DEB}" type="presOf" srcId="{1EF9478E-9664-4490-81CD-A27AD8F93FEE}" destId="{5280340A-3EDD-43C5-A3D4-E58CE69748B0}" srcOrd="0" destOrd="0" presId="urn:microsoft.com/office/officeart/2018/2/layout/IconCircleList"/>
    <dgm:cxn modelId="{C05A6122-36DC-4A1D-88E1-1413D4F6F926}" type="presOf" srcId="{78090735-1280-43FC-AFF0-08A67E65DBE7}" destId="{D0FE01EB-AC96-4635-A053-F21F22B4B5A3}" srcOrd="0" destOrd="0" presId="urn:microsoft.com/office/officeart/2018/2/layout/IconCircleList"/>
    <dgm:cxn modelId="{64DDBC28-D841-4145-8BC2-6323857A735C}" srcId="{BD61D0FC-FA87-463F-9D43-13E8B74E3B3D}" destId="{F29FA390-1EC1-4F29-996C-B3913A11ED74}" srcOrd="0" destOrd="0" parTransId="{0D7E0380-6B2B-4279-856F-DC018F1C2245}" sibTransId="{2B4B69A1-5E54-4775-9E45-2B587D5B146C}"/>
    <dgm:cxn modelId="{747B633F-D1B8-47B0-9A9D-25F430A75FA1}" type="presOf" srcId="{22304291-B5DA-4F2B-BCE5-AD0550A18F88}" destId="{5E29970F-49E5-4301-83B3-BF18252CA2F0}" srcOrd="0" destOrd="0" presId="urn:microsoft.com/office/officeart/2018/2/layout/IconCircleList"/>
    <dgm:cxn modelId="{77C1873F-D362-4531-99F5-BD3115F376C1}" type="presOf" srcId="{9CE7E7F6-5729-4D22-B534-D1B5BFC1BF1E}" destId="{72DAC470-A2E2-410B-93BC-5CE6027A0F06}" srcOrd="0" destOrd="0" presId="urn:microsoft.com/office/officeart/2018/2/layout/IconCircleList"/>
    <dgm:cxn modelId="{2149C966-3A70-4A9F-9A77-A457B85933A0}" type="presOf" srcId="{5C906A91-3D2D-4A98-9386-71666F93DC2E}" destId="{9F40DFC2-8DEC-47D2-B2E4-CB8E3DB4283E}" srcOrd="0" destOrd="0" presId="urn:microsoft.com/office/officeart/2018/2/layout/IconCircleList"/>
    <dgm:cxn modelId="{F262BF49-8CD0-477F-B443-9465A9C1FCA6}" type="presOf" srcId="{84121F21-9F9E-46B9-81AC-1209B78944FD}" destId="{79FC88E2-A295-408F-9C03-7598A71DCD81}" srcOrd="0" destOrd="0" presId="urn:microsoft.com/office/officeart/2018/2/layout/IconCircleList"/>
    <dgm:cxn modelId="{00B8106D-C61E-43FD-9FF0-76063671EA91}" type="presOf" srcId="{2B4B69A1-5E54-4775-9E45-2B587D5B146C}" destId="{B1983BB6-2E24-4475-8A2C-DEF04BC47483}" srcOrd="0" destOrd="0" presId="urn:microsoft.com/office/officeart/2018/2/layout/IconCircleList"/>
    <dgm:cxn modelId="{78A92C70-F79C-4DF7-9BAA-101CCB153B6D}" type="presOf" srcId="{BD61D0FC-FA87-463F-9D43-13E8B74E3B3D}" destId="{231CCF21-4EB2-4757-AE64-07E6779C92BD}" srcOrd="0" destOrd="0" presId="urn:microsoft.com/office/officeart/2018/2/layout/IconCircleList"/>
    <dgm:cxn modelId="{36069E70-F9A9-4365-8E2B-F5A5A2E8C40A}" srcId="{BD61D0FC-FA87-463F-9D43-13E8B74E3B3D}" destId="{304F5C12-9675-448C-9A5A-D4042BCC60E5}" srcOrd="3" destOrd="0" parTransId="{6EFCE723-688C-4E08-A2F0-53C7C0E8A21D}" sibTransId="{FC26284D-5A13-4E14-A6D2-5580E8C8E2E3}"/>
    <dgm:cxn modelId="{A2104372-0927-43A8-8A05-D9134D4A0918}" srcId="{BD61D0FC-FA87-463F-9D43-13E8B74E3B3D}" destId="{22304291-B5DA-4F2B-BCE5-AD0550A18F88}" srcOrd="6" destOrd="0" parTransId="{D234C088-0636-4CE5-983F-30F5494FB92A}" sibTransId="{84121F21-9F9E-46B9-81AC-1209B78944FD}"/>
    <dgm:cxn modelId="{CBF4787E-9D61-4821-BC81-160F0C733C2F}" type="presOf" srcId="{17D573F8-7A13-49C4-9353-47DF1DB17D48}" destId="{A9614A4A-2821-4A78-984A-07D58F5D2052}" srcOrd="0" destOrd="0" presId="urn:microsoft.com/office/officeart/2018/2/layout/IconCircleList"/>
    <dgm:cxn modelId="{25530582-80D5-4B1C-9BC7-53F5DC94606F}" srcId="{BD61D0FC-FA87-463F-9D43-13E8B74E3B3D}" destId="{9CE7E7F6-5729-4D22-B534-D1B5BFC1BF1E}" srcOrd="4" destOrd="0" parTransId="{ACFFA2CF-3265-4B69-9150-DEE3B668813B}" sibTransId="{78288D01-F572-4973-8814-99F29919FFB1}"/>
    <dgm:cxn modelId="{D5C41784-FE32-43B9-B8D9-00AAE2A16596}" srcId="{BD61D0FC-FA87-463F-9D43-13E8B74E3B3D}" destId="{78090735-1280-43FC-AFF0-08A67E65DBE7}" srcOrd="2" destOrd="0" parTransId="{6CB99830-16BD-4BAC-978B-7D52F7B8D4F8}" sibTransId="{5C906A91-3D2D-4A98-9386-71666F93DC2E}"/>
    <dgm:cxn modelId="{D0F780A5-4E8E-4D12-A94B-E2D3D2B9240A}" type="presOf" srcId="{CB8F4302-7AA6-4DF2-AF59-98E67A76394B}" destId="{63C029EE-D38E-4845-B718-C87991126820}" srcOrd="0" destOrd="0" presId="urn:microsoft.com/office/officeart/2018/2/layout/IconCircleList"/>
    <dgm:cxn modelId="{875BC5BF-297E-4F26-ABEC-D65BDC4C6083}" type="presOf" srcId="{78288D01-F572-4973-8814-99F29919FFB1}" destId="{374A700E-8BE2-494F-A0FB-0BAA5C29B991}" srcOrd="0" destOrd="0" presId="urn:microsoft.com/office/officeart/2018/2/layout/IconCircleList"/>
    <dgm:cxn modelId="{820180CA-DFE6-4D2B-8793-4661CEA22DFB}" type="presOf" srcId="{FC26284D-5A13-4E14-A6D2-5580E8C8E2E3}" destId="{9F17F9C8-7C43-4A53-996F-40FE24025B07}" srcOrd="0" destOrd="0" presId="urn:microsoft.com/office/officeart/2018/2/layout/IconCircleList"/>
    <dgm:cxn modelId="{049051D0-9CCC-4FCB-9585-04DDC0A9160C}" type="presOf" srcId="{F29FA390-1EC1-4F29-996C-B3913A11ED74}" destId="{C4A3D7DE-DB20-4FBF-A065-B01DA6F38606}" srcOrd="0" destOrd="0" presId="urn:microsoft.com/office/officeart/2018/2/layout/IconCircleList"/>
    <dgm:cxn modelId="{5E1D43D5-B5E3-44A7-925E-63401AB5EF93}" type="presOf" srcId="{70BC8DDD-0EA0-4F0C-81C7-25549EC9A188}" destId="{A31FC8BB-C664-450B-9A84-9693DAA77091}" srcOrd="0" destOrd="0" presId="urn:microsoft.com/office/officeart/2018/2/layout/IconCircleList"/>
    <dgm:cxn modelId="{36E27DD6-16D5-4130-9C67-9D5D4497DC82}" type="presOf" srcId="{304F5C12-9675-448C-9A5A-D4042BCC60E5}" destId="{16DD595B-AC9F-4E7A-BDEC-D307F531E91D}" srcOrd="0" destOrd="0" presId="urn:microsoft.com/office/officeart/2018/2/layout/IconCircleList"/>
    <dgm:cxn modelId="{2FAF2BD9-D1FA-4F50-9B4C-93B709F6704B}" srcId="{BD61D0FC-FA87-463F-9D43-13E8B74E3B3D}" destId="{1EF9478E-9664-4490-81CD-A27AD8F93FEE}" srcOrd="1" destOrd="0" parTransId="{ED48C7AD-1706-48AB-AE92-B7B00DD4B3FC}" sibTransId="{CB8F4302-7AA6-4DF2-AF59-98E67A76394B}"/>
    <dgm:cxn modelId="{935357E2-071F-436B-92DB-7D86C9C36BCE}" srcId="{BD61D0FC-FA87-463F-9D43-13E8B74E3B3D}" destId="{70BC8DDD-0EA0-4F0C-81C7-25549EC9A188}" srcOrd="5" destOrd="0" parTransId="{0D3F60A1-779D-4139-B65D-53ABA84BDE1F}" sibTransId="{5E3F8568-A748-4651-9162-638EC65C570B}"/>
    <dgm:cxn modelId="{E9106CFB-6E15-4B61-AC82-E06BC9C40F83}" type="presOf" srcId="{5E3F8568-A748-4651-9162-638EC65C570B}" destId="{E92C1064-4602-436C-B9F9-77ADB8B8676F}" srcOrd="0" destOrd="0" presId="urn:microsoft.com/office/officeart/2018/2/layout/IconCircleList"/>
    <dgm:cxn modelId="{E8ED1842-C946-4AE8-95A1-3AF611C84250}" type="presParOf" srcId="{231CCF21-4EB2-4757-AE64-07E6779C92BD}" destId="{CF87749F-ED43-47F4-9C2E-E7FBF9D250AA}" srcOrd="0" destOrd="0" presId="urn:microsoft.com/office/officeart/2018/2/layout/IconCircleList"/>
    <dgm:cxn modelId="{1DC019FD-7BB6-4BD9-BFF7-A6E9F998DE70}" type="presParOf" srcId="{CF87749F-ED43-47F4-9C2E-E7FBF9D250AA}" destId="{5BF8A0BB-673C-49B5-8FB1-2294A91F8523}" srcOrd="0" destOrd="0" presId="urn:microsoft.com/office/officeart/2018/2/layout/IconCircleList"/>
    <dgm:cxn modelId="{98432CB2-3EFF-401B-88DE-697B75023306}" type="presParOf" srcId="{5BF8A0BB-673C-49B5-8FB1-2294A91F8523}" destId="{9A5D8385-E212-4A61-9705-C8E56B471716}" srcOrd="0" destOrd="0" presId="urn:microsoft.com/office/officeart/2018/2/layout/IconCircleList"/>
    <dgm:cxn modelId="{F33519B0-9560-4CD6-A3D1-D88CC1283BEC}" type="presParOf" srcId="{5BF8A0BB-673C-49B5-8FB1-2294A91F8523}" destId="{2A8321D7-CB20-4DFC-B9E2-04E353EC19EB}" srcOrd="1" destOrd="0" presId="urn:microsoft.com/office/officeart/2018/2/layout/IconCircleList"/>
    <dgm:cxn modelId="{4B8A6342-557C-45AD-820E-07D0F816FAB7}" type="presParOf" srcId="{5BF8A0BB-673C-49B5-8FB1-2294A91F8523}" destId="{EC7E25FB-C1F2-4E0E-B7C1-C4F2DA7310A0}" srcOrd="2" destOrd="0" presId="urn:microsoft.com/office/officeart/2018/2/layout/IconCircleList"/>
    <dgm:cxn modelId="{A1388616-C421-4A8A-B0BD-2C008DED55D2}" type="presParOf" srcId="{5BF8A0BB-673C-49B5-8FB1-2294A91F8523}" destId="{C4A3D7DE-DB20-4FBF-A065-B01DA6F38606}" srcOrd="3" destOrd="0" presId="urn:microsoft.com/office/officeart/2018/2/layout/IconCircleList"/>
    <dgm:cxn modelId="{FD42FF99-EBBD-400A-B3B0-183DBF602D19}" type="presParOf" srcId="{CF87749F-ED43-47F4-9C2E-E7FBF9D250AA}" destId="{B1983BB6-2E24-4475-8A2C-DEF04BC47483}" srcOrd="1" destOrd="0" presId="urn:microsoft.com/office/officeart/2018/2/layout/IconCircleList"/>
    <dgm:cxn modelId="{D05BE3F6-D0DF-4F4D-B1C0-12EFF16ED900}" type="presParOf" srcId="{CF87749F-ED43-47F4-9C2E-E7FBF9D250AA}" destId="{8DDB4E1D-F683-4256-8BD5-7D198E24D5AE}" srcOrd="2" destOrd="0" presId="urn:microsoft.com/office/officeart/2018/2/layout/IconCircleList"/>
    <dgm:cxn modelId="{2A5AE75F-96F8-4A7B-AA54-B42CB403F209}" type="presParOf" srcId="{8DDB4E1D-F683-4256-8BD5-7D198E24D5AE}" destId="{09153826-8AD1-4487-9BAE-FA8039CE63DD}" srcOrd="0" destOrd="0" presId="urn:microsoft.com/office/officeart/2018/2/layout/IconCircleList"/>
    <dgm:cxn modelId="{8BD8DEF8-2F23-42C9-AA15-5DE530739C31}" type="presParOf" srcId="{8DDB4E1D-F683-4256-8BD5-7D198E24D5AE}" destId="{DC70E87C-F072-4F97-9575-90A678629228}" srcOrd="1" destOrd="0" presId="urn:microsoft.com/office/officeart/2018/2/layout/IconCircleList"/>
    <dgm:cxn modelId="{E81505A3-D810-4BD4-A8D2-D92C02B3EEF9}" type="presParOf" srcId="{8DDB4E1D-F683-4256-8BD5-7D198E24D5AE}" destId="{2CF80813-98A5-4D37-9C77-8AC2D05D3B0C}" srcOrd="2" destOrd="0" presId="urn:microsoft.com/office/officeart/2018/2/layout/IconCircleList"/>
    <dgm:cxn modelId="{B05D8982-001C-416D-992F-03E4092CD7FC}" type="presParOf" srcId="{8DDB4E1D-F683-4256-8BD5-7D198E24D5AE}" destId="{5280340A-3EDD-43C5-A3D4-E58CE69748B0}" srcOrd="3" destOrd="0" presId="urn:microsoft.com/office/officeart/2018/2/layout/IconCircleList"/>
    <dgm:cxn modelId="{D2501396-6019-4850-855C-5B067B97BE0E}" type="presParOf" srcId="{CF87749F-ED43-47F4-9C2E-E7FBF9D250AA}" destId="{63C029EE-D38E-4845-B718-C87991126820}" srcOrd="3" destOrd="0" presId="urn:microsoft.com/office/officeart/2018/2/layout/IconCircleList"/>
    <dgm:cxn modelId="{87842738-7FB8-47E5-83D0-DB3CB9E1209C}" type="presParOf" srcId="{CF87749F-ED43-47F4-9C2E-E7FBF9D250AA}" destId="{B5DC4F0E-7E41-4CB9-B940-B86927651836}" srcOrd="4" destOrd="0" presId="urn:microsoft.com/office/officeart/2018/2/layout/IconCircleList"/>
    <dgm:cxn modelId="{92CC2462-28D3-4928-8A0E-8F82253EBCC1}" type="presParOf" srcId="{B5DC4F0E-7E41-4CB9-B940-B86927651836}" destId="{D1FFE804-2B86-4772-9266-A0EF7A65882B}" srcOrd="0" destOrd="0" presId="urn:microsoft.com/office/officeart/2018/2/layout/IconCircleList"/>
    <dgm:cxn modelId="{516BA976-9EBA-43FB-9C82-C26178B8455F}" type="presParOf" srcId="{B5DC4F0E-7E41-4CB9-B940-B86927651836}" destId="{16860AE4-CD45-41C6-AEEA-EB7782AB1DE6}" srcOrd="1" destOrd="0" presId="urn:microsoft.com/office/officeart/2018/2/layout/IconCircleList"/>
    <dgm:cxn modelId="{A943CC09-6180-43A0-809E-DFF372DCCAA9}" type="presParOf" srcId="{B5DC4F0E-7E41-4CB9-B940-B86927651836}" destId="{1553657A-046C-4E9F-B2DE-4299CD6DC4BD}" srcOrd="2" destOrd="0" presId="urn:microsoft.com/office/officeart/2018/2/layout/IconCircleList"/>
    <dgm:cxn modelId="{12DF7E94-344B-4C90-A62D-219DFB1208A7}" type="presParOf" srcId="{B5DC4F0E-7E41-4CB9-B940-B86927651836}" destId="{D0FE01EB-AC96-4635-A053-F21F22B4B5A3}" srcOrd="3" destOrd="0" presId="urn:microsoft.com/office/officeart/2018/2/layout/IconCircleList"/>
    <dgm:cxn modelId="{48F07699-B31E-405C-8064-D76A73E2C21E}" type="presParOf" srcId="{CF87749F-ED43-47F4-9C2E-E7FBF9D250AA}" destId="{9F40DFC2-8DEC-47D2-B2E4-CB8E3DB4283E}" srcOrd="5" destOrd="0" presId="urn:microsoft.com/office/officeart/2018/2/layout/IconCircleList"/>
    <dgm:cxn modelId="{9B02598D-CFE5-4CD0-A9DA-8AD61BAC1883}" type="presParOf" srcId="{CF87749F-ED43-47F4-9C2E-E7FBF9D250AA}" destId="{EC13159B-4140-45A9-B481-0B6B73D32AF1}" srcOrd="6" destOrd="0" presId="urn:microsoft.com/office/officeart/2018/2/layout/IconCircleList"/>
    <dgm:cxn modelId="{E50B5F1D-2517-43FA-A2BF-C9994C626DE5}" type="presParOf" srcId="{EC13159B-4140-45A9-B481-0B6B73D32AF1}" destId="{4AE04B8A-279D-4773-A236-B8B10A3FAB04}" srcOrd="0" destOrd="0" presId="urn:microsoft.com/office/officeart/2018/2/layout/IconCircleList"/>
    <dgm:cxn modelId="{E29A015C-B2F8-4926-9E52-4679AF127831}" type="presParOf" srcId="{EC13159B-4140-45A9-B481-0B6B73D32AF1}" destId="{858D2F05-32AD-46FD-B93A-81B189992586}" srcOrd="1" destOrd="0" presId="urn:microsoft.com/office/officeart/2018/2/layout/IconCircleList"/>
    <dgm:cxn modelId="{E43D3E8B-B559-4807-B4F8-248435A636B1}" type="presParOf" srcId="{EC13159B-4140-45A9-B481-0B6B73D32AF1}" destId="{FCA64582-B3D5-4FB5-99B1-0DDACA2DAE54}" srcOrd="2" destOrd="0" presId="urn:microsoft.com/office/officeart/2018/2/layout/IconCircleList"/>
    <dgm:cxn modelId="{91D1E509-5C24-4E03-8D05-1E0DFD6E6724}" type="presParOf" srcId="{EC13159B-4140-45A9-B481-0B6B73D32AF1}" destId="{16DD595B-AC9F-4E7A-BDEC-D307F531E91D}" srcOrd="3" destOrd="0" presId="urn:microsoft.com/office/officeart/2018/2/layout/IconCircleList"/>
    <dgm:cxn modelId="{7FC7EBE9-A7FB-493F-A221-5D430D4CD451}" type="presParOf" srcId="{CF87749F-ED43-47F4-9C2E-E7FBF9D250AA}" destId="{9F17F9C8-7C43-4A53-996F-40FE24025B07}" srcOrd="7" destOrd="0" presId="urn:microsoft.com/office/officeart/2018/2/layout/IconCircleList"/>
    <dgm:cxn modelId="{4498F62F-4473-493B-8B68-3CB15658ADDE}" type="presParOf" srcId="{CF87749F-ED43-47F4-9C2E-E7FBF9D250AA}" destId="{A97CD47B-4E2D-4461-97A6-8242D0591C43}" srcOrd="8" destOrd="0" presId="urn:microsoft.com/office/officeart/2018/2/layout/IconCircleList"/>
    <dgm:cxn modelId="{380D998C-F358-4E79-BCFF-4D7A46C79847}" type="presParOf" srcId="{A97CD47B-4E2D-4461-97A6-8242D0591C43}" destId="{314ECBEF-F73B-4AE6-BD5E-583C55F8F8B1}" srcOrd="0" destOrd="0" presId="urn:microsoft.com/office/officeart/2018/2/layout/IconCircleList"/>
    <dgm:cxn modelId="{C9A6CAD1-5627-4F2F-88D2-07D9F3AEDF40}" type="presParOf" srcId="{A97CD47B-4E2D-4461-97A6-8242D0591C43}" destId="{78F0E945-F128-43D2-9338-34D66AF42528}" srcOrd="1" destOrd="0" presId="urn:microsoft.com/office/officeart/2018/2/layout/IconCircleList"/>
    <dgm:cxn modelId="{B80F791C-20F7-4E71-80B6-FC7D313BD683}" type="presParOf" srcId="{A97CD47B-4E2D-4461-97A6-8242D0591C43}" destId="{67CF813D-D955-4AA9-8142-8A744CB8E5C8}" srcOrd="2" destOrd="0" presId="urn:microsoft.com/office/officeart/2018/2/layout/IconCircleList"/>
    <dgm:cxn modelId="{C1B9DCEB-89CA-4EF6-B80C-A6121ED58435}" type="presParOf" srcId="{A97CD47B-4E2D-4461-97A6-8242D0591C43}" destId="{72DAC470-A2E2-410B-93BC-5CE6027A0F06}" srcOrd="3" destOrd="0" presId="urn:microsoft.com/office/officeart/2018/2/layout/IconCircleList"/>
    <dgm:cxn modelId="{1F11E9EE-156F-4F16-BB0D-519C3663F75C}" type="presParOf" srcId="{CF87749F-ED43-47F4-9C2E-E7FBF9D250AA}" destId="{374A700E-8BE2-494F-A0FB-0BAA5C29B991}" srcOrd="9" destOrd="0" presId="urn:microsoft.com/office/officeart/2018/2/layout/IconCircleList"/>
    <dgm:cxn modelId="{89B413E3-B3A2-4C59-B8A0-A5E96345B032}" type="presParOf" srcId="{CF87749F-ED43-47F4-9C2E-E7FBF9D250AA}" destId="{80DCDDE9-7F58-4408-B8CE-81ABDBE329BD}" srcOrd="10" destOrd="0" presId="urn:microsoft.com/office/officeart/2018/2/layout/IconCircleList"/>
    <dgm:cxn modelId="{400B4A95-0402-4303-BD20-92B14E14E24F}" type="presParOf" srcId="{80DCDDE9-7F58-4408-B8CE-81ABDBE329BD}" destId="{4C1757C1-7975-4C60-8796-E49E65FDD14B}" srcOrd="0" destOrd="0" presId="urn:microsoft.com/office/officeart/2018/2/layout/IconCircleList"/>
    <dgm:cxn modelId="{A75867AE-4DAA-4CAF-97DE-81DA1D12C004}" type="presParOf" srcId="{80DCDDE9-7F58-4408-B8CE-81ABDBE329BD}" destId="{D0EC1675-B6C4-404E-BB09-A380A6213C0F}" srcOrd="1" destOrd="0" presId="urn:microsoft.com/office/officeart/2018/2/layout/IconCircleList"/>
    <dgm:cxn modelId="{8248291F-6336-4834-985C-B7438EA722B0}" type="presParOf" srcId="{80DCDDE9-7F58-4408-B8CE-81ABDBE329BD}" destId="{C4CC2688-4435-4C72-9011-94ADD35B0ABF}" srcOrd="2" destOrd="0" presId="urn:microsoft.com/office/officeart/2018/2/layout/IconCircleList"/>
    <dgm:cxn modelId="{6902CED7-97AB-4B17-BAE2-54A1979339E8}" type="presParOf" srcId="{80DCDDE9-7F58-4408-B8CE-81ABDBE329BD}" destId="{A31FC8BB-C664-450B-9A84-9693DAA77091}" srcOrd="3" destOrd="0" presId="urn:microsoft.com/office/officeart/2018/2/layout/IconCircleList"/>
    <dgm:cxn modelId="{F484CE32-F004-47B3-8E3F-5958B83A2AF7}" type="presParOf" srcId="{CF87749F-ED43-47F4-9C2E-E7FBF9D250AA}" destId="{E92C1064-4602-436C-B9F9-77ADB8B8676F}" srcOrd="11" destOrd="0" presId="urn:microsoft.com/office/officeart/2018/2/layout/IconCircleList"/>
    <dgm:cxn modelId="{DC9F3F56-049F-42C2-BEAC-AE34A398F13E}" type="presParOf" srcId="{CF87749F-ED43-47F4-9C2E-E7FBF9D250AA}" destId="{A28A8E79-56D2-409D-A856-9F79DA5AA69C}" srcOrd="12" destOrd="0" presId="urn:microsoft.com/office/officeart/2018/2/layout/IconCircleList"/>
    <dgm:cxn modelId="{ED605FA8-9E97-492F-ACEC-BBE647974E24}" type="presParOf" srcId="{A28A8E79-56D2-409D-A856-9F79DA5AA69C}" destId="{394F6881-8EF1-4182-9B89-2A3AD161FA8E}" srcOrd="0" destOrd="0" presId="urn:microsoft.com/office/officeart/2018/2/layout/IconCircleList"/>
    <dgm:cxn modelId="{0E9E3518-1388-4F38-815F-E972CE0EB6F8}" type="presParOf" srcId="{A28A8E79-56D2-409D-A856-9F79DA5AA69C}" destId="{AFDEF937-7E7C-4089-92DC-CCF8D289FA8D}" srcOrd="1" destOrd="0" presId="urn:microsoft.com/office/officeart/2018/2/layout/IconCircleList"/>
    <dgm:cxn modelId="{48AD61AF-28EA-496C-88D2-5CA12A262428}" type="presParOf" srcId="{A28A8E79-56D2-409D-A856-9F79DA5AA69C}" destId="{0124361A-B6E2-4944-BD59-A1EF1010B6E8}" srcOrd="2" destOrd="0" presId="urn:microsoft.com/office/officeart/2018/2/layout/IconCircleList"/>
    <dgm:cxn modelId="{2CF7571B-C7C7-40F3-9BF7-E8B331B41809}" type="presParOf" srcId="{A28A8E79-56D2-409D-A856-9F79DA5AA69C}" destId="{5E29970F-49E5-4301-83B3-BF18252CA2F0}" srcOrd="3" destOrd="0" presId="urn:microsoft.com/office/officeart/2018/2/layout/IconCircleList"/>
    <dgm:cxn modelId="{7EB48016-6F97-462E-91A9-BBC623E9A2CC}" type="presParOf" srcId="{CF87749F-ED43-47F4-9C2E-E7FBF9D250AA}" destId="{79FC88E2-A295-408F-9C03-7598A71DCD81}" srcOrd="13" destOrd="0" presId="urn:microsoft.com/office/officeart/2018/2/layout/IconCircleList"/>
    <dgm:cxn modelId="{D5FC3190-E642-449C-9093-685707829583}" type="presParOf" srcId="{CF87749F-ED43-47F4-9C2E-E7FBF9D250AA}" destId="{75609DED-7CC1-4C0E-9805-BAA2D9FDDB9F}" srcOrd="14" destOrd="0" presId="urn:microsoft.com/office/officeart/2018/2/layout/IconCircleList"/>
    <dgm:cxn modelId="{D67132D3-F46B-4B5D-A16B-7943C8C06FD8}" type="presParOf" srcId="{75609DED-7CC1-4C0E-9805-BAA2D9FDDB9F}" destId="{4B0EC1CB-B8AB-40C6-A75E-C0B5467F37F6}" srcOrd="0" destOrd="0" presId="urn:microsoft.com/office/officeart/2018/2/layout/IconCircleList"/>
    <dgm:cxn modelId="{293330E3-CCAE-4A6F-A258-E051C4D1055C}" type="presParOf" srcId="{75609DED-7CC1-4C0E-9805-BAA2D9FDDB9F}" destId="{CA4DA92E-BC18-4EFB-90BC-6923784BB6AE}" srcOrd="1" destOrd="0" presId="urn:microsoft.com/office/officeart/2018/2/layout/IconCircleList"/>
    <dgm:cxn modelId="{96A6520C-5AE4-43C3-BD91-B4E4EE9D3B33}" type="presParOf" srcId="{75609DED-7CC1-4C0E-9805-BAA2D9FDDB9F}" destId="{0B972A01-8AB9-4637-B870-E0FDC54C9238}" srcOrd="2" destOrd="0" presId="urn:microsoft.com/office/officeart/2018/2/layout/IconCircleList"/>
    <dgm:cxn modelId="{C5EC7E9D-76C0-4977-9DDD-C6658B1C4472}" type="presParOf" srcId="{75609DED-7CC1-4C0E-9805-BAA2D9FDDB9F}" destId="{A9614A4A-2821-4A78-984A-07D58F5D205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D8385-E212-4A61-9705-C8E56B471716}">
      <dsp:nvSpPr>
        <dsp:cNvPr id="0" name=""/>
        <dsp:cNvSpPr/>
      </dsp:nvSpPr>
      <dsp:spPr>
        <a:xfrm>
          <a:off x="129876" y="53246"/>
          <a:ext cx="716110" cy="71611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8321D7-CB20-4DFC-B9E2-04E353EC19EB}">
      <dsp:nvSpPr>
        <dsp:cNvPr id="0" name=""/>
        <dsp:cNvSpPr/>
      </dsp:nvSpPr>
      <dsp:spPr>
        <a:xfrm>
          <a:off x="280260" y="203629"/>
          <a:ext cx="415344" cy="4153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3D7DE-DB20-4FBF-A065-B01DA6F38606}">
      <dsp:nvSpPr>
        <dsp:cNvPr id="0" name=""/>
        <dsp:cNvSpPr/>
      </dsp:nvSpPr>
      <dsp:spPr>
        <a:xfrm>
          <a:off x="999439" y="53246"/>
          <a:ext cx="1687974" cy="716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Make sense of problems &amp; persevere in solving them</a:t>
          </a:r>
        </a:p>
      </dsp:txBody>
      <dsp:txXfrm>
        <a:off x="999439" y="53246"/>
        <a:ext cx="1687974" cy="716110"/>
      </dsp:txXfrm>
    </dsp:sp>
    <dsp:sp modelId="{09153826-8AD1-4487-9BAE-FA8039CE63DD}">
      <dsp:nvSpPr>
        <dsp:cNvPr id="0" name=""/>
        <dsp:cNvSpPr/>
      </dsp:nvSpPr>
      <dsp:spPr>
        <a:xfrm>
          <a:off x="2981531" y="53246"/>
          <a:ext cx="716110" cy="71611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70E87C-F072-4F97-9575-90A678629228}">
      <dsp:nvSpPr>
        <dsp:cNvPr id="0" name=""/>
        <dsp:cNvSpPr/>
      </dsp:nvSpPr>
      <dsp:spPr>
        <a:xfrm>
          <a:off x="3131914" y="203629"/>
          <a:ext cx="415344" cy="4153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0340A-3EDD-43C5-A3D4-E58CE69748B0}">
      <dsp:nvSpPr>
        <dsp:cNvPr id="0" name=""/>
        <dsp:cNvSpPr/>
      </dsp:nvSpPr>
      <dsp:spPr>
        <a:xfrm>
          <a:off x="3851094" y="53246"/>
          <a:ext cx="1687974" cy="716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Reason abstractly &amp; quantitatively</a:t>
          </a:r>
        </a:p>
      </dsp:txBody>
      <dsp:txXfrm>
        <a:off x="3851094" y="53246"/>
        <a:ext cx="1687974" cy="716110"/>
      </dsp:txXfrm>
    </dsp:sp>
    <dsp:sp modelId="{D1FFE804-2B86-4772-9266-A0EF7A65882B}">
      <dsp:nvSpPr>
        <dsp:cNvPr id="0" name=""/>
        <dsp:cNvSpPr/>
      </dsp:nvSpPr>
      <dsp:spPr>
        <a:xfrm>
          <a:off x="5833185" y="53246"/>
          <a:ext cx="716110" cy="71611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860AE4-CD45-41C6-AEEA-EB7782AB1DE6}">
      <dsp:nvSpPr>
        <dsp:cNvPr id="0" name=""/>
        <dsp:cNvSpPr/>
      </dsp:nvSpPr>
      <dsp:spPr>
        <a:xfrm>
          <a:off x="5983568" y="203629"/>
          <a:ext cx="415344" cy="4153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E01EB-AC96-4635-A053-F21F22B4B5A3}">
      <dsp:nvSpPr>
        <dsp:cNvPr id="0" name=""/>
        <dsp:cNvSpPr/>
      </dsp:nvSpPr>
      <dsp:spPr>
        <a:xfrm>
          <a:off x="6702748" y="53246"/>
          <a:ext cx="1687974" cy="716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Construct viable arguments &amp; critique the reasoning of others</a:t>
          </a:r>
        </a:p>
      </dsp:txBody>
      <dsp:txXfrm>
        <a:off x="6702748" y="53246"/>
        <a:ext cx="1687974" cy="716110"/>
      </dsp:txXfrm>
    </dsp:sp>
    <dsp:sp modelId="{4AE04B8A-279D-4773-A236-B8B10A3FAB04}">
      <dsp:nvSpPr>
        <dsp:cNvPr id="0" name=""/>
        <dsp:cNvSpPr/>
      </dsp:nvSpPr>
      <dsp:spPr>
        <a:xfrm>
          <a:off x="129876" y="1350144"/>
          <a:ext cx="716110" cy="71611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8D2F05-32AD-46FD-B93A-81B189992586}">
      <dsp:nvSpPr>
        <dsp:cNvPr id="0" name=""/>
        <dsp:cNvSpPr/>
      </dsp:nvSpPr>
      <dsp:spPr>
        <a:xfrm>
          <a:off x="280260" y="1500527"/>
          <a:ext cx="415344" cy="4153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D595B-AC9F-4E7A-BDEC-D307F531E91D}">
      <dsp:nvSpPr>
        <dsp:cNvPr id="0" name=""/>
        <dsp:cNvSpPr/>
      </dsp:nvSpPr>
      <dsp:spPr>
        <a:xfrm>
          <a:off x="999439" y="1350144"/>
          <a:ext cx="1687974" cy="716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Model with mathematics</a:t>
          </a:r>
        </a:p>
      </dsp:txBody>
      <dsp:txXfrm>
        <a:off x="999439" y="1350144"/>
        <a:ext cx="1687974" cy="716110"/>
      </dsp:txXfrm>
    </dsp:sp>
    <dsp:sp modelId="{314ECBEF-F73B-4AE6-BD5E-583C55F8F8B1}">
      <dsp:nvSpPr>
        <dsp:cNvPr id="0" name=""/>
        <dsp:cNvSpPr/>
      </dsp:nvSpPr>
      <dsp:spPr>
        <a:xfrm>
          <a:off x="2981531" y="1350144"/>
          <a:ext cx="716110" cy="71611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F0E945-F128-43D2-9338-34D66AF42528}">
      <dsp:nvSpPr>
        <dsp:cNvPr id="0" name=""/>
        <dsp:cNvSpPr/>
      </dsp:nvSpPr>
      <dsp:spPr>
        <a:xfrm>
          <a:off x="3131914" y="1500527"/>
          <a:ext cx="415344" cy="41534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AC470-A2E2-410B-93BC-5CE6027A0F06}">
      <dsp:nvSpPr>
        <dsp:cNvPr id="0" name=""/>
        <dsp:cNvSpPr/>
      </dsp:nvSpPr>
      <dsp:spPr>
        <a:xfrm>
          <a:off x="3851094" y="1350144"/>
          <a:ext cx="1687974" cy="716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Use appropriate tools strategically</a:t>
          </a:r>
        </a:p>
      </dsp:txBody>
      <dsp:txXfrm>
        <a:off x="3851094" y="1350144"/>
        <a:ext cx="1687974" cy="716110"/>
      </dsp:txXfrm>
    </dsp:sp>
    <dsp:sp modelId="{4C1757C1-7975-4C60-8796-E49E65FDD14B}">
      <dsp:nvSpPr>
        <dsp:cNvPr id="0" name=""/>
        <dsp:cNvSpPr/>
      </dsp:nvSpPr>
      <dsp:spPr>
        <a:xfrm>
          <a:off x="5833185" y="1350144"/>
          <a:ext cx="716110" cy="71611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EC1675-B6C4-404E-BB09-A380A6213C0F}">
      <dsp:nvSpPr>
        <dsp:cNvPr id="0" name=""/>
        <dsp:cNvSpPr/>
      </dsp:nvSpPr>
      <dsp:spPr>
        <a:xfrm>
          <a:off x="5983568" y="1500527"/>
          <a:ext cx="415344" cy="41534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FC8BB-C664-450B-9A84-9693DAA77091}">
      <dsp:nvSpPr>
        <dsp:cNvPr id="0" name=""/>
        <dsp:cNvSpPr/>
      </dsp:nvSpPr>
      <dsp:spPr>
        <a:xfrm>
          <a:off x="6702748" y="1350144"/>
          <a:ext cx="1687974" cy="716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Attend to precision</a:t>
          </a:r>
        </a:p>
      </dsp:txBody>
      <dsp:txXfrm>
        <a:off x="6702748" y="1350144"/>
        <a:ext cx="1687974" cy="716110"/>
      </dsp:txXfrm>
    </dsp:sp>
    <dsp:sp modelId="{394F6881-8EF1-4182-9B89-2A3AD161FA8E}">
      <dsp:nvSpPr>
        <dsp:cNvPr id="0" name=""/>
        <dsp:cNvSpPr/>
      </dsp:nvSpPr>
      <dsp:spPr>
        <a:xfrm>
          <a:off x="129876" y="2647043"/>
          <a:ext cx="716110" cy="71611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DEF937-7E7C-4089-92DC-CCF8D289FA8D}">
      <dsp:nvSpPr>
        <dsp:cNvPr id="0" name=""/>
        <dsp:cNvSpPr/>
      </dsp:nvSpPr>
      <dsp:spPr>
        <a:xfrm>
          <a:off x="280260" y="2797426"/>
          <a:ext cx="415344" cy="415344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9970F-49E5-4301-83B3-BF18252CA2F0}">
      <dsp:nvSpPr>
        <dsp:cNvPr id="0" name=""/>
        <dsp:cNvSpPr/>
      </dsp:nvSpPr>
      <dsp:spPr>
        <a:xfrm>
          <a:off x="999439" y="2647043"/>
          <a:ext cx="1687974" cy="716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Look for &amp; make us of structure</a:t>
          </a:r>
        </a:p>
      </dsp:txBody>
      <dsp:txXfrm>
        <a:off x="999439" y="2647043"/>
        <a:ext cx="1687974" cy="716110"/>
      </dsp:txXfrm>
    </dsp:sp>
    <dsp:sp modelId="{4B0EC1CB-B8AB-40C6-A75E-C0B5467F37F6}">
      <dsp:nvSpPr>
        <dsp:cNvPr id="0" name=""/>
        <dsp:cNvSpPr/>
      </dsp:nvSpPr>
      <dsp:spPr>
        <a:xfrm>
          <a:off x="2981531" y="2647043"/>
          <a:ext cx="716110" cy="71611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4DA92E-BC18-4EFB-90BC-6923784BB6AE}">
      <dsp:nvSpPr>
        <dsp:cNvPr id="0" name=""/>
        <dsp:cNvSpPr/>
      </dsp:nvSpPr>
      <dsp:spPr>
        <a:xfrm>
          <a:off x="3131914" y="2797426"/>
          <a:ext cx="415344" cy="415344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14A4A-2821-4A78-984A-07D58F5D2052}">
      <dsp:nvSpPr>
        <dsp:cNvPr id="0" name=""/>
        <dsp:cNvSpPr/>
      </dsp:nvSpPr>
      <dsp:spPr>
        <a:xfrm>
          <a:off x="3851094" y="2647043"/>
          <a:ext cx="1687974" cy="716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Look for &amp; express regularity in repeated reasoning</a:t>
          </a:r>
        </a:p>
      </dsp:txBody>
      <dsp:txXfrm>
        <a:off x="3851094" y="2647043"/>
        <a:ext cx="1687974" cy="716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325fefa3eac_3_1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325fefa3eac_3_1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B358E-CE43-A7A9-5889-FDB4931EB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A53F88-C141-BA3B-53DB-2659986304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991FF7-521F-81B1-A19A-183E07D7E8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4582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>
          <a:extLst>
            <a:ext uri="{FF2B5EF4-FFF2-40B4-BE49-F238E27FC236}">
              <a16:creationId xmlns:a16="http://schemas.microsoft.com/office/drawing/2014/main" id="{A935EFAA-16BB-38D4-9552-EFFAEE4FD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321609abdb6_0_5:notes">
            <a:extLst>
              <a:ext uri="{FF2B5EF4-FFF2-40B4-BE49-F238E27FC236}">
                <a16:creationId xmlns:a16="http://schemas.microsoft.com/office/drawing/2014/main" id="{33DA28A2-B938-EC65-3DC4-62FBCFF08F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321609abdb6_0_5:notes">
            <a:extLst>
              <a:ext uri="{FF2B5EF4-FFF2-40B4-BE49-F238E27FC236}">
                <a16:creationId xmlns:a16="http://schemas.microsoft.com/office/drawing/2014/main" id="{7C45D4A1-CCFB-5444-2325-9461E32932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009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>
          <a:extLst>
            <a:ext uri="{FF2B5EF4-FFF2-40B4-BE49-F238E27FC236}">
              <a16:creationId xmlns:a16="http://schemas.microsoft.com/office/drawing/2014/main" id="{2822D3FA-1BAE-5CB9-60A7-F76E3EE1A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325fefa3eac_4_0:notes">
            <a:extLst>
              <a:ext uri="{FF2B5EF4-FFF2-40B4-BE49-F238E27FC236}">
                <a16:creationId xmlns:a16="http://schemas.microsoft.com/office/drawing/2014/main" id="{D19C66CE-BF8B-39F1-4078-F85E5A8BF9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325fefa3eac_4_0:notes">
            <a:extLst>
              <a:ext uri="{FF2B5EF4-FFF2-40B4-BE49-F238E27FC236}">
                <a16:creationId xmlns:a16="http://schemas.microsoft.com/office/drawing/2014/main" id="{C36309FE-3AD7-59AF-F236-989D9CFC07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400" dirty="0">
              <a:solidFill>
                <a:srgbClr val="595959"/>
              </a:solidFill>
              <a:latin typeface="Montserrat"/>
              <a:ea typeface="Montserrat"/>
              <a:cs typeface="Montserrat"/>
            </a:endParaRPr>
          </a:p>
          <a:p>
            <a:pPr marL="0" indent="0">
              <a:buClr>
                <a:schemeClr val="dk1"/>
              </a:buClr>
              <a:buNone/>
            </a:pPr>
            <a:endParaRPr lang="en" sz="1400" dirty="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400" dirty="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85132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321609abdb6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321609abdb6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g325fefa3eac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7" name="Google Shape;1057;g325fefa3eac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g325fefa3eac_3_17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4" name="Google Shape;1064;g325fefa3eac_3_17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2418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>
          <a:extLst>
            <a:ext uri="{FF2B5EF4-FFF2-40B4-BE49-F238E27FC236}">
              <a16:creationId xmlns:a16="http://schemas.microsoft.com/office/drawing/2014/main" id="{7DC1831E-41AC-9EAC-CC92-F3DCBFC38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325fefa3eac_5_5:notes">
            <a:extLst>
              <a:ext uri="{FF2B5EF4-FFF2-40B4-BE49-F238E27FC236}">
                <a16:creationId xmlns:a16="http://schemas.microsoft.com/office/drawing/2014/main" id="{03811EE1-DDC1-738B-44AC-4A5D22538C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325fefa3eac_5_5:notes">
            <a:extLst>
              <a:ext uri="{FF2B5EF4-FFF2-40B4-BE49-F238E27FC236}">
                <a16:creationId xmlns:a16="http://schemas.microsoft.com/office/drawing/2014/main" id="{0FEB0E4B-759F-E3F3-8F63-01F545F144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080670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06404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>
          <a:extLst>
            <a:ext uri="{FF2B5EF4-FFF2-40B4-BE49-F238E27FC236}">
              <a16:creationId xmlns:a16="http://schemas.microsoft.com/office/drawing/2014/main" id="{D563FD48-35B8-DE8F-0444-DCDFD6C34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325fefa3eac_3_1207:notes">
            <a:extLst>
              <a:ext uri="{FF2B5EF4-FFF2-40B4-BE49-F238E27FC236}">
                <a16:creationId xmlns:a16="http://schemas.microsoft.com/office/drawing/2014/main" id="{892FFC82-9199-F4AD-600C-28375F3135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325fefa3eac_3_1207:notes">
            <a:extLst>
              <a:ext uri="{FF2B5EF4-FFF2-40B4-BE49-F238E27FC236}">
                <a16:creationId xmlns:a16="http://schemas.microsoft.com/office/drawing/2014/main" id="{CF2F2390-955E-F5AA-18D8-305327A813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>
              <a:latin typeface="Montserrat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107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340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325fefa3eac_5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325fefa3eac_5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 b="1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322ec8daebf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322ec8daebf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>
          <a:extLst>
            <a:ext uri="{FF2B5EF4-FFF2-40B4-BE49-F238E27FC236}">
              <a16:creationId xmlns:a16="http://schemas.microsoft.com/office/drawing/2014/main" id="{6ED0A47F-9784-2B50-1127-DBFB30AE7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325fefa3eac_4_0:notes">
            <a:extLst>
              <a:ext uri="{FF2B5EF4-FFF2-40B4-BE49-F238E27FC236}">
                <a16:creationId xmlns:a16="http://schemas.microsoft.com/office/drawing/2014/main" id="{FC709114-A825-6B1E-ACE2-88A8C59B16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325fefa3eac_4_0:notes">
            <a:extLst>
              <a:ext uri="{FF2B5EF4-FFF2-40B4-BE49-F238E27FC236}">
                <a16:creationId xmlns:a16="http://schemas.microsoft.com/office/drawing/2014/main" id="{273E12C6-2872-5135-433A-1D27B0F7AE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400" dirty="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24620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>
          <a:extLst>
            <a:ext uri="{FF2B5EF4-FFF2-40B4-BE49-F238E27FC236}">
              <a16:creationId xmlns:a16="http://schemas.microsoft.com/office/drawing/2014/main" id="{1450FA8B-9361-A8A9-B09F-EC32684EE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321609abdb6_0_5:notes">
            <a:extLst>
              <a:ext uri="{FF2B5EF4-FFF2-40B4-BE49-F238E27FC236}">
                <a16:creationId xmlns:a16="http://schemas.microsoft.com/office/drawing/2014/main" id="{A8E80691-607D-9A56-45B5-110E0C3A92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321609abdb6_0_5:notes">
            <a:extLst>
              <a:ext uri="{FF2B5EF4-FFF2-40B4-BE49-F238E27FC236}">
                <a16:creationId xmlns:a16="http://schemas.microsoft.com/office/drawing/2014/main" id="{D8C3D30B-1147-6165-C3D8-E4E25BDCBE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457665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1196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200150" y="1790058"/>
            <a:ext cx="674370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3264408"/>
            <a:ext cx="5101209" cy="92992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83F1-BF6E-4A98-8153-BAC9ABDE7CE3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6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E5A2-57A1-4629-B29D-D386573AF9F3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10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702945"/>
            <a:ext cx="973956" cy="373761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3352" y="702945"/>
            <a:ext cx="4648867" cy="373761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2485-1B57-41B4-A998-97848CC136C2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11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 1 1 3">
  <p:cSld name="Custom Layout 3 1 1 3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5"/>
          <p:cNvSpPr txBox="1">
            <a:spLocks noGrp="1"/>
          </p:cNvSpPr>
          <p:nvPr>
            <p:ph type="title"/>
          </p:nvPr>
        </p:nvSpPr>
        <p:spPr>
          <a:xfrm>
            <a:off x="492925" y="508475"/>
            <a:ext cx="5465400" cy="4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Montserrat ExtraBold"/>
              <a:buNone/>
              <a:defRPr sz="2600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3835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2 1">
  <p:cSld name="Custom Layout 12 1">
    <p:bg>
      <p:bgPr>
        <a:gradFill>
          <a:gsLst>
            <a:gs pos="0">
              <a:srgbClr val="D37CB9"/>
            </a:gs>
            <a:gs pos="100000">
              <a:srgbClr val="770450"/>
            </a:gs>
          </a:gsLst>
          <a:lin ang="5400012" scaled="0"/>
        </a:gra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605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 and body 3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2" name="Google Shape;242;p47"/>
          <p:cNvSpPr txBox="1">
            <a:spLocks noGrp="1"/>
          </p:cNvSpPr>
          <p:nvPr>
            <p:ph type="sldNum" idx="12"/>
          </p:nvPr>
        </p:nvSpPr>
        <p:spPr>
          <a:xfrm>
            <a:off x="8340123" y="4663225"/>
            <a:ext cx="681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4190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>
            <a:spLocks noGrp="1"/>
          </p:cNvSpPr>
          <p:nvPr>
            <p:ph type="pic" idx="2"/>
          </p:nvPr>
        </p:nvSpPr>
        <p:spPr>
          <a:xfrm>
            <a:off x="0" y="1202625"/>
            <a:ext cx="9144000" cy="33225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13280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 7">
  <p:cSld name="Custom Layout 3 7"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128"/>
          <p:cNvSpPr txBox="1">
            <a:spLocks noGrp="1"/>
          </p:cNvSpPr>
          <p:nvPr>
            <p:ph type="title"/>
          </p:nvPr>
        </p:nvSpPr>
        <p:spPr>
          <a:xfrm>
            <a:off x="492925" y="508475"/>
            <a:ext cx="5465400" cy="4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Montserrat ExtraBold"/>
              <a:buNone/>
              <a:defRPr sz="2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128"/>
          <p:cNvSpPr txBox="1">
            <a:spLocks noGrp="1"/>
          </p:cNvSpPr>
          <p:nvPr>
            <p:ph type="body" idx="1"/>
          </p:nvPr>
        </p:nvSpPr>
        <p:spPr>
          <a:xfrm>
            <a:off x="137475" y="1006975"/>
            <a:ext cx="8871900" cy="4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Char char="●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Char char="○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Char char="■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Char char="●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Char char="○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Char char="■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Char char="●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Char char="○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Char char="■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10" name="Google Shape;810;p12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buNone/>
              <a:defRPr sz="13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buNone/>
              <a:defRPr sz="13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buNone/>
              <a:defRPr sz="13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buNone/>
              <a:defRPr sz="13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buNone/>
              <a:defRPr sz="13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buNone/>
              <a:defRPr sz="13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buNone/>
              <a:defRPr sz="13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buNone/>
              <a:defRPr sz="13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5981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6E92-E5C8-4FF8-B2BE-A516F6A1724E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14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200150" y="1790058"/>
            <a:ext cx="674370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3264349"/>
            <a:ext cx="5101209" cy="94881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B232-C681-46A2-B21F-2BD21E9CA134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09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6434" y="1978533"/>
            <a:ext cx="3203828" cy="2326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1978533"/>
            <a:ext cx="3202685" cy="2326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E26E-66F9-4E5F-9E07-CA7CDB200281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0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577" y="1735075"/>
            <a:ext cx="3202686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577" y="2357438"/>
            <a:ext cx="3202686" cy="19475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2357438"/>
            <a:ext cx="3190113" cy="194758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1735075"/>
            <a:ext cx="3202686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DF4D-D974-434D-9D64-40B7405DF5F0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0407182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C2C0A-F771-42D9-AAB0-90C3A2B0FEAD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38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A270-409D-4410-9649-B7481576446C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35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3504" y="1682871"/>
            <a:ext cx="3364992" cy="856123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603504"/>
            <a:ext cx="3611880" cy="3936492"/>
          </a:xfr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2662439"/>
            <a:ext cx="2846070" cy="164552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00AA3-798A-4433-8927-6E115914B6EF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03504" y="4677156"/>
            <a:ext cx="3843598" cy="24003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7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6392" y="1682871"/>
            <a:ext cx="3371249" cy="85098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51435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2662439"/>
            <a:ext cx="2846070" cy="164552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6322871-0F85-43DC-99D7-CA8E7437E2EC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03504" y="4677156"/>
            <a:ext cx="3843598" cy="24003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85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3352" y="1978534"/>
            <a:ext cx="5797296" cy="2326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857DF4D-D974-434D-9D64-40B7405DF5F0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825" spc="0" baseline="0">
                <a:solidFill>
                  <a:srgbClr val="FFFFFF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0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</p:sldLayoutIdLst>
  <p:hf hd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100" kern="1200" cap="all" spc="15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84647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13235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013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12081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432" userDrawn="1">
          <p15:clr>
            <a:srgbClr val="F26B43"/>
          </p15:clr>
        </p15:guide>
        <p15:guide id="4" orient="horz" pos="6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.sv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3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4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53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9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9.png"/><Relationship Id="rId11" Type="http://schemas.openxmlformats.org/officeDocument/2006/relationships/image" Target="../media/image34.png"/><Relationship Id="rId5" Type="http://schemas.openxmlformats.org/officeDocument/2006/relationships/image" Target="../media/image48.png"/><Relationship Id="rId15" Type="http://schemas.openxmlformats.org/officeDocument/2006/relationships/image" Target="../media/image38.png"/><Relationship Id="rId10" Type="http://schemas.openxmlformats.org/officeDocument/2006/relationships/image" Target="../media/image52.png"/><Relationship Id="rId19" Type="http://schemas.openxmlformats.org/officeDocument/2006/relationships/image" Target="../media/image42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Relationship Id="rId14" Type="http://schemas.openxmlformats.org/officeDocument/2006/relationships/image" Target="../media/image37.png"/><Relationship Id="rId22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6.png"/><Relationship Id="rId5" Type="http://schemas.openxmlformats.org/officeDocument/2006/relationships/image" Target="../media/image22.png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tn.gov/education/districts/academic-standards/mathematics-standards.html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E796660-173F-F329-F7B2-3466793125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7046" y="4124921"/>
            <a:ext cx="7228833" cy="36347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err="1">
                <a:latin typeface="Montserrat"/>
              </a:rPr>
              <a:t>Bleshette</a:t>
            </a:r>
            <a:r>
              <a:rPr lang="en-US" sz="1800">
                <a:latin typeface="Montserrat"/>
              </a:rPr>
              <a:t> Coulter and Erica Rayburn</a:t>
            </a:r>
          </a:p>
          <a:p>
            <a:pPr>
              <a:lnSpc>
                <a:spcPct val="90000"/>
              </a:lnSpc>
            </a:pPr>
            <a:r>
              <a:rPr lang="en-US" sz="1800">
                <a:latin typeface="Montserrat" panose="00000500000000000000" pitchFamily="2" charset="0"/>
              </a:rPr>
              <a:t>Hamilton County Schools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167985-D6E9-40FF-97C0-4B6D373E8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1" y="480060"/>
            <a:ext cx="8183898" cy="347014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801362-349C-44BE-BEF6-8E926E1D3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647" y="603504"/>
            <a:ext cx="7934706" cy="32232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4606DE-AB8C-C3EF-2DDE-B4BE44774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7046" y="966977"/>
            <a:ext cx="7228833" cy="2504477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It Starts at the Top: School Leadership that Moves the Needle for English Learners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AA172-DD6A-0879-0486-E262684C7E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66071" y="4679112"/>
            <a:ext cx="2065310" cy="24297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CCF1714-1265-4F87-BE70-6D9ABA6200D7}" type="datetime1">
              <a:rPr lang="en-US"/>
              <a:pPr>
                <a:spcAft>
                  <a:spcPts val="600"/>
                </a:spcAft>
              </a:pPr>
              <a:t>8/15/2025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070C3-982B-BC15-77B8-3560E4CD7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69191" y="4663440"/>
            <a:ext cx="274320" cy="2743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70C12960-6E85-460F-B6E3-5B82CB31AF3D}" type="slidenum">
              <a:rPr lang="en-US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en-US" sz="700"/>
          </a:p>
        </p:txBody>
      </p:sp>
    </p:spTree>
    <p:extLst>
      <p:ext uri="{BB962C8B-B14F-4D97-AF65-F5344CB8AC3E}">
        <p14:creationId xmlns:p14="http://schemas.microsoft.com/office/powerpoint/2010/main" val="2433785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>
          <a:extLst>
            <a:ext uri="{FF2B5EF4-FFF2-40B4-BE49-F238E27FC236}">
              <a16:creationId xmlns:a16="http://schemas.microsoft.com/office/drawing/2014/main" id="{4C8E2C1C-F44D-574D-6668-6DC58F581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139">
            <a:extLst>
              <a:ext uri="{FF2B5EF4-FFF2-40B4-BE49-F238E27FC236}">
                <a16:creationId xmlns:a16="http://schemas.microsoft.com/office/drawing/2014/main" id="{1D9AEB2B-87D0-B2FA-6D7A-80CF0531913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907" name="Google Shape;907;p139">
            <a:extLst>
              <a:ext uri="{FF2B5EF4-FFF2-40B4-BE49-F238E27FC236}">
                <a16:creationId xmlns:a16="http://schemas.microsoft.com/office/drawing/2014/main" id="{9CA19C16-8868-6F82-011E-4C7DE3726D73}"/>
              </a:ext>
            </a:extLst>
          </p:cNvPr>
          <p:cNvGrpSpPr/>
          <p:nvPr/>
        </p:nvGrpSpPr>
        <p:grpSpPr>
          <a:xfrm>
            <a:off x="105466" y="1014700"/>
            <a:ext cx="2563668" cy="1556991"/>
            <a:chOff x="50775" y="1747900"/>
            <a:chExt cx="2533725" cy="1596063"/>
          </a:xfrm>
        </p:grpSpPr>
        <p:sp>
          <p:nvSpPr>
            <p:cNvPr id="908" name="Google Shape;908;p139">
              <a:extLst>
                <a:ext uri="{FF2B5EF4-FFF2-40B4-BE49-F238E27FC236}">
                  <a16:creationId xmlns:a16="http://schemas.microsoft.com/office/drawing/2014/main" id="{F0637701-B582-2873-692B-5D8928FF0992}"/>
                </a:ext>
              </a:extLst>
            </p:cNvPr>
            <p:cNvSpPr/>
            <p:nvPr/>
          </p:nvSpPr>
          <p:spPr>
            <a:xfrm flipH="1">
              <a:off x="1465500" y="2329538"/>
              <a:ext cx="1119000" cy="534300"/>
            </a:xfrm>
            <a:prstGeom prst="wedgeRectCallout">
              <a:avLst>
                <a:gd name="adj1" fmla="val -20833"/>
                <a:gd name="adj2" fmla="val 62500"/>
              </a:avLst>
            </a:prstGeom>
            <a:solidFill>
              <a:srgbClr val="85B640"/>
            </a:solidFill>
            <a:ln w="9525" cap="flat" cmpd="sng">
              <a:solidFill>
                <a:srgbClr val="98C1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b="1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and</a:t>
              </a:r>
              <a:endParaRPr sz="2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9" name="Google Shape;909;p139">
              <a:extLst>
                <a:ext uri="{FF2B5EF4-FFF2-40B4-BE49-F238E27FC236}">
                  <a16:creationId xmlns:a16="http://schemas.microsoft.com/office/drawing/2014/main" id="{AE60B405-0469-C6B6-3085-71FD1BC3035A}"/>
                </a:ext>
              </a:extLst>
            </p:cNvPr>
            <p:cNvSpPr/>
            <p:nvPr/>
          </p:nvSpPr>
          <p:spPr>
            <a:xfrm>
              <a:off x="346625" y="1747900"/>
              <a:ext cx="1870500" cy="751500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rgbClr val="008BCC"/>
            </a:solidFill>
            <a:ln w="9525" cap="flat" cmpd="sng">
              <a:solidFill>
                <a:srgbClr val="008B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Listen</a:t>
              </a:r>
              <a:endPara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0" name="Google Shape;910;p139">
              <a:extLst>
                <a:ext uri="{FF2B5EF4-FFF2-40B4-BE49-F238E27FC236}">
                  <a16:creationId xmlns:a16="http://schemas.microsoft.com/office/drawing/2014/main" id="{B78A9D63-8E45-BAF6-C1BC-9101E958344C}"/>
                </a:ext>
              </a:extLst>
            </p:cNvPr>
            <p:cNvSpPr/>
            <p:nvPr/>
          </p:nvSpPr>
          <p:spPr>
            <a:xfrm>
              <a:off x="50775" y="2706463"/>
              <a:ext cx="1569900" cy="637500"/>
            </a:xfrm>
            <a:prstGeom prst="wedgeRoundRectCallout">
              <a:avLst>
                <a:gd name="adj1" fmla="val -20833"/>
                <a:gd name="adj2" fmla="val 62500"/>
                <a:gd name="adj3" fmla="val 0"/>
              </a:avLst>
            </a:prstGeom>
            <a:solidFill>
              <a:srgbClr val="A22873"/>
            </a:solidFill>
            <a:ln w="9525" cap="flat" cmpd="sng">
              <a:solidFill>
                <a:srgbClr val="A228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Compare</a:t>
              </a:r>
              <a:endParaRPr sz="2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2" name="Graphic 1" descr="Baseball hat with solid fill">
            <a:extLst>
              <a:ext uri="{FF2B5EF4-FFF2-40B4-BE49-F238E27FC236}">
                <a16:creationId xmlns:a16="http://schemas.microsoft.com/office/drawing/2014/main" id="{EA437C2E-A064-651B-109E-2CBD55E34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866" y="4228022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3C8117-C174-758B-5190-434DCCA2B4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266" y="4266457"/>
            <a:ext cx="896280" cy="796693"/>
          </a:xfrm>
          <a:prstGeom prst="rect">
            <a:avLst/>
          </a:prstGeom>
        </p:spPr>
      </p:pic>
      <p:sp>
        <p:nvSpPr>
          <p:cNvPr id="9" name="Google Shape;943;p141">
            <a:extLst>
              <a:ext uri="{FF2B5EF4-FFF2-40B4-BE49-F238E27FC236}">
                <a16:creationId xmlns:a16="http://schemas.microsoft.com/office/drawing/2014/main" id="{6F840B5C-9BCE-90D7-20DE-EDB1F0F4E192}"/>
              </a:ext>
            </a:extLst>
          </p:cNvPr>
          <p:cNvSpPr txBox="1"/>
          <p:nvPr/>
        </p:nvSpPr>
        <p:spPr>
          <a:xfrm>
            <a:off x="404812" y="311116"/>
            <a:ext cx="7261500" cy="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D3A50D"/>
                </a:solidFill>
                <a:latin typeface="Montserrat"/>
                <a:ea typeface="Montserrat"/>
                <a:cs typeface="Montserrat"/>
                <a:sym typeface="Montserrat"/>
              </a:rPr>
              <a:t>Structured Math Talk</a:t>
            </a:r>
            <a:endParaRPr sz="3000" b="1">
              <a:solidFill>
                <a:srgbClr val="D3A50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BEAB25-EE1F-8544-B9E0-ECBD987287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8758" y="1017647"/>
            <a:ext cx="6143804" cy="403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22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17EF3-F0C4-3844-5E2C-F5B4D67C2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43;p141">
            <a:extLst>
              <a:ext uri="{FF2B5EF4-FFF2-40B4-BE49-F238E27FC236}">
                <a16:creationId xmlns:a16="http://schemas.microsoft.com/office/drawing/2014/main" id="{915200B1-47F5-430D-CDBB-106622482754}"/>
              </a:ext>
            </a:extLst>
          </p:cNvPr>
          <p:cNvSpPr txBox="1"/>
          <p:nvPr/>
        </p:nvSpPr>
        <p:spPr>
          <a:xfrm>
            <a:off x="338120" y="126748"/>
            <a:ext cx="7261500" cy="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D3A50D"/>
                </a:solidFill>
                <a:latin typeface="Montserrat"/>
                <a:ea typeface="Montserrat"/>
                <a:cs typeface="Montserrat"/>
                <a:sym typeface="Montserrat"/>
              </a:rPr>
              <a:t>Word Sort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DD1B33-631F-B754-7AF5-B192942FD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185696"/>
              </p:ext>
            </p:extLst>
          </p:nvPr>
        </p:nvGraphicFramePr>
        <p:xfrm>
          <a:off x="448734" y="699184"/>
          <a:ext cx="7938656" cy="4405745"/>
        </p:xfrm>
        <a:graphic>
          <a:graphicData uri="http://schemas.openxmlformats.org/drawingml/2006/table">
            <a:tbl>
              <a:tblPr firstRow="1" bandRow="1">
                <a:tableStyleId>{E53DE08C-E82B-45B9-9CA7-3291E2C9B3A8}</a:tableStyleId>
              </a:tblPr>
              <a:tblGrid>
                <a:gridCol w="1984664">
                  <a:extLst>
                    <a:ext uri="{9D8B030D-6E8A-4147-A177-3AD203B41FA5}">
                      <a16:colId xmlns:a16="http://schemas.microsoft.com/office/drawing/2014/main" val="3334896375"/>
                    </a:ext>
                  </a:extLst>
                </a:gridCol>
                <a:gridCol w="1984664">
                  <a:extLst>
                    <a:ext uri="{9D8B030D-6E8A-4147-A177-3AD203B41FA5}">
                      <a16:colId xmlns:a16="http://schemas.microsoft.com/office/drawing/2014/main" val="2095207207"/>
                    </a:ext>
                  </a:extLst>
                </a:gridCol>
                <a:gridCol w="1984664">
                  <a:extLst>
                    <a:ext uri="{9D8B030D-6E8A-4147-A177-3AD203B41FA5}">
                      <a16:colId xmlns:a16="http://schemas.microsoft.com/office/drawing/2014/main" val="1440770939"/>
                    </a:ext>
                  </a:extLst>
                </a:gridCol>
                <a:gridCol w="1984664">
                  <a:extLst>
                    <a:ext uri="{9D8B030D-6E8A-4147-A177-3AD203B41FA5}">
                      <a16:colId xmlns:a16="http://schemas.microsoft.com/office/drawing/2014/main" val="1500079595"/>
                    </a:ext>
                  </a:extLst>
                </a:gridCol>
              </a:tblGrid>
              <a:tr h="8811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660321"/>
                  </a:ext>
                </a:extLst>
              </a:tr>
              <a:tr h="8811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629849"/>
                  </a:ext>
                </a:extLst>
              </a:tr>
              <a:tr h="88114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826239"/>
                  </a:ext>
                </a:extLst>
              </a:tr>
              <a:tr h="88114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861262"/>
                  </a:ext>
                </a:extLst>
              </a:tr>
              <a:tr h="8811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177442"/>
                  </a:ext>
                </a:extLst>
              </a:tr>
            </a:tbl>
          </a:graphicData>
        </a:graphic>
      </p:graphicFrame>
      <p:pic>
        <p:nvPicPr>
          <p:cNvPr id="13" name="Picture 12" descr="A close-up of a sign&#10;&#10;AI-generated content may be incorrect.">
            <a:extLst>
              <a:ext uri="{FF2B5EF4-FFF2-40B4-BE49-F238E27FC236}">
                <a16:creationId xmlns:a16="http://schemas.microsoft.com/office/drawing/2014/main" id="{C9C981C1-FBBB-8D30-4038-24822DBB0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208" y="4313064"/>
            <a:ext cx="1391537" cy="651057"/>
          </a:xfrm>
          <a:prstGeom prst="rect">
            <a:avLst/>
          </a:prstGeom>
        </p:spPr>
      </p:pic>
      <p:pic>
        <p:nvPicPr>
          <p:cNvPr id="14" name="Picture 13" descr="A close-up of a text&#10;&#10;AI-generated content may be incorrect.">
            <a:extLst>
              <a:ext uri="{FF2B5EF4-FFF2-40B4-BE49-F238E27FC236}">
                <a16:creationId xmlns:a16="http://schemas.microsoft.com/office/drawing/2014/main" id="{B8BDF5D1-0ABB-3A68-6AE8-8BB5ACC60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297" y="2571750"/>
            <a:ext cx="1593705" cy="739371"/>
          </a:xfrm>
          <a:prstGeom prst="rect">
            <a:avLst/>
          </a:prstGeom>
        </p:spPr>
      </p:pic>
      <p:pic>
        <p:nvPicPr>
          <p:cNvPr id="15" name="Picture 14" descr="A close-up of a sign&#10;&#10;AI-generated content may be incorrect.">
            <a:extLst>
              <a:ext uri="{FF2B5EF4-FFF2-40B4-BE49-F238E27FC236}">
                <a16:creationId xmlns:a16="http://schemas.microsoft.com/office/drawing/2014/main" id="{F1C722C9-D751-85BF-66B1-29F3CB0157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610" y="4342604"/>
            <a:ext cx="1531716" cy="621517"/>
          </a:xfrm>
          <a:prstGeom prst="rect">
            <a:avLst/>
          </a:prstGeom>
        </p:spPr>
      </p:pic>
      <p:pic>
        <p:nvPicPr>
          <p:cNvPr id="16" name="Picture 1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5252F3C-D581-C9D5-AE5B-AA16232975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7561" y="793989"/>
            <a:ext cx="1574723" cy="760630"/>
          </a:xfrm>
          <a:prstGeom prst="rect">
            <a:avLst/>
          </a:prstGeom>
        </p:spPr>
      </p:pic>
      <p:pic>
        <p:nvPicPr>
          <p:cNvPr id="7" name="Picture 6" descr="A close-up of a word&#10;&#10;AI-generated content may be incorrect.">
            <a:extLst>
              <a:ext uri="{FF2B5EF4-FFF2-40B4-BE49-F238E27FC236}">
                <a16:creationId xmlns:a16="http://schemas.microsoft.com/office/drawing/2014/main" id="{1CFC8B7B-9905-D4D8-0AE5-CBB3EB0A61D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057" r="7874" b="932"/>
          <a:stretch>
            <a:fillRect/>
          </a:stretch>
        </p:blipFill>
        <p:spPr>
          <a:xfrm>
            <a:off x="842074" y="848893"/>
            <a:ext cx="1242229" cy="678873"/>
          </a:xfrm>
          <a:prstGeom prst="rect">
            <a:avLst/>
          </a:prstGeom>
        </p:spPr>
      </p:pic>
      <p:pic>
        <p:nvPicPr>
          <p:cNvPr id="18" name="Picture 17" descr="A close-up of a math problem&#10;&#10;AI-generated content may be incorrect.">
            <a:extLst>
              <a:ext uri="{FF2B5EF4-FFF2-40B4-BE49-F238E27FC236}">
                <a16:creationId xmlns:a16="http://schemas.microsoft.com/office/drawing/2014/main" id="{CA642706-ACB7-D713-4023-A961D0ADA6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9805" y="757792"/>
            <a:ext cx="1339120" cy="7615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2FE4C8-5456-7C6F-7E31-2FA7D8F2BC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9294" y="4242170"/>
            <a:ext cx="1252268" cy="822386"/>
          </a:xfrm>
          <a:prstGeom prst="rect">
            <a:avLst/>
          </a:prstGeom>
        </p:spPr>
      </p:pic>
      <p:pic>
        <p:nvPicPr>
          <p:cNvPr id="20" name="Picture 19" descr="A close-up of a logo&#10;&#10;AI-generated content may be incorrect.">
            <a:extLst>
              <a:ext uri="{FF2B5EF4-FFF2-40B4-BE49-F238E27FC236}">
                <a16:creationId xmlns:a16="http://schemas.microsoft.com/office/drawing/2014/main" id="{86A4E0A6-7D2F-B14A-E096-C6DC5D9CE3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53335" y="3499675"/>
            <a:ext cx="1863281" cy="580203"/>
          </a:xfrm>
          <a:prstGeom prst="rect">
            <a:avLst/>
          </a:prstGeom>
        </p:spPr>
      </p:pic>
      <p:pic>
        <p:nvPicPr>
          <p:cNvPr id="9" name="Picture 8" descr="A close-up of a logo&#10;&#10;AI-generated content may be incorrect.">
            <a:extLst>
              <a:ext uri="{FF2B5EF4-FFF2-40B4-BE49-F238E27FC236}">
                <a16:creationId xmlns:a16="http://schemas.microsoft.com/office/drawing/2014/main" id="{9A8A4441-5F26-F7D7-BD6C-61A216EF8E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7366" y="1713512"/>
            <a:ext cx="1238250" cy="638175"/>
          </a:xfrm>
          <a:prstGeom prst="rect">
            <a:avLst/>
          </a:prstGeom>
        </p:spPr>
      </p:pic>
      <p:pic>
        <p:nvPicPr>
          <p:cNvPr id="22" name="Picture 21" descr="A close-up of a logo&#10;&#10;AI-generated content may be incorrect.">
            <a:extLst>
              <a:ext uri="{FF2B5EF4-FFF2-40B4-BE49-F238E27FC236}">
                <a16:creationId xmlns:a16="http://schemas.microsoft.com/office/drawing/2014/main" id="{03AF8AFC-7911-3FBA-3DAD-C3E67299D9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9850" y="3658552"/>
            <a:ext cx="1531716" cy="267825"/>
          </a:xfrm>
          <a:prstGeom prst="rect">
            <a:avLst/>
          </a:prstGeom>
        </p:spPr>
      </p:pic>
      <p:pic>
        <p:nvPicPr>
          <p:cNvPr id="10" name="Picture 9" descr="A black text with a white background&#10;&#10;AI-generated content may be incorrect.">
            <a:extLst>
              <a:ext uri="{FF2B5EF4-FFF2-40B4-BE49-F238E27FC236}">
                <a16:creationId xmlns:a16="http://schemas.microsoft.com/office/drawing/2014/main" id="{13E9A5E9-1881-D3E9-3E3C-7DA430E7BE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46831" y="4368075"/>
            <a:ext cx="1197993" cy="655248"/>
          </a:xfrm>
          <a:prstGeom prst="rect">
            <a:avLst/>
          </a:prstGeom>
        </p:spPr>
      </p:pic>
      <p:pic>
        <p:nvPicPr>
          <p:cNvPr id="24" name="Picture 23" descr="A black and white image of a number&#10;&#10;AI-generated content may be incorrect.">
            <a:extLst>
              <a:ext uri="{FF2B5EF4-FFF2-40B4-BE49-F238E27FC236}">
                <a16:creationId xmlns:a16="http://schemas.microsoft.com/office/drawing/2014/main" id="{E713C42E-3365-D678-8DBB-8C9AB3CDA70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73372" y="1722346"/>
            <a:ext cx="824111" cy="580204"/>
          </a:xfrm>
          <a:prstGeom prst="rect">
            <a:avLst/>
          </a:prstGeom>
        </p:spPr>
      </p:pic>
      <p:pic>
        <p:nvPicPr>
          <p:cNvPr id="11" name="Picture 10" descr="A close-up of a logo&#10;&#10;AI-generated content may be incorrect.">
            <a:extLst>
              <a:ext uri="{FF2B5EF4-FFF2-40B4-BE49-F238E27FC236}">
                <a16:creationId xmlns:a16="http://schemas.microsoft.com/office/drawing/2014/main" id="{EB093BBF-B812-61C6-6428-1D2039C3145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2296" y="2632315"/>
            <a:ext cx="1266825" cy="590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C9954C-4367-2CBA-DC66-E95909D4E90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68572" y="3509427"/>
            <a:ext cx="1428750" cy="571500"/>
          </a:xfrm>
          <a:prstGeom prst="rect">
            <a:avLst/>
          </a:prstGeom>
        </p:spPr>
      </p:pic>
      <p:pic>
        <p:nvPicPr>
          <p:cNvPr id="26" name="Picture 25" descr="A grey and black logo&#10;&#10;AI-generated content may be incorrect.">
            <a:extLst>
              <a:ext uri="{FF2B5EF4-FFF2-40B4-BE49-F238E27FC236}">
                <a16:creationId xmlns:a16="http://schemas.microsoft.com/office/drawing/2014/main" id="{0759BF11-A584-DD87-41AC-9B47C69A2D5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2819" y="2736679"/>
            <a:ext cx="1489906" cy="330753"/>
          </a:xfrm>
          <a:prstGeom prst="rect">
            <a:avLst/>
          </a:prstGeom>
        </p:spPr>
      </p:pic>
      <p:pic>
        <p:nvPicPr>
          <p:cNvPr id="28" name="Picture 27" descr="A close-up of numbers&#10;&#10;AI-generated content may be incorrect.">
            <a:extLst>
              <a:ext uri="{FF2B5EF4-FFF2-40B4-BE49-F238E27FC236}">
                <a16:creationId xmlns:a16="http://schemas.microsoft.com/office/drawing/2014/main" id="{052DD5C0-C997-EAE1-08A1-916C204CE7D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26861" y="2650101"/>
            <a:ext cx="1428750" cy="474184"/>
          </a:xfrm>
          <a:prstGeom prst="rect">
            <a:avLst/>
          </a:prstGeom>
        </p:spPr>
      </p:pic>
      <p:pic>
        <p:nvPicPr>
          <p:cNvPr id="17" name="Picture 16" descr="A close-up of a logo&#10;&#10;AI-generated content may be incorrect.">
            <a:extLst>
              <a:ext uri="{FF2B5EF4-FFF2-40B4-BE49-F238E27FC236}">
                <a16:creationId xmlns:a16="http://schemas.microsoft.com/office/drawing/2014/main" id="{718BE9D0-C216-F834-2CEF-56529C030CE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02819" y="1646261"/>
            <a:ext cx="1466850" cy="590550"/>
          </a:xfrm>
          <a:prstGeom prst="rect">
            <a:avLst/>
          </a:prstGeom>
        </p:spPr>
      </p:pic>
      <p:pic>
        <p:nvPicPr>
          <p:cNvPr id="19" name="Picture 18" descr="A close-up of a math problem&#10;&#10;AI-generated content may be incorrect.">
            <a:extLst>
              <a:ext uri="{FF2B5EF4-FFF2-40B4-BE49-F238E27FC236}">
                <a16:creationId xmlns:a16="http://schemas.microsoft.com/office/drawing/2014/main" id="{A3165CCB-54F8-7BBD-E335-A2B2AD1B896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18056" y="3354939"/>
            <a:ext cx="1453731" cy="7634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03E6757-0C48-8D32-2CF5-5AE5DFD0A8A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45245" y="860401"/>
            <a:ext cx="1457325" cy="493323"/>
          </a:xfrm>
          <a:prstGeom prst="rect">
            <a:avLst/>
          </a:prstGeom>
        </p:spPr>
      </p:pic>
      <p:pic>
        <p:nvPicPr>
          <p:cNvPr id="23" name="Picture 22" descr="A screenshot of a math equation&#10;&#10;AI-generated content may be incorrect.">
            <a:extLst>
              <a:ext uri="{FF2B5EF4-FFF2-40B4-BE49-F238E27FC236}">
                <a16:creationId xmlns:a16="http://schemas.microsoft.com/office/drawing/2014/main" id="{F66D3636-0DC7-E003-A5F8-5CBF70AF9C5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691407" y="1640195"/>
            <a:ext cx="1155221" cy="779253"/>
          </a:xfrm>
          <a:prstGeom prst="rect">
            <a:avLst/>
          </a:prstGeom>
        </p:spPr>
      </p:pic>
      <p:pic>
        <p:nvPicPr>
          <p:cNvPr id="4" name="Graphic 3" descr="Baseball hat with solid fill">
            <a:extLst>
              <a:ext uri="{FF2B5EF4-FFF2-40B4-BE49-F238E27FC236}">
                <a16:creationId xmlns:a16="http://schemas.microsoft.com/office/drawing/2014/main" id="{F6B60032-3609-DD76-2494-C1EC32F8ED0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167037" y="4242169"/>
            <a:ext cx="898835" cy="89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24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73750-F2E8-81D6-6E8A-E3FC11A5A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43;p141">
            <a:extLst>
              <a:ext uri="{FF2B5EF4-FFF2-40B4-BE49-F238E27FC236}">
                <a16:creationId xmlns:a16="http://schemas.microsoft.com/office/drawing/2014/main" id="{DE2CFA8D-E18B-9E3C-95A7-D9573F122372}"/>
              </a:ext>
            </a:extLst>
          </p:cNvPr>
          <p:cNvSpPr txBox="1"/>
          <p:nvPr/>
        </p:nvSpPr>
        <p:spPr>
          <a:xfrm>
            <a:off x="338120" y="126748"/>
            <a:ext cx="7261500" cy="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D3A50D"/>
                </a:solidFill>
                <a:latin typeface="Montserrat"/>
                <a:ea typeface="Montserrat"/>
                <a:cs typeface="Montserrat"/>
                <a:sym typeface="Montserrat"/>
              </a:rPr>
              <a:t>Word Wall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A331A1E-2581-322F-28A6-23506FCD111A}"/>
              </a:ext>
            </a:extLst>
          </p:cNvPr>
          <p:cNvGraphicFramePr>
            <a:graphicFrameLocks noGrp="1"/>
          </p:cNvGraphicFramePr>
          <p:nvPr/>
        </p:nvGraphicFramePr>
        <p:xfrm>
          <a:off x="692421" y="722177"/>
          <a:ext cx="7938654" cy="4405745"/>
        </p:xfrm>
        <a:graphic>
          <a:graphicData uri="http://schemas.openxmlformats.org/drawingml/2006/table">
            <a:tbl>
              <a:tblPr firstRow="1" bandRow="1">
                <a:tableStyleId>{E53DE08C-E82B-45B9-9CA7-3291E2C9B3A8}</a:tableStyleId>
              </a:tblPr>
              <a:tblGrid>
                <a:gridCol w="3969327">
                  <a:extLst>
                    <a:ext uri="{9D8B030D-6E8A-4147-A177-3AD203B41FA5}">
                      <a16:colId xmlns:a16="http://schemas.microsoft.com/office/drawing/2014/main" val="3334896375"/>
                    </a:ext>
                  </a:extLst>
                </a:gridCol>
                <a:gridCol w="3969327">
                  <a:extLst>
                    <a:ext uri="{9D8B030D-6E8A-4147-A177-3AD203B41FA5}">
                      <a16:colId xmlns:a16="http://schemas.microsoft.com/office/drawing/2014/main" val="1440770939"/>
                    </a:ext>
                  </a:extLst>
                </a:gridCol>
              </a:tblGrid>
              <a:tr h="88114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660321"/>
                  </a:ext>
                </a:extLst>
              </a:tr>
              <a:tr h="88114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629849"/>
                  </a:ext>
                </a:extLst>
              </a:tr>
              <a:tr h="88114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826239"/>
                  </a:ext>
                </a:extLst>
              </a:tr>
              <a:tr h="88114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861262"/>
                  </a:ext>
                </a:extLst>
              </a:tr>
              <a:tr h="88114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177442"/>
                  </a:ext>
                </a:extLst>
              </a:tr>
            </a:tbl>
          </a:graphicData>
        </a:graphic>
      </p:graphicFrame>
      <p:pic>
        <p:nvPicPr>
          <p:cNvPr id="13" name="Picture 12" descr="A close-up of a sign&#10;&#10;AI-generated content may be incorrect.">
            <a:extLst>
              <a:ext uri="{FF2B5EF4-FFF2-40B4-BE49-F238E27FC236}">
                <a16:creationId xmlns:a16="http://schemas.microsoft.com/office/drawing/2014/main" id="{F3831B1B-7A62-4BA5-5AA5-B25C75C02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997" y="4383961"/>
            <a:ext cx="1391537" cy="651057"/>
          </a:xfrm>
          <a:prstGeom prst="rect">
            <a:avLst/>
          </a:prstGeom>
        </p:spPr>
      </p:pic>
      <p:pic>
        <p:nvPicPr>
          <p:cNvPr id="14" name="Picture 13" descr="A close-up of a text&#10;&#10;AI-generated content may be incorrect.">
            <a:extLst>
              <a:ext uri="{FF2B5EF4-FFF2-40B4-BE49-F238E27FC236}">
                <a16:creationId xmlns:a16="http://schemas.microsoft.com/office/drawing/2014/main" id="{9713465F-CE85-AF36-58BA-85BF28A25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243" y="4335572"/>
            <a:ext cx="1593705" cy="739371"/>
          </a:xfrm>
          <a:prstGeom prst="rect">
            <a:avLst/>
          </a:prstGeom>
        </p:spPr>
      </p:pic>
      <p:pic>
        <p:nvPicPr>
          <p:cNvPr id="15" name="Picture 14" descr="A close-up of a sign&#10;&#10;AI-generated content may be incorrect.">
            <a:extLst>
              <a:ext uri="{FF2B5EF4-FFF2-40B4-BE49-F238E27FC236}">
                <a16:creationId xmlns:a16="http://schemas.microsoft.com/office/drawing/2014/main" id="{C8D6878C-B3C9-C1A2-1BBA-38E3616DC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493" y="4344299"/>
            <a:ext cx="1531716" cy="621517"/>
          </a:xfrm>
          <a:prstGeom prst="rect">
            <a:avLst/>
          </a:prstGeom>
        </p:spPr>
      </p:pic>
      <p:pic>
        <p:nvPicPr>
          <p:cNvPr id="16" name="Picture 1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036BD3E-FF8E-2233-CE2C-FC28DB0769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1974" y="4344299"/>
            <a:ext cx="1574723" cy="760630"/>
          </a:xfrm>
          <a:prstGeom prst="rect">
            <a:avLst/>
          </a:prstGeom>
        </p:spPr>
      </p:pic>
      <p:pic>
        <p:nvPicPr>
          <p:cNvPr id="7" name="Picture 6" descr="A close-up of a word&#10;&#10;AI-generated content may be incorrect.">
            <a:extLst>
              <a:ext uri="{FF2B5EF4-FFF2-40B4-BE49-F238E27FC236}">
                <a16:creationId xmlns:a16="http://schemas.microsoft.com/office/drawing/2014/main" id="{2D30C3DF-82E1-0364-4368-A50D1AB8A97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057" r="7874" b="932"/>
          <a:stretch>
            <a:fillRect/>
          </a:stretch>
        </p:blipFill>
        <p:spPr>
          <a:xfrm>
            <a:off x="842074" y="848893"/>
            <a:ext cx="1242229" cy="678873"/>
          </a:xfrm>
          <a:prstGeom prst="rect">
            <a:avLst/>
          </a:prstGeom>
        </p:spPr>
      </p:pic>
      <p:pic>
        <p:nvPicPr>
          <p:cNvPr id="18" name="Picture 17" descr="A close-up of a math problem&#10;&#10;AI-generated content may be incorrect.">
            <a:extLst>
              <a:ext uri="{FF2B5EF4-FFF2-40B4-BE49-F238E27FC236}">
                <a16:creationId xmlns:a16="http://schemas.microsoft.com/office/drawing/2014/main" id="{43523811-6FBA-9F4F-380C-2E7834CA14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2005" y="3419802"/>
            <a:ext cx="1339120" cy="7615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91E724-A6E8-AB84-E0F4-A96B917911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6602" y="769548"/>
            <a:ext cx="1252268" cy="822386"/>
          </a:xfrm>
          <a:prstGeom prst="rect">
            <a:avLst/>
          </a:prstGeom>
        </p:spPr>
      </p:pic>
      <p:pic>
        <p:nvPicPr>
          <p:cNvPr id="20" name="Picture 19" descr="A close-up of a logo&#10;&#10;AI-generated content may be incorrect.">
            <a:extLst>
              <a:ext uri="{FF2B5EF4-FFF2-40B4-BE49-F238E27FC236}">
                <a16:creationId xmlns:a16="http://schemas.microsoft.com/office/drawing/2014/main" id="{1F9B5004-0257-DCC6-1744-33E20C4473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0997" y="3515967"/>
            <a:ext cx="1863281" cy="580203"/>
          </a:xfrm>
          <a:prstGeom prst="rect">
            <a:avLst/>
          </a:prstGeom>
        </p:spPr>
      </p:pic>
      <p:pic>
        <p:nvPicPr>
          <p:cNvPr id="9" name="Picture 8" descr="A close-up of a logo&#10;&#10;AI-generated content may be incorrect.">
            <a:extLst>
              <a:ext uri="{FF2B5EF4-FFF2-40B4-BE49-F238E27FC236}">
                <a16:creationId xmlns:a16="http://schemas.microsoft.com/office/drawing/2014/main" id="{9986E2C3-1355-1372-E7DE-3E8486873E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7366" y="1713512"/>
            <a:ext cx="1238250" cy="638175"/>
          </a:xfrm>
          <a:prstGeom prst="rect">
            <a:avLst/>
          </a:prstGeom>
        </p:spPr>
      </p:pic>
      <p:pic>
        <p:nvPicPr>
          <p:cNvPr id="22" name="Picture 21" descr="A close-up of a logo&#10;&#10;AI-generated content may be incorrect.">
            <a:extLst>
              <a:ext uri="{FF2B5EF4-FFF2-40B4-BE49-F238E27FC236}">
                <a16:creationId xmlns:a16="http://schemas.microsoft.com/office/drawing/2014/main" id="{59A7605A-3288-8E45-B767-38B188BFA9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4493" y="3661265"/>
            <a:ext cx="1531716" cy="267825"/>
          </a:xfrm>
          <a:prstGeom prst="rect">
            <a:avLst/>
          </a:prstGeom>
        </p:spPr>
      </p:pic>
      <p:pic>
        <p:nvPicPr>
          <p:cNvPr id="10" name="Picture 9" descr="A black text with a white background&#10;&#10;AI-generated content may be incorrect.">
            <a:extLst>
              <a:ext uri="{FF2B5EF4-FFF2-40B4-BE49-F238E27FC236}">
                <a16:creationId xmlns:a16="http://schemas.microsoft.com/office/drawing/2014/main" id="{660E9AEF-8655-1372-AC1B-69F4EF09D33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49131" y="1726541"/>
            <a:ext cx="1197993" cy="655248"/>
          </a:xfrm>
          <a:prstGeom prst="rect">
            <a:avLst/>
          </a:prstGeom>
        </p:spPr>
      </p:pic>
      <p:pic>
        <p:nvPicPr>
          <p:cNvPr id="24" name="Picture 23" descr="A black and white image of a number&#10;&#10;AI-generated content may be incorrect.">
            <a:extLst>
              <a:ext uri="{FF2B5EF4-FFF2-40B4-BE49-F238E27FC236}">
                <a16:creationId xmlns:a16="http://schemas.microsoft.com/office/drawing/2014/main" id="{905E1001-BA96-BB49-D676-F30F888BFC9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30680" y="3515967"/>
            <a:ext cx="824111" cy="580204"/>
          </a:xfrm>
          <a:prstGeom prst="rect">
            <a:avLst/>
          </a:prstGeom>
        </p:spPr>
      </p:pic>
      <p:pic>
        <p:nvPicPr>
          <p:cNvPr id="11" name="Picture 10" descr="A close-up of a logo&#10;&#10;AI-generated content may be incorrect.">
            <a:extLst>
              <a:ext uri="{FF2B5EF4-FFF2-40B4-BE49-F238E27FC236}">
                <a16:creationId xmlns:a16="http://schemas.microsoft.com/office/drawing/2014/main" id="{39D49246-E5A0-E6C5-E7E3-64B02E41745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2296" y="2632315"/>
            <a:ext cx="1266825" cy="590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07C03A-851F-733B-8DCE-5769B8CD53D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52880" y="2631057"/>
            <a:ext cx="1428750" cy="571500"/>
          </a:xfrm>
          <a:prstGeom prst="rect">
            <a:avLst/>
          </a:prstGeom>
        </p:spPr>
      </p:pic>
      <p:pic>
        <p:nvPicPr>
          <p:cNvPr id="26" name="Picture 25" descr="A grey and black logo&#10;&#10;AI-generated content may be incorrect.">
            <a:extLst>
              <a:ext uri="{FF2B5EF4-FFF2-40B4-BE49-F238E27FC236}">
                <a16:creationId xmlns:a16="http://schemas.microsoft.com/office/drawing/2014/main" id="{AE67CAC4-E944-ABEC-1224-7402A65699F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60997" y="2760062"/>
            <a:ext cx="1489906" cy="330753"/>
          </a:xfrm>
          <a:prstGeom prst="rect">
            <a:avLst/>
          </a:prstGeom>
        </p:spPr>
      </p:pic>
      <p:pic>
        <p:nvPicPr>
          <p:cNvPr id="28" name="Picture 27" descr="A close-up of numbers&#10;&#10;AI-generated content may be incorrect.">
            <a:extLst>
              <a:ext uri="{FF2B5EF4-FFF2-40B4-BE49-F238E27FC236}">
                <a16:creationId xmlns:a16="http://schemas.microsoft.com/office/drawing/2014/main" id="{ACA69E3B-96C5-8938-D3D0-0B5084D71D1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58639" y="2631057"/>
            <a:ext cx="1428750" cy="474184"/>
          </a:xfrm>
          <a:prstGeom prst="rect">
            <a:avLst/>
          </a:prstGeom>
        </p:spPr>
      </p:pic>
      <p:pic>
        <p:nvPicPr>
          <p:cNvPr id="17" name="Picture 16" descr="A close-up of a logo&#10;&#10;AI-generated content may be incorrect.">
            <a:extLst>
              <a:ext uri="{FF2B5EF4-FFF2-40B4-BE49-F238E27FC236}">
                <a16:creationId xmlns:a16="http://schemas.microsoft.com/office/drawing/2014/main" id="{105B6384-F42E-6472-2780-22DE249FE7A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87481" y="939381"/>
            <a:ext cx="1466850" cy="590550"/>
          </a:xfrm>
          <a:prstGeom prst="rect">
            <a:avLst/>
          </a:prstGeom>
        </p:spPr>
      </p:pic>
      <p:pic>
        <p:nvPicPr>
          <p:cNvPr id="19" name="Picture 18" descr="A close-up of a math problem&#10;&#10;AI-generated content may be incorrect.">
            <a:extLst>
              <a:ext uri="{FF2B5EF4-FFF2-40B4-BE49-F238E27FC236}">
                <a16:creationId xmlns:a16="http://schemas.microsoft.com/office/drawing/2014/main" id="{6A3B28E6-B73D-0DA3-DEC2-5FFB5B834A7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34984" y="755890"/>
            <a:ext cx="1453731" cy="7634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1E48432-8DA2-FC1E-046F-22D2F935E26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781460" y="1839853"/>
            <a:ext cx="1457325" cy="493323"/>
          </a:xfrm>
          <a:prstGeom prst="rect">
            <a:avLst/>
          </a:prstGeom>
        </p:spPr>
      </p:pic>
      <p:pic>
        <p:nvPicPr>
          <p:cNvPr id="23" name="Picture 22" descr="A screenshot of a math equation&#10;&#10;AI-generated content may be incorrect.">
            <a:extLst>
              <a:ext uri="{FF2B5EF4-FFF2-40B4-BE49-F238E27FC236}">
                <a16:creationId xmlns:a16="http://schemas.microsoft.com/office/drawing/2014/main" id="{840D616E-15D8-0691-F01A-AF1E9266311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878847" y="1669930"/>
            <a:ext cx="1155221" cy="77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54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>
          <a:extLst>
            <a:ext uri="{FF2B5EF4-FFF2-40B4-BE49-F238E27FC236}">
              <a16:creationId xmlns:a16="http://schemas.microsoft.com/office/drawing/2014/main" id="{C1727EE1-D84C-A423-14B7-B5F0CDEAF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139">
            <a:extLst>
              <a:ext uri="{FF2B5EF4-FFF2-40B4-BE49-F238E27FC236}">
                <a16:creationId xmlns:a16="http://schemas.microsoft.com/office/drawing/2014/main" id="{FC339986-5683-FC93-80FE-137BDD559EF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907" name="Google Shape;907;p139">
            <a:extLst>
              <a:ext uri="{FF2B5EF4-FFF2-40B4-BE49-F238E27FC236}">
                <a16:creationId xmlns:a16="http://schemas.microsoft.com/office/drawing/2014/main" id="{9D720665-5377-B0A2-91A1-BA1744FC5980}"/>
              </a:ext>
            </a:extLst>
          </p:cNvPr>
          <p:cNvGrpSpPr/>
          <p:nvPr/>
        </p:nvGrpSpPr>
        <p:grpSpPr>
          <a:xfrm>
            <a:off x="105466" y="1014700"/>
            <a:ext cx="2563668" cy="1556991"/>
            <a:chOff x="50775" y="1747900"/>
            <a:chExt cx="2533725" cy="1596063"/>
          </a:xfrm>
        </p:grpSpPr>
        <p:sp>
          <p:nvSpPr>
            <p:cNvPr id="908" name="Google Shape;908;p139">
              <a:extLst>
                <a:ext uri="{FF2B5EF4-FFF2-40B4-BE49-F238E27FC236}">
                  <a16:creationId xmlns:a16="http://schemas.microsoft.com/office/drawing/2014/main" id="{62B4F897-0952-D170-84C0-E3C513E553B8}"/>
                </a:ext>
              </a:extLst>
            </p:cNvPr>
            <p:cNvSpPr/>
            <p:nvPr/>
          </p:nvSpPr>
          <p:spPr>
            <a:xfrm flipH="1">
              <a:off x="1465500" y="2329538"/>
              <a:ext cx="1119000" cy="534300"/>
            </a:xfrm>
            <a:prstGeom prst="wedgeRectCallout">
              <a:avLst>
                <a:gd name="adj1" fmla="val -20833"/>
                <a:gd name="adj2" fmla="val 62500"/>
              </a:avLst>
            </a:prstGeom>
            <a:solidFill>
              <a:srgbClr val="85B640"/>
            </a:solidFill>
            <a:ln w="9525" cap="flat" cmpd="sng">
              <a:solidFill>
                <a:srgbClr val="98C1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and</a:t>
              </a:r>
              <a:endPara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9" name="Google Shape;909;p139">
              <a:extLst>
                <a:ext uri="{FF2B5EF4-FFF2-40B4-BE49-F238E27FC236}">
                  <a16:creationId xmlns:a16="http://schemas.microsoft.com/office/drawing/2014/main" id="{46E8323A-C824-F2E0-E3E1-E766DAC23D57}"/>
                </a:ext>
              </a:extLst>
            </p:cNvPr>
            <p:cNvSpPr/>
            <p:nvPr/>
          </p:nvSpPr>
          <p:spPr>
            <a:xfrm>
              <a:off x="346625" y="1747900"/>
              <a:ext cx="1870500" cy="751500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rgbClr val="008BCC"/>
            </a:solidFill>
            <a:ln w="9525" cap="flat" cmpd="sng">
              <a:solidFill>
                <a:srgbClr val="008B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Listen</a:t>
              </a:r>
              <a:endPara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0" name="Google Shape;910;p139">
              <a:extLst>
                <a:ext uri="{FF2B5EF4-FFF2-40B4-BE49-F238E27FC236}">
                  <a16:creationId xmlns:a16="http://schemas.microsoft.com/office/drawing/2014/main" id="{97547ECB-C60A-BF88-6879-93C61E792940}"/>
                </a:ext>
              </a:extLst>
            </p:cNvPr>
            <p:cNvSpPr/>
            <p:nvPr/>
          </p:nvSpPr>
          <p:spPr>
            <a:xfrm>
              <a:off x="50775" y="2706463"/>
              <a:ext cx="1569900" cy="637500"/>
            </a:xfrm>
            <a:prstGeom prst="wedgeRoundRectCallout">
              <a:avLst>
                <a:gd name="adj1" fmla="val -20833"/>
                <a:gd name="adj2" fmla="val 62500"/>
                <a:gd name="adj3" fmla="val 0"/>
              </a:avLst>
            </a:prstGeom>
            <a:solidFill>
              <a:srgbClr val="A22873"/>
            </a:solidFill>
            <a:ln w="9525" cap="flat" cmpd="sng">
              <a:solidFill>
                <a:srgbClr val="A228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Compare</a:t>
              </a:r>
              <a:endParaRPr sz="2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2" name="Graphic 1" descr="Baseball hat with solid fill">
            <a:extLst>
              <a:ext uri="{FF2B5EF4-FFF2-40B4-BE49-F238E27FC236}">
                <a16:creationId xmlns:a16="http://schemas.microsoft.com/office/drawing/2014/main" id="{3BB81214-AD66-62F4-D9CE-3A5CA6365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866" y="4228022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B8C592-9ECB-77F6-1697-7DDCA4D7E5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266" y="4266457"/>
            <a:ext cx="896280" cy="796693"/>
          </a:xfrm>
          <a:prstGeom prst="rect">
            <a:avLst/>
          </a:prstGeom>
        </p:spPr>
      </p:pic>
      <p:sp>
        <p:nvSpPr>
          <p:cNvPr id="9" name="Google Shape;943;p141">
            <a:extLst>
              <a:ext uri="{FF2B5EF4-FFF2-40B4-BE49-F238E27FC236}">
                <a16:creationId xmlns:a16="http://schemas.microsoft.com/office/drawing/2014/main" id="{F24B02E0-0DD3-F7DC-554A-93A2170573D0}"/>
              </a:ext>
            </a:extLst>
          </p:cNvPr>
          <p:cNvSpPr txBox="1"/>
          <p:nvPr/>
        </p:nvSpPr>
        <p:spPr>
          <a:xfrm>
            <a:off x="404812" y="311116"/>
            <a:ext cx="7261500" cy="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D3A50D"/>
                </a:solidFill>
                <a:latin typeface="Montserrat"/>
                <a:ea typeface="Montserrat"/>
                <a:cs typeface="Montserrat"/>
                <a:sym typeface="Montserrat"/>
              </a:rPr>
              <a:t>Structured Math Talk</a:t>
            </a:r>
            <a:endParaRPr sz="3000" b="1">
              <a:solidFill>
                <a:srgbClr val="D3A50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4A670B-116A-53AC-0958-86AD1979EE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8758" y="1017647"/>
            <a:ext cx="6143804" cy="403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29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>
          <a:extLst>
            <a:ext uri="{FF2B5EF4-FFF2-40B4-BE49-F238E27FC236}">
              <a16:creationId xmlns:a16="http://schemas.microsoft.com/office/drawing/2014/main" id="{8A9B10B1-6D80-54EE-BDC6-837189CF5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37">
            <a:extLst>
              <a:ext uri="{FF2B5EF4-FFF2-40B4-BE49-F238E27FC236}">
                <a16:creationId xmlns:a16="http://schemas.microsoft.com/office/drawing/2014/main" id="{7566AAC3-E11D-94B9-2FC3-4468594225E6}"/>
              </a:ext>
            </a:extLst>
          </p:cNvPr>
          <p:cNvSpPr/>
          <p:nvPr/>
        </p:nvSpPr>
        <p:spPr>
          <a:xfrm>
            <a:off x="202625" y="1734238"/>
            <a:ext cx="1918200" cy="304800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37">
            <a:extLst>
              <a:ext uri="{FF2B5EF4-FFF2-40B4-BE49-F238E27FC236}">
                <a16:creationId xmlns:a16="http://schemas.microsoft.com/office/drawing/2014/main" id="{E6DFB8A8-C979-F582-26F3-69889E2AD7A5}"/>
              </a:ext>
            </a:extLst>
          </p:cNvPr>
          <p:cNvSpPr txBox="1"/>
          <p:nvPr/>
        </p:nvSpPr>
        <p:spPr>
          <a:xfrm>
            <a:off x="87200" y="261550"/>
            <a:ext cx="65271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Which solution makes </a:t>
            </a:r>
            <a:r>
              <a:rPr lang="en" sz="2800" b="1">
                <a:solidFill>
                  <a:srgbClr val="A22873"/>
                </a:solidFill>
                <a:latin typeface="Montserrat"/>
                <a:ea typeface="Montserrat"/>
                <a:cs typeface="Montserrat"/>
                <a:sym typeface="Montserrat"/>
              </a:rPr>
              <a:t>the most sense </a:t>
            </a:r>
            <a:r>
              <a:rPr lang="en"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mathematically to you? Why?</a:t>
            </a:r>
            <a:endParaRPr sz="2800" b="1">
              <a:solidFill>
                <a:schemeClr val="dk1"/>
              </a:solidFill>
            </a:endParaRPr>
          </a:p>
        </p:txBody>
      </p:sp>
      <p:sp>
        <p:nvSpPr>
          <p:cNvPr id="877" name="Google Shape;877;p137">
            <a:extLst>
              <a:ext uri="{FF2B5EF4-FFF2-40B4-BE49-F238E27FC236}">
                <a16:creationId xmlns:a16="http://schemas.microsoft.com/office/drawing/2014/main" id="{556DB86F-B206-759E-E7C3-D83A8915CD3C}"/>
              </a:ext>
            </a:extLst>
          </p:cNvPr>
          <p:cNvSpPr txBox="1"/>
          <p:nvPr/>
        </p:nvSpPr>
        <p:spPr>
          <a:xfrm>
            <a:off x="202625" y="1566538"/>
            <a:ext cx="22281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b="1">
                <a:solidFill>
                  <a:srgbClr val="A22873"/>
                </a:solidFill>
                <a:latin typeface="Montserrat"/>
                <a:ea typeface="Montserrat"/>
                <a:cs typeface="Montserrat"/>
                <a:sym typeface="Montserrat"/>
              </a:rPr>
              <a:t>más sentido</a:t>
            </a:r>
            <a:endParaRPr sz="2100" b="1">
              <a:solidFill>
                <a:srgbClr val="A228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Graphic 1" descr="Baseball hat with solid fill">
            <a:extLst>
              <a:ext uri="{FF2B5EF4-FFF2-40B4-BE49-F238E27FC236}">
                <a16:creationId xmlns:a16="http://schemas.microsoft.com/office/drawing/2014/main" id="{9570162F-B6F9-329E-DB54-EE312A7C17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42771" y="4066276"/>
            <a:ext cx="914400" cy="91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42C679-DAA6-0CF6-6488-E409EA7C9C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9713" y="31619"/>
            <a:ext cx="1477250" cy="11856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2C3D48-B7B9-7B65-6491-0AF3E7359F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5027" y="2215912"/>
            <a:ext cx="6054305" cy="273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00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147"/>
          <p:cNvSpPr/>
          <p:nvPr/>
        </p:nvSpPr>
        <p:spPr>
          <a:xfrm>
            <a:off x="244925" y="1672025"/>
            <a:ext cx="1918200" cy="304800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147"/>
          <p:cNvSpPr txBox="1"/>
          <p:nvPr/>
        </p:nvSpPr>
        <p:spPr>
          <a:xfrm>
            <a:off x="202625" y="462475"/>
            <a:ext cx="7261500" cy="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D3A50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1" name="Google Shape;1031;p147"/>
          <p:cNvSpPr txBox="1"/>
          <p:nvPr/>
        </p:nvSpPr>
        <p:spPr>
          <a:xfrm>
            <a:off x="87200" y="261550"/>
            <a:ext cx="65271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Which solution makes </a:t>
            </a:r>
            <a:r>
              <a:rPr lang="en" sz="2800" b="1">
                <a:solidFill>
                  <a:srgbClr val="A22873"/>
                </a:solidFill>
                <a:latin typeface="Montserrat"/>
                <a:ea typeface="Montserrat"/>
                <a:cs typeface="Montserrat"/>
                <a:sym typeface="Montserrat"/>
              </a:rPr>
              <a:t>the most sense </a:t>
            </a:r>
            <a:r>
              <a:rPr lang="en"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mathematically to you? Why?</a:t>
            </a:r>
            <a:endParaRPr sz="2800" b="1">
              <a:solidFill>
                <a:schemeClr val="dk1"/>
              </a:solidFill>
            </a:endParaRPr>
          </a:p>
        </p:txBody>
      </p:sp>
      <p:sp>
        <p:nvSpPr>
          <p:cNvPr id="1032" name="Google Shape;1032;p147"/>
          <p:cNvSpPr txBox="1"/>
          <p:nvPr/>
        </p:nvSpPr>
        <p:spPr>
          <a:xfrm>
            <a:off x="202625" y="1566538"/>
            <a:ext cx="22281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b="1">
                <a:solidFill>
                  <a:srgbClr val="A22873"/>
                </a:solidFill>
                <a:latin typeface="Montserrat"/>
                <a:ea typeface="Montserrat"/>
                <a:cs typeface="Montserrat"/>
                <a:sym typeface="Montserrat"/>
              </a:rPr>
              <a:t>más sentido</a:t>
            </a:r>
            <a:endParaRPr sz="2100" b="1">
              <a:solidFill>
                <a:srgbClr val="A228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Graphic 1" descr="Baseball hat with solid fill">
            <a:extLst>
              <a:ext uri="{FF2B5EF4-FFF2-40B4-BE49-F238E27FC236}">
                <a16:creationId xmlns:a16="http://schemas.microsoft.com/office/drawing/2014/main" id="{C392CE4E-266D-11CD-0506-D6682F2F9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64338" y="4066276"/>
            <a:ext cx="914400" cy="91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6602BC-70C7-1E03-59C9-B33A4CC439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9713" y="31619"/>
            <a:ext cx="1477250" cy="11856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CC99FA-6FB1-E77C-833B-3BABA86943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7796" y="1736785"/>
            <a:ext cx="3964916" cy="645543"/>
          </a:xfrm>
          <a:prstGeom prst="rect">
            <a:avLst/>
          </a:prstGeom>
        </p:spPr>
      </p:pic>
      <p:pic>
        <p:nvPicPr>
          <p:cNvPr id="6" name="Picture 5" descr="A close up of a math problem&#10;&#10;AI-generated content may be incorrect.">
            <a:extLst>
              <a:ext uri="{FF2B5EF4-FFF2-40B4-BE49-F238E27FC236}">
                <a16:creationId xmlns:a16="http://schemas.microsoft.com/office/drawing/2014/main" id="{61F50C8D-3ACB-E167-63B8-33A8F1AD322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1847" b="-562"/>
          <a:stretch>
            <a:fillRect/>
          </a:stretch>
        </p:blipFill>
        <p:spPr>
          <a:xfrm>
            <a:off x="1505129" y="2828206"/>
            <a:ext cx="4581024" cy="193485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149"/>
          <p:cNvSpPr txBox="1"/>
          <p:nvPr/>
        </p:nvSpPr>
        <p:spPr>
          <a:xfrm>
            <a:off x="351775" y="549650"/>
            <a:ext cx="7261500" cy="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D3A50D"/>
                </a:solidFill>
                <a:latin typeface="Montserrat"/>
                <a:ea typeface="Montserrat"/>
                <a:cs typeface="Montserrat"/>
                <a:sym typeface="Montserrat"/>
              </a:rPr>
              <a:t>Reflection</a:t>
            </a:r>
            <a:endParaRPr sz="3000" b="1">
              <a:solidFill>
                <a:srgbClr val="D3A5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D3A5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D3A50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0" name="Google Shape;1060;p149"/>
          <p:cNvSpPr txBox="1"/>
          <p:nvPr/>
        </p:nvSpPr>
        <p:spPr>
          <a:xfrm>
            <a:off x="262425" y="1724550"/>
            <a:ext cx="8484900" cy="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Char char="●"/>
            </a:pPr>
            <a:r>
              <a:rPr lang="en" sz="3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How did the word sort and word wall provide access without reducing the rigor of the worked example? </a:t>
            </a:r>
            <a:endParaRPr sz="3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Graphic 1" descr="Top Hat with solid fill">
            <a:extLst>
              <a:ext uri="{FF2B5EF4-FFF2-40B4-BE49-F238E27FC236}">
                <a16:creationId xmlns:a16="http://schemas.microsoft.com/office/drawing/2014/main" id="{CDF0844E-4060-7F4D-8431-B2E5B53FB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29600" y="4103007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150"/>
          <p:cNvSpPr txBox="1"/>
          <p:nvPr/>
        </p:nvSpPr>
        <p:spPr>
          <a:xfrm>
            <a:off x="351775" y="549650"/>
            <a:ext cx="7261500" cy="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D3A50D"/>
                </a:solidFill>
                <a:latin typeface="Montserrat"/>
                <a:ea typeface="Montserrat"/>
                <a:cs typeface="Montserrat"/>
                <a:sym typeface="Montserrat"/>
              </a:rPr>
              <a:t>Debrief</a:t>
            </a:r>
            <a:endParaRPr sz="3000" b="1">
              <a:solidFill>
                <a:srgbClr val="D3A5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D3A50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D3A50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7" name="Google Shape;1067;p150"/>
          <p:cNvSpPr txBox="1"/>
          <p:nvPr/>
        </p:nvSpPr>
        <p:spPr>
          <a:xfrm>
            <a:off x="517825" y="1327275"/>
            <a:ext cx="7261500" cy="3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●"/>
            </a:pPr>
            <a:r>
              <a:rPr lang="en-US" sz="3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are all the components that provided support to all students?</a:t>
            </a:r>
            <a:endParaRPr lang="en-US" sz="3600" dirty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○"/>
            </a:pPr>
            <a:r>
              <a:rPr lang="en-US" sz="2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Routines</a:t>
            </a:r>
            <a:endParaRPr lang="en-US" sz="2800" dirty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○"/>
            </a:pPr>
            <a:r>
              <a:rPr lang="en-US" sz="2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Mathematical Practices</a:t>
            </a:r>
            <a:endParaRPr lang="en-US" sz="2800" dirty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○"/>
            </a:pPr>
            <a:r>
              <a:rPr lang="en-US" sz="2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Language Supports</a:t>
            </a:r>
            <a:endParaRPr lang="en-US" sz="2800" dirty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2" name="Graphic 1" descr="Top Hat with solid fill">
            <a:extLst>
              <a:ext uri="{FF2B5EF4-FFF2-40B4-BE49-F238E27FC236}">
                <a16:creationId xmlns:a16="http://schemas.microsoft.com/office/drawing/2014/main" id="{8DF72B22-82D2-5A92-43B8-3DC2964B4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29600" y="4103007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1D6BA-AAA2-4331-9D99-6BC4B999E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DADD3-DD0C-74D6-F14C-904D3AE5E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508475"/>
            <a:ext cx="8195733" cy="436800"/>
          </a:xfrm>
        </p:spPr>
        <p:txBody>
          <a:bodyPr>
            <a:normAutofit fontScale="90000"/>
          </a:bodyPr>
          <a:lstStyle/>
          <a:p>
            <a:r>
              <a:rPr lang="en-US"/>
              <a:t>Professional reflection and Next Steps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CE2F5A-35B5-9C05-8652-96DCE7868815}"/>
              </a:ext>
            </a:extLst>
          </p:cNvPr>
          <p:cNvSpPr txBox="1"/>
          <p:nvPr/>
        </p:nvSpPr>
        <p:spPr>
          <a:xfrm>
            <a:off x="500462" y="1670756"/>
            <a:ext cx="8007608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Clr>
                <a:schemeClr val="dk2"/>
              </a:buClr>
              <a:buSzPts val="3600"/>
              <a:buFont typeface="Arial"/>
              <a:buChar char="•"/>
            </a:pPr>
            <a:r>
              <a:rPr lang="en" sz="28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How did this demonstration incorporate elements of effective professional learning for adults?</a:t>
            </a:r>
            <a:endParaRPr lang="en-US" sz="2800" dirty="0">
              <a:solidFill>
                <a:schemeClr val="dk2"/>
              </a:solidFill>
              <a:latin typeface="Montserrat"/>
            </a:endParaRPr>
          </a:p>
          <a:p>
            <a:pPr marL="571500" indent="-571500">
              <a:buSzPts val="3600"/>
              <a:buFont typeface="Arial"/>
              <a:buChar char="•"/>
            </a:pPr>
            <a:r>
              <a:rPr lang="en" sz="28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As a leader, how could you incorporate this in your schools?</a:t>
            </a:r>
          </a:p>
        </p:txBody>
      </p:sp>
    </p:spTree>
    <p:extLst>
      <p:ext uri="{BB962C8B-B14F-4D97-AF65-F5344CB8AC3E}">
        <p14:creationId xmlns:p14="http://schemas.microsoft.com/office/powerpoint/2010/main" val="2999174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>
          <a:extLst>
            <a:ext uri="{FF2B5EF4-FFF2-40B4-BE49-F238E27FC236}">
              <a16:creationId xmlns:a16="http://schemas.microsoft.com/office/drawing/2014/main" id="{C5209EDF-4CE6-9029-EEEF-3B5EAEE81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133">
            <a:extLst>
              <a:ext uri="{FF2B5EF4-FFF2-40B4-BE49-F238E27FC236}">
                <a16:creationId xmlns:a16="http://schemas.microsoft.com/office/drawing/2014/main" id="{5B5374D1-A970-4CFA-70FA-5F904E466458}"/>
              </a:ext>
            </a:extLst>
          </p:cNvPr>
          <p:cNvSpPr txBox="1"/>
          <p:nvPr/>
        </p:nvSpPr>
        <p:spPr>
          <a:xfrm>
            <a:off x="386550" y="2017650"/>
            <a:ext cx="8370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6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Questions ?</a:t>
            </a:r>
            <a:endParaRPr sz="6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343694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132"/>
          <p:cNvSpPr txBox="1">
            <a:spLocks noGrp="1"/>
          </p:cNvSpPr>
          <p:nvPr>
            <p:ph type="title"/>
          </p:nvPr>
        </p:nvSpPr>
        <p:spPr>
          <a:xfrm>
            <a:off x="492925" y="508475"/>
            <a:ext cx="8143075" cy="4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Session Goals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830" name="Google Shape;830;p132"/>
          <p:cNvSpPr txBox="1"/>
          <p:nvPr/>
        </p:nvSpPr>
        <p:spPr>
          <a:xfrm>
            <a:off x="326325" y="1280425"/>
            <a:ext cx="8673900" cy="3031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500" b="1" dirty="0">
              <a:solidFill>
                <a:schemeClr val="dk1"/>
              </a:solidFill>
              <a:highlight>
                <a:schemeClr val="accent6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387350">
              <a:spcBef>
                <a:spcPts val="400"/>
              </a:spcBef>
              <a:buClr>
                <a:schemeClr val="dk1"/>
              </a:buClr>
              <a:buSzPts val="2500"/>
              <a:buFont typeface="Montserrat"/>
              <a:buChar char="●"/>
            </a:pPr>
            <a:r>
              <a:rPr lang="en" sz="2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 effective professional development practices for Content and ENL Teachers</a:t>
            </a:r>
            <a:endParaRPr lang="en-US" sz="2500" dirty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pPr marL="457200" indent="-387350">
              <a:spcBef>
                <a:spcPts val="400"/>
              </a:spcBef>
              <a:buClr>
                <a:schemeClr val="dk1"/>
              </a:buClr>
              <a:buSzPts val="2500"/>
              <a:buFont typeface="Montserrat"/>
              <a:buChar char="●"/>
            </a:pPr>
            <a:r>
              <a:rPr lang="en" sz="25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To identify effective ways to implement ENL supports in content area classrooms</a:t>
            </a:r>
          </a:p>
          <a:p>
            <a:pPr marL="457200" lvl="0" indent="-38735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Char char="●"/>
            </a:pPr>
            <a:endParaRPr lang="en" sz="2500" b="1" dirty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29366-BE31-5AB1-29CA-07C77433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25" y="508475"/>
            <a:ext cx="8007608" cy="436800"/>
          </a:xfrm>
        </p:spPr>
        <p:txBody>
          <a:bodyPr>
            <a:normAutofit fontScale="90000"/>
          </a:bodyPr>
          <a:lstStyle/>
          <a:p>
            <a:r>
              <a:rPr lang="en-US"/>
              <a:t>Effective Professi0nal Development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806AD5-1F91-1E4A-B9D6-22345E1EE877}"/>
              </a:ext>
            </a:extLst>
          </p:cNvPr>
          <p:cNvSpPr txBox="1"/>
          <p:nvPr/>
        </p:nvSpPr>
        <p:spPr>
          <a:xfrm>
            <a:off x="492925" y="1840089"/>
            <a:ext cx="8007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Montserrat" panose="00000500000000000000" pitchFamily="2" charset="0"/>
              </a:rPr>
              <a:t>What are the components of effective professional development?</a:t>
            </a:r>
          </a:p>
        </p:txBody>
      </p:sp>
    </p:spTree>
    <p:extLst>
      <p:ext uri="{BB962C8B-B14F-4D97-AF65-F5344CB8AC3E}">
        <p14:creationId xmlns:p14="http://schemas.microsoft.com/office/powerpoint/2010/main" val="354047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>
          <a:extLst>
            <a:ext uri="{FF2B5EF4-FFF2-40B4-BE49-F238E27FC236}">
              <a16:creationId xmlns:a16="http://schemas.microsoft.com/office/drawing/2014/main" id="{7DEB1485-56BB-FAC5-0AA4-CE42A2380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132">
            <a:extLst>
              <a:ext uri="{FF2B5EF4-FFF2-40B4-BE49-F238E27FC236}">
                <a16:creationId xmlns:a16="http://schemas.microsoft.com/office/drawing/2014/main" id="{C1AA38FB-FCFD-D30A-D7AF-57A91DFC37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2924" y="508475"/>
            <a:ext cx="8273886" cy="4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">
                <a:highlight>
                  <a:schemeClr val="lt1"/>
                </a:highlight>
              </a:rPr>
              <a:t>Effective Professional Development</a:t>
            </a:r>
            <a:endParaRPr lang="en-US"/>
          </a:p>
        </p:txBody>
      </p:sp>
      <p:sp>
        <p:nvSpPr>
          <p:cNvPr id="830" name="Google Shape;830;p132">
            <a:extLst>
              <a:ext uri="{FF2B5EF4-FFF2-40B4-BE49-F238E27FC236}">
                <a16:creationId xmlns:a16="http://schemas.microsoft.com/office/drawing/2014/main" id="{FD7EA208-BBE5-5850-4B38-44802ACC3208}"/>
              </a:ext>
            </a:extLst>
          </p:cNvPr>
          <p:cNvSpPr txBox="1"/>
          <p:nvPr/>
        </p:nvSpPr>
        <p:spPr>
          <a:xfrm>
            <a:off x="326325" y="1280425"/>
            <a:ext cx="8673900" cy="1826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500" b="1">
              <a:solidFill>
                <a:schemeClr val="dk1"/>
              </a:solidFill>
              <a:highlight>
                <a:schemeClr val="accent6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387350">
              <a:spcBef>
                <a:spcPts val="400"/>
              </a:spcBef>
              <a:buClr>
                <a:schemeClr val="dk1"/>
              </a:buClr>
              <a:buSzPts val="2500"/>
              <a:buFont typeface="Montserrat"/>
              <a:buChar char="●"/>
            </a:pPr>
            <a:endParaRPr lang="en" sz="2500" b="1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pPr marL="457200" lvl="0" indent="-38735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Char char="●"/>
            </a:pPr>
            <a:endParaRPr lang="en" sz="2500" b="1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9588CD-AA4E-9A04-1390-1510B9FBA68A}"/>
              </a:ext>
            </a:extLst>
          </p:cNvPr>
          <p:cNvSpPr txBox="1"/>
          <p:nvPr/>
        </p:nvSpPr>
        <p:spPr>
          <a:xfrm>
            <a:off x="492924" y="1551692"/>
            <a:ext cx="811311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>
                <a:latin typeface="Montserrat" panose="00000500000000000000" pitchFamily="2" charset="0"/>
              </a:rPr>
              <a:t>Is content focused</a:t>
            </a:r>
          </a:p>
          <a:p>
            <a:pPr marL="342900" indent="-342900">
              <a:buAutoNum type="arabicPeriod"/>
            </a:pPr>
            <a:r>
              <a:rPr lang="en-US" sz="2000">
                <a:latin typeface="Montserrat" panose="00000500000000000000" pitchFamily="2" charset="0"/>
              </a:rPr>
              <a:t>Incorporates active learning utilizing adult learning theory</a:t>
            </a:r>
          </a:p>
          <a:p>
            <a:pPr marL="342900" indent="-342900">
              <a:buAutoNum type="arabicPeriod"/>
            </a:pPr>
            <a:r>
              <a:rPr lang="en-US" sz="2000">
                <a:latin typeface="Montserrat" panose="00000500000000000000" pitchFamily="2" charset="0"/>
              </a:rPr>
              <a:t>Supports collaboration, typically in job-embedded contexts</a:t>
            </a:r>
          </a:p>
          <a:p>
            <a:pPr marL="342900" indent="-342900">
              <a:buAutoNum type="arabicPeriod"/>
            </a:pPr>
            <a:r>
              <a:rPr lang="en-US" sz="2000">
                <a:latin typeface="Montserrat" panose="00000500000000000000" pitchFamily="2" charset="0"/>
              </a:rPr>
              <a:t>Uses models and modelling of effective practice</a:t>
            </a:r>
          </a:p>
          <a:p>
            <a:pPr marL="342900" indent="-342900">
              <a:buAutoNum type="arabicPeriod"/>
            </a:pPr>
            <a:r>
              <a:rPr lang="en-US" sz="2000">
                <a:latin typeface="Montserrat" panose="00000500000000000000" pitchFamily="2" charset="0"/>
              </a:rPr>
              <a:t>Provides coaching and expert support</a:t>
            </a:r>
          </a:p>
          <a:p>
            <a:pPr marL="342900" indent="-342900">
              <a:buAutoNum type="arabicPeriod"/>
            </a:pPr>
            <a:r>
              <a:rPr lang="en-US" sz="2000">
                <a:latin typeface="Montserrat" panose="00000500000000000000" pitchFamily="2" charset="0"/>
              </a:rPr>
              <a:t>Offers opportunities for feedback and reflection</a:t>
            </a:r>
          </a:p>
          <a:p>
            <a:pPr marL="342900" indent="-342900">
              <a:buAutoNum type="arabicPeriod"/>
            </a:pPr>
            <a:r>
              <a:rPr lang="en-US" sz="2000">
                <a:latin typeface="Montserrat" panose="00000500000000000000" pitchFamily="2" charset="0"/>
              </a:rPr>
              <a:t>Is of sustained duration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A10232-FAD8-79C0-E031-E8F2E69C6E9F}"/>
              </a:ext>
            </a:extLst>
          </p:cNvPr>
          <p:cNvSpPr txBox="1"/>
          <p:nvPr/>
        </p:nvSpPr>
        <p:spPr>
          <a:xfrm>
            <a:off x="492924" y="4490387"/>
            <a:ext cx="8182153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50">
                <a:latin typeface="Montserrat"/>
              </a:rPr>
              <a:t>Darling-Hammond, L., Hyler, M. E., &amp; Gardner, M., with assistance from Espinoza, D. (2017). </a:t>
            </a:r>
            <a:r>
              <a:rPr lang="en-US" sz="1050" i="1">
                <a:latin typeface="Montserrat"/>
              </a:rPr>
              <a:t>Effective teacher professional development</a:t>
            </a:r>
            <a:r>
              <a:rPr lang="en-US" sz="1050">
                <a:latin typeface="Montserrat"/>
              </a:rPr>
              <a:t> (Research brief). Learning Policy Institute. https://learningpolicyinstitute.org/product/teacher-prof-dev</a:t>
            </a:r>
          </a:p>
        </p:txBody>
      </p:sp>
    </p:spTree>
    <p:extLst>
      <p:ext uri="{BB962C8B-B14F-4D97-AF65-F5344CB8AC3E}">
        <p14:creationId xmlns:p14="http://schemas.microsoft.com/office/powerpoint/2010/main" val="2702608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9FD76-AA84-7AE5-702E-21A10D2CC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24" y="508475"/>
            <a:ext cx="8086631" cy="436800"/>
          </a:xfrm>
        </p:spPr>
        <p:txBody>
          <a:bodyPr>
            <a:normAutofit fontScale="90000"/>
          </a:bodyPr>
          <a:lstStyle/>
          <a:p>
            <a:r>
              <a:rPr lang="en-US"/>
              <a:t>Professional Development Experience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A69486-9282-AEE9-2083-9BFED0BAE109}"/>
              </a:ext>
            </a:extLst>
          </p:cNvPr>
          <p:cNvSpPr txBox="1"/>
          <p:nvPr/>
        </p:nvSpPr>
        <p:spPr>
          <a:xfrm>
            <a:off x="472470" y="1459769"/>
            <a:ext cx="81275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Montserrat" panose="00000500000000000000" pitchFamily="2" charset="0"/>
              </a:rPr>
              <a:t>Algebra I</a:t>
            </a:r>
          </a:p>
          <a:p>
            <a:pPr algn="ctr"/>
            <a:endParaRPr lang="en-US" sz="2400" dirty="0">
              <a:latin typeface="Montserrat" panose="00000500000000000000" pitchFamily="2" charset="0"/>
            </a:endParaRPr>
          </a:p>
          <a:p>
            <a:pPr algn="ctr"/>
            <a:r>
              <a:rPr lang="en-US" sz="2400" dirty="0">
                <a:latin typeface="Montserrat" panose="00000500000000000000" pitchFamily="2" charset="0"/>
              </a:rPr>
              <a:t>Math Practice + ENL Supports + Upcoming Content</a:t>
            </a:r>
          </a:p>
        </p:txBody>
      </p:sp>
      <p:pic>
        <p:nvPicPr>
          <p:cNvPr id="4" name="Graphic 3" descr="Top Hat with solid fill">
            <a:extLst>
              <a:ext uri="{FF2B5EF4-FFF2-40B4-BE49-F238E27FC236}">
                <a16:creationId xmlns:a16="http://schemas.microsoft.com/office/drawing/2014/main" id="{F1BE55D9-8D88-5074-1064-E170D5FEA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08855" y="3276468"/>
            <a:ext cx="1358557" cy="1358557"/>
          </a:xfrm>
          <a:prstGeom prst="rect">
            <a:avLst/>
          </a:prstGeom>
        </p:spPr>
      </p:pic>
      <p:pic>
        <p:nvPicPr>
          <p:cNvPr id="5" name="Graphic 4" descr="Baseball hat with solid fill">
            <a:extLst>
              <a:ext uri="{FF2B5EF4-FFF2-40B4-BE49-F238E27FC236}">
                <a16:creationId xmlns:a16="http://schemas.microsoft.com/office/drawing/2014/main" id="{878724B4-7A67-C77C-F27E-4EDCF632C8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88569" y="3276469"/>
            <a:ext cx="1358556" cy="135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36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133"/>
          <p:cNvSpPr txBox="1"/>
          <p:nvPr/>
        </p:nvSpPr>
        <p:spPr>
          <a:xfrm>
            <a:off x="598464" y="1910107"/>
            <a:ext cx="8370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Worked Example</a:t>
            </a:r>
            <a:endParaRPr sz="6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1" name="Google Shape;841;p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37600"/>
            <a:ext cx="8839199" cy="1895252"/>
          </a:xfrm>
          <a:prstGeom prst="rect">
            <a:avLst/>
          </a:prstGeom>
          <a:noFill/>
          <a:ln>
            <a:noFill/>
          </a:ln>
        </p:spPr>
      </p:pic>
      <p:sp>
        <p:nvSpPr>
          <p:cNvPr id="842" name="Google Shape;842;p134"/>
          <p:cNvSpPr/>
          <p:nvPr/>
        </p:nvSpPr>
        <p:spPr>
          <a:xfrm>
            <a:off x="3597475" y="2348775"/>
            <a:ext cx="5143500" cy="222900"/>
          </a:xfrm>
          <a:prstGeom prst="rect">
            <a:avLst/>
          </a:prstGeom>
          <a:noFill/>
          <a:ln w="38100" cap="flat" cmpd="sng">
            <a:solidFill>
              <a:srgbClr val="A228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34"/>
          <p:cNvSpPr/>
          <p:nvPr/>
        </p:nvSpPr>
        <p:spPr>
          <a:xfrm>
            <a:off x="431100" y="2571750"/>
            <a:ext cx="7150500" cy="222900"/>
          </a:xfrm>
          <a:prstGeom prst="rect">
            <a:avLst/>
          </a:prstGeom>
          <a:noFill/>
          <a:ln w="38100" cap="flat" cmpd="sng">
            <a:solidFill>
              <a:srgbClr val="A228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34"/>
          <p:cNvSpPr txBox="1"/>
          <p:nvPr/>
        </p:nvSpPr>
        <p:spPr>
          <a:xfrm>
            <a:off x="75261" y="4532315"/>
            <a:ext cx="8994924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200">
                <a:latin typeface="Montserrat"/>
              </a:rPr>
              <a:t>Teachers Development Group. (2021). </a:t>
            </a:r>
            <a:r>
              <a:rPr lang="en-US" sz="1200" i="1">
                <a:latin typeface="Montserrat"/>
              </a:rPr>
              <a:t>Worked Examples to Promote Reasoning</a:t>
            </a:r>
            <a:r>
              <a:rPr lang="en-US" sz="1200">
                <a:latin typeface="Montserrat"/>
              </a:rPr>
              <a:t>. Teachers Development Group.</a:t>
            </a:r>
            <a:endParaRPr lang="en-US" sz="1200">
              <a:solidFill>
                <a:schemeClr val="dk2"/>
              </a:solidFill>
              <a:latin typeface="Montserrat"/>
            </a:endParaRPr>
          </a:p>
        </p:txBody>
      </p:sp>
      <p:pic>
        <p:nvPicPr>
          <p:cNvPr id="2" name="Graphic 1" descr="Top Hat with solid fill">
            <a:extLst>
              <a:ext uri="{FF2B5EF4-FFF2-40B4-BE49-F238E27FC236}">
                <a16:creationId xmlns:a16="http://schemas.microsoft.com/office/drawing/2014/main" id="{A060DFE3-7494-C52C-21D1-47BDC08E1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78638" y="3790299"/>
            <a:ext cx="914400" cy="9251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EB13C-E5D2-15C6-E2F8-999194BBD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The 8 Standards for Mathematical Practices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F6924-043A-F88F-BBC8-6E047BD3D5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graphicFrame>
        <p:nvGraphicFramePr>
          <p:cNvPr id="15" name="Text Placeholder 2">
            <a:extLst>
              <a:ext uri="{FF2B5EF4-FFF2-40B4-BE49-F238E27FC236}">
                <a16:creationId xmlns:a16="http://schemas.microsoft.com/office/drawing/2014/main" id="{A0662512-DA76-ACAB-D618-917F430E2319}"/>
              </a:ext>
            </a:extLst>
          </p:cNvPr>
          <p:cNvGraphicFramePr/>
          <p:nvPr/>
        </p:nvGraphicFramePr>
        <p:xfrm>
          <a:off x="311700" y="1152475"/>
          <a:ext cx="8520600" cy="34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344D8CCA-B957-51BD-B7FB-F09D9BEBDD67}"/>
              </a:ext>
            </a:extLst>
          </p:cNvPr>
          <p:cNvSpPr txBox="1">
            <a:spLocks/>
          </p:cNvSpPr>
          <p:nvPr/>
        </p:nvSpPr>
        <p:spPr>
          <a:xfrm>
            <a:off x="311700" y="455415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 fontScale="97500"/>
          </a:bodyPr>
          <a:lstStyle>
            <a:lvl1pPr lvl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900">
                <a:latin typeface="Montserrat"/>
                <a:ea typeface="+mj-lt"/>
                <a:cs typeface="+mj-lt"/>
              </a:rPr>
              <a:t>Tennessee Department of Education. (n.d.). </a:t>
            </a:r>
            <a:r>
              <a:rPr lang="en-US" sz="900" i="1">
                <a:latin typeface="Montserrat"/>
                <a:ea typeface="+mj-lt"/>
                <a:cs typeface="+mj-lt"/>
              </a:rPr>
              <a:t>Mathematics standards</a:t>
            </a:r>
            <a:r>
              <a:rPr lang="en-US" sz="900">
                <a:latin typeface="Montserrat"/>
                <a:ea typeface="+mj-lt"/>
                <a:cs typeface="+mj-lt"/>
              </a:rPr>
              <a:t>. Tennessee Department of Education. </a:t>
            </a:r>
            <a:r>
              <a:rPr lang="en-US" sz="900">
                <a:latin typeface="Montserrat"/>
                <a:ea typeface="+mj-lt"/>
                <a:cs typeface="+mj-lt"/>
                <a:hlinkClick r:id="rId7"/>
              </a:rPr>
              <a:t>https://www.tn.gov/education/districts/academic-standards/mathematics-standards.html</a:t>
            </a:r>
            <a:endParaRPr lang="en-US" sz="90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532699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>
          <a:extLst>
            <a:ext uri="{FF2B5EF4-FFF2-40B4-BE49-F238E27FC236}">
              <a16:creationId xmlns:a16="http://schemas.microsoft.com/office/drawing/2014/main" id="{B342A3CB-5E3C-5DAA-2946-9492018E3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37">
            <a:extLst>
              <a:ext uri="{FF2B5EF4-FFF2-40B4-BE49-F238E27FC236}">
                <a16:creationId xmlns:a16="http://schemas.microsoft.com/office/drawing/2014/main" id="{241029B6-1AFF-7F63-3EF4-8310D91F63B9}"/>
              </a:ext>
            </a:extLst>
          </p:cNvPr>
          <p:cNvSpPr/>
          <p:nvPr/>
        </p:nvSpPr>
        <p:spPr>
          <a:xfrm>
            <a:off x="202625" y="1734238"/>
            <a:ext cx="1918200" cy="304800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37">
            <a:extLst>
              <a:ext uri="{FF2B5EF4-FFF2-40B4-BE49-F238E27FC236}">
                <a16:creationId xmlns:a16="http://schemas.microsoft.com/office/drawing/2014/main" id="{18BFCE58-BF6B-766B-EA0C-AFDC0EED4D44}"/>
              </a:ext>
            </a:extLst>
          </p:cNvPr>
          <p:cNvSpPr txBox="1"/>
          <p:nvPr/>
        </p:nvSpPr>
        <p:spPr>
          <a:xfrm>
            <a:off x="87200" y="261550"/>
            <a:ext cx="65271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Which solution makes </a:t>
            </a:r>
            <a:r>
              <a:rPr lang="en" sz="2800" b="1">
                <a:solidFill>
                  <a:srgbClr val="A22873"/>
                </a:solidFill>
                <a:latin typeface="Montserrat"/>
                <a:ea typeface="Montserrat"/>
                <a:cs typeface="Montserrat"/>
                <a:sym typeface="Montserrat"/>
              </a:rPr>
              <a:t>the most sense </a:t>
            </a:r>
            <a:r>
              <a:rPr lang="en"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mathematically to you? Why?</a:t>
            </a:r>
            <a:endParaRPr sz="2800" b="1">
              <a:solidFill>
                <a:schemeClr val="dk1"/>
              </a:solidFill>
            </a:endParaRPr>
          </a:p>
        </p:txBody>
      </p:sp>
      <p:sp>
        <p:nvSpPr>
          <p:cNvPr id="877" name="Google Shape;877;p137">
            <a:extLst>
              <a:ext uri="{FF2B5EF4-FFF2-40B4-BE49-F238E27FC236}">
                <a16:creationId xmlns:a16="http://schemas.microsoft.com/office/drawing/2014/main" id="{C9400945-4DAF-BE36-4DEA-A98FCDAFE864}"/>
              </a:ext>
            </a:extLst>
          </p:cNvPr>
          <p:cNvSpPr txBox="1"/>
          <p:nvPr/>
        </p:nvSpPr>
        <p:spPr>
          <a:xfrm>
            <a:off x="202625" y="1566538"/>
            <a:ext cx="22281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b="1">
                <a:solidFill>
                  <a:srgbClr val="A22873"/>
                </a:solidFill>
                <a:latin typeface="Montserrat"/>
                <a:ea typeface="Montserrat"/>
                <a:cs typeface="Montserrat"/>
                <a:sym typeface="Montserrat"/>
              </a:rPr>
              <a:t>más sentido</a:t>
            </a:r>
            <a:endParaRPr sz="2100" b="1">
              <a:solidFill>
                <a:srgbClr val="A228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Graphic 1" descr="Baseball hat with solid fill">
            <a:extLst>
              <a:ext uri="{FF2B5EF4-FFF2-40B4-BE49-F238E27FC236}">
                <a16:creationId xmlns:a16="http://schemas.microsoft.com/office/drawing/2014/main" id="{5B19D49F-79B7-8BEC-565D-C697951BE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42771" y="4066276"/>
            <a:ext cx="914400" cy="91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8881AB-5D78-3B38-1C93-DBFD260CE3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9713" y="31619"/>
            <a:ext cx="1477250" cy="11856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F48586-6624-D910-81FC-22AB1D6907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5027" y="2215912"/>
            <a:ext cx="6054305" cy="273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9677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8C9693990E684CB25E24C0476E73F6" ma:contentTypeVersion="18" ma:contentTypeDescription="Create a new document." ma:contentTypeScope="" ma:versionID="d60cb33dd417c395c7f7736c0664fe6c">
  <xsd:schema xmlns:xsd="http://www.w3.org/2001/XMLSchema" xmlns:xs="http://www.w3.org/2001/XMLSchema" xmlns:p="http://schemas.microsoft.com/office/2006/metadata/properties" xmlns:ns2="a6fb3132-2a12-489d-b27d-81c9ba699cc1" xmlns:ns3="8851f2c7-eccf-41dd-8b49-7404b349b09c" targetNamespace="http://schemas.microsoft.com/office/2006/metadata/properties" ma:root="true" ma:fieldsID="5649a01e8e265b9dce42848a2e980424" ns2:_="" ns3:_="">
    <xsd:import namespace="a6fb3132-2a12-489d-b27d-81c9ba699cc1"/>
    <xsd:import namespace="8851f2c7-eccf-41dd-8b49-7404b349b0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fb3132-2a12-489d-b27d-81c9ba699c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3e6257d-7176-48e0-8b40-523761a9cd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51f2c7-eccf-41dd-8b49-7404b349b09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38a28d9-d8be-41a8-872f-a191d799db73}" ma:internalName="TaxCatchAll" ma:showField="CatchAllData" ma:web="8851f2c7-eccf-41dd-8b49-7404b349b0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fb3132-2a12-489d-b27d-81c9ba699cc1">
      <Terms xmlns="http://schemas.microsoft.com/office/infopath/2007/PartnerControls"/>
    </lcf76f155ced4ddcb4097134ff3c332f>
    <TaxCatchAll xmlns="8851f2c7-eccf-41dd-8b49-7404b349b09c" xsi:nil="true"/>
  </documentManagement>
</p:properties>
</file>

<file path=customXml/itemProps1.xml><?xml version="1.0" encoding="utf-8"?>
<ds:datastoreItem xmlns:ds="http://schemas.openxmlformats.org/officeDocument/2006/customXml" ds:itemID="{60172842-4B17-44BF-A509-560DD1098D60}"/>
</file>

<file path=customXml/itemProps2.xml><?xml version="1.0" encoding="utf-8"?>
<ds:datastoreItem xmlns:ds="http://schemas.openxmlformats.org/officeDocument/2006/customXml" ds:itemID="{338275C2-4D0E-4239-A421-299A1C3E8CF3}"/>
</file>

<file path=customXml/itemProps3.xml><?xml version="1.0" encoding="utf-8"?>
<ds:datastoreItem xmlns:ds="http://schemas.openxmlformats.org/officeDocument/2006/customXml" ds:itemID="{82C1A285-B97C-4362-902B-05B39596A9C3}"/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99</TotalTime>
  <Words>405</Words>
  <Application>Microsoft Office PowerPoint</Application>
  <PresentationFormat>On-screen Show (16:9)</PresentationFormat>
  <Paragraphs>73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Calibri</vt:lpstr>
      <vt:lpstr>Montserrat</vt:lpstr>
      <vt:lpstr>Montserrat ExtraBold</vt:lpstr>
      <vt:lpstr>Gill Sans MT</vt:lpstr>
      <vt:lpstr>Arial</vt:lpstr>
      <vt:lpstr>Times New Roman</vt:lpstr>
      <vt:lpstr>ADLaM Display</vt:lpstr>
      <vt:lpstr>Montserrat Medium</vt:lpstr>
      <vt:lpstr>Parcel</vt:lpstr>
      <vt:lpstr>It Starts at the Top: School Leadership that Moves the Needle for English Learners</vt:lpstr>
      <vt:lpstr>Session Goals</vt:lpstr>
      <vt:lpstr>Effective Professi0nal Development</vt:lpstr>
      <vt:lpstr>Effective Professional Development</vt:lpstr>
      <vt:lpstr>Professional Development Experience</vt:lpstr>
      <vt:lpstr>PowerPoint Presentation</vt:lpstr>
      <vt:lpstr>PowerPoint Presentation</vt:lpstr>
      <vt:lpstr>The 8 Standards for Mathematical Practices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Professional reflection and 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ERICA RAYBURN</cp:lastModifiedBy>
  <cp:revision>4</cp:revision>
  <dcterms:modified xsi:type="dcterms:W3CDTF">2025-08-16T00:17:56Z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0x010100F78C9693990E684CB25E24C0476E73F6</vt:lpwstr>
  </property>
</Properties>
</file>