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5" r:id="rId4"/>
    <p:sldMasterId id="214748370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Lst>
  <p:sldSz cy="5143500" cx="9144000"/>
  <p:notesSz cx="6858000" cy="9144000"/>
  <p:embeddedFontLst>
    <p:embeddedFont>
      <p:font typeface="Montserrat"/>
      <p:regular r:id="rId89"/>
      <p:bold r:id="rId90"/>
      <p:italic r:id="rId91"/>
      <p:boldItalic r:id="rId92"/>
    </p:embeddedFont>
    <p:embeddedFont>
      <p:font typeface="Work Sans Medium"/>
      <p:regular r:id="rId93"/>
      <p:bold r:id="rId94"/>
      <p:italic r:id="rId95"/>
      <p:boldItalic r:id="rId96"/>
    </p:embeddedFont>
    <p:embeddedFont>
      <p:font typeface="Work Sans"/>
      <p:regular r:id="rId97"/>
      <p:bold r:id="rId98"/>
      <p:italic r:id="rId99"/>
      <p:boldItalic r:id="rId100"/>
    </p:embeddedFont>
    <p:embeddedFont>
      <p:font typeface="Work Sans SemiBold"/>
      <p:regular r:id="rId101"/>
      <p:bold r:id="rId102"/>
      <p:italic r:id="rId103"/>
      <p:boldItalic r:id="rId104"/>
    </p:embeddedFont>
    <p:embeddedFont>
      <p:font typeface="Century Gothic"/>
      <p:regular r:id="rId105"/>
      <p:bold r:id="rId106"/>
      <p:italic r:id="rId107"/>
      <p:boldItalic r:id="rId10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42" Type="http://schemas.openxmlformats.org/officeDocument/2006/relationships/slide" Target="slides/slide36.xml"/><Relationship Id="rId47" Type="http://schemas.openxmlformats.org/officeDocument/2006/relationships/slide" Target="slides/slide41.xml"/><Relationship Id="rId21" Type="http://schemas.openxmlformats.org/officeDocument/2006/relationships/slide" Target="slides/slide15.xml"/><Relationship Id="rId84" Type="http://schemas.openxmlformats.org/officeDocument/2006/relationships/slide" Target="slides/slide78.xml"/><Relationship Id="rId89" Type="http://schemas.openxmlformats.org/officeDocument/2006/relationships/font" Target="fonts/Montserrat-regular.fntdata"/><Relationship Id="rId63" Type="http://schemas.openxmlformats.org/officeDocument/2006/relationships/slide" Target="slides/slide57.xml"/><Relationship Id="rId68" Type="http://schemas.openxmlformats.org/officeDocument/2006/relationships/slide" Target="slides/slide62.xml"/><Relationship Id="rId107" Type="http://schemas.openxmlformats.org/officeDocument/2006/relationships/font" Target="fonts/CenturyGothic-italic.fntdata"/><Relationship Id="rId16" Type="http://schemas.openxmlformats.org/officeDocument/2006/relationships/slide" Target="slides/slide10.xml"/><Relationship Id="rId102" Type="http://schemas.openxmlformats.org/officeDocument/2006/relationships/font" Target="fonts/WorkSansSemiBold-bold.fntdata"/><Relationship Id="rId32" Type="http://schemas.openxmlformats.org/officeDocument/2006/relationships/slide" Target="slides/slide26.xml"/><Relationship Id="rId37" Type="http://schemas.openxmlformats.org/officeDocument/2006/relationships/slide" Target="slides/slide31.xml"/><Relationship Id="rId11" Type="http://schemas.openxmlformats.org/officeDocument/2006/relationships/slide" Target="slides/slide5.xml"/><Relationship Id="rId74" Type="http://schemas.openxmlformats.org/officeDocument/2006/relationships/slide" Target="slides/slide68.xml"/><Relationship Id="rId79" Type="http://schemas.openxmlformats.org/officeDocument/2006/relationships/slide" Target="slides/slide73.xml"/><Relationship Id="rId53" Type="http://schemas.openxmlformats.org/officeDocument/2006/relationships/slide" Target="slides/slide47.xml"/><Relationship Id="rId58" Type="http://schemas.openxmlformats.org/officeDocument/2006/relationships/slide" Target="slides/slide52.xml"/><Relationship Id="rId95" Type="http://schemas.openxmlformats.org/officeDocument/2006/relationships/font" Target="fonts/WorkSansMedium-italic.fntdata"/><Relationship Id="rId90" Type="http://schemas.openxmlformats.org/officeDocument/2006/relationships/font" Target="fonts/Montserrat-bold.fntdata"/><Relationship Id="rId5" Type="http://schemas.openxmlformats.org/officeDocument/2006/relationships/slideMaster" Target="slideMasters/slideMaster2.xml"/><Relationship Id="rId43" Type="http://schemas.openxmlformats.org/officeDocument/2006/relationships/slide" Target="slides/slide37.xml"/><Relationship Id="rId48" Type="http://schemas.openxmlformats.org/officeDocument/2006/relationships/slide" Target="slides/slide42.xml"/><Relationship Id="rId22" Type="http://schemas.openxmlformats.org/officeDocument/2006/relationships/slide" Target="slides/slide16.xml"/><Relationship Id="rId27" Type="http://schemas.openxmlformats.org/officeDocument/2006/relationships/slide" Target="slides/slide21.xml"/><Relationship Id="rId64" Type="http://schemas.openxmlformats.org/officeDocument/2006/relationships/slide" Target="slides/slide58.xml"/><Relationship Id="rId69" Type="http://schemas.openxmlformats.org/officeDocument/2006/relationships/slide" Target="slides/slide63.xml"/><Relationship Id="rId85" Type="http://schemas.openxmlformats.org/officeDocument/2006/relationships/slide" Target="slides/slide79.xml"/><Relationship Id="rId80" Type="http://schemas.openxmlformats.org/officeDocument/2006/relationships/slide" Target="slides/slide74.xml"/><Relationship Id="rId108" Type="http://schemas.openxmlformats.org/officeDocument/2006/relationships/font" Target="fonts/CenturyGothic-boldItalic.fntdata"/><Relationship Id="rId103" Type="http://schemas.openxmlformats.org/officeDocument/2006/relationships/font" Target="fonts/WorkSansSemiBold-italic.fntdata"/><Relationship Id="rId33" Type="http://schemas.openxmlformats.org/officeDocument/2006/relationships/slide" Target="slides/slide27.xml"/><Relationship Id="rId38" Type="http://schemas.openxmlformats.org/officeDocument/2006/relationships/slide" Target="slides/slide32.xml"/><Relationship Id="rId12" Type="http://schemas.openxmlformats.org/officeDocument/2006/relationships/slide" Target="slides/slide6.xml"/><Relationship Id="rId17" Type="http://schemas.openxmlformats.org/officeDocument/2006/relationships/slide" Target="slides/slide11.xml"/><Relationship Id="rId59" Type="http://schemas.openxmlformats.org/officeDocument/2006/relationships/slide" Target="slides/slide53.xml"/><Relationship Id="rId96" Type="http://schemas.openxmlformats.org/officeDocument/2006/relationships/font" Target="fonts/WorkSansMedium-boldItalic.fntdata"/><Relationship Id="rId91" Type="http://schemas.openxmlformats.org/officeDocument/2006/relationships/font" Target="fonts/Montserrat-italic.fntdata"/><Relationship Id="rId75" Type="http://schemas.openxmlformats.org/officeDocument/2006/relationships/slide" Target="slides/slide69.xml"/><Relationship Id="rId70" Type="http://schemas.openxmlformats.org/officeDocument/2006/relationships/slide" Target="slides/slide64.xml"/><Relationship Id="rId54" Type="http://schemas.openxmlformats.org/officeDocument/2006/relationships/slide" Target="slides/slide48.xml"/><Relationship Id="rId1" Type="http://schemas.openxmlformats.org/officeDocument/2006/relationships/theme" Target="theme/theme1.xml"/><Relationship Id="rId6" Type="http://schemas.openxmlformats.org/officeDocument/2006/relationships/notesMaster" Target="notesMasters/notesMaster1.xml"/><Relationship Id="rId106" Type="http://schemas.openxmlformats.org/officeDocument/2006/relationships/font" Target="fonts/CenturyGothic-bold.fntdata"/><Relationship Id="rId49" Type="http://schemas.openxmlformats.org/officeDocument/2006/relationships/slide" Target="slides/slide43.xml"/><Relationship Id="rId36" Type="http://schemas.openxmlformats.org/officeDocument/2006/relationships/slide" Target="slides/slide30.xml"/><Relationship Id="rId23" Type="http://schemas.openxmlformats.org/officeDocument/2006/relationships/slide" Target="slides/slide17.xml"/><Relationship Id="rId28" Type="http://schemas.openxmlformats.org/officeDocument/2006/relationships/slide" Target="slides/slide22.xml"/><Relationship Id="rId15" Type="http://schemas.openxmlformats.org/officeDocument/2006/relationships/slide" Target="slides/slide9.xml"/><Relationship Id="rId57" Type="http://schemas.openxmlformats.org/officeDocument/2006/relationships/slide" Target="slides/slide51.xml"/><Relationship Id="rId44" Type="http://schemas.openxmlformats.org/officeDocument/2006/relationships/slide" Target="slides/slide38.xml"/><Relationship Id="rId101" Type="http://schemas.openxmlformats.org/officeDocument/2006/relationships/font" Target="fonts/WorkSansSemiBold-regular.fntdata"/><Relationship Id="rId31" Type="http://schemas.openxmlformats.org/officeDocument/2006/relationships/slide" Target="slides/slide25.xml"/><Relationship Id="rId94" Type="http://schemas.openxmlformats.org/officeDocument/2006/relationships/font" Target="fonts/WorkSansMedium-bold.fntdata"/><Relationship Id="rId99" Type="http://schemas.openxmlformats.org/officeDocument/2006/relationships/font" Target="fonts/WorkSans-italic.fntdata"/><Relationship Id="rId10" Type="http://schemas.openxmlformats.org/officeDocument/2006/relationships/slide" Target="slides/slide4.xml"/><Relationship Id="rId86" Type="http://schemas.openxmlformats.org/officeDocument/2006/relationships/slide" Target="slides/slide80.xml"/><Relationship Id="rId81" Type="http://schemas.openxmlformats.org/officeDocument/2006/relationships/slide" Target="slides/slide75.xml"/><Relationship Id="rId73" Type="http://schemas.openxmlformats.org/officeDocument/2006/relationships/slide" Target="slides/slide67.xml"/><Relationship Id="rId78" Type="http://schemas.openxmlformats.org/officeDocument/2006/relationships/slide" Target="slides/slide72.xml"/><Relationship Id="rId65" Type="http://schemas.openxmlformats.org/officeDocument/2006/relationships/slide" Target="slides/slide59.xml"/><Relationship Id="rId60" Type="http://schemas.openxmlformats.org/officeDocument/2006/relationships/slide" Target="slides/slide54.xml"/><Relationship Id="rId52" Type="http://schemas.openxmlformats.org/officeDocument/2006/relationships/slide" Target="slides/slide46.xml"/><Relationship Id="rId4" Type="http://schemas.openxmlformats.org/officeDocument/2006/relationships/slideMaster" Target="slideMasters/slideMaster1.xml"/><Relationship Id="rId9" Type="http://schemas.openxmlformats.org/officeDocument/2006/relationships/slide" Target="slides/slide3.xml"/><Relationship Id="rId39" Type="http://schemas.openxmlformats.org/officeDocument/2006/relationships/slide" Target="slides/slide33.xml"/><Relationship Id="rId13" Type="http://schemas.openxmlformats.org/officeDocument/2006/relationships/slide" Target="slides/slide7.xml"/><Relationship Id="rId18" Type="http://schemas.openxmlformats.org/officeDocument/2006/relationships/slide" Target="slides/slide12.xml"/><Relationship Id="rId109" Type="http://schemas.openxmlformats.org/officeDocument/2006/relationships/customXml" Target="../customXml/item1.xml"/><Relationship Id="rId104" Type="http://schemas.openxmlformats.org/officeDocument/2006/relationships/font" Target="fonts/WorkSansSemiBold-boldItalic.fntdata"/><Relationship Id="rId34" Type="http://schemas.openxmlformats.org/officeDocument/2006/relationships/slide" Target="slides/slide28.xml"/><Relationship Id="rId97" Type="http://schemas.openxmlformats.org/officeDocument/2006/relationships/font" Target="fonts/WorkSans-regular.fntdata"/><Relationship Id="rId76" Type="http://schemas.openxmlformats.org/officeDocument/2006/relationships/slide" Target="slides/slide70.xml"/><Relationship Id="rId50" Type="http://schemas.openxmlformats.org/officeDocument/2006/relationships/slide" Target="slides/slide44.xml"/><Relationship Id="rId55" Type="http://schemas.openxmlformats.org/officeDocument/2006/relationships/slide" Target="slides/slide49.xml"/><Relationship Id="rId92" Type="http://schemas.openxmlformats.org/officeDocument/2006/relationships/font" Target="fonts/Montserrat-boldItalic.fntdata"/><Relationship Id="rId7" Type="http://schemas.openxmlformats.org/officeDocument/2006/relationships/slide" Target="slides/slide1.xml"/><Relationship Id="rId71" Type="http://schemas.openxmlformats.org/officeDocument/2006/relationships/slide" Target="slides/slide65.xml"/><Relationship Id="rId29" Type="http://schemas.openxmlformats.org/officeDocument/2006/relationships/slide" Target="slides/slide23.xml"/><Relationship Id="rId2" Type="http://schemas.openxmlformats.org/officeDocument/2006/relationships/viewProps" Target="viewProps.xml"/><Relationship Id="rId40" Type="http://schemas.openxmlformats.org/officeDocument/2006/relationships/slide" Target="slides/slide34.xml"/><Relationship Id="rId45" Type="http://schemas.openxmlformats.org/officeDocument/2006/relationships/slide" Target="slides/slide39.xml"/><Relationship Id="rId24" Type="http://schemas.openxmlformats.org/officeDocument/2006/relationships/slide" Target="slides/slide18.xml"/><Relationship Id="rId87" Type="http://schemas.openxmlformats.org/officeDocument/2006/relationships/slide" Target="slides/slide81.xml"/><Relationship Id="rId66" Type="http://schemas.openxmlformats.org/officeDocument/2006/relationships/slide" Target="slides/slide60.xml"/><Relationship Id="rId110" Type="http://schemas.openxmlformats.org/officeDocument/2006/relationships/customXml" Target="../customXml/item2.xml"/><Relationship Id="rId82" Type="http://schemas.openxmlformats.org/officeDocument/2006/relationships/slide" Target="slides/slide76.xml"/><Relationship Id="rId61" Type="http://schemas.openxmlformats.org/officeDocument/2006/relationships/slide" Target="slides/slide55.xml"/><Relationship Id="rId19" Type="http://schemas.openxmlformats.org/officeDocument/2006/relationships/slide" Target="slides/slide13.xml"/><Relationship Id="rId105" Type="http://schemas.openxmlformats.org/officeDocument/2006/relationships/font" Target="fonts/CenturyGothic-regular.fntdata"/><Relationship Id="rId100" Type="http://schemas.openxmlformats.org/officeDocument/2006/relationships/font" Target="fonts/WorkSans-boldItalic.fntdata"/><Relationship Id="rId30" Type="http://schemas.openxmlformats.org/officeDocument/2006/relationships/slide" Target="slides/slide24.xml"/><Relationship Id="rId35" Type="http://schemas.openxmlformats.org/officeDocument/2006/relationships/slide" Target="slides/slide29.xml"/><Relationship Id="rId14" Type="http://schemas.openxmlformats.org/officeDocument/2006/relationships/slide" Target="slides/slide8.xml"/><Relationship Id="rId77" Type="http://schemas.openxmlformats.org/officeDocument/2006/relationships/slide" Target="slides/slide71.xml"/><Relationship Id="rId56" Type="http://schemas.openxmlformats.org/officeDocument/2006/relationships/slide" Target="slides/slide50.xml"/><Relationship Id="rId98" Type="http://schemas.openxmlformats.org/officeDocument/2006/relationships/font" Target="fonts/WorkSans-bold.fntdata"/><Relationship Id="rId93" Type="http://schemas.openxmlformats.org/officeDocument/2006/relationships/font" Target="fonts/WorkSansMedium-regular.fntdata"/><Relationship Id="rId8" Type="http://schemas.openxmlformats.org/officeDocument/2006/relationships/slide" Target="slides/slide2.xml"/><Relationship Id="rId72" Type="http://schemas.openxmlformats.org/officeDocument/2006/relationships/slide" Target="slides/slide66.xml"/><Relationship Id="rId51" Type="http://schemas.openxmlformats.org/officeDocument/2006/relationships/slide" Target="slides/slide45.xml"/><Relationship Id="rId3" Type="http://schemas.openxmlformats.org/officeDocument/2006/relationships/presProps" Target="presProps.xml"/><Relationship Id="rId46" Type="http://schemas.openxmlformats.org/officeDocument/2006/relationships/slide" Target="slides/slide40.xml"/><Relationship Id="rId25" Type="http://schemas.openxmlformats.org/officeDocument/2006/relationships/slide" Target="slides/slide19.xml"/><Relationship Id="rId67" Type="http://schemas.openxmlformats.org/officeDocument/2006/relationships/slide" Target="slides/slide61.xml"/><Relationship Id="rId41" Type="http://schemas.openxmlformats.org/officeDocument/2006/relationships/slide" Target="slides/slide35.xml"/><Relationship Id="rId20" Type="http://schemas.openxmlformats.org/officeDocument/2006/relationships/slide" Target="slides/slide14.xml"/><Relationship Id="rId83" Type="http://schemas.openxmlformats.org/officeDocument/2006/relationships/slide" Target="slides/slide77.xml"/><Relationship Id="rId88" Type="http://schemas.openxmlformats.org/officeDocument/2006/relationships/slide" Target="slides/slide82.xml"/><Relationship Id="rId62" Type="http://schemas.openxmlformats.org/officeDocument/2006/relationships/slide" Target="slides/slide56.xml"/><Relationship Id="rId111"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54b25fe8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54b25fe8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54b25fe8ee_0_9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354b25fe8ee_0_9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54b25fe8ee_0_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354b25fe8ee_0_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54b25fe8ee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354b25fe8ee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54b25fe8ee_0_10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354b25fe8ee_0_10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5c99aee775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35c99aee775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5fe723dd93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35fe723dd93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5fe723dd93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35fe723dd93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5fe723dd93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35fe723dd93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5fe723dd93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35fe723dd93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35fe723dd93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35fe723dd93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54b25fe8e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54b25fe8e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35fe723dd93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35fe723dd93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5fe723dd93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35fe723dd93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35fe723dd93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35fe723dd93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5c99aee77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35c99aee77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5c99aee77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35c99aee77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35c99aee77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35c99aee77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5fe723dd93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35fe723dd9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35c99aee775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35c99aee775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5c99aee775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35c99aee775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35c99aee775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35c99aee775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54b25fe8e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354b25fe8e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35c99aee77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35c99aee77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35c99aee77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35c99aee77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35c99aee775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35c99aee775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5c99aee775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35c99aee77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35c99aee77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35c99aee77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354b25fe8ee_0_10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354b25fe8ee_0_10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354b25fe8ee_0_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354b25fe8ee_0_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35c99aee775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35c99aee775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35c99aee775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35c99aee775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35fe723dd9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35fe723dd9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54b25fe8ee_0_8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354b25fe8ee_0_8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5fe723dd9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35fe723dd9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54b25fe8ee_0_9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354b25fe8ee_0_9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35fe723dd9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35fe723dd9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35fe723dd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35fe723dd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35c99aee775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35c99aee775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36132be189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36132be189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36132be189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36132be189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35fe723dd9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35fe723dd9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35fe723dd9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35fe723dd9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35fe723dd9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35fe723dd9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54b25fe8ee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354b25fe8ee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354b25fe8ee_0_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354b25fe8ee_0_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35fe723dd9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35fe723dd9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354b25fe8ee_0_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354b25fe8ee_0_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35c99aee775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35c99aee775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3368cc8060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3368cc8060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35fe723dd93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35fe723dd93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35fe723dd93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35fe723dd93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35fe723dd9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35fe723dd9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354b25fe8ee_0_9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354b25fe8ee_0_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35c99aee775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35c99aee775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5c99aee77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5c99aee77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35c99aee775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35c99aee775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35c99aee775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35c99aee775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35fe723dd93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35fe723dd93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35c99aee775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35c99aee775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35c99aee775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35c99aee775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35c99aee775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35c99aee775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35c99aee775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35c99aee775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35c99aee775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35c99aee775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35fe723dd93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35fe723dd93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35c99aee775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35c99aee775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54b25fe8ee_0_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354b25fe8ee_0_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35fe723dd93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35fe723dd93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354b25fe8ee_0_9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354b25fe8ee_0_9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35c99aee775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35c99aee775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35c99aee775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35c99aee775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35c99aee775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9" name="Google Shape;989;g35c99aee775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35c99aee775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35c99aee775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35fe723dd93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9" name="Google Shape;999;g35fe723dd93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35fe723dd93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35fe723dd93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35c99aee775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35c99aee775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354b25fe8ee_0_9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354b25fe8ee_0_9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54b25fe8ee_0_9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354b25fe8ee_0_9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35fe723dd93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35fe723dd93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354b25fe8ee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354b25fe8ee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354b25fe8ee_0_9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354b25fe8ee_0_9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54b25fe8ee_0_8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354b25fe8ee_0_8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54" name="Shape 54"/>
        <p:cNvGrpSpPr/>
        <p:nvPr/>
      </p:nvGrpSpPr>
      <p:grpSpPr>
        <a:xfrm>
          <a:off x="0" y="0"/>
          <a:ext cx="0" cy="0"/>
          <a:chOff x="0" y="0"/>
          <a:chExt cx="0" cy="0"/>
        </a:xfrm>
      </p:grpSpPr>
      <p:sp>
        <p:nvSpPr>
          <p:cNvPr id="55" name="Google Shape;55;p14"/>
          <p:cNvSpPr/>
          <p:nvPr>
            <p:ph idx="2" type="pic"/>
          </p:nvPr>
        </p:nvSpPr>
        <p:spPr>
          <a:xfrm>
            <a:off x="6655200" y="2571900"/>
            <a:ext cx="2488800" cy="2580900"/>
          </a:xfrm>
          <a:prstGeom prst="rect">
            <a:avLst/>
          </a:prstGeom>
          <a:noFill/>
          <a:ln>
            <a:noFill/>
          </a:ln>
        </p:spPr>
      </p:sp>
      <p:sp>
        <p:nvSpPr>
          <p:cNvPr id="56" name="Google Shape;56;p14"/>
          <p:cNvSpPr/>
          <p:nvPr/>
        </p:nvSpPr>
        <p:spPr>
          <a:xfrm>
            <a:off x="0" y="0"/>
            <a:ext cx="6655200" cy="3234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p:nvPr/>
        </p:nvSpPr>
        <p:spPr>
          <a:xfrm>
            <a:off x="6655200" y="0"/>
            <a:ext cx="2488800" cy="2571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a:off x="0" y="3234000"/>
            <a:ext cx="6655200" cy="1909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None/>
            </a:pPr>
            <a:r>
              <a:t/>
            </a:r>
            <a:endParaRPr sz="1800">
              <a:solidFill>
                <a:schemeClr val="accent4"/>
              </a:solidFill>
              <a:latin typeface="Work Sans Medium"/>
              <a:ea typeface="Work Sans Medium"/>
              <a:cs typeface="Work Sans Medium"/>
              <a:sym typeface="Work Sans Medium"/>
            </a:endParaRPr>
          </a:p>
        </p:txBody>
      </p:sp>
      <p:sp>
        <p:nvSpPr>
          <p:cNvPr id="59" name="Google Shape;59;p14"/>
          <p:cNvSpPr txBox="1"/>
          <p:nvPr>
            <p:ph idx="1" type="subTitle"/>
          </p:nvPr>
        </p:nvSpPr>
        <p:spPr>
          <a:xfrm>
            <a:off x="6774850" y="0"/>
            <a:ext cx="2369100" cy="1983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400"/>
              <a:buFont typeface="Work Sans"/>
              <a:buNone/>
              <a:defRPr sz="2400">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p:txBody>
      </p:sp>
      <p:sp>
        <p:nvSpPr>
          <p:cNvPr id="60" name="Google Shape;60;p14"/>
          <p:cNvSpPr txBox="1"/>
          <p:nvPr>
            <p:ph type="title"/>
          </p:nvPr>
        </p:nvSpPr>
        <p:spPr>
          <a:xfrm>
            <a:off x="0" y="0"/>
            <a:ext cx="6655200" cy="32340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1"/>
              </a:buClr>
              <a:buSzPts val="6000"/>
              <a:buFont typeface="Work Sans"/>
              <a:buNone/>
              <a:defRPr sz="60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4"/>
          <p:cNvSpPr txBox="1"/>
          <p:nvPr>
            <p:ph idx="3" type="body"/>
          </p:nvPr>
        </p:nvSpPr>
        <p:spPr>
          <a:xfrm>
            <a:off x="131700" y="3950550"/>
            <a:ext cx="2964300" cy="4350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1"/>
              </a:buClr>
              <a:buSzPts val="2400"/>
              <a:buChar char="●"/>
              <a:defRPr sz="2400"/>
            </a:lvl1pPr>
            <a:lvl2pPr indent="-381000" lvl="1" marL="914400">
              <a:spcBef>
                <a:spcPts val="0"/>
              </a:spcBef>
              <a:spcAft>
                <a:spcPts val="0"/>
              </a:spcAft>
              <a:buClr>
                <a:schemeClr val="dk1"/>
              </a:buClr>
              <a:buSzPts val="2400"/>
              <a:buChar char="○"/>
              <a:defRPr sz="2400"/>
            </a:lvl2pPr>
            <a:lvl3pPr indent="-381000" lvl="2" marL="1371600">
              <a:spcBef>
                <a:spcPts val="0"/>
              </a:spcBef>
              <a:spcAft>
                <a:spcPts val="0"/>
              </a:spcAft>
              <a:buClr>
                <a:schemeClr val="dk1"/>
              </a:buClr>
              <a:buSzPts val="2400"/>
              <a:buChar char="■"/>
              <a:defRPr sz="2400"/>
            </a:lvl3pPr>
            <a:lvl4pPr indent="-381000" lvl="3" marL="1828800">
              <a:spcBef>
                <a:spcPts val="0"/>
              </a:spcBef>
              <a:spcAft>
                <a:spcPts val="0"/>
              </a:spcAft>
              <a:buClr>
                <a:schemeClr val="dk1"/>
              </a:buClr>
              <a:buSzPts val="2400"/>
              <a:buChar char="●"/>
              <a:defRPr sz="2400"/>
            </a:lvl4pPr>
            <a:lvl5pPr indent="-381000" lvl="4" marL="2286000">
              <a:spcBef>
                <a:spcPts val="0"/>
              </a:spcBef>
              <a:spcAft>
                <a:spcPts val="0"/>
              </a:spcAft>
              <a:buClr>
                <a:schemeClr val="dk1"/>
              </a:buClr>
              <a:buSzPts val="2400"/>
              <a:buChar char="○"/>
              <a:defRPr sz="2400"/>
            </a:lvl5pPr>
            <a:lvl6pPr indent="-381000" lvl="5" marL="2743200">
              <a:spcBef>
                <a:spcPts val="0"/>
              </a:spcBef>
              <a:spcAft>
                <a:spcPts val="0"/>
              </a:spcAft>
              <a:buClr>
                <a:schemeClr val="dk1"/>
              </a:buClr>
              <a:buSzPts val="2400"/>
              <a:buChar char="■"/>
              <a:defRPr sz="2400"/>
            </a:lvl6pPr>
            <a:lvl7pPr indent="-381000" lvl="6" marL="3200400">
              <a:spcBef>
                <a:spcPts val="0"/>
              </a:spcBef>
              <a:spcAft>
                <a:spcPts val="0"/>
              </a:spcAft>
              <a:buClr>
                <a:schemeClr val="dk1"/>
              </a:buClr>
              <a:buSzPts val="2400"/>
              <a:buChar char="●"/>
              <a:defRPr sz="2400"/>
            </a:lvl7pPr>
            <a:lvl8pPr indent="-381000" lvl="7" marL="3657600">
              <a:spcBef>
                <a:spcPts val="0"/>
              </a:spcBef>
              <a:spcAft>
                <a:spcPts val="0"/>
              </a:spcAft>
              <a:buClr>
                <a:schemeClr val="dk1"/>
              </a:buClr>
              <a:buSzPts val="2400"/>
              <a:buChar char="○"/>
              <a:defRPr sz="2400"/>
            </a:lvl8pPr>
            <a:lvl9pPr indent="-381000" lvl="8" marL="4114800">
              <a:spcBef>
                <a:spcPts val="0"/>
              </a:spcBef>
              <a:spcAft>
                <a:spcPts val="0"/>
              </a:spcAft>
              <a:buClr>
                <a:schemeClr val="dk1"/>
              </a:buClr>
              <a:buSzPts val="2400"/>
              <a:buChar char="■"/>
              <a:defRPr sz="24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sk" type="secHead">
  <p:cSld name="SECTION_HEADER">
    <p:spTree>
      <p:nvGrpSpPr>
        <p:cNvPr id="62" name="Shape 62"/>
        <p:cNvGrpSpPr/>
        <p:nvPr/>
      </p:nvGrpSpPr>
      <p:grpSpPr>
        <a:xfrm>
          <a:off x="0" y="0"/>
          <a:ext cx="0" cy="0"/>
          <a:chOff x="0" y="0"/>
          <a:chExt cx="0" cy="0"/>
        </a:xfrm>
      </p:grpSpPr>
      <p:sp>
        <p:nvSpPr>
          <p:cNvPr id="63" name="Google Shape;63;p15"/>
          <p:cNvSpPr/>
          <p:nvPr/>
        </p:nvSpPr>
        <p:spPr>
          <a:xfrm>
            <a:off x="0" y="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5"/>
          <p:cNvSpPr/>
          <p:nvPr/>
        </p:nvSpPr>
        <p:spPr>
          <a:xfrm>
            <a:off x="6055500" y="3408425"/>
            <a:ext cx="3088500" cy="1735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65" name="Google Shape;65;p15"/>
          <p:cNvSpPr/>
          <p:nvPr/>
        </p:nvSpPr>
        <p:spPr>
          <a:xfrm>
            <a:off x="747600" y="0"/>
            <a:ext cx="5307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6" name="Google Shape;66;p15"/>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67" name="Google Shape;67;p15"/>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68" name="Google Shape;68;p15"/>
          <p:cNvSpPr/>
          <p:nvPr>
            <p:ph idx="3" type="pic"/>
          </p:nvPr>
        </p:nvSpPr>
        <p:spPr>
          <a:xfrm>
            <a:off x="6055500" y="0"/>
            <a:ext cx="3088500" cy="3408300"/>
          </a:xfrm>
          <a:prstGeom prst="rect">
            <a:avLst/>
          </a:prstGeom>
          <a:noFill/>
          <a:ln>
            <a:noFill/>
          </a:ln>
        </p:spPr>
      </p:sp>
      <p:sp>
        <p:nvSpPr>
          <p:cNvPr id="69" name="Google Shape;69;p15"/>
          <p:cNvSpPr txBox="1"/>
          <p:nvPr>
            <p:ph idx="4" type="body"/>
          </p:nvPr>
        </p:nvSpPr>
        <p:spPr>
          <a:xfrm>
            <a:off x="6059050" y="4398400"/>
            <a:ext cx="1430400" cy="7452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Font typeface="Work Sans Medium"/>
              <a:buChar char="●"/>
              <a:defRPr>
                <a:latin typeface="Work Sans Medium"/>
                <a:ea typeface="Work Sans Medium"/>
                <a:cs typeface="Work Sans Medium"/>
                <a:sym typeface="Work Sans Medium"/>
              </a:defRPr>
            </a:lvl1pPr>
            <a:lvl2pPr indent="-304800" lvl="1" marL="914400">
              <a:spcBef>
                <a:spcPts val="0"/>
              </a:spcBef>
              <a:spcAft>
                <a:spcPts val="0"/>
              </a:spcAft>
              <a:buSzPts val="1200"/>
              <a:buFont typeface="Work Sans Medium"/>
              <a:buChar char="○"/>
              <a:defRPr>
                <a:latin typeface="Work Sans Medium"/>
                <a:ea typeface="Work Sans Medium"/>
                <a:cs typeface="Work Sans Medium"/>
                <a:sym typeface="Work Sans Medium"/>
              </a:defRPr>
            </a:lvl2pPr>
            <a:lvl3pPr indent="-304800" lvl="2" marL="1371600">
              <a:spcBef>
                <a:spcPts val="0"/>
              </a:spcBef>
              <a:spcAft>
                <a:spcPts val="0"/>
              </a:spcAft>
              <a:buSzPts val="1200"/>
              <a:buFont typeface="Work Sans Medium"/>
              <a:buChar char="■"/>
              <a:defRPr>
                <a:latin typeface="Work Sans Medium"/>
                <a:ea typeface="Work Sans Medium"/>
                <a:cs typeface="Work Sans Medium"/>
                <a:sym typeface="Work Sans Medium"/>
              </a:defRPr>
            </a:lvl3pPr>
            <a:lvl4pPr indent="-304800" lvl="3" marL="1828800">
              <a:spcBef>
                <a:spcPts val="0"/>
              </a:spcBef>
              <a:spcAft>
                <a:spcPts val="0"/>
              </a:spcAft>
              <a:buSzPts val="1200"/>
              <a:buFont typeface="Work Sans Medium"/>
              <a:buChar char="●"/>
              <a:defRPr>
                <a:latin typeface="Work Sans Medium"/>
                <a:ea typeface="Work Sans Medium"/>
                <a:cs typeface="Work Sans Medium"/>
                <a:sym typeface="Work Sans Medium"/>
              </a:defRPr>
            </a:lvl4pPr>
            <a:lvl5pPr indent="-304800" lvl="4" marL="2286000">
              <a:spcBef>
                <a:spcPts val="0"/>
              </a:spcBef>
              <a:spcAft>
                <a:spcPts val="0"/>
              </a:spcAft>
              <a:buSzPts val="1200"/>
              <a:buFont typeface="Work Sans Medium"/>
              <a:buChar char="○"/>
              <a:defRPr>
                <a:latin typeface="Work Sans Medium"/>
                <a:ea typeface="Work Sans Medium"/>
                <a:cs typeface="Work Sans Medium"/>
                <a:sym typeface="Work Sans Medium"/>
              </a:defRPr>
            </a:lvl5pPr>
            <a:lvl6pPr indent="-304800" lvl="5" marL="2743200">
              <a:spcBef>
                <a:spcPts val="0"/>
              </a:spcBef>
              <a:spcAft>
                <a:spcPts val="0"/>
              </a:spcAft>
              <a:buSzPts val="1200"/>
              <a:buFont typeface="Work Sans Medium"/>
              <a:buChar char="■"/>
              <a:defRPr>
                <a:latin typeface="Work Sans Medium"/>
                <a:ea typeface="Work Sans Medium"/>
                <a:cs typeface="Work Sans Medium"/>
                <a:sym typeface="Work Sans Medium"/>
              </a:defRPr>
            </a:lvl6pPr>
            <a:lvl7pPr indent="-304800" lvl="6" marL="3200400">
              <a:spcBef>
                <a:spcPts val="0"/>
              </a:spcBef>
              <a:spcAft>
                <a:spcPts val="0"/>
              </a:spcAft>
              <a:buSzPts val="1200"/>
              <a:buFont typeface="Work Sans Medium"/>
              <a:buChar char="●"/>
              <a:defRPr>
                <a:latin typeface="Work Sans Medium"/>
                <a:ea typeface="Work Sans Medium"/>
                <a:cs typeface="Work Sans Medium"/>
                <a:sym typeface="Work Sans Medium"/>
              </a:defRPr>
            </a:lvl7pPr>
            <a:lvl8pPr indent="-304800" lvl="7" marL="3657600">
              <a:spcBef>
                <a:spcPts val="0"/>
              </a:spcBef>
              <a:spcAft>
                <a:spcPts val="0"/>
              </a:spcAft>
              <a:buSzPts val="1200"/>
              <a:buFont typeface="Work Sans Medium"/>
              <a:buChar char="○"/>
              <a:defRPr>
                <a:latin typeface="Work Sans Medium"/>
                <a:ea typeface="Work Sans Medium"/>
                <a:cs typeface="Work Sans Medium"/>
                <a:sym typeface="Work Sans Medium"/>
              </a:defRPr>
            </a:lvl8pPr>
            <a:lvl9pPr indent="-304800" lvl="8" marL="4114800">
              <a:spcBef>
                <a:spcPts val="0"/>
              </a:spcBef>
              <a:spcAft>
                <a:spcPts val="0"/>
              </a:spcAft>
              <a:buSzPts val="1200"/>
              <a:buFont typeface="Work Sans Medium"/>
              <a:buChar char="■"/>
              <a:defRPr>
                <a:latin typeface="Work Sans Medium"/>
                <a:ea typeface="Work Sans Medium"/>
                <a:cs typeface="Work Sans Medium"/>
                <a:sym typeface="Work Sans Medium"/>
              </a:defRPr>
            </a:lvl9pPr>
          </a:lstStyle>
          <a:p/>
        </p:txBody>
      </p:sp>
      <p:sp>
        <p:nvSpPr>
          <p:cNvPr id="70" name="Google Shape;70;p15"/>
          <p:cNvSpPr txBox="1"/>
          <p:nvPr>
            <p:ph type="title"/>
          </p:nvPr>
        </p:nvSpPr>
        <p:spPr>
          <a:xfrm>
            <a:off x="1064600" y="1401375"/>
            <a:ext cx="3439200" cy="8880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5"/>
          <p:cNvSpPr txBox="1"/>
          <p:nvPr>
            <p:ph idx="5" type="title"/>
          </p:nvPr>
        </p:nvSpPr>
        <p:spPr>
          <a:xfrm>
            <a:off x="6055500" y="3408300"/>
            <a:ext cx="1811400" cy="8880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1"/>
              </a:buClr>
              <a:buSzPts val="3400"/>
              <a:buNone/>
              <a:defRPr sz="3400"/>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72" name="Google Shape;72;p15"/>
          <p:cNvSpPr txBox="1"/>
          <p:nvPr>
            <p:ph idx="6" type="body"/>
          </p:nvPr>
        </p:nvSpPr>
        <p:spPr>
          <a:xfrm>
            <a:off x="1064600" y="2668225"/>
            <a:ext cx="4464600" cy="2174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dk1"/>
              </a:buClr>
              <a:buSzPts val="1200"/>
              <a:buFont typeface="Work Sans"/>
              <a:buChar char="●"/>
              <a:defRPr/>
            </a:lvl1pPr>
            <a:lvl2pPr indent="-304800" lvl="1" marL="914400">
              <a:spcBef>
                <a:spcPts val="0"/>
              </a:spcBef>
              <a:spcAft>
                <a:spcPts val="0"/>
              </a:spcAft>
              <a:buClr>
                <a:schemeClr val="dk1"/>
              </a:buClr>
              <a:buSzPts val="1200"/>
              <a:buFont typeface="Work Sans"/>
              <a:buChar char="○"/>
              <a:defRPr/>
            </a:lvl2pPr>
            <a:lvl3pPr indent="-304800" lvl="2" marL="1371600">
              <a:spcBef>
                <a:spcPts val="0"/>
              </a:spcBef>
              <a:spcAft>
                <a:spcPts val="0"/>
              </a:spcAft>
              <a:buClr>
                <a:schemeClr val="dk1"/>
              </a:buClr>
              <a:buSzPts val="1200"/>
              <a:buFont typeface="Work Sans"/>
              <a:buChar char="■"/>
              <a:defRPr/>
            </a:lvl3pPr>
            <a:lvl4pPr indent="-304800" lvl="3" marL="1828800">
              <a:spcBef>
                <a:spcPts val="0"/>
              </a:spcBef>
              <a:spcAft>
                <a:spcPts val="0"/>
              </a:spcAft>
              <a:buClr>
                <a:schemeClr val="dk1"/>
              </a:buClr>
              <a:buSzPts val="1200"/>
              <a:buFont typeface="Work Sans"/>
              <a:buChar char="●"/>
              <a:defRPr/>
            </a:lvl4pPr>
            <a:lvl5pPr indent="-304800" lvl="4" marL="2286000">
              <a:spcBef>
                <a:spcPts val="0"/>
              </a:spcBef>
              <a:spcAft>
                <a:spcPts val="0"/>
              </a:spcAft>
              <a:buClr>
                <a:schemeClr val="dk1"/>
              </a:buClr>
              <a:buSzPts val="1200"/>
              <a:buFont typeface="Work Sans"/>
              <a:buChar char="○"/>
              <a:defRPr/>
            </a:lvl5pPr>
            <a:lvl6pPr indent="-304800" lvl="5" marL="2743200">
              <a:spcBef>
                <a:spcPts val="0"/>
              </a:spcBef>
              <a:spcAft>
                <a:spcPts val="0"/>
              </a:spcAft>
              <a:buClr>
                <a:schemeClr val="dk1"/>
              </a:buClr>
              <a:buSzPts val="1200"/>
              <a:buFont typeface="Work Sans"/>
              <a:buChar char="■"/>
              <a:defRPr/>
            </a:lvl6pPr>
            <a:lvl7pPr indent="-304800" lvl="6" marL="3200400">
              <a:spcBef>
                <a:spcPts val="0"/>
              </a:spcBef>
              <a:spcAft>
                <a:spcPts val="0"/>
              </a:spcAft>
              <a:buClr>
                <a:schemeClr val="dk1"/>
              </a:buClr>
              <a:buSzPts val="1200"/>
              <a:buFont typeface="Work Sans"/>
              <a:buChar char="●"/>
              <a:defRPr/>
            </a:lvl7pPr>
            <a:lvl8pPr indent="-304800" lvl="7" marL="3657600">
              <a:spcBef>
                <a:spcPts val="0"/>
              </a:spcBef>
              <a:spcAft>
                <a:spcPts val="0"/>
              </a:spcAft>
              <a:buClr>
                <a:schemeClr val="dk1"/>
              </a:buClr>
              <a:buSzPts val="1200"/>
              <a:buFont typeface="Work Sans"/>
              <a:buChar char="○"/>
              <a:defRPr/>
            </a:lvl8pPr>
            <a:lvl9pPr indent="-304800" lvl="8" marL="4114800">
              <a:spcBef>
                <a:spcPts val="0"/>
              </a:spcBef>
              <a:spcAft>
                <a:spcPts val="0"/>
              </a:spcAft>
              <a:buClr>
                <a:schemeClr val="dk1"/>
              </a:buClr>
              <a:buSzPts val="1200"/>
              <a:buFont typeface="Work Sans"/>
              <a:buChar char="■"/>
              <a:defRPr/>
            </a:lvl9pPr>
          </a:lstStyle>
          <a:p/>
        </p:txBody>
      </p:sp>
      <p:sp>
        <p:nvSpPr>
          <p:cNvPr id="73" name="Google Shape;73;p15"/>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ivider" type="tx">
  <p:cSld name="TITLE_AND_BODY">
    <p:spTree>
      <p:nvGrpSpPr>
        <p:cNvPr id="74" name="Shape 74"/>
        <p:cNvGrpSpPr/>
        <p:nvPr/>
      </p:nvGrpSpPr>
      <p:grpSpPr>
        <a:xfrm>
          <a:off x="0" y="0"/>
          <a:ext cx="0" cy="0"/>
          <a:chOff x="0" y="0"/>
          <a:chExt cx="0" cy="0"/>
        </a:xfrm>
      </p:grpSpPr>
      <p:sp>
        <p:nvSpPr>
          <p:cNvPr id="75" name="Google Shape;75;p16"/>
          <p:cNvSpPr/>
          <p:nvPr/>
        </p:nvSpPr>
        <p:spPr>
          <a:xfrm>
            <a:off x="0" y="0"/>
            <a:ext cx="7662600" cy="2215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76" name="Google Shape;76;p16"/>
          <p:cNvSpPr txBox="1"/>
          <p:nvPr>
            <p:ph idx="1" type="subTitle"/>
          </p:nvPr>
        </p:nvSpPr>
        <p:spPr>
          <a:xfrm>
            <a:off x="145500" y="3929025"/>
            <a:ext cx="2215200" cy="1214400"/>
          </a:xfrm>
          <a:prstGeom prst="rect">
            <a:avLst/>
          </a:prstGeom>
        </p:spPr>
        <p:txBody>
          <a:bodyPr anchorCtr="0" anchor="b" bIns="91425" lIns="91425" spcFirstLastPara="1" rIns="91425" wrap="square" tIns="91425">
            <a:noAutofit/>
          </a:bodyPr>
          <a:lstStyle>
            <a:lvl1pPr lvl="0">
              <a:spcBef>
                <a:spcPts val="0"/>
              </a:spcBef>
              <a:spcAft>
                <a:spcPts val="0"/>
              </a:spcAft>
              <a:buClr>
                <a:schemeClr val="dk1"/>
              </a:buClr>
              <a:buSzPts val="2400"/>
              <a:buFont typeface="Work Sans Medium"/>
              <a:buNone/>
              <a:defRPr sz="2400">
                <a:latin typeface="Work Sans Medium"/>
                <a:ea typeface="Work Sans Medium"/>
                <a:cs typeface="Work Sans Medium"/>
                <a:sym typeface="Work Sans Medium"/>
              </a:defRPr>
            </a:lvl1pPr>
            <a:lvl2pPr lvl="1">
              <a:spcBef>
                <a:spcPts val="0"/>
              </a:spcBef>
              <a:spcAft>
                <a:spcPts val="0"/>
              </a:spcAft>
              <a:buClr>
                <a:schemeClr val="dk1"/>
              </a:buClr>
              <a:buSzPts val="2400"/>
              <a:buFont typeface="Work Sans Medium"/>
              <a:buNone/>
              <a:defRPr sz="2400">
                <a:latin typeface="Work Sans Medium"/>
                <a:ea typeface="Work Sans Medium"/>
                <a:cs typeface="Work Sans Medium"/>
                <a:sym typeface="Work Sans Medium"/>
              </a:defRPr>
            </a:lvl2pPr>
            <a:lvl3pPr lvl="2">
              <a:spcBef>
                <a:spcPts val="0"/>
              </a:spcBef>
              <a:spcAft>
                <a:spcPts val="0"/>
              </a:spcAft>
              <a:buClr>
                <a:schemeClr val="dk1"/>
              </a:buClr>
              <a:buSzPts val="2400"/>
              <a:buFont typeface="Work Sans Medium"/>
              <a:buNone/>
              <a:defRPr sz="2400">
                <a:latin typeface="Work Sans Medium"/>
                <a:ea typeface="Work Sans Medium"/>
                <a:cs typeface="Work Sans Medium"/>
                <a:sym typeface="Work Sans Medium"/>
              </a:defRPr>
            </a:lvl3pPr>
            <a:lvl4pPr lvl="3">
              <a:spcBef>
                <a:spcPts val="0"/>
              </a:spcBef>
              <a:spcAft>
                <a:spcPts val="0"/>
              </a:spcAft>
              <a:buClr>
                <a:schemeClr val="dk1"/>
              </a:buClr>
              <a:buSzPts val="2400"/>
              <a:buFont typeface="Work Sans Medium"/>
              <a:buNone/>
              <a:defRPr sz="2400">
                <a:latin typeface="Work Sans Medium"/>
                <a:ea typeface="Work Sans Medium"/>
                <a:cs typeface="Work Sans Medium"/>
                <a:sym typeface="Work Sans Medium"/>
              </a:defRPr>
            </a:lvl4pPr>
            <a:lvl5pPr lvl="4">
              <a:spcBef>
                <a:spcPts val="0"/>
              </a:spcBef>
              <a:spcAft>
                <a:spcPts val="0"/>
              </a:spcAft>
              <a:buClr>
                <a:schemeClr val="dk1"/>
              </a:buClr>
              <a:buSzPts val="2400"/>
              <a:buFont typeface="Work Sans Medium"/>
              <a:buNone/>
              <a:defRPr sz="2400">
                <a:latin typeface="Work Sans Medium"/>
                <a:ea typeface="Work Sans Medium"/>
                <a:cs typeface="Work Sans Medium"/>
                <a:sym typeface="Work Sans Medium"/>
              </a:defRPr>
            </a:lvl5pPr>
            <a:lvl6pPr lvl="5">
              <a:spcBef>
                <a:spcPts val="0"/>
              </a:spcBef>
              <a:spcAft>
                <a:spcPts val="0"/>
              </a:spcAft>
              <a:buClr>
                <a:schemeClr val="dk1"/>
              </a:buClr>
              <a:buSzPts val="2400"/>
              <a:buFont typeface="Work Sans Medium"/>
              <a:buNone/>
              <a:defRPr sz="2400">
                <a:latin typeface="Work Sans Medium"/>
                <a:ea typeface="Work Sans Medium"/>
                <a:cs typeface="Work Sans Medium"/>
                <a:sym typeface="Work Sans Medium"/>
              </a:defRPr>
            </a:lvl6pPr>
            <a:lvl7pPr lvl="6">
              <a:spcBef>
                <a:spcPts val="0"/>
              </a:spcBef>
              <a:spcAft>
                <a:spcPts val="0"/>
              </a:spcAft>
              <a:buClr>
                <a:schemeClr val="dk1"/>
              </a:buClr>
              <a:buSzPts val="2400"/>
              <a:buFont typeface="Work Sans Medium"/>
              <a:buNone/>
              <a:defRPr sz="2400">
                <a:latin typeface="Work Sans Medium"/>
                <a:ea typeface="Work Sans Medium"/>
                <a:cs typeface="Work Sans Medium"/>
                <a:sym typeface="Work Sans Medium"/>
              </a:defRPr>
            </a:lvl7pPr>
            <a:lvl8pPr lvl="7">
              <a:spcBef>
                <a:spcPts val="0"/>
              </a:spcBef>
              <a:spcAft>
                <a:spcPts val="0"/>
              </a:spcAft>
              <a:buClr>
                <a:schemeClr val="dk1"/>
              </a:buClr>
              <a:buSzPts val="2400"/>
              <a:buFont typeface="Work Sans Medium"/>
              <a:buNone/>
              <a:defRPr sz="2400">
                <a:latin typeface="Work Sans Medium"/>
                <a:ea typeface="Work Sans Medium"/>
                <a:cs typeface="Work Sans Medium"/>
                <a:sym typeface="Work Sans Medium"/>
              </a:defRPr>
            </a:lvl8pPr>
            <a:lvl9pPr lvl="8">
              <a:spcBef>
                <a:spcPts val="0"/>
              </a:spcBef>
              <a:spcAft>
                <a:spcPts val="0"/>
              </a:spcAft>
              <a:buClr>
                <a:schemeClr val="dk1"/>
              </a:buClr>
              <a:buSzPts val="2400"/>
              <a:buFont typeface="Work Sans Medium"/>
              <a:buNone/>
              <a:defRPr sz="2400">
                <a:latin typeface="Work Sans Medium"/>
                <a:ea typeface="Work Sans Medium"/>
                <a:cs typeface="Work Sans Medium"/>
                <a:sym typeface="Work Sans Medium"/>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ials" type="twoColTx">
  <p:cSld name="TITLE_AND_TWO_COLUMNS">
    <p:spTree>
      <p:nvGrpSpPr>
        <p:cNvPr id="77" name="Shape 77"/>
        <p:cNvGrpSpPr/>
        <p:nvPr/>
      </p:nvGrpSpPr>
      <p:grpSpPr>
        <a:xfrm>
          <a:off x="0" y="0"/>
          <a:ext cx="0" cy="0"/>
          <a:chOff x="0" y="0"/>
          <a:chExt cx="0" cy="0"/>
        </a:xfrm>
      </p:grpSpPr>
      <p:sp>
        <p:nvSpPr>
          <p:cNvPr id="78" name="Google Shape;78;p17"/>
          <p:cNvSpPr/>
          <p:nvPr/>
        </p:nvSpPr>
        <p:spPr>
          <a:xfrm>
            <a:off x="747600" y="0"/>
            <a:ext cx="45123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SzPts val="1100"/>
              <a:buNone/>
            </a:pPr>
            <a:r>
              <a:t/>
            </a:r>
            <a:endParaRPr>
              <a:solidFill>
                <a:schemeClr val="dk1"/>
              </a:solidFill>
            </a:endParaRPr>
          </a:p>
        </p:txBody>
      </p:sp>
      <p:sp>
        <p:nvSpPr>
          <p:cNvPr id="79" name="Google Shape;79;p17"/>
          <p:cNvSpPr/>
          <p:nvPr/>
        </p:nvSpPr>
        <p:spPr>
          <a:xfrm>
            <a:off x="5259825" y="0"/>
            <a:ext cx="3888000" cy="2571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sp>
        <p:nvSpPr>
          <p:cNvPr id="80" name="Google Shape;80;p17"/>
          <p:cNvSpPr/>
          <p:nvPr/>
        </p:nvSpPr>
        <p:spPr>
          <a:xfrm>
            <a:off x="5259900" y="2571750"/>
            <a:ext cx="1947300" cy="2571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sp>
        <p:nvSpPr>
          <p:cNvPr id="81" name="Google Shape;81;p17"/>
          <p:cNvSpPr/>
          <p:nvPr/>
        </p:nvSpPr>
        <p:spPr>
          <a:xfrm>
            <a:off x="7210800" y="3857775"/>
            <a:ext cx="1947300" cy="1286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sp>
        <p:nvSpPr>
          <p:cNvPr id="82" name="Google Shape;82;p17"/>
          <p:cNvSpPr/>
          <p:nvPr/>
        </p:nvSpPr>
        <p:spPr>
          <a:xfrm>
            <a:off x="7207200" y="2571750"/>
            <a:ext cx="1947300" cy="1286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sp>
        <p:nvSpPr>
          <p:cNvPr id="83" name="Google Shape;83;p17"/>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7"/>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85" name="Google Shape;85;p17"/>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86" name="Google Shape;86;p17"/>
          <p:cNvSpPr txBox="1"/>
          <p:nvPr>
            <p:ph type="title"/>
          </p:nvPr>
        </p:nvSpPr>
        <p:spPr>
          <a:xfrm>
            <a:off x="1037175" y="1735275"/>
            <a:ext cx="3969300" cy="32628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2400"/>
              <a:buFont typeface="Work Sans Medium"/>
              <a:buNone/>
              <a:defRPr>
                <a:solidFill>
                  <a:schemeClr val="lt1"/>
                </a:solidFill>
              </a:defRPr>
            </a:lvl1pPr>
            <a:lvl2pPr lvl="1">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2pPr>
            <a:lvl3pPr lvl="2">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3pPr>
            <a:lvl4pPr lvl="3">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4pPr>
            <a:lvl5pPr lvl="4">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5pPr>
            <a:lvl6pPr lvl="5">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6pPr>
            <a:lvl7pPr lvl="6">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7pPr>
            <a:lvl8pPr lvl="7">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8pPr>
            <a:lvl9pPr lvl="8">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9pPr>
          </a:lstStyle>
          <a:p/>
        </p:txBody>
      </p:sp>
      <p:sp>
        <p:nvSpPr>
          <p:cNvPr id="87" name="Google Shape;87;p17"/>
          <p:cNvSpPr txBox="1"/>
          <p:nvPr>
            <p:ph idx="3" type="title"/>
          </p:nvPr>
        </p:nvSpPr>
        <p:spPr>
          <a:xfrm>
            <a:off x="5263800" y="50"/>
            <a:ext cx="3738600" cy="13758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2000"/>
              <a:buFont typeface="Work Sans Medium"/>
              <a:buNone/>
              <a:defRPr sz="12000"/>
            </a:lvl1pPr>
            <a:lvl2pPr lvl="1">
              <a:spcBef>
                <a:spcPts val="0"/>
              </a:spcBef>
              <a:spcAft>
                <a:spcPts val="0"/>
              </a:spcAft>
              <a:buSzPts val="12000"/>
              <a:buFont typeface="Work Sans"/>
              <a:buNone/>
              <a:defRPr sz="12000"/>
            </a:lvl2pPr>
            <a:lvl3pPr lvl="2">
              <a:spcBef>
                <a:spcPts val="0"/>
              </a:spcBef>
              <a:spcAft>
                <a:spcPts val="0"/>
              </a:spcAft>
              <a:buSzPts val="12000"/>
              <a:buFont typeface="Work Sans"/>
              <a:buNone/>
              <a:defRPr sz="12000"/>
            </a:lvl3pPr>
            <a:lvl4pPr lvl="3">
              <a:spcBef>
                <a:spcPts val="0"/>
              </a:spcBef>
              <a:spcAft>
                <a:spcPts val="0"/>
              </a:spcAft>
              <a:buSzPts val="12000"/>
              <a:buFont typeface="Work Sans"/>
              <a:buNone/>
              <a:defRPr sz="12000"/>
            </a:lvl4pPr>
            <a:lvl5pPr lvl="4">
              <a:spcBef>
                <a:spcPts val="0"/>
              </a:spcBef>
              <a:spcAft>
                <a:spcPts val="0"/>
              </a:spcAft>
              <a:buSzPts val="12000"/>
              <a:buFont typeface="Work Sans"/>
              <a:buNone/>
              <a:defRPr sz="12000"/>
            </a:lvl5pPr>
            <a:lvl6pPr lvl="5">
              <a:spcBef>
                <a:spcPts val="0"/>
              </a:spcBef>
              <a:spcAft>
                <a:spcPts val="0"/>
              </a:spcAft>
              <a:buSzPts val="12000"/>
              <a:buFont typeface="Work Sans"/>
              <a:buNone/>
              <a:defRPr sz="12000"/>
            </a:lvl6pPr>
            <a:lvl7pPr lvl="6">
              <a:spcBef>
                <a:spcPts val="0"/>
              </a:spcBef>
              <a:spcAft>
                <a:spcPts val="0"/>
              </a:spcAft>
              <a:buSzPts val="12000"/>
              <a:buFont typeface="Work Sans"/>
              <a:buNone/>
              <a:defRPr sz="12000"/>
            </a:lvl7pPr>
            <a:lvl8pPr lvl="7">
              <a:spcBef>
                <a:spcPts val="0"/>
              </a:spcBef>
              <a:spcAft>
                <a:spcPts val="0"/>
              </a:spcAft>
              <a:buSzPts val="12000"/>
              <a:buFont typeface="Work Sans"/>
              <a:buNone/>
              <a:defRPr sz="12000"/>
            </a:lvl8pPr>
            <a:lvl9pPr lvl="8">
              <a:spcBef>
                <a:spcPts val="0"/>
              </a:spcBef>
              <a:spcAft>
                <a:spcPts val="0"/>
              </a:spcAft>
              <a:buSzPts val="12000"/>
              <a:buFont typeface="Work Sans"/>
              <a:buNone/>
              <a:defRPr sz="12000"/>
            </a:lvl9pPr>
          </a:lstStyle>
          <a:p/>
        </p:txBody>
      </p:sp>
      <p:sp>
        <p:nvSpPr>
          <p:cNvPr id="88" name="Google Shape;88;p17"/>
          <p:cNvSpPr txBox="1"/>
          <p:nvPr>
            <p:ph idx="4" type="title"/>
          </p:nvPr>
        </p:nvSpPr>
        <p:spPr>
          <a:xfrm>
            <a:off x="5259825" y="2571900"/>
            <a:ext cx="1947300" cy="13758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6000"/>
              <a:buFont typeface="Work Sans Medium"/>
              <a:buNone/>
              <a:defRPr sz="6000"/>
            </a:lvl1pPr>
            <a:lvl2pPr lvl="1">
              <a:spcBef>
                <a:spcPts val="0"/>
              </a:spcBef>
              <a:spcAft>
                <a:spcPts val="0"/>
              </a:spcAft>
              <a:buSzPts val="6000"/>
              <a:buFont typeface="Work Sans"/>
              <a:buNone/>
              <a:defRPr sz="6000"/>
            </a:lvl2pPr>
            <a:lvl3pPr lvl="2">
              <a:spcBef>
                <a:spcPts val="0"/>
              </a:spcBef>
              <a:spcAft>
                <a:spcPts val="0"/>
              </a:spcAft>
              <a:buSzPts val="6000"/>
              <a:buFont typeface="Work Sans"/>
              <a:buNone/>
              <a:defRPr sz="6000"/>
            </a:lvl3pPr>
            <a:lvl4pPr lvl="3">
              <a:spcBef>
                <a:spcPts val="0"/>
              </a:spcBef>
              <a:spcAft>
                <a:spcPts val="0"/>
              </a:spcAft>
              <a:buSzPts val="6000"/>
              <a:buFont typeface="Work Sans"/>
              <a:buNone/>
              <a:defRPr sz="6000"/>
            </a:lvl4pPr>
            <a:lvl5pPr lvl="4">
              <a:spcBef>
                <a:spcPts val="0"/>
              </a:spcBef>
              <a:spcAft>
                <a:spcPts val="0"/>
              </a:spcAft>
              <a:buSzPts val="6000"/>
              <a:buFont typeface="Work Sans"/>
              <a:buNone/>
              <a:defRPr sz="6000"/>
            </a:lvl5pPr>
            <a:lvl6pPr lvl="5">
              <a:spcBef>
                <a:spcPts val="0"/>
              </a:spcBef>
              <a:spcAft>
                <a:spcPts val="0"/>
              </a:spcAft>
              <a:buSzPts val="6000"/>
              <a:buFont typeface="Work Sans"/>
              <a:buNone/>
              <a:defRPr sz="6000"/>
            </a:lvl6pPr>
            <a:lvl7pPr lvl="6">
              <a:spcBef>
                <a:spcPts val="0"/>
              </a:spcBef>
              <a:spcAft>
                <a:spcPts val="0"/>
              </a:spcAft>
              <a:buSzPts val="6000"/>
              <a:buFont typeface="Work Sans"/>
              <a:buNone/>
              <a:defRPr sz="6000"/>
            </a:lvl7pPr>
            <a:lvl8pPr lvl="7">
              <a:spcBef>
                <a:spcPts val="0"/>
              </a:spcBef>
              <a:spcAft>
                <a:spcPts val="0"/>
              </a:spcAft>
              <a:buSzPts val="6000"/>
              <a:buFont typeface="Work Sans"/>
              <a:buNone/>
              <a:defRPr sz="6000"/>
            </a:lvl8pPr>
            <a:lvl9pPr lvl="8">
              <a:spcBef>
                <a:spcPts val="0"/>
              </a:spcBef>
              <a:spcAft>
                <a:spcPts val="0"/>
              </a:spcAft>
              <a:buSzPts val="6000"/>
              <a:buFont typeface="Work Sans"/>
              <a:buNone/>
              <a:defRPr sz="6000"/>
            </a:lvl9pPr>
          </a:lstStyle>
          <a:p/>
        </p:txBody>
      </p:sp>
      <p:sp>
        <p:nvSpPr>
          <p:cNvPr id="89" name="Google Shape;89;p17"/>
          <p:cNvSpPr txBox="1"/>
          <p:nvPr>
            <p:ph idx="5" type="title"/>
          </p:nvPr>
        </p:nvSpPr>
        <p:spPr>
          <a:xfrm>
            <a:off x="7207200" y="2572025"/>
            <a:ext cx="1947300" cy="1286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6000"/>
              <a:buFont typeface="Work Sans Medium"/>
              <a:buNone/>
              <a:defRPr sz="6000">
                <a:solidFill>
                  <a:schemeClr val="lt1"/>
                </a:solidFill>
              </a:defRPr>
            </a:lvl1pPr>
            <a:lvl2pPr lvl="1">
              <a:spcBef>
                <a:spcPts val="0"/>
              </a:spcBef>
              <a:spcAft>
                <a:spcPts val="0"/>
              </a:spcAft>
              <a:buSzPts val="6000"/>
              <a:buFont typeface="Work Sans"/>
              <a:buNone/>
              <a:defRPr sz="6000"/>
            </a:lvl2pPr>
            <a:lvl3pPr lvl="2">
              <a:spcBef>
                <a:spcPts val="0"/>
              </a:spcBef>
              <a:spcAft>
                <a:spcPts val="0"/>
              </a:spcAft>
              <a:buSzPts val="6000"/>
              <a:buFont typeface="Work Sans"/>
              <a:buNone/>
              <a:defRPr sz="6000"/>
            </a:lvl3pPr>
            <a:lvl4pPr lvl="3">
              <a:spcBef>
                <a:spcPts val="0"/>
              </a:spcBef>
              <a:spcAft>
                <a:spcPts val="0"/>
              </a:spcAft>
              <a:buSzPts val="6000"/>
              <a:buFont typeface="Work Sans"/>
              <a:buNone/>
              <a:defRPr sz="6000"/>
            </a:lvl4pPr>
            <a:lvl5pPr lvl="4">
              <a:spcBef>
                <a:spcPts val="0"/>
              </a:spcBef>
              <a:spcAft>
                <a:spcPts val="0"/>
              </a:spcAft>
              <a:buSzPts val="6000"/>
              <a:buFont typeface="Work Sans"/>
              <a:buNone/>
              <a:defRPr sz="6000"/>
            </a:lvl5pPr>
            <a:lvl6pPr lvl="5">
              <a:spcBef>
                <a:spcPts val="0"/>
              </a:spcBef>
              <a:spcAft>
                <a:spcPts val="0"/>
              </a:spcAft>
              <a:buSzPts val="6000"/>
              <a:buFont typeface="Work Sans"/>
              <a:buNone/>
              <a:defRPr sz="6000"/>
            </a:lvl6pPr>
            <a:lvl7pPr lvl="6">
              <a:spcBef>
                <a:spcPts val="0"/>
              </a:spcBef>
              <a:spcAft>
                <a:spcPts val="0"/>
              </a:spcAft>
              <a:buSzPts val="6000"/>
              <a:buFont typeface="Work Sans"/>
              <a:buNone/>
              <a:defRPr sz="6000"/>
            </a:lvl7pPr>
            <a:lvl8pPr lvl="7">
              <a:spcBef>
                <a:spcPts val="0"/>
              </a:spcBef>
              <a:spcAft>
                <a:spcPts val="0"/>
              </a:spcAft>
              <a:buSzPts val="6000"/>
              <a:buFont typeface="Work Sans"/>
              <a:buNone/>
              <a:defRPr sz="6000"/>
            </a:lvl8pPr>
            <a:lvl9pPr lvl="8">
              <a:spcBef>
                <a:spcPts val="0"/>
              </a:spcBef>
              <a:spcAft>
                <a:spcPts val="0"/>
              </a:spcAft>
              <a:buSzPts val="6000"/>
              <a:buFont typeface="Work Sans"/>
              <a:buNone/>
              <a:defRPr sz="6000"/>
            </a:lvl9pPr>
          </a:lstStyle>
          <a:p/>
        </p:txBody>
      </p:sp>
      <p:sp>
        <p:nvSpPr>
          <p:cNvPr id="90" name="Google Shape;90;p17"/>
          <p:cNvSpPr txBox="1"/>
          <p:nvPr>
            <p:ph idx="6" type="title"/>
          </p:nvPr>
        </p:nvSpPr>
        <p:spPr>
          <a:xfrm>
            <a:off x="7210800" y="3857775"/>
            <a:ext cx="1947300" cy="1286100"/>
          </a:xfrm>
          <a:prstGeom prst="rect">
            <a:avLst/>
          </a:prstGeom>
        </p:spPr>
        <p:txBody>
          <a:bodyPr anchorCtr="0" anchor="t" bIns="91425" lIns="91425" spcFirstLastPara="1" rIns="91425" wrap="square" tIns="91425">
            <a:noAutofit/>
          </a:bodyPr>
          <a:lstStyle>
            <a:lvl1pPr lvl="0">
              <a:spcBef>
                <a:spcPts val="0"/>
              </a:spcBef>
              <a:spcAft>
                <a:spcPts val="0"/>
              </a:spcAft>
              <a:buSzPts val="6000"/>
              <a:buFont typeface="Work Sans Medium"/>
              <a:buNone/>
              <a:defRPr sz="6000"/>
            </a:lvl1pPr>
            <a:lvl2pPr lvl="1">
              <a:spcBef>
                <a:spcPts val="0"/>
              </a:spcBef>
              <a:spcAft>
                <a:spcPts val="0"/>
              </a:spcAft>
              <a:buSzPts val="6000"/>
              <a:buFont typeface="Work Sans"/>
              <a:buNone/>
              <a:defRPr sz="6000"/>
            </a:lvl2pPr>
            <a:lvl3pPr lvl="2">
              <a:spcBef>
                <a:spcPts val="0"/>
              </a:spcBef>
              <a:spcAft>
                <a:spcPts val="0"/>
              </a:spcAft>
              <a:buSzPts val="6000"/>
              <a:buFont typeface="Work Sans"/>
              <a:buNone/>
              <a:defRPr sz="6000"/>
            </a:lvl3pPr>
            <a:lvl4pPr lvl="3">
              <a:spcBef>
                <a:spcPts val="0"/>
              </a:spcBef>
              <a:spcAft>
                <a:spcPts val="0"/>
              </a:spcAft>
              <a:buSzPts val="6000"/>
              <a:buFont typeface="Work Sans"/>
              <a:buNone/>
              <a:defRPr sz="6000"/>
            </a:lvl4pPr>
            <a:lvl5pPr lvl="4">
              <a:spcBef>
                <a:spcPts val="0"/>
              </a:spcBef>
              <a:spcAft>
                <a:spcPts val="0"/>
              </a:spcAft>
              <a:buSzPts val="6000"/>
              <a:buFont typeface="Work Sans"/>
              <a:buNone/>
              <a:defRPr sz="6000"/>
            </a:lvl5pPr>
            <a:lvl6pPr lvl="5">
              <a:spcBef>
                <a:spcPts val="0"/>
              </a:spcBef>
              <a:spcAft>
                <a:spcPts val="0"/>
              </a:spcAft>
              <a:buSzPts val="6000"/>
              <a:buFont typeface="Work Sans"/>
              <a:buNone/>
              <a:defRPr sz="6000"/>
            </a:lvl6pPr>
            <a:lvl7pPr lvl="6">
              <a:spcBef>
                <a:spcPts val="0"/>
              </a:spcBef>
              <a:spcAft>
                <a:spcPts val="0"/>
              </a:spcAft>
              <a:buSzPts val="6000"/>
              <a:buFont typeface="Work Sans"/>
              <a:buNone/>
              <a:defRPr sz="6000"/>
            </a:lvl7pPr>
            <a:lvl8pPr lvl="7">
              <a:spcBef>
                <a:spcPts val="0"/>
              </a:spcBef>
              <a:spcAft>
                <a:spcPts val="0"/>
              </a:spcAft>
              <a:buSzPts val="6000"/>
              <a:buFont typeface="Work Sans"/>
              <a:buNone/>
              <a:defRPr sz="6000"/>
            </a:lvl8pPr>
            <a:lvl9pPr lvl="8">
              <a:spcBef>
                <a:spcPts val="0"/>
              </a:spcBef>
              <a:spcAft>
                <a:spcPts val="0"/>
              </a:spcAft>
              <a:buSzPts val="6000"/>
              <a:buFont typeface="Work Sans"/>
              <a:buNone/>
              <a:defRPr sz="6000"/>
            </a:lvl9pPr>
          </a:lstStyle>
          <a:p/>
        </p:txBody>
      </p:sp>
      <p:sp>
        <p:nvSpPr>
          <p:cNvPr id="91" name="Google Shape;91;p17"/>
          <p:cNvSpPr txBox="1"/>
          <p:nvPr>
            <p:ph idx="7" type="body"/>
          </p:nvPr>
        </p:nvSpPr>
        <p:spPr>
          <a:xfrm>
            <a:off x="5259900" y="4398400"/>
            <a:ext cx="1947300" cy="7452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Font typeface="Work Sans Medium"/>
              <a:buChar char="●"/>
              <a:defRPr>
                <a:latin typeface="Work Sans Medium"/>
                <a:ea typeface="Work Sans Medium"/>
                <a:cs typeface="Work Sans Medium"/>
                <a:sym typeface="Work Sans Medium"/>
              </a:defRPr>
            </a:lvl1pPr>
            <a:lvl2pPr indent="-304800" lvl="1" marL="914400">
              <a:spcBef>
                <a:spcPts val="0"/>
              </a:spcBef>
              <a:spcAft>
                <a:spcPts val="0"/>
              </a:spcAft>
              <a:buSzPts val="1200"/>
              <a:buFont typeface="Work Sans Medium"/>
              <a:buChar char="○"/>
              <a:defRPr>
                <a:latin typeface="Work Sans Medium"/>
                <a:ea typeface="Work Sans Medium"/>
                <a:cs typeface="Work Sans Medium"/>
                <a:sym typeface="Work Sans Medium"/>
              </a:defRPr>
            </a:lvl2pPr>
            <a:lvl3pPr indent="-304800" lvl="2" marL="1371600">
              <a:spcBef>
                <a:spcPts val="0"/>
              </a:spcBef>
              <a:spcAft>
                <a:spcPts val="0"/>
              </a:spcAft>
              <a:buSzPts val="1200"/>
              <a:buFont typeface="Work Sans Medium"/>
              <a:buChar char="■"/>
              <a:defRPr>
                <a:latin typeface="Work Sans Medium"/>
                <a:ea typeface="Work Sans Medium"/>
                <a:cs typeface="Work Sans Medium"/>
                <a:sym typeface="Work Sans Medium"/>
              </a:defRPr>
            </a:lvl3pPr>
            <a:lvl4pPr indent="-304800" lvl="3" marL="1828800">
              <a:spcBef>
                <a:spcPts val="0"/>
              </a:spcBef>
              <a:spcAft>
                <a:spcPts val="0"/>
              </a:spcAft>
              <a:buSzPts val="1200"/>
              <a:buFont typeface="Work Sans Medium"/>
              <a:buChar char="●"/>
              <a:defRPr>
                <a:latin typeface="Work Sans Medium"/>
                <a:ea typeface="Work Sans Medium"/>
                <a:cs typeface="Work Sans Medium"/>
                <a:sym typeface="Work Sans Medium"/>
              </a:defRPr>
            </a:lvl4pPr>
            <a:lvl5pPr indent="-304800" lvl="4" marL="2286000">
              <a:spcBef>
                <a:spcPts val="0"/>
              </a:spcBef>
              <a:spcAft>
                <a:spcPts val="0"/>
              </a:spcAft>
              <a:buSzPts val="1200"/>
              <a:buFont typeface="Work Sans Medium"/>
              <a:buChar char="○"/>
              <a:defRPr>
                <a:latin typeface="Work Sans Medium"/>
                <a:ea typeface="Work Sans Medium"/>
                <a:cs typeface="Work Sans Medium"/>
                <a:sym typeface="Work Sans Medium"/>
              </a:defRPr>
            </a:lvl5pPr>
            <a:lvl6pPr indent="-304800" lvl="5" marL="2743200">
              <a:spcBef>
                <a:spcPts val="0"/>
              </a:spcBef>
              <a:spcAft>
                <a:spcPts val="0"/>
              </a:spcAft>
              <a:buSzPts val="1200"/>
              <a:buFont typeface="Work Sans Medium"/>
              <a:buChar char="■"/>
              <a:defRPr>
                <a:latin typeface="Work Sans Medium"/>
                <a:ea typeface="Work Sans Medium"/>
                <a:cs typeface="Work Sans Medium"/>
                <a:sym typeface="Work Sans Medium"/>
              </a:defRPr>
            </a:lvl6pPr>
            <a:lvl7pPr indent="-304800" lvl="6" marL="3200400">
              <a:spcBef>
                <a:spcPts val="0"/>
              </a:spcBef>
              <a:spcAft>
                <a:spcPts val="0"/>
              </a:spcAft>
              <a:buSzPts val="1200"/>
              <a:buFont typeface="Work Sans Medium"/>
              <a:buChar char="●"/>
              <a:defRPr>
                <a:latin typeface="Work Sans Medium"/>
                <a:ea typeface="Work Sans Medium"/>
                <a:cs typeface="Work Sans Medium"/>
                <a:sym typeface="Work Sans Medium"/>
              </a:defRPr>
            </a:lvl7pPr>
            <a:lvl8pPr indent="-304800" lvl="7" marL="3657600">
              <a:spcBef>
                <a:spcPts val="0"/>
              </a:spcBef>
              <a:spcAft>
                <a:spcPts val="0"/>
              </a:spcAft>
              <a:buSzPts val="1200"/>
              <a:buFont typeface="Work Sans Medium"/>
              <a:buChar char="○"/>
              <a:defRPr>
                <a:latin typeface="Work Sans Medium"/>
                <a:ea typeface="Work Sans Medium"/>
                <a:cs typeface="Work Sans Medium"/>
                <a:sym typeface="Work Sans Medium"/>
              </a:defRPr>
            </a:lvl8pPr>
            <a:lvl9pPr indent="-304800" lvl="8" marL="4114800">
              <a:spcBef>
                <a:spcPts val="0"/>
              </a:spcBef>
              <a:spcAft>
                <a:spcPts val="0"/>
              </a:spcAft>
              <a:buSzPts val="1200"/>
              <a:buFont typeface="Work Sans Medium"/>
              <a:buChar char="■"/>
              <a:defRPr>
                <a:latin typeface="Work Sans Medium"/>
                <a:ea typeface="Work Sans Medium"/>
                <a:cs typeface="Work Sans Medium"/>
                <a:sym typeface="Work Sans Medium"/>
              </a:defRPr>
            </a:lvl9pPr>
          </a:lstStyle>
          <a:p/>
        </p:txBody>
      </p:sp>
      <p:sp>
        <p:nvSpPr>
          <p:cNvPr id="92" name="Google Shape;92;p17"/>
          <p:cNvSpPr txBox="1"/>
          <p:nvPr>
            <p:ph idx="8" type="body"/>
          </p:nvPr>
        </p:nvSpPr>
        <p:spPr>
          <a:xfrm>
            <a:off x="7207200" y="4550875"/>
            <a:ext cx="1947300" cy="5931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Font typeface="Work Sans Medium"/>
              <a:buChar char="●"/>
              <a:defRPr>
                <a:latin typeface="Work Sans Medium"/>
                <a:ea typeface="Work Sans Medium"/>
                <a:cs typeface="Work Sans Medium"/>
                <a:sym typeface="Work Sans Medium"/>
              </a:defRPr>
            </a:lvl1pPr>
            <a:lvl2pPr indent="-304800" lvl="1" marL="914400">
              <a:spcBef>
                <a:spcPts val="0"/>
              </a:spcBef>
              <a:spcAft>
                <a:spcPts val="0"/>
              </a:spcAft>
              <a:buSzPts val="1200"/>
              <a:buFont typeface="Work Sans Medium"/>
              <a:buChar char="○"/>
              <a:defRPr>
                <a:latin typeface="Work Sans Medium"/>
                <a:ea typeface="Work Sans Medium"/>
                <a:cs typeface="Work Sans Medium"/>
                <a:sym typeface="Work Sans Medium"/>
              </a:defRPr>
            </a:lvl2pPr>
            <a:lvl3pPr indent="-304800" lvl="2" marL="1371600">
              <a:spcBef>
                <a:spcPts val="0"/>
              </a:spcBef>
              <a:spcAft>
                <a:spcPts val="0"/>
              </a:spcAft>
              <a:buSzPts val="1200"/>
              <a:buFont typeface="Work Sans Medium"/>
              <a:buChar char="■"/>
              <a:defRPr>
                <a:latin typeface="Work Sans Medium"/>
                <a:ea typeface="Work Sans Medium"/>
                <a:cs typeface="Work Sans Medium"/>
                <a:sym typeface="Work Sans Medium"/>
              </a:defRPr>
            </a:lvl3pPr>
            <a:lvl4pPr indent="-304800" lvl="3" marL="1828800">
              <a:spcBef>
                <a:spcPts val="0"/>
              </a:spcBef>
              <a:spcAft>
                <a:spcPts val="0"/>
              </a:spcAft>
              <a:buSzPts val="1200"/>
              <a:buFont typeface="Work Sans Medium"/>
              <a:buChar char="●"/>
              <a:defRPr>
                <a:latin typeface="Work Sans Medium"/>
                <a:ea typeface="Work Sans Medium"/>
                <a:cs typeface="Work Sans Medium"/>
                <a:sym typeface="Work Sans Medium"/>
              </a:defRPr>
            </a:lvl4pPr>
            <a:lvl5pPr indent="-304800" lvl="4" marL="2286000">
              <a:spcBef>
                <a:spcPts val="0"/>
              </a:spcBef>
              <a:spcAft>
                <a:spcPts val="0"/>
              </a:spcAft>
              <a:buSzPts val="1200"/>
              <a:buFont typeface="Work Sans Medium"/>
              <a:buChar char="○"/>
              <a:defRPr>
                <a:latin typeface="Work Sans Medium"/>
                <a:ea typeface="Work Sans Medium"/>
                <a:cs typeface="Work Sans Medium"/>
                <a:sym typeface="Work Sans Medium"/>
              </a:defRPr>
            </a:lvl5pPr>
            <a:lvl6pPr indent="-304800" lvl="5" marL="2743200">
              <a:spcBef>
                <a:spcPts val="0"/>
              </a:spcBef>
              <a:spcAft>
                <a:spcPts val="0"/>
              </a:spcAft>
              <a:buSzPts val="1200"/>
              <a:buFont typeface="Work Sans Medium"/>
              <a:buChar char="■"/>
              <a:defRPr>
                <a:latin typeface="Work Sans Medium"/>
                <a:ea typeface="Work Sans Medium"/>
                <a:cs typeface="Work Sans Medium"/>
                <a:sym typeface="Work Sans Medium"/>
              </a:defRPr>
            </a:lvl6pPr>
            <a:lvl7pPr indent="-304800" lvl="6" marL="3200400">
              <a:spcBef>
                <a:spcPts val="0"/>
              </a:spcBef>
              <a:spcAft>
                <a:spcPts val="0"/>
              </a:spcAft>
              <a:buSzPts val="1200"/>
              <a:buFont typeface="Work Sans Medium"/>
              <a:buChar char="●"/>
              <a:defRPr>
                <a:latin typeface="Work Sans Medium"/>
                <a:ea typeface="Work Sans Medium"/>
                <a:cs typeface="Work Sans Medium"/>
                <a:sym typeface="Work Sans Medium"/>
              </a:defRPr>
            </a:lvl7pPr>
            <a:lvl8pPr indent="-304800" lvl="7" marL="3657600">
              <a:spcBef>
                <a:spcPts val="0"/>
              </a:spcBef>
              <a:spcAft>
                <a:spcPts val="0"/>
              </a:spcAft>
              <a:buSzPts val="1200"/>
              <a:buFont typeface="Work Sans Medium"/>
              <a:buChar char="○"/>
              <a:defRPr>
                <a:latin typeface="Work Sans Medium"/>
                <a:ea typeface="Work Sans Medium"/>
                <a:cs typeface="Work Sans Medium"/>
                <a:sym typeface="Work Sans Medium"/>
              </a:defRPr>
            </a:lvl8pPr>
            <a:lvl9pPr indent="-304800" lvl="8" marL="4114800">
              <a:spcBef>
                <a:spcPts val="0"/>
              </a:spcBef>
              <a:spcAft>
                <a:spcPts val="0"/>
              </a:spcAft>
              <a:buSzPts val="1200"/>
              <a:buFont typeface="Work Sans Medium"/>
              <a:buChar char="■"/>
              <a:defRPr>
                <a:latin typeface="Work Sans Medium"/>
                <a:ea typeface="Work Sans Medium"/>
                <a:cs typeface="Work Sans Medium"/>
                <a:sym typeface="Work Sans Medium"/>
              </a:defRPr>
            </a:lvl9pPr>
          </a:lstStyle>
          <a:p/>
        </p:txBody>
      </p:sp>
      <p:sp>
        <p:nvSpPr>
          <p:cNvPr id="93" name="Google Shape;93;p17"/>
          <p:cNvSpPr txBox="1"/>
          <p:nvPr>
            <p:ph idx="9" type="body"/>
          </p:nvPr>
        </p:nvSpPr>
        <p:spPr>
          <a:xfrm>
            <a:off x="7207200" y="3439575"/>
            <a:ext cx="1947300" cy="4182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Clr>
                <a:schemeClr val="lt1"/>
              </a:buClr>
              <a:buSzPts val="1200"/>
              <a:buFont typeface="Work Sans Medium"/>
              <a:buChar char="●"/>
              <a:defRPr>
                <a:solidFill>
                  <a:schemeClr val="lt1"/>
                </a:solidFill>
                <a:latin typeface="Work Sans Medium"/>
                <a:ea typeface="Work Sans Medium"/>
                <a:cs typeface="Work Sans Medium"/>
                <a:sym typeface="Work Sans Medium"/>
              </a:defRPr>
            </a:lvl1pPr>
            <a:lvl2pPr indent="-304800" lvl="1" marL="914400">
              <a:spcBef>
                <a:spcPts val="0"/>
              </a:spcBef>
              <a:spcAft>
                <a:spcPts val="0"/>
              </a:spcAft>
              <a:buClr>
                <a:schemeClr val="lt1"/>
              </a:buClr>
              <a:buSzPts val="1200"/>
              <a:buFont typeface="Work Sans Medium"/>
              <a:buChar char="○"/>
              <a:defRPr>
                <a:solidFill>
                  <a:schemeClr val="lt1"/>
                </a:solidFill>
                <a:latin typeface="Work Sans Medium"/>
                <a:ea typeface="Work Sans Medium"/>
                <a:cs typeface="Work Sans Medium"/>
                <a:sym typeface="Work Sans Medium"/>
              </a:defRPr>
            </a:lvl2pPr>
            <a:lvl3pPr indent="-304800" lvl="2" marL="1371600">
              <a:spcBef>
                <a:spcPts val="0"/>
              </a:spcBef>
              <a:spcAft>
                <a:spcPts val="0"/>
              </a:spcAft>
              <a:buClr>
                <a:schemeClr val="lt1"/>
              </a:buClr>
              <a:buSzPts val="1200"/>
              <a:buFont typeface="Work Sans Medium"/>
              <a:buChar char="■"/>
              <a:defRPr>
                <a:solidFill>
                  <a:schemeClr val="lt1"/>
                </a:solidFill>
                <a:latin typeface="Work Sans Medium"/>
                <a:ea typeface="Work Sans Medium"/>
                <a:cs typeface="Work Sans Medium"/>
                <a:sym typeface="Work Sans Medium"/>
              </a:defRPr>
            </a:lvl3pPr>
            <a:lvl4pPr indent="-304800" lvl="3" marL="1828800">
              <a:spcBef>
                <a:spcPts val="0"/>
              </a:spcBef>
              <a:spcAft>
                <a:spcPts val="0"/>
              </a:spcAft>
              <a:buClr>
                <a:schemeClr val="lt1"/>
              </a:buClr>
              <a:buSzPts val="1200"/>
              <a:buFont typeface="Work Sans Medium"/>
              <a:buChar char="●"/>
              <a:defRPr>
                <a:solidFill>
                  <a:schemeClr val="lt1"/>
                </a:solidFill>
                <a:latin typeface="Work Sans Medium"/>
                <a:ea typeface="Work Sans Medium"/>
                <a:cs typeface="Work Sans Medium"/>
                <a:sym typeface="Work Sans Medium"/>
              </a:defRPr>
            </a:lvl4pPr>
            <a:lvl5pPr indent="-304800" lvl="4" marL="2286000">
              <a:spcBef>
                <a:spcPts val="0"/>
              </a:spcBef>
              <a:spcAft>
                <a:spcPts val="0"/>
              </a:spcAft>
              <a:buClr>
                <a:schemeClr val="lt1"/>
              </a:buClr>
              <a:buSzPts val="1200"/>
              <a:buFont typeface="Work Sans Medium"/>
              <a:buChar char="○"/>
              <a:defRPr>
                <a:solidFill>
                  <a:schemeClr val="lt1"/>
                </a:solidFill>
                <a:latin typeface="Work Sans Medium"/>
                <a:ea typeface="Work Sans Medium"/>
                <a:cs typeface="Work Sans Medium"/>
                <a:sym typeface="Work Sans Medium"/>
              </a:defRPr>
            </a:lvl5pPr>
            <a:lvl6pPr indent="-304800" lvl="5" marL="2743200">
              <a:spcBef>
                <a:spcPts val="0"/>
              </a:spcBef>
              <a:spcAft>
                <a:spcPts val="0"/>
              </a:spcAft>
              <a:buClr>
                <a:schemeClr val="lt1"/>
              </a:buClr>
              <a:buSzPts val="1200"/>
              <a:buFont typeface="Work Sans Medium"/>
              <a:buChar char="■"/>
              <a:defRPr>
                <a:solidFill>
                  <a:schemeClr val="lt1"/>
                </a:solidFill>
                <a:latin typeface="Work Sans Medium"/>
                <a:ea typeface="Work Sans Medium"/>
                <a:cs typeface="Work Sans Medium"/>
                <a:sym typeface="Work Sans Medium"/>
              </a:defRPr>
            </a:lvl6pPr>
            <a:lvl7pPr indent="-304800" lvl="6" marL="3200400">
              <a:spcBef>
                <a:spcPts val="0"/>
              </a:spcBef>
              <a:spcAft>
                <a:spcPts val="0"/>
              </a:spcAft>
              <a:buClr>
                <a:schemeClr val="lt1"/>
              </a:buClr>
              <a:buSzPts val="1200"/>
              <a:buFont typeface="Work Sans Medium"/>
              <a:buChar char="●"/>
              <a:defRPr>
                <a:solidFill>
                  <a:schemeClr val="lt1"/>
                </a:solidFill>
                <a:latin typeface="Work Sans Medium"/>
                <a:ea typeface="Work Sans Medium"/>
                <a:cs typeface="Work Sans Medium"/>
                <a:sym typeface="Work Sans Medium"/>
              </a:defRPr>
            </a:lvl7pPr>
            <a:lvl8pPr indent="-304800" lvl="7" marL="3657600">
              <a:spcBef>
                <a:spcPts val="0"/>
              </a:spcBef>
              <a:spcAft>
                <a:spcPts val="0"/>
              </a:spcAft>
              <a:buClr>
                <a:schemeClr val="lt1"/>
              </a:buClr>
              <a:buSzPts val="1200"/>
              <a:buFont typeface="Work Sans Medium"/>
              <a:buChar char="○"/>
              <a:defRPr>
                <a:solidFill>
                  <a:schemeClr val="lt1"/>
                </a:solidFill>
                <a:latin typeface="Work Sans Medium"/>
                <a:ea typeface="Work Sans Medium"/>
                <a:cs typeface="Work Sans Medium"/>
                <a:sym typeface="Work Sans Medium"/>
              </a:defRPr>
            </a:lvl8pPr>
            <a:lvl9pPr indent="-304800" lvl="8" marL="4114800">
              <a:spcBef>
                <a:spcPts val="0"/>
              </a:spcBef>
              <a:spcAft>
                <a:spcPts val="0"/>
              </a:spcAft>
              <a:buClr>
                <a:schemeClr val="lt1"/>
              </a:buClr>
              <a:buSzPts val="1200"/>
              <a:buFont typeface="Work Sans Medium"/>
              <a:buChar char="■"/>
              <a:defRPr>
                <a:solidFill>
                  <a:schemeClr val="lt1"/>
                </a:solidFill>
                <a:latin typeface="Work Sans Medium"/>
                <a:ea typeface="Work Sans Medium"/>
                <a:cs typeface="Work Sans Medium"/>
                <a:sym typeface="Work Sans Medium"/>
              </a:defRPr>
            </a:lvl9pPr>
          </a:lstStyle>
          <a:p/>
        </p:txBody>
      </p:sp>
      <p:sp>
        <p:nvSpPr>
          <p:cNvPr id="94" name="Google Shape;94;p17"/>
          <p:cNvSpPr txBox="1"/>
          <p:nvPr>
            <p:ph idx="13" type="body"/>
          </p:nvPr>
        </p:nvSpPr>
        <p:spPr>
          <a:xfrm>
            <a:off x="5263800" y="2095500"/>
            <a:ext cx="2109900" cy="4761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Font typeface="Work Sans Medium"/>
              <a:buChar char="●"/>
              <a:defRPr>
                <a:latin typeface="Work Sans Medium"/>
                <a:ea typeface="Work Sans Medium"/>
                <a:cs typeface="Work Sans Medium"/>
                <a:sym typeface="Work Sans Medium"/>
              </a:defRPr>
            </a:lvl1pPr>
            <a:lvl2pPr indent="-304800" lvl="1" marL="914400">
              <a:spcBef>
                <a:spcPts val="0"/>
              </a:spcBef>
              <a:spcAft>
                <a:spcPts val="0"/>
              </a:spcAft>
              <a:buSzPts val="1200"/>
              <a:buFont typeface="Work Sans Medium"/>
              <a:buChar char="○"/>
              <a:defRPr>
                <a:latin typeface="Work Sans Medium"/>
                <a:ea typeface="Work Sans Medium"/>
                <a:cs typeface="Work Sans Medium"/>
                <a:sym typeface="Work Sans Medium"/>
              </a:defRPr>
            </a:lvl2pPr>
            <a:lvl3pPr indent="-304800" lvl="2" marL="1371600">
              <a:spcBef>
                <a:spcPts val="0"/>
              </a:spcBef>
              <a:spcAft>
                <a:spcPts val="0"/>
              </a:spcAft>
              <a:buSzPts val="1200"/>
              <a:buFont typeface="Work Sans Medium"/>
              <a:buChar char="■"/>
              <a:defRPr>
                <a:latin typeface="Work Sans Medium"/>
                <a:ea typeface="Work Sans Medium"/>
                <a:cs typeface="Work Sans Medium"/>
                <a:sym typeface="Work Sans Medium"/>
              </a:defRPr>
            </a:lvl3pPr>
            <a:lvl4pPr indent="-304800" lvl="3" marL="1828800">
              <a:spcBef>
                <a:spcPts val="0"/>
              </a:spcBef>
              <a:spcAft>
                <a:spcPts val="0"/>
              </a:spcAft>
              <a:buSzPts val="1200"/>
              <a:buFont typeface="Work Sans Medium"/>
              <a:buChar char="●"/>
              <a:defRPr>
                <a:latin typeface="Work Sans Medium"/>
                <a:ea typeface="Work Sans Medium"/>
                <a:cs typeface="Work Sans Medium"/>
                <a:sym typeface="Work Sans Medium"/>
              </a:defRPr>
            </a:lvl4pPr>
            <a:lvl5pPr indent="-304800" lvl="4" marL="2286000">
              <a:spcBef>
                <a:spcPts val="0"/>
              </a:spcBef>
              <a:spcAft>
                <a:spcPts val="0"/>
              </a:spcAft>
              <a:buSzPts val="1200"/>
              <a:buFont typeface="Work Sans Medium"/>
              <a:buChar char="○"/>
              <a:defRPr>
                <a:latin typeface="Work Sans Medium"/>
                <a:ea typeface="Work Sans Medium"/>
                <a:cs typeface="Work Sans Medium"/>
                <a:sym typeface="Work Sans Medium"/>
              </a:defRPr>
            </a:lvl5pPr>
            <a:lvl6pPr indent="-304800" lvl="5" marL="2743200">
              <a:spcBef>
                <a:spcPts val="0"/>
              </a:spcBef>
              <a:spcAft>
                <a:spcPts val="0"/>
              </a:spcAft>
              <a:buSzPts val="1200"/>
              <a:buFont typeface="Work Sans Medium"/>
              <a:buChar char="■"/>
              <a:defRPr>
                <a:latin typeface="Work Sans Medium"/>
                <a:ea typeface="Work Sans Medium"/>
                <a:cs typeface="Work Sans Medium"/>
                <a:sym typeface="Work Sans Medium"/>
              </a:defRPr>
            </a:lvl6pPr>
            <a:lvl7pPr indent="-304800" lvl="6" marL="3200400">
              <a:spcBef>
                <a:spcPts val="0"/>
              </a:spcBef>
              <a:spcAft>
                <a:spcPts val="0"/>
              </a:spcAft>
              <a:buSzPts val="1200"/>
              <a:buFont typeface="Work Sans Medium"/>
              <a:buChar char="●"/>
              <a:defRPr>
                <a:latin typeface="Work Sans Medium"/>
                <a:ea typeface="Work Sans Medium"/>
                <a:cs typeface="Work Sans Medium"/>
                <a:sym typeface="Work Sans Medium"/>
              </a:defRPr>
            </a:lvl7pPr>
            <a:lvl8pPr indent="-304800" lvl="7" marL="3657600">
              <a:spcBef>
                <a:spcPts val="0"/>
              </a:spcBef>
              <a:spcAft>
                <a:spcPts val="0"/>
              </a:spcAft>
              <a:buSzPts val="1200"/>
              <a:buFont typeface="Work Sans Medium"/>
              <a:buChar char="○"/>
              <a:defRPr>
                <a:latin typeface="Work Sans Medium"/>
                <a:ea typeface="Work Sans Medium"/>
                <a:cs typeface="Work Sans Medium"/>
                <a:sym typeface="Work Sans Medium"/>
              </a:defRPr>
            </a:lvl8pPr>
            <a:lvl9pPr indent="-304800" lvl="8" marL="4114800">
              <a:spcBef>
                <a:spcPts val="0"/>
              </a:spcBef>
              <a:spcAft>
                <a:spcPts val="0"/>
              </a:spcAft>
              <a:buSzPts val="1200"/>
              <a:buFont typeface="Work Sans Medium"/>
              <a:buChar char="■"/>
              <a:defRPr>
                <a:latin typeface="Work Sans Medium"/>
                <a:ea typeface="Work Sans Medium"/>
                <a:cs typeface="Work Sans Medium"/>
                <a:sym typeface="Work Sans Medium"/>
              </a:defRPr>
            </a:lvl9pPr>
          </a:lstStyle>
          <a:p/>
        </p:txBody>
      </p:sp>
      <p:sp>
        <p:nvSpPr>
          <p:cNvPr id="95" name="Google Shape;95;p17"/>
          <p:cNvSpPr txBox="1"/>
          <p:nvPr>
            <p:ph idx="14" type="subTitle"/>
          </p:nvPr>
        </p:nvSpPr>
        <p:spPr>
          <a:xfrm>
            <a:off x="1057550" y="187075"/>
            <a:ext cx="2893200" cy="662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Work Sans Medium"/>
              <a:buNone/>
              <a:defRPr sz="1000">
                <a:solidFill>
                  <a:schemeClr val="lt1"/>
                </a:solidFill>
                <a:latin typeface="Work Sans Medium"/>
                <a:ea typeface="Work Sans Medium"/>
                <a:cs typeface="Work Sans Medium"/>
                <a:sym typeface="Work Sans Medium"/>
              </a:defRPr>
            </a:lvl1pPr>
            <a:lvl2pPr lvl="1">
              <a:spcBef>
                <a:spcPts val="0"/>
              </a:spcBef>
              <a:spcAft>
                <a:spcPts val="0"/>
              </a:spcAft>
              <a:buClr>
                <a:schemeClr val="lt1"/>
              </a:buClr>
              <a:buSzPts val="1200"/>
              <a:buNone/>
              <a:defRPr>
                <a:solidFill>
                  <a:schemeClr val="lt1"/>
                </a:solidFill>
              </a:defRPr>
            </a:lvl2pPr>
            <a:lvl3pPr lvl="2">
              <a:spcBef>
                <a:spcPts val="0"/>
              </a:spcBef>
              <a:spcAft>
                <a:spcPts val="0"/>
              </a:spcAft>
              <a:buClr>
                <a:schemeClr val="lt1"/>
              </a:buClr>
              <a:buSzPts val="1200"/>
              <a:buNone/>
              <a:defRPr>
                <a:solidFill>
                  <a:schemeClr val="lt1"/>
                </a:solidFill>
              </a:defRPr>
            </a:lvl3pPr>
            <a:lvl4pPr lvl="3">
              <a:spcBef>
                <a:spcPts val="0"/>
              </a:spcBef>
              <a:spcAft>
                <a:spcPts val="0"/>
              </a:spcAft>
              <a:buClr>
                <a:schemeClr val="lt1"/>
              </a:buClr>
              <a:buSzPts val="1200"/>
              <a:buNone/>
              <a:defRPr>
                <a:solidFill>
                  <a:schemeClr val="lt1"/>
                </a:solidFill>
              </a:defRPr>
            </a:lvl4pPr>
            <a:lvl5pPr lvl="4">
              <a:spcBef>
                <a:spcPts val="0"/>
              </a:spcBef>
              <a:spcAft>
                <a:spcPts val="0"/>
              </a:spcAft>
              <a:buClr>
                <a:schemeClr val="lt1"/>
              </a:buClr>
              <a:buSzPts val="1200"/>
              <a:buNone/>
              <a:defRPr>
                <a:solidFill>
                  <a:schemeClr val="lt1"/>
                </a:solidFill>
              </a:defRPr>
            </a:lvl5pPr>
            <a:lvl6pPr lvl="5">
              <a:spcBef>
                <a:spcPts val="0"/>
              </a:spcBef>
              <a:spcAft>
                <a:spcPts val="0"/>
              </a:spcAft>
              <a:buClr>
                <a:schemeClr val="lt1"/>
              </a:buClr>
              <a:buSzPts val="1200"/>
              <a:buNone/>
              <a:defRPr>
                <a:solidFill>
                  <a:schemeClr val="lt1"/>
                </a:solidFill>
              </a:defRPr>
            </a:lvl6pPr>
            <a:lvl7pPr lvl="6">
              <a:spcBef>
                <a:spcPts val="0"/>
              </a:spcBef>
              <a:spcAft>
                <a:spcPts val="0"/>
              </a:spcAft>
              <a:buClr>
                <a:schemeClr val="lt1"/>
              </a:buClr>
              <a:buSzPts val="1200"/>
              <a:buNone/>
              <a:defRPr>
                <a:solidFill>
                  <a:schemeClr val="lt1"/>
                </a:solidFill>
              </a:defRPr>
            </a:lvl7pPr>
            <a:lvl8pPr lvl="7">
              <a:spcBef>
                <a:spcPts val="0"/>
              </a:spcBef>
              <a:spcAft>
                <a:spcPts val="0"/>
              </a:spcAft>
              <a:buClr>
                <a:schemeClr val="lt1"/>
              </a:buClr>
              <a:buSzPts val="1200"/>
              <a:buNone/>
              <a:defRPr>
                <a:solidFill>
                  <a:schemeClr val="lt1"/>
                </a:solidFill>
              </a:defRPr>
            </a:lvl8pPr>
            <a:lvl9pPr lvl="8">
              <a:spcBef>
                <a:spcPts val="0"/>
              </a:spcBef>
              <a:spcAft>
                <a:spcPts val="0"/>
              </a:spcAft>
              <a:buClr>
                <a:schemeClr val="lt1"/>
              </a:buClr>
              <a:buSzPts val="1200"/>
              <a:buNone/>
              <a:defRPr>
                <a:solidFill>
                  <a:schemeClr val="lt1"/>
                </a:solidFill>
              </a:defRPr>
            </a:lvl9pPr>
          </a:lstStyle>
          <a:p/>
        </p:txBody>
      </p:sp>
      <p:sp>
        <p:nvSpPr>
          <p:cNvPr id="96" name="Google Shape;96;p17"/>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lues" type="titleOnly">
  <p:cSld name="TITLE_ONLY">
    <p:spTree>
      <p:nvGrpSpPr>
        <p:cNvPr id="97" name="Shape 97"/>
        <p:cNvGrpSpPr/>
        <p:nvPr/>
      </p:nvGrpSpPr>
      <p:grpSpPr>
        <a:xfrm>
          <a:off x="0" y="0"/>
          <a:ext cx="0" cy="0"/>
          <a:chOff x="0" y="0"/>
          <a:chExt cx="0" cy="0"/>
        </a:xfrm>
      </p:grpSpPr>
      <p:sp>
        <p:nvSpPr>
          <p:cNvPr id="98" name="Google Shape;98;p18"/>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9" name="Google Shape;99;p18"/>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100" name="Google Shape;100;p18"/>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101" name="Google Shape;101;p18"/>
          <p:cNvSpPr/>
          <p:nvPr/>
        </p:nvSpPr>
        <p:spPr>
          <a:xfrm>
            <a:off x="747600" y="0"/>
            <a:ext cx="8396400" cy="1714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SzPts val="1100"/>
              <a:buNone/>
            </a:pPr>
            <a:r>
              <a:t/>
            </a:r>
            <a:endParaRPr>
              <a:solidFill>
                <a:schemeClr val="dk1"/>
              </a:solidFill>
            </a:endParaRPr>
          </a:p>
        </p:txBody>
      </p:sp>
      <p:sp>
        <p:nvSpPr>
          <p:cNvPr id="102" name="Google Shape;102;p18"/>
          <p:cNvSpPr txBox="1"/>
          <p:nvPr>
            <p:ph type="title"/>
          </p:nvPr>
        </p:nvSpPr>
        <p:spPr>
          <a:xfrm>
            <a:off x="747500" y="145525"/>
            <a:ext cx="8396400" cy="1402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6000"/>
              <a:buFont typeface="Work Sans"/>
              <a:buNone/>
              <a:defRPr sz="60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03" name="Google Shape;103;p18"/>
          <p:cNvSpPr txBox="1"/>
          <p:nvPr>
            <p:ph idx="3" type="subTitle"/>
          </p:nvPr>
        </p:nvSpPr>
        <p:spPr>
          <a:xfrm>
            <a:off x="747600" y="145525"/>
            <a:ext cx="6152700" cy="317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000"/>
              <a:buFont typeface="Work Sans Medium"/>
              <a:buNone/>
              <a:defRPr sz="1000">
                <a:latin typeface="Work Sans Medium"/>
                <a:ea typeface="Work Sans Medium"/>
                <a:cs typeface="Work Sans Medium"/>
                <a:sym typeface="Work Sans Medium"/>
              </a:defRPr>
            </a:lvl1pPr>
            <a:lvl2pPr lvl="1">
              <a:spcBef>
                <a:spcPts val="0"/>
              </a:spcBef>
              <a:spcAft>
                <a:spcPts val="0"/>
              </a:spcAft>
              <a:buClr>
                <a:schemeClr val="dk1"/>
              </a:buClr>
              <a:buSzPts val="1200"/>
              <a:buNone/>
              <a:defRPr/>
            </a:lvl2pPr>
            <a:lvl3pPr lvl="2">
              <a:spcBef>
                <a:spcPts val="0"/>
              </a:spcBef>
              <a:spcAft>
                <a:spcPts val="0"/>
              </a:spcAft>
              <a:buClr>
                <a:schemeClr val="dk1"/>
              </a:buClr>
              <a:buSzPts val="1200"/>
              <a:buNone/>
              <a:defRPr/>
            </a:lvl3pPr>
            <a:lvl4pPr lvl="3">
              <a:spcBef>
                <a:spcPts val="0"/>
              </a:spcBef>
              <a:spcAft>
                <a:spcPts val="0"/>
              </a:spcAft>
              <a:buClr>
                <a:schemeClr val="dk1"/>
              </a:buClr>
              <a:buSzPts val="1200"/>
              <a:buNone/>
              <a:defRPr/>
            </a:lvl4pPr>
            <a:lvl5pPr lvl="4">
              <a:spcBef>
                <a:spcPts val="0"/>
              </a:spcBef>
              <a:spcAft>
                <a:spcPts val="0"/>
              </a:spcAft>
              <a:buClr>
                <a:schemeClr val="dk1"/>
              </a:buClr>
              <a:buSzPts val="1200"/>
              <a:buNone/>
              <a:defRPr/>
            </a:lvl5pPr>
            <a:lvl6pPr lvl="5">
              <a:spcBef>
                <a:spcPts val="0"/>
              </a:spcBef>
              <a:spcAft>
                <a:spcPts val="0"/>
              </a:spcAft>
              <a:buClr>
                <a:schemeClr val="dk1"/>
              </a:buClr>
              <a:buSzPts val="1200"/>
              <a:buNone/>
              <a:defRPr/>
            </a:lvl6pPr>
            <a:lvl7pPr lvl="6">
              <a:spcBef>
                <a:spcPts val="0"/>
              </a:spcBef>
              <a:spcAft>
                <a:spcPts val="0"/>
              </a:spcAft>
              <a:buClr>
                <a:schemeClr val="dk1"/>
              </a:buClr>
              <a:buSzPts val="1200"/>
              <a:buNone/>
              <a:defRPr/>
            </a:lvl7pPr>
            <a:lvl8pPr lvl="7">
              <a:spcBef>
                <a:spcPts val="0"/>
              </a:spcBef>
              <a:spcAft>
                <a:spcPts val="0"/>
              </a:spcAft>
              <a:buClr>
                <a:schemeClr val="dk1"/>
              </a:buClr>
              <a:buSzPts val="1200"/>
              <a:buNone/>
              <a:defRPr/>
            </a:lvl8pPr>
            <a:lvl9pPr lvl="8">
              <a:spcBef>
                <a:spcPts val="0"/>
              </a:spcBef>
              <a:spcAft>
                <a:spcPts val="0"/>
              </a:spcAft>
              <a:buClr>
                <a:schemeClr val="dk1"/>
              </a:buClr>
              <a:buSzPts val="1200"/>
              <a:buNone/>
              <a:defRPr/>
            </a:lvl9pPr>
          </a:lstStyle>
          <a:p/>
        </p:txBody>
      </p:sp>
      <p:sp>
        <p:nvSpPr>
          <p:cNvPr id="104" name="Google Shape;104;p18"/>
          <p:cNvSpPr/>
          <p:nvPr/>
        </p:nvSpPr>
        <p:spPr>
          <a:xfrm>
            <a:off x="747600" y="1714500"/>
            <a:ext cx="83964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SzPts val="1100"/>
              <a:buNone/>
            </a:pPr>
            <a:r>
              <a:t/>
            </a:r>
            <a:endParaRPr>
              <a:solidFill>
                <a:srgbClr val="121212"/>
              </a:solidFill>
            </a:endParaRPr>
          </a:p>
        </p:txBody>
      </p:sp>
      <p:sp>
        <p:nvSpPr>
          <p:cNvPr id="105" name="Google Shape;105;p18"/>
          <p:cNvSpPr/>
          <p:nvPr/>
        </p:nvSpPr>
        <p:spPr>
          <a:xfrm>
            <a:off x="747600" y="3429000"/>
            <a:ext cx="83964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SzPts val="1100"/>
              <a:buNone/>
            </a:pPr>
            <a:r>
              <a:t/>
            </a:r>
            <a:endParaRPr>
              <a:solidFill>
                <a:schemeClr val="dk1"/>
              </a:solidFill>
            </a:endParaRPr>
          </a:p>
        </p:txBody>
      </p:sp>
      <p:sp>
        <p:nvSpPr>
          <p:cNvPr id="106" name="Google Shape;106;p18"/>
          <p:cNvSpPr txBox="1"/>
          <p:nvPr>
            <p:ph idx="4" type="title"/>
          </p:nvPr>
        </p:nvSpPr>
        <p:spPr>
          <a:xfrm>
            <a:off x="747600" y="1870650"/>
            <a:ext cx="8396400" cy="1402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0"/>
              <a:buFont typeface="Work Sans"/>
              <a:buNone/>
              <a:defRPr sz="60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07" name="Google Shape;107;p18"/>
          <p:cNvSpPr txBox="1"/>
          <p:nvPr>
            <p:ph idx="5" type="subTitle"/>
          </p:nvPr>
        </p:nvSpPr>
        <p:spPr>
          <a:xfrm>
            <a:off x="747600" y="1870650"/>
            <a:ext cx="5192700" cy="317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Work Sans Medium"/>
              <a:buNone/>
              <a:defRPr sz="1000">
                <a:solidFill>
                  <a:schemeClr val="lt1"/>
                </a:solidFill>
                <a:latin typeface="Work Sans Medium"/>
                <a:ea typeface="Work Sans Medium"/>
                <a:cs typeface="Work Sans Medium"/>
                <a:sym typeface="Work Sans Medium"/>
              </a:defRPr>
            </a:lvl1pPr>
            <a:lvl2pPr lvl="1">
              <a:spcBef>
                <a:spcPts val="0"/>
              </a:spcBef>
              <a:spcAft>
                <a:spcPts val="0"/>
              </a:spcAft>
              <a:buClr>
                <a:schemeClr val="lt1"/>
              </a:buClr>
              <a:buSzPts val="1200"/>
              <a:buNone/>
              <a:defRPr>
                <a:solidFill>
                  <a:schemeClr val="lt1"/>
                </a:solidFill>
              </a:defRPr>
            </a:lvl2pPr>
            <a:lvl3pPr lvl="2">
              <a:spcBef>
                <a:spcPts val="0"/>
              </a:spcBef>
              <a:spcAft>
                <a:spcPts val="0"/>
              </a:spcAft>
              <a:buClr>
                <a:schemeClr val="lt1"/>
              </a:buClr>
              <a:buSzPts val="1200"/>
              <a:buNone/>
              <a:defRPr>
                <a:solidFill>
                  <a:schemeClr val="lt1"/>
                </a:solidFill>
              </a:defRPr>
            </a:lvl3pPr>
            <a:lvl4pPr lvl="3">
              <a:spcBef>
                <a:spcPts val="0"/>
              </a:spcBef>
              <a:spcAft>
                <a:spcPts val="0"/>
              </a:spcAft>
              <a:buClr>
                <a:schemeClr val="lt1"/>
              </a:buClr>
              <a:buSzPts val="1200"/>
              <a:buNone/>
              <a:defRPr>
                <a:solidFill>
                  <a:schemeClr val="lt1"/>
                </a:solidFill>
              </a:defRPr>
            </a:lvl4pPr>
            <a:lvl5pPr lvl="4">
              <a:spcBef>
                <a:spcPts val="0"/>
              </a:spcBef>
              <a:spcAft>
                <a:spcPts val="0"/>
              </a:spcAft>
              <a:buClr>
                <a:schemeClr val="lt1"/>
              </a:buClr>
              <a:buSzPts val="1200"/>
              <a:buNone/>
              <a:defRPr>
                <a:solidFill>
                  <a:schemeClr val="lt1"/>
                </a:solidFill>
              </a:defRPr>
            </a:lvl5pPr>
            <a:lvl6pPr lvl="5">
              <a:spcBef>
                <a:spcPts val="0"/>
              </a:spcBef>
              <a:spcAft>
                <a:spcPts val="0"/>
              </a:spcAft>
              <a:buClr>
                <a:schemeClr val="lt1"/>
              </a:buClr>
              <a:buSzPts val="1200"/>
              <a:buNone/>
              <a:defRPr>
                <a:solidFill>
                  <a:schemeClr val="lt1"/>
                </a:solidFill>
              </a:defRPr>
            </a:lvl6pPr>
            <a:lvl7pPr lvl="6">
              <a:spcBef>
                <a:spcPts val="0"/>
              </a:spcBef>
              <a:spcAft>
                <a:spcPts val="0"/>
              </a:spcAft>
              <a:buClr>
                <a:schemeClr val="lt1"/>
              </a:buClr>
              <a:buSzPts val="1200"/>
              <a:buNone/>
              <a:defRPr>
                <a:solidFill>
                  <a:schemeClr val="lt1"/>
                </a:solidFill>
              </a:defRPr>
            </a:lvl7pPr>
            <a:lvl8pPr lvl="7">
              <a:spcBef>
                <a:spcPts val="0"/>
              </a:spcBef>
              <a:spcAft>
                <a:spcPts val="0"/>
              </a:spcAft>
              <a:buClr>
                <a:schemeClr val="lt1"/>
              </a:buClr>
              <a:buSzPts val="1200"/>
              <a:buNone/>
              <a:defRPr>
                <a:solidFill>
                  <a:schemeClr val="lt1"/>
                </a:solidFill>
              </a:defRPr>
            </a:lvl8pPr>
            <a:lvl9pPr lvl="8">
              <a:spcBef>
                <a:spcPts val="0"/>
              </a:spcBef>
              <a:spcAft>
                <a:spcPts val="0"/>
              </a:spcAft>
              <a:buClr>
                <a:schemeClr val="lt1"/>
              </a:buClr>
              <a:buSzPts val="1200"/>
              <a:buNone/>
              <a:defRPr>
                <a:solidFill>
                  <a:schemeClr val="lt1"/>
                </a:solidFill>
              </a:defRPr>
            </a:lvl9pPr>
          </a:lstStyle>
          <a:p/>
        </p:txBody>
      </p:sp>
      <p:sp>
        <p:nvSpPr>
          <p:cNvPr id="108" name="Google Shape;108;p18"/>
          <p:cNvSpPr txBox="1"/>
          <p:nvPr>
            <p:ph idx="6" type="title"/>
          </p:nvPr>
        </p:nvSpPr>
        <p:spPr>
          <a:xfrm>
            <a:off x="747600" y="3595775"/>
            <a:ext cx="8396400" cy="1402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0"/>
              <a:buFont typeface="Work Sans"/>
              <a:buNone/>
              <a:defRPr sz="6000">
                <a:solidFill>
                  <a:schemeClr val="lt1"/>
                </a:solidFill>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09" name="Google Shape;109;p18"/>
          <p:cNvSpPr txBox="1"/>
          <p:nvPr>
            <p:ph idx="7" type="subTitle"/>
          </p:nvPr>
        </p:nvSpPr>
        <p:spPr>
          <a:xfrm>
            <a:off x="747600" y="3595775"/>
            <a:ext cx="6152700" cy="317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Work Sans Medium"/>
              <a:buNone/>
              <a:defRPr sz="1000">
                <a:solidFill>
                  <a:schemeClr val="lt1"/>
                </a:solidFill>
                <a:latin typeface="Work Sans Medium"/>
                <a:ea typeface="Work Sans Medium"/>
                <a:cs typeface="Work Sans Medium"/>
                <a:sym typeface="Work Sans Medium"/>
              </a:defRPr>
            </a:lvl1pPr>
            <a:lvl2pPr lvl="1">
              <a:spcBef>
                <a:spcPts val="0"/>
              </a:spcBef>
              <a:spcAft>
                <a:spcPts val="0"/>
              </a:spcAft>
              <a:buClr>
                <a:schemeClr val="dk1"/>
              </a:buClr>
              <a:buSzPts val="1200"/>
              <a:buNone/>
              <a:defRPr/>
            </a:lvl2pPr>
            <a:lvl3pPr lvl="2">
              <a:spcBef>
                <a:spcPts val="0"/>
              </a:spcBef>
              <a:spcAft>
                <a:spcPts val="0"/>
              </a:spcAft>
              <a:buClr>
                <a:schemeClr val="dk1"/>
              </a:buClr>
              <a:buSzPts val="1200"/>
              <a:buNone/>
              <a:defRPr/>
            </a:lvl3pPr>
            <a:lvl4pPr lvl="3">
              <a:spcBef>
                <a:spcPts val="0"/>
              </a:spcBef>
              <a:spcAft>
                <a:spcPts val="0"/>
              </a:spcAft>
              <a:buClr>
                <a:schemeClr val="dk1"/>
              </a:buClr>
              <a:buSzPts val="1200"/>
              <a:buNone/>
              <a:defRPr/>
            </a:lvl4pPr>
            <a:lvl5pPr lvl="4">
              <a:spcBef>
                <a:spcPts val="0"/>
              </a:spcBef>
              <a:spcAft>
                <a:spcPts val="0"/>
              </a:spcAft>
              <a:buClr>
                <a:schemeClr val="dk1"/>
              </a:buClr>
              <a:buSzPts val="1200"/>
              <a:buNone/>
              <a:defRPr/>
            </a:lvl5pPr>
            <a:lvl6pPr lvl="5">
              <a:spcBef>
                <a:spcPts val="0"/>
              </a:spcBef>
              <a:spcAft>
                <a:spcPts val="0"/>
              </a:spcAft>
              <a:buClr>
                <a:schemeClr val="dk1"/>
              </a:buClr>
              <a:buSzPts val="1200"/>
              <a:buNone/>
              <a:defRPr/>
            </a:lvl6pPr>
            <a:lvl7pPr lvl="6">
              <a:spcBef>
                <a:spcPts val="0"/>
              </a:spcBef>
              <a:spcAft>
                <a:spcPts val="0"/>
              </a:spcAft>
              <a:buClr>
                <a:schemeClr val="dk1"/>
              </a:buClr>
              <a:buSzPts val="1200"/>
              <a:buNone/>
              <a:defRPr/>
            </a:lvl7pPr>
            <a:lvl8pPr lvl="7">
              <a:spcBef>
                <a:spcPts val="0"/>
              </a:spcBef>
              <a:spcAft>
                <a:spcPts val="0"/>
              </a:spcAft>
              <a:buClr>
                <a:schemeClr val="dk1"/>
              </a:buClr>
              <a:buSzPts val="1200"/>
              <a:buNone/>
              <a:defRPr/>
            </a:lvl8pPr>
            <a:lvl9pPr lvl="8">
              <a:spcBef>
                <a:spcPts val="0"/>
              </a:spcBef>
              <a:spcAft>
                <a:spcPts val="0"/>
              </a:spcAft>
              <a:buClr>
                <a:schemeClr val="dk1"/>
              </a:buClr>
              <a:buSzPts val="1200"/>
              <a:buNone/>
              <a:defRPr/>
            </a:lvl9pPr>
          </a:lstStyle>
          <a:p/>
        </p:txBody>
      </p:sp>
      <p:sp>
        <p:nvSpPr>
          <p:cNvPr id="110" name="Google Shape;110;p18"/>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sion">
  <p:cSld name="ONE_COLUMN_TEXT">
    <p:spTree>
      <p:nvGrpSpPr>
        <p:cNvPr id="111" name="Shape 111"/>
        <p:cNvGrpSpPr/>
        <p:nvPr/>
      </p:nvGrpSpPr>
      <p:grpSpPr>
        <a:xfrm>
          <a:off x="0" y="0"/>
          <a:ext cx="0" cy="0"/>
          <a:chOff x="0" y="0"/>
          <a:chExt cx="0" cy="0"/>
        </a:xfrm>
      </p:grpSpPr>
      <p:sp>
        <p:nvSpPr>
          <p:cNvPr id="112" name="Google Shape;112;p19"/>
          <p:cNvSpPr/>
          <p:nvPr/>
        </p:nvSpPr>
        <p:spPr>
          <a:xfrm>
            <a:off x="743850" y="0"/>
            <a:ext cx="66552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3" name="Google Shape;113;p19"/>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9"/>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lvl1pPr lvl="0">
              <a:spcBef>
                <a:spcPts val="0"/>
              </a:spcBef>
              <a:spcAft>
                <a:spcPts val="0"/>
              </a:spcAft>
              <a:buClr>
                <a:schemeClr val="dk1"/>
              </a:buClr>
              <a:buSzPts val="3500"/>
              <a:buFont typeface="Work Sans"/>
              <a:buNone/>
              <a:defRPr sz="3500">
                <a:latin typeface="Work Sans"/>
                <a:ea typeface="Work Sans"/>
                <a:cs typeface="Work Sans"/>
                <a:sym typeface="Work Sans"/>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15" name="Google Shape;115;p19"/>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WOT Analysis">
  <p:cSld name="MAIN_POINT">
    <p:spTree>
      <p:nvGrpSpPr>
        <p:cNvPr id="116" name="Shape 116"/>
        <p:cNvGrpSpPr/>
        <p:nvPr/>
      </p:nvGrpSpPr>
      <p:grpSpPr>
        <a:xfrm>
          <a:off x="0" y="0"/>
          <a:ext cx="0" cy="0"/>
          <a:chOff x="0" y="0"/>
          <a:chExt cx="0" cy="0"/>
        </a:xfrm>
      </p:grpSpPr>
      <p:sp>
        <p:nvSpPr>
          <p:cNvPr id="117" name="Google Shape;117;p20"/>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0"/>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119" name="Google Shape;119;p20"/>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120" name="Google Shape;120;p20"/>
          <p:cNvSpPr txBox="1"/>
          <p:nvPr>
            <p:ph type="title"/>
          </p:nvPr>
        </p:nvSpPr>
        <p:spPr>
          <a:xfrm>
            <a:off x="1024500" y="560675"/>
            <a:ext cx="5956200" cy="1175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Medium"/>
              <a:buNone/>
              <a:defRPr/>
            </a:lvl1pPr>
            <a:lvl2pPr lvl="1">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9pPr>
          </a:lstStyle>
          <a:p/>
        </p:txBody>
      </p:sp>
      <p:sp>
        <p:nvSpPr>
          <p:cNvPr id="121" name="Google Shape;121;p20"/>
          <p:cNvSpPr/>
          <p:nvPr/>
        </p:nvSpPr>
        <p:spPr>
          <a:xfrm>
            <a:off x="905225" y="1736400"/>
            <a:ext cx="8104800" cy="3283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22" name="Google Shape;122;p20"/>
          <p:cNvCxnSpPr/>
          <p:nvPr/>
        </p:nvCxnSpPr>
        <p:spPr>
          <a:xfrm>
            <a:off x="895800" y="2559700"/>
            <a:ext cx="8248200" cy="0"/>
          </a:xfrm>
          <a:prstGeom prst="straightConnector1">
            <a:avLst/>
          </a:prstGeom>
          <a:noFill/>
          <a:ln cap="flat" cmpd="sng" w="9525">
            <a:solidFill>
              <a:schemeClr val="lt1"/>
            </a:solidFill>
            <a:prstDash val="solid"/>
            <a:round/>
            <a:headEnd len="med" w="med" type="none"/>
            <a:tailEnd len="med" w="med" type="none"/>
          </a:ln>
        </p:spPr>
      </p:cxnSp>
      <p:cxnSp>
        <p:nvCxnSpPr>
          <p:cNvPr id="123" name="Google Shape;123;p20"/>
          <p:cNvCxnSpPr/>
          <p:nvPr/>
        </p:nvCxnSpPr>
        <p:spPr>
          <a:xfrm>
            <a:off x="905225" y="3378188"/>
            <a:ext cx="8238600" cy="0"/>
          </a:xfrm>
          <a:prstGeom prst="straightConnector1">
            <a:avLst/>
          </a:prstGeom>
          <a:noFill/>
          <a:ln cap="flat" cmpd="sng" w="9525">
            <a:solidFill>
              <a:schemeClr val="lt1"/>
            </a:solidFill>
            <a:prstDash val="solid"/>
            <a:round/>
            <a:headEnd len="med" w="med" type="none"/>
            <a:tailEnd len="med" w="med" type="none"/>
          </a:ln>
        </p:spPr>
      </p:cxnSp>
      <p:cxnSp>
        <p:nvCxnSpPr>
          <p:cNvPr id="124" name="Google Shape;124;p20"/>
          <p:cNvCxnSpPr/>
          <p:nvPr/>
        </p:nvCxnSpPr>
        <p:spPr>
          <a:xfrm>
            <a:off x="905225" y="4199163"/>
            <a:ext cx="8238600" cy="0"/>
          </a:xfrm>
          <a:prstGeom prst="straightConnector1">
            <a:avLst/>
          </a:prstGeom>
          <a:noFill/>
          <a:ln cap="flat" cmpd="sng" w="9525">
            <a:solidFill>
              <a:schemeClr val="lt1"/>
            </a:solidFill>
            <a:prstDash val="solid"/>
            <a:round/>
            <a:headEnd len="med" w="med" type="none"/>
            <a:tailEnd len="med" w="med" type="none"/>
          </a:ln>
        </p:spPr>
      </p:cxnSp>
      <p:sp>
        <p:nvSpPr>
          <p:cNvPr id="125" name="Google Shape;125;p20"/>
          <p:cNvSpPr txBox="1"/>
          <p:nvPr>
            <p:ph idx="3" type="body"/>
          </p:nvPr>
        </p:nvSpPr>
        <p:spPr>
          <a:xfrm>
            <a:off x="1917650" y="1841500"/>
            <a:ext cx="6906900" cy="609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Work Sans"/>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a:solidFill>
                  <a:schemeClr val="lt1"/>
                </a:solidFill>
              </a:defRPr>
            </a:lvl3pPr>
            <a:lvl4pPr indent="-304800" lvl="3" marL="1828800">
              <a:spcBef>
                <a:spcPts val="0"/>
              </a:spcBef>
              <a:spcAft>
                <a:spcPts val="0"/>
              </a:spcAft>
              <a:buClr>
                <a:schemeClr val="lt1"/>
              </a:buClr>
              <a:buSzPts val="1200"/>
              <a:buChar char="●"/>
              <a:defRPr>
                <a:solidFill>
                  <a:schemeClr val="lt1"/>
                </a:solidFill>
              </a:defRPr>
            </a:lvl4pPr>
            <a:lvl5pPr indent="-304800" lvl="4" marL="2286000">
              <a:spcBef>
                <a:spcPts val="0"/>
              </a:spcBef>
              <a:spcAft>
                <a:spcPts val="0"/>
              </a:spcAft>
              <a:buClr>
                <a:schemeClr val="lt1"/>
              </a:buClr>
              <a:buSzPts val="1200"/>
              <a:buChar char="○"/>
              <a:defRPr>
                <a:solidFill>
                  <a:schemeClr val="lt1"/>
                </a:solidFill>
              </a:defRPr>
            </a:lvl5pPr>
            <a:lvl6pPr indent="-304800" lvl="5" marL="2743200">
              <a:spcBef>
                <a:spcPts val="0"/>
              </a:spcBef>
              <a:spcAft>
                <a:spcPts val="0"/>
              </a:spcAft>
              <a:buClr>
                <a:schemeClr val="lt1"/>
              </a:buClr>
              <a:buSzPts val="1200"/>
              <a:buChar char="■"/>
              <a:defRPr>
                <a:solidFill>
                  <a:schemeClr val="lt1"/>
                </a:solidFill>
              </a:defRPr>
            </a:lvl6pPr>
            <a:lvl7pPr indent="-304800" lvl="6" marL="3200400">
              <a:spcBef>
                <a:spcPts val="0"/>
              </a:spcBef>
              <a:spcAft>
                <a:spcPts val="0"/>
              </a:spcAft>
              <a:buClr>
                <a:schemeClr val="lt1"/>
              </a:buClr>
              <a:buSzPts val="1200"/>
              <a:buChar char="●"/>
              <a:defRPr>
                <a:solidFill>
                  <a:schemeClr val="lt1"/>
                </a:solidFill>
              </a:defRPr>
            </a:lvl7pPr>
            <a:lvl8pPr indent="-304800" lvl="7" marL="3657600">
              <a:spcBef>
                <a:spcPts val="0"/>
              </a:spcBef>
              <a:spcAft>
                <a:spcPts val="0"/>
              </a:spcAft>
              <a:buClr>
                <a:schemeClr val="lt1"/>
              </a:buClr>
              <a:buSzPts val="1200"/>
              <a:buChar char="○"/>
              <a:defRPr>
                <a:solidFill>
                  <a:schemeClr val="lt1"/>
                </a:solidFill>
              </a:defRPr>
            </a:lvl8pPr>
            <a:lvl9pPr indent="-304800" lvl="8" marL="4114800">
              <a:spcBef>
                <a:spcPts val="0"/>
              </a:spcBef>
              <a:spcAft>
                <a:spcPts val="0"/>
              </a:spcAft>
              <a:buClr>
                <a:schemeClr val="lt1"/>
              </a:buClr>
              <a:buSzPts val="1200"/>
              <a:buChar char="■"/>
              <a:defRPr>
                <a:solidFill>
                  <a:schemeClr val="lt1"/>
                </a:solidFill>
              </a:defRPr>
            </a:lvl9pPr>
          </a:lstStyle>
          <a:p/>
        </p:txBody>
      </p:sp>
      <p:sp>
        <p:nvSpPr>
          <p:cNvPr id="126" name="Google Shape;126;p20"/>
          <p:cNvSpPr txBox="1"/>
          <p:nvPr>
            <p:ph idx="4" type="body"/>
          </p:nvPr>
        </p:nvSpPr>
        <p:spPr>
          <a:xfrm>
            <a:off x="1917650" y="2664150"/>
            <a:ext cx="6906900" cy="609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Work Sans"/>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a:solidFill>
                  <a:schemeClr val="lt1"/>
                </a:solidFill>
              </a:defRPr>
            </a:lvl3pPr>
            <a:lvl4pPr indent="-304800" lvl="3" marL="1828800">
              <a:spcBef>
                <a:spcPts val="0"/>
              </a:spcBef>
              <a:spcAft>
                <a:spcPts val="0"/>
              </a:spcAft>
              <a:buClr>
                <a:schemeClr val="lt1"/>
              </a:buClr>
              <a:buSzPts val="1200"/>
              <a:buChar char="●"/>
              <a:defRPr>
                <a:solidFill>
                  <a:schemeClr val="lt1"/>
                </a:solidFill>
              </a:defRPr>
            </a:lvl4pPr>
            <a:lvl5pPr indent="-304800" lvl="4" marL="2286000">
              <a:spcBef>
                <a:spcPts val="0"/>
              </a:spcBef>
              <a:spcAft>
                <a:spcPts val="0"/>
              </a:spcAft>
              <a:buClr>
                <a:schemeClr val="lt1"/>
              </a:buClr>
              <a:buSzPts val="1200"/>
              <a:buChar char="○"/>
              <a:defRPr>
                <a:solidFill>
                  <a:schemeClr val="lt1"/>
                </a:solidFill>
              </a:defRPr>
            </a:lvl5pPr>
            <a:lvl6pPr indent="-304800" lvl="5" marL="2743200">
              <a:spcBef>
                <a:spcPts val="0"/>
              </a:spcBef>
              <a:spcAft>
                <a:spcPts val="0"/>
              </a:spcAft>
              <a:buClr>
                <a:schemeClr val="lt1"/>
              </a:buClr>
              <a:buSzPts val="1200"/>
              <a:buChar char="■"/>
              <a:defRPr>
                <a:solidFill>
                  <a:schemeClr val="lt1"/>
                </a:solidFill>
              </a:defRPr>
            </a:lvl6pPr>
            <a:lvl7pPr indent="-304800" lvl="6" marL="3200400">
              <a:spcBef>
                <a:spcPts val="0"/>
              </a:spcBef>
              <a:spcAft>
                <a:spcPts val="0"/>
              </a:spcAft>
              <a:buClr>
                <a:schemeClr val="lt1"/>
              </a:buClr>
              <a:buSzPts val="1200"/>
              <a:buChar char="●"/>
              <a:defRPr>
                <a:solidFill>
                  <a:schemeClr val="lt1"/>
                </a:solidFill>
              </a:defRPr>
            </a:lvl7pPr>
            <a:lvl8pPr indent="-304800" lvl="7" marL="3657600">
              <a:spcBef>
                <a:spcPts val="0"/>
              </a:spcBef>
              <a:spcAft>
                <a:spcPts val="0"/>
              </a:spcAft>
              <a:buClr>
                <a:schemeClr val="lt1"/>
              </a:buClr>
              <a:buSzPts val="1200"/>
              <a:buChar char="○"/>
              <a:defRPr>
                <a:solidFill>
                  <a:schemeClr val="lt1"/>
                </a:solidFill>
              </a:defRPr>
            </a:lvl8pPr>
            <a:lvl9pPr indent="-304800" lvl="8" marL="4114800">
              <a:spcBef>
                <a:spcPts val="0"/>
              </a:spcBef>
              <a:spcAft>
                <a:spcPts val="0"/>
              </a:spcAft>
              <a:buClr>
                <a:schemeClr val="lt1"/>
              </a:buClr>
              <a:buSzPts val="1200"/>
              <a:buChar char="■"/>
              <a:defRPr>
                <a:solidFill>
                  <a:schemeClr val="lt1"/>
                </a:solidFill>
              </a:defRPr>
            </a:lvl9pPr>
          </a:lstStyle>
          <a:p/>
        </p:txBody>
      </p:sp>
      <p:sp>
        <p:nvSpPr>
          <p:cNvPr id="127" name="Google Shape;127;p20"/>
          <p:cNvSpPr txBox="1"/>
          <p:nvPr>
            <p:ph idx="5" type="body"/>
          </p:nvPr>
        </p:nvSpPr>
        <p:spPr>
          <a:xfrm>
            <a:off x="1917650" y="3483888"/>
            <a:ext cx="6906900" cy="609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Work Sans"/>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a:solidFill>
                  <a:schemeClr val="lt1"/>
                </a:solidFill>
              </a:defRPr>
            </a:lvl3pPr>
            <a:lvl4pPr indent="-304800" lvl="3" marL="1828800">
              <a:spcBef>
                <a:spcPts val="0"/>
              </a:spcBef>
              <a:spcAft>
                <a:spcPts val="0"/>
              </a:spcAft>
              <a:buClr>
                <a:schemeClr val="lt1"/>
              </a:buClr>
              <a:buSzPts val="1200"/>
              <a:buChar char="●"/>
              <a:defRPr>
                <a:solidFill>
                  <a:schemeClr val="lt1"/>
                </a:solidFill>
              </a:defRPr>
            </a:lvl4pPr>
            <a:lvl5pPr indent="-304800" lvl="4" marL="2286000">
              <a:spcBef>
                <a:spcPts val="0"/>
              </a:spcBef>
              <a:spcAft>
                <a:spcPts val="0"/>
              </a:spcAft>
              <a:buClr>
                <a:schemeClr val="lt1"/>
              </a:buClr>
              <a:buSzPts val="1200"/>
              <a:buChar char="○"/>
              <a:defRPr>
                <a:solidFill>
                  <a:schemeClr val="lt1"/>
                </a:solidFill>
              </a:defRPr>
            </a:lvl5pPr>
            <a:lvl6pPr indent="-304800" lvl="5" marL="2743200">
              <a:spcBef>
                <a:spcPts val="0"/>
              </a:spcBef>
              <a:spcAft>
                <a:spcPts val="0"/>
              </a:spcAft>
              <a:buClr>
                <a:schemeClr val="lt1"/>
              </a:buClr>
              <a:buSzPts val="1200"/>
              <a:buChar char="■"/>
              <a:defRPr>
                <a:solidFill>
                  <a:schemeClr val="lt1"/>
                </a:solidFill>
              </a:defRPr>
            </a:lvl6pPr>
            <a:lvl7pPr indent="-304800" lvl="6" marL="3200400">
              <a:spcBef>
                <a:spcPts val="0"/>
              </a:spcBef>
              <a:spcAft>
                <a:spcPts val="0"/>
              </a:spcAft>
              <a:buClr>
                <a:schemeClr val="lt1"/>
              </a:buClr>
              <a:buSzPts val="1200"/>
              <a:buChar char="●"/>
              <a:defRPr>
                <a:solidFill>
                  <a:schemeClr val="lt1"/>
                </a:solidFill>
              </a:defRPr>
            </a:lvl7pPr>
            <a:lvl8pPr indent="-304800" lvl="7" marL="3657600">
              <a:spcBef>
                <a:spcPts val="0"/>
              </a:spcBef>
              <a:spcAft>
                <a:spcPts val="0"/>
              </a:spcAft>
              <a:buClr>
                <a:schemeClr val="lt1"/>
              </a:buClr>
              <a:buSzPts val="1200"/>
              <a:buChar char="○"/>
              <a:defRPr>
                <a:solidFill>
                  <a:schemeClr val="lt1"/>
                </a:solidFill>
              </a:defRPr>
            </a:lvl8pPr>
            <a:lvl9pPr indent="-304800" lvl="8" marL="4114800">
              <a:spcBef>
                <a:spcPts val="0"/>
              </a:spcBef>
              <a:spcAft>
                <a:spcPts val="0"/>
              </a:spcAft>
              <a:buClr>
                <a:schemeClr val="lt1"/>
              </a:buClr>
              <a:buSzPts val="1200"/>
              <a:buChar char="■"/>
              <a:defRPr>
                <a:solidFill>
                  <a:schemeClr val="lt1"/>
                </a:solidFill>
              </a:defRPr>
            </a:lvl9pPr>
          </a:lstStyle>
          <a:p/>
        </p:txBody>
      </p:sp>
      <p:sp>
        <p:nvSpPr>
          <p:cNvPr id="128" name="Google Shape;128;p20"/>
          <p:cNvSpPr txBox="1"/>
          <p:nvPr>
            <p:ph idx="6" type="body"/>
          </p:nvPr>
        </p:nvSpPr>
        <p:spPr>
          <a:xfrm>
            <a:off x="1917650" y="4304838"/>
            <a:ext cx="6906900" cy="609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Work Sans"/>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a:solidFill>
                  <a:schemeClr val="lt1"/>
                </a:solidFill>
              </a:defRPr>
            </a:lvl3pPr>
            <a:lvl4pPr indent="-304800" lvl="3" marL="1828800">
              <a:spcBef>
                <a:spcPts val="0"/>
              </a:spcBef>
              <a:spcAft>
                <a:spcPts val="0"/>
              </a:spcAft>
              <a:buClr>
                <a:schemeClr val="lt1"/>
              </a:buClr>
              <a:buSzPts val="1200"/>
              <a:buChar char="●"/>
              <a:defRPr>
                <a:solidFill>
                  <a:schemeClr val="lt1"/>
                </a:solidFill>
              </a:defRPr>
            </a:lvl4pPr>
            <a:lvl5pPr indent="-304800" lvl="4" marL="2286000">
              <a:spcBef>
                <a:spcPts val="0"/>
              </a:spcBef>
              <a:spcAft>
                <a:spcPts val="0"/>
              </a:spcAft>
              <a:buClr>
                <a:schemeClr val="lt1"/>
              </a:buClr>
              <a:buSzPts val="1200"/>
              <a:buChar char="○"/>
              <a:defRPr>
                <a:solidFill>
                  <a:schemeClr val="lt1"/>
                </a:solidFill>
              </a:defRPr>
            </a:lvl5pPr>
            <a:lvl6pPr indent="-304800" lvl="5" marL="2743200">
              <a:spcBef>
                <a:spcPts val="0"/>
              </a:spcBef>
              <a:spcAft>
                <a:spcPts val="0"/>
              </a:spcAft>
              <a:buClr>
                <a:schemeClr val="lt1"/>
              </a:buClr>
              <a:buSzPts val="1200"/>
              <a:buChar char="■"/>
              <a:defRPr>
                <a:solidFill>
                  <a:schemeClr val="lt1"/>
                </a:solidFill>
              </a:defRPr>
            </a:lvl6pPr>
            <a:lvl7pPr indent="-304800" lvl="6" marL="3200400">
              <a:spcBef>
                <a:spcPts val="0"/>
              </a:spcBef>
              <a:spcAft>
                <a:spcPts val="0"/>
              </a:spcAft>
              <a:buClr>
                <a:schemeClr val="lt1"/>
              </a:buClr>
              <a:buSzPts val="1200"/>
              <a:buChar char="●"/>
              <a:defRPr>
                <a:solidFill>
                  <a:schemeClr val="lt1"/>
                </a:solidFill>
              </a:defRPr>
            </a:lvl7pPr>
            <a:lvl8pPr indent="-304800" lvl="7" marL="3657600">
              <a:spcBef>
                <a:spcPts val="0"/>
              </a:spcBef>
              <a:spcAft>
                <a:spcPts val="0"/>
              </a:spcAft>
              <a:buClr>
                <a:schemeClr val="lt1"/>
              </a:buClr>
              <a:buSzPts val="1200"/>
              <a:buChar char="○"/>
              <a:defRPr>
                <a:solidFill>
                  <a:schemeClr val="lt1"/>
                </a:solidFill>
              </a:defRPr>
            </a:lvl8pPr>
            <a:lvl9pPr indent="-304800" lvl="8" marL="4114800">
              <a:spcBef>
                <a:spcPts val="0"/>
              </a:spcBef>
              <a:spcAft>
                <a:spcPts val="0"/>
              </a:spcAft>
              <a:buClr>
                <a:schemeClr val="lt1"/>
              </a:buClr>
              <a:buSzPts val="1200"/>
              <a:buChar char="■"/>
              <a:defRPr>
                <a:solidFill>
                  <a:schemeClr val="lt1"/>
                </a:solidFill>
              </a:defRPr>
            </a:lvl9pPr>
          </a:lstStyle>
          <a:p/>
        </p:txBody>
      </p:sp>
      <p:sp>
        <p:nvSpPr>
          <p:cNvPr id="129" name="Google Shape;129;p20"/>
          <p:cNvSpPr txBox="1"/>
          <p:nvPr>
            <p:ph idx="7" type="subTitle"/>
          </p:nvPr>
        </p:nvSpPr>
        <p:spPr>
          <a:xfrm>
            <a:off x="1057550" y="187075"/>
            <a:ext cx="2893200" cy="3471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000"/>
              <a:buFont typeface="Work Sans Medium"/>
              <a:buNone/>
              <a:defRPr sz="1000">
                <a:latin typeface="Work Sans Medium"/>
                <a:ea typeface="Work Sans Medium"/>
                <a:cs typeface="Work Sans Medium"/>
                <a:sym typeface="Work Sans Medium"/>
              </a:defRPr>
            </a:lvl1pPr>
            <a:lvl2pPr lvl="1">
              <a:spcBef>
                <a:spcPts val="0"/>
              </a:spcBef>
              <a:spcAft>
                <a:spcPts val="0"/>
              </a:spcAft>
              <a:buClr>
                <a:schemeClr val="dk1"/>
              </a:buClr>
              <a:buSzPts val="1200"/>
              <a:buNone/>
              <a:defRPr/>
            </a:lvl2pPr>
            <a:lvl3pPr lvl="2">
              <a:spcBef>
                <a:spcPts val="0"/>
              </a:spcBef>
              <a:spcAft>
                <a:spcPts val="0"/>
              </a:spcAft>
              <a:buClr>
                <a:schemeClr val="dk1"/>
              </a:buClr>
              <a:buSzPts val="1200"/>
              <a:buNone/>
              <a:defRPr/>
            </a:lvl3pPr>
            <a:lvl4pPr lvl="3">
              <a:spcBef>
                <a:spcPts val="0"/>
              </a:spcBef>
              <a:spcAft>
                <a:spcPts val="0"/>
              </a:spcAft>
              <a:buClr>
                <a:schemeClr val="dk1"/>
              </a:buClr>
              <a:buSzPts val="1200"/>
              <a:buNone/>
              <a:defRPr/>
            </a:lvl4pPr>
            <a:lvl5pPr lvl="4">
              <a:spcBef>
                <a:spcPts val="0"/>
              </a:spcBef>
              <a:spcAft>
                <a:spcPts val="0"/>
              </a:spcAft>
              <a:buClr>
                <a:schemeClr val="dk1"/>
              </a:buClr>
              <a:buSzPts val="1200"/>
              <a:buNone/>
              <a:defRPr/>
            </a:lvl5pPr>
            <a:lvl6pPr lvl="5">
              <a:spcBef>
                <a:spcPts val="0"/>
              </a:spcBef>
              <a:spcAft>
                <a:spcPts val="0"/>
              </a:spcAft>
              <a:buClr>
                <a:schemeClr val="dk1"/>
              </a:buClr>
              <a:buSzPts val="1200"/>
              <a:buNone/>
              <a:defRPr/>
            </a:lvl6pPr>
            <a:lvl7pPr lvl="6">
              <a:spcBef>
                <a:spcPts val="0"/>
              </a:spcBef>
              <a:spcAft>
                <a:spcPts val="0"/>
              </a:spcAft>
              <a:buClr>
                <a:schemeClr val="dk1"/>
              </a:buClr>
              <a:buSzPts val="1200"/>
              <a:buNone/>
              <a:defRPr/>
            </a:lvl7pPr>
            <a:lvl8pPr lvl="7">
              <a:spcBef>
                <a:spcPts val="0"/>
              </a:spcBef>
              <a:spcAft>
                <a:spcPts val="0"/>
              </a:spcAft>
              <a:buClr>
                <a:schemeClr val="dk1"/>
              </a:buClr>
              <a:buSzPts val="1200"/>
              <a:buNone/>
              <a:defRPr/>
            </a:lvl8pPr>
            <a:lvl9pPr lvl="8">
              <a:spcBef>
                <a:spcPts val="0"/>
              </a:spcBef>
              <a:spcAft>
                <a:spcPts val="0"/>
              </a:spcAft>
              <a:buClr>
                <a:schemeClr val="dk1"/>
              </a:buClr>
              <a:buSzPts val="1200"/>
              <a:buNone/>
              <a:defRPr/>
            </a:lvl9pPr>
          </a:lstStyle>
          <a:p/>
        </p:txBody>
      </p:sp>
      <p:sp>
        <p:nvSpPr>
          <p:cNvPr id="130" name="Google Shape;130;p20"/>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section title and description">
  <p:cSld name="SECTION_TITLE_AND_DESCRIPTION">
    <p:spTree>
      <p:nvGrpSpPr>
        <p:cNvPr id="131" name="Shape 131"/>
        <p:cNvGrpSpPr/>
        <p:nvPr/>
      </p:nvGrpSpPr>
      <p:grpSpPr>
        <a:xfrm>
          <a:off x="0" y="0"/>
          <a:ext cx="0" cy="0"/>
          <a:chOff x="0" y="0"/>
          <a:chExt cx="0" cy="0"/>
        </a:xfrm>
      </p:grpSpPr>
      <p:sp>
        <p:nvSpPr>
          <p:cNvPr id="132" name="Google Shape;132;p21"/>
          <p:cNvSpPr/>
          <p:nvPr/>
        </p:nvSpPr>
        <p:spPr>
          <a:xfrm>
            <a:off x="747600" y="0"/>
            <a:ext cx="83964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SzPts val="1100"/>
              <a:buNone/>
            </a:pPr>
            <a:r>
              <a:t/>
            </a:r>
            <a:endParaRPr>
              <a:solidFill>
                <a:schemeClr val="dk1"/>
              </a:solidFill>
            </a:endParaRPr>
          </a:p>
        </p:txBody>
      </p:sp>
      <p:sp>
        <p:nvSpPr>
          <p:cNvPr id="133" name="Google Shape;133;p21"/>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1"/>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135" name="Google Shape;135;p21"/>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136" name="Google Shape;136;p21"/>
          <p:cNvSpPr txBox="1"/>
          <p:nvPr>
            <p:ph idx="3" type="subTitle"/>
          </p:nvPr>
        </p:nvSpPr>
        <p:spPr>
          <a:xfrm>
            <a:off x="1057550" y="187075"/>
            <a:ext cx="2893200" cy="662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Work Sans Medium"/>
              <a:buNone/>
              <a:defRPr sz="1000">
                <a:solidFill>
                  <a:schemeClr val="lt1"/>
                </a:solidFill>
                <a:latin typeface="Work Sans Medium"/>
                <a:ea typeface="Work Sans Medium"/>
                <a:cs typeface="Work Sans Medium"/>
                <a:sym typeface="Work Sans Medium"/>
              </a:defRPr>
            </a:lvl1pPr>
            <a:lvl2pPr lvl="1">
              <a:spcBef>
                <a:spcPts val="0"/>
              </a:spcBef>
              <a:spcAft>
                <a:spcPts val="0"/>
              </a:spcAft>
              <a:buClr>
                <a:schemeClr val="lt1"/>
              </a:buClr>
              <a:buSzPts val="1200"/>
              <a:buNone/>
              <a:defRPr>
                <a:solidFill>
                  <a:schemeClr val="lt1"/>
                </a:solidFill>
              </a:defRPr>
            </a:lvl2pPr>
            <a:lvl3pPr lvl="2">
              <a:spcBef>
                <a:spcPts val="0"/>
              </a:spcBef>
              <a:spcAft>
                <a:spcPts val="0"/>
              </a:spcAft>
              <a:buClr>
                <a:schemeClr val="lt1"/>
              </a:buClr>
              <a:buSzPts val="1200"/>
              <a:buNone/>
              <a:defRPr>
                <a:solidFill>
                  <a:schemeClr val="lt1"/>
                </a:solidFill>
              </a:defRPr>
            </a:lvl3pPr>
            <a:lvl4pPr lvl="3">
              <a:spcBef>
                <a:spcPts val="0"/>
              </a:spcBef>
              <a:spcAft>
                <a:spcPts val="0"/>
              </a:spcAft>
              <a:buClr>
                <a:schemeClr val="lt1"/>
              </a:buClr>
              <a:buSzPts val="1200"/>
              <a:buNone/>
              <a:defRPr>
                <a:solidFill>
                  <a:schemeClr val="lt1"/>
                </a:solidFill>
              </a:defRPr>
            </a:lvl4pPr>
            <a:lvl5pPr lvl="4">
              <a:spcBef>
                <a:spcPts val="0"/>
              </a:spcBef>
              <a:spcAft>
                <a:spcPts val="0"/>
              </a:spcAft>
              <a:buClr>
                <a:schemeClr val="lt1"/>
              </a:buClr>
              <a:buSzPts val="1200"/>
              <a:buNone/>
              <a:defRPr>
                <a:solidFill>
                  <a:schemeClr val="lt1"/>
                </a:solidFill>
              </a:defRPr>
            </a:lvl5pPr>
            <a:lvl6pPr lvl="5">
              <a:spcBef>
                <a:spcPts val="0"/>
              </a:spcBef>
              <a:spcAft>
                <a:spcPts val="0"/>
              </a:spcAft>
              <a:buClr>
                <a:schemeClr val="lt1"/>
              </a:buClr>
              <a:buSzPts val="1200"/>
              <a:buNone/>
              <a:defRPr>
                <a:solidFill>
                  <a:schemeClr val="lt1"/>
                </a:solidFill>
              </a:defRPr>
            </a:lvl6pPr>
            <a:lvl7pPr lvl="6">
              <a:spcBef>
                <a:spcPts val="0"/>
              </a:spcBef>
              <a:spcAft>
                <a:spcPts val="0"/>
              </a:spcAft>
              <a:buClr>
                <a:schemeClr val="lt1"/>
              </a:buClr>
              <a:buSzPts val="1200"/>
              <a:buNone/>
              <a:defRPr>
                <a:solidFill>
                  <a:schemeClr val="lt1"/>
                </a:solidFill>
              </a:defRPr>
            </a:lvl7pPr>
            <a:lvl8pPr lvl="7">
              <a:spcBef>
                <a:spcPts val="0"/>
              </a:spcBef>
              <a:spcAft>
                <a:spcPts val="0"/>
              </a:spcAft>
              <a:buClr>
                <a:schemeClr val="lt1"/>
              </a:buClr>
              <a:buSzPts val="1200"/>
              <a:buNone/>
              <a:defRPr>
                <a:solidFill>
                  <a:schemeClr val="lt1"/>
                </a:solidFill>
              </a:defRPr>
            </a:lvl8pPr>
            <a:lvl9pPr lvl="8">
              <a:spcBef>
                <a:spcPts val="0"/>
              </a:spcBef>
              <a:spcAft>
                <a:spcPts val="0"/>
              </a:spcAft>
              <a:buClr>
                <a:schemeClr val="lt1"/>
              </a:buClr>
              <a:buSzPts val="1200"/>
              <a:buNone/>
              <a:defRPr>
                <a:solidFill>
                  <a:schemeClr val="lt1"/>
                </a:solidFill>
              </a:defRPr>
            </a:lvl9pPr>
          </a:lstStyle>
          <a:p/>
        </p:txBody>
      </p:sp>
      <p:sp>
        <p:nvSpPr>
          <p:cNvPr id="137" name="Google Shape;137;p21"/>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egic Objectives">
  <p:cSld name="CAPTION_ONLY">
    <p:spTree>
      <p:nvGrpSpPr>
        <p:cNvPr id="138" name="Shape 138"/>
        <p:cNvGrpSpPr/>
        <p:nvPr/>
      </p:nvGrpSpPr>
      <p:grpSpPr>
        <a:xfrm>
          <a:off x="0" y="0"/>
          <a:ext cx="0" cy="0"/>
          <a:chOff x="0" y="0"/>
          <a:chExt cx="0" cy="0"/>
        </a:xfrm>
      </p:grpSpPr>
      <p:sp>
        <p:nvSpPr>
          <p:cNvPr id="139" name="Google Shape;139;p22"/>
          <p:cNvSpPr/>
          <p:nvPr/>
        </p:nvSpPr>
        <p:spPr>
          <a:xfrm>
            <a:off x="747600" y="25"/>
            <a:ext cx="451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0" name="Google Shape;140;p22"/>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2"/>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142" name="Google Shape;142;p22"/>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143" name="Google Shape;143;p22"/>
          <p:cNvSpPr txBox="1"/>
          <p:nvPr>
            <p:ph type="title"/>
          </p:nvPr>
        </p:nvSpPr>
        <p:spPr>
          <a:xfrm>
            <a:off x="1037175" y="504938"/>
            <a:ext cx="3593700" cy="117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Medium"/>
              <a:buNone/>
              <a:defRPr/>
            </a:lvl1pPr>
            <a:lvl2pPr lvl="1">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9pPr>
          </a:lstStyle>
          <a:p/>
        </p:txBody>
      </p:sp>
      <p:sp>
        <p:nvSpPr>
          <p:cNvPr id="144" name="Google Shape;144;p22"/>
          <p:cNvSpPr/>
          <p:nvPr/>
        </p:nvSpPr>
        <p:spPr>
          <a:xfrm>
            <a:off x="5263450" y="50"/>
            <a:ext cx="38832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5" name="Google Shape;145;p22"/>
          <p:cNvSpPr txBox="1"/>
          <p:nvPr>
            <p:ph idx="3" type="body"/>
          </p:nvPr>
        </p:nvSpPr>
        <p:spPr>
          <a:xfrm>
            <a:off x="5593450" y="145550"/>
            <a:ext cx="3223200" cy="4852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Work Sans"/>
              <a:buChar char="●"/>
              <a:defRPr/>
            </a:lvl1pPr>
            <a:lvl2pPr indent="-304800" lvl="1" marL="914400">
              <a:spcBef>
                <a:spcPts val="0"/>
              </a:spcBef>
              <a:spcAft>
                <a:spcPts val="0"/>
              </a:spcAft>
              <a:buSzPts val="1200"/>
              <a:buFont typeface="Work Sans"/>
              <a:buChar char="○"/>
              <a:defRPr/>
            </a:lvl2pPr>
            <a:lvl3pPr indent="-304800" lvl="2" marL="1371600">
              <a:spcBef>
                <a:spcPts val="0"/>
              </a:spcBef>
              <a:spcAft>
                <a:spcPts val="0"/>
              </a:spcAft>
              <a:buSzPts val="1200"/>
              <a:buFont typeface="Work Sans"/>
              <a:buChar char="■"/>
              <a:defRPr/>
            </a:lvl3pPr>
            <a:lvl4pPr indent="-304800" lvl="3" marL="1828800">
              <a:spcBef>
                <a:spcPts val="0"/>
              </a:spcBef>
              <a:spcAft>
                <a:spcPts val="0"/>
              </a:spcAft>
              <a:buSzPts val="1200"/>
              <a:buFont typeface="Work Sans"/>
              <a:buChar char="●"/>
              <a:defRPr/>
            </a:lvl4pPr>
            <a:lvl5pPr indent="-304800" lvl="4" marL="2286000">
              <a:spcBef>
                <a:spcPts val="0"/>
              </a:spcBef>
              <a:spcAft>
                <a:spcPts val="0"/>
              </a:spcAft>
              <a:buSzPts val="1200"/>
              <a:buFont typeface="Work Sans"/>
              <a:buChar char="○"/>
              <a:defRPr/>
            </a:lvl5pPr>
            <a:lvl6pPr indent="-304800" lvl="5" marL="2743200">
              <a:spcBef>
                <a:spcPts val="0"/>
              </a:spcBef>
              <a:spcAft>
                <a:spcPts val="0"/>
              </a:spcAft>
              <a:buSzPts val="1200"/>
              <a:buFont typeface="Work Sans"/>
              <a:buChar char="■"/>
              <a:defRPr/>
            </a:lvl6pPr>
            <a:lvl7pPr indent="-304800" lvl="6" marL="3200400">
              <a:spcBef>
                <a:spcPts val="0"/>
              </a:spcBef>
              <a:spcAft>
                <a:spcPts val="0"/>
              </a:spcAft>
              <a:buSzPts val="1200"/>
              <a:buFont typeface="Work Sans"/>
              <a:buChar char="●"/>
              <a:defRPr/>
            </a:lvl7pPr>
            <a:lvl8pPr indent="-304800" lvl="7" marL="3657600">
              <a:spcBef>
                <a:spcPts val="0"/>
              </a:spcBef>
              <a:spcAft>
                <a:spcPts val="0"/>
              </a:spcAft>
              <a:buSzPts val="1200"/>
              <a:buFont typeface="Work Sans"/>
              <a:buChar char="○"/>
              <a:defRPr/>
            </a:lvl8pPr>
            <a:lvl9pPr indent="-304800" lvl="8" marL="4114800">
              <a:spcBef>
                <a:spcPts val="0"/>
              </a:spcBef>
              <a:spcAft>
                <a:spcPts val="0"/>
              </a:spcAft>
              <a:buSzPts val="1200"/>
              <a:buFont typeface="Work Sans"/>
              <a:buChar char="■"/>
              <a:defRPr/>
            </a:lvl9pPr>
          </a:lstStyle>
          <a:p/>
        </p:txBody>
      </p:sp>
      <p:sp>
        <p:nvSpPr>
          <p:cNvPr id="146" name="Google Shape;146;p22"/>
          <p:cNvSpPr txBox="1"/>
          <p:nvPr>
            <p:ph idx="4" type="subTitle"/>
          </p:nvPr>
        </p:nvSpPr>
        <p:spPr>
          <a:xfrm>
            <a:off x="1057550" y="187075"/>
            <a:ext cx="2893200" cy="6621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000"/>
              <a:buFont typeface="Work Sans Medium"/>
              <a:buNone/>
              <a:defRPr sz="1000">
                <a:latin typeface="Work Sans Medium"/>
                <a:ea typeface="Work Sans Medium"/>
                <a:cs typeface="Work Sans Medium"/>
                <a:sym typeface="Work Sans Medium"/>
              </a:defRPr>
            </a:lvl1pPr>
            <a:lvl2pPr lvl="1">
              <a:spcBef>
                <a:spcPts val="0"/>
              </a:spcBef>
              <a:spcAft>
                <a:spcPts val="0"/>
              </a:spcAft>
              <a:buClr>
                <a:schemeClr val="dk1"/>
              </a:buClr>
              <a:buSzPts val="1200"/>
              <a:buNone/>
              <a:defRPr/>
            </a:lvl2pPr>
            <a:lvl3pPr lvl="2">
              <a:spcBef>
                <a:spcPts val="0"/>
              </a:spcBef>
              <a:spcAft>
                <a:spcPts val="0"/>
              </a:spcAft>
              <a:buClr>
                <a:schemeClr val="dk1"/>
              </a:buClr>
              <a:buSzPts val="1200"/>
              <a:buNone/>
              <a:defRPr/>
            </a:lvl3pPr>
            <a:lvl4pPr lvl="3">
              <a:spcBef>
                <a:spcPts val="0"/>
              </a:spcBef>
              <a:spcAft>
                <a:spcPts val="0"/>
              </a:spcAft>
              <a:buClr>
                <a:schemeClr val="dk1"/>
              </a:buClr>
              <a:buSzPts val="1200"/>
              <a:buNone/>
              <a:defRPr/>
            </a:lvl4pPr>
            <a:lvl5pPr lvl="4">
              <a:spcBef>
                <a:spcPts val="0"/>
              </a:spcBef>
              <a:spcAft>
                <a:spcPts val="0"/>
              </a:spcAft>
              <a:buClr>
                <a:schemeClr val="dk1"/>
              </a:buClr>
              <a:buSzPts val="1200"/>
              <a:buNone/>
              <a:defRPr/>
            </a:lvl5pPr>
            <a:lvl6pPr lvl="5">
              <a:spcBef>
                <a:spcPts val="0"/>
              </a:spcBef>
              <a:spcAft>
                <a:spcPts val="0"/>
              </a:spcAft>
              <a:buClr>
                <a:schemeClr val="dk1"/>
              </a:buClr>
              <a:buSzPts val="1200"/>
              <a:buNone/>
              <a:defRPr/>
            </a:lvl6pPr>
            <a:lvl7pPr lvl="6">
              <a:spcBef>
                <a:spcPts val="0"/>
              </a:spcBef>
              <a:spcAft>
                <a:spcPts val="0"/>
              </a:spcAft>
              <a:buClr>
                <a:schemeClr val="dk1"/>
              </a:buClr>
              <a:buSzPts val="1200"/>
              <a:buNone/>
              <a:defRPr/>
            </a:lvl7pPr>
            <a:lvl8pPr lvl="7">
              <a:spcBef>
                <a:spcPts val="0"/>
              </a:spcBef>
              <a:spcAft>
                <a:spcPts val="0"/>
              </a:spcAft>
              <a:buClr>
                <a:schemeClr val="dk1"/>
              </a:buClr>
              <a:buSzPts val="1200"/>
              <a:buNone/>
              <a:defRPr/>
            </a:lvl8pPr>
            <a:lvl9pPr lvl="8">
              <a:spcBef>
                <a:spcPts val="0"/>
              </a:spcBef>
              <a:spcAft>
                <a:spcPts val="0"/>
              </a:spcAft>
              <a:buClr>
                <a:schemeClr val="dk1"/>
              </a:buClr>
              <a:buSzPts val="1200"/>
              <a:buNone/>
              <a:defRPr/>
            </a:lvl9pPr>
          </a:lstStyle>
          <a:p/>
        </p:txBody>
      </p:sp>
      <p:sp>
        <p:nvSpPr>
          <p:cNvPr id="147" name="Google Shape;147;p22"/>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big number">
  <p:cSld name="BIG_NUMBER">
    <p:spTree>
      <p:nvGrpSpPr>
        <p:cNvPr id="148" name="Shape 148"/>
        <p:cNvGrpSpPr/>
        <p:nvPr/>
      </p:nvGrpSpPr>
      <p:grpSpPr>
        <a:xfrm>
          <a:off x="0" y="0"/>
          <a:ext cx="0" cy="0"/>
          <a:chOff x="0" y="0"/>
          <a:chExt cx="0" cy="0"/>
        </a:xfrm>
      </p:grpSpPr>
      <p:sp>
        <p:nvSpPr>
          <p:cNvPr id="149" name="Google Shape;149;p23"/>
          <p:cNvSpPr/>
          <p:nvPr/>
        </p:nvSpPr>
        <p:spPr>
          <a:xfrm>
            <a:off x="747600" y="0"/>
            <a:ext cx="8396400" cy="1714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SzPts val="1100"/>
              <a:buNone/>
            </a:pPr>
            <a:r>
              <a:t/>
            </a:r>
            <a:endParaRPr>
              <a:solidFill>
                <a:schemeClr val="dk1"/>
              </a:solidFill>
            </a:endParaRPr>
          </a:p>
        </p:txBody>
      </p:sp>
      <p:sp>
        <p:nvSpPr>
          <p:cNvPr id="150" name="Google Shape;150;p23"/>
          <p:cNvSpPr txBox="1"/>
          <p:nvPr>
            <p:ph type="title"/>
          </p:nvPr>
        </p:nvSpPr>
        <p:spPr>
          <a:xfrm>
            <a:off x="747500" y="-10775"/>
            <a:ext cx="4358700" cy="1402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6000"/>
              <a:buFont typeface="Work Sans Medium"/>
              <a:buNone/>
              <a:defRPr sz="6000"/>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151" name="Google Shape;151;p23"/>
          <p:cNvSpPr/>
          <p:nvPr/>
        </p:nvSpPr>
        <p:spPr>
          <a:xfrm>
            <a:off x="747600" y="1714500"/>
            <a:ext cx="45978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SzPts val="1100"/>
              <a:buNone/>
            </a:pPr>
            <a:r>
              <a:t/>
            </a:r>
            <a:endParaRPr>
              <a:solidFill>
                <a:srgbClr val="121212"/>
              </a:solidFill>
            </a:endParaRPr>
          </a:p>
        </p:txBody>
      </p:sp>
      <p:sp>
        <p:nvSpPr>
          <p:cNvPr id="152" name="Google Shape;152;p23"/>
          <p:cNvSpPr/>
          <p:nvPr/>
        </p:nvSpPr>
        <p:spPr>
          <a:xfrm>
            <a:off x="747600" y="3429000"/>
            <a:ext cx="4597800" cy="1714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SzPts val="1100"/>
              <a:buNone/>
            </a:pPr>
            <a:r>
              <a:t/>
            </a:r>
            <a:endParaRPr>
              <a:solidFill>
                <a:schemeClr val="lt2"/>
              </a:solidFill>
            </a:endParaRPr>
          </a:p>
        </p:txBody>
      </p:sp>
      <p:sp>
        <p:nvSpPr>
          <p:cNvPr id="153" name="Google Shape;153;p23"/>
          <p:cNvSpPr txBox="1"/>
          <p:nvPr>
            <p:ph idx="2" type="title"/>
          </p:nvPr>
        </p:nvSpPr>
        <p:spPr>
          <a:xfrm>
            <a:off x="747600" y="1714500"/>
            <a:ext cx="4597800" cy="1558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6000"/>
              <a:buFont typeface="Work Sans Medium"/>
              <a:buNone/>
              <a:defRPr sz="6000">
                <a:solidFill>
                  <a:schemeClr val="lt1"/>
                </a:solidFill>
              </a:defRPr>
            </a:lvl1pPr>
            <a:lvl2pPr lvl="1">
              <a:spcBef>
                <a:spcPts val="0"/>
              </a:spcBef>
              <a:spcAft>
                <a:spcPts val="0"/>
              </a:spcAft>
              <a:buClr>
                <a:schemeClr val="lt1"/>
              </a:buClr>
              <a:buSzPts val="1400"/>
              <a:buFont typeface="Work Sans Medium"/>
              <a:buNone/>
              <a:defRPr>
                <a:solidFill>
                  <a:schemeClr val="lt1"/>
                </a:solidFill>
                <a:latin typeface="Work Sans Medium"/>
                <a:ea typeface="Work Sans Medium"/>
                <a:cs typeface="Work Sans Medium"/>
                <a:sym typeface="Work Sans Medium"/>
              </a:defRPr>
            </a:lvl2pPr>
            <a:lvl3pPr lvl="2">
              <a:spcBef>
                <a:spcPts val="0"/>
              </a:spcBef>
              <a:spcAft>
                <a:spcPts val="0"/>
              </a:spcAft>
              <a:buClr>
                <a:schemeClr val="lt1"/>
              </a:buClr>
              <a:buSzPts val="1400"/>
              <a:buFont typeface="Work Sans Medium"/>
              <a:buNone/>
              <a:defRPr>
                <a:solidFill>
                  <a:schemeClr val="lt1"/>
                </a:solidFill>
                <a:latin typeface="Work Sans Medium"/>
                <a:ea typeface="Work Sans Medium"/>
                <a:cs typeface="Work Sans Medium"/>
                <a:sym typeface="Work Sans Medium"/>
              </a:defRPr>
            </a:lvl3pPr>
            <a:lvl4pPr lvl="3">
              <a:spcBef>
                <a:spcPts val="0"/>
              </a:spcBef>
              <a:spcAft>
                <a:spcPts val="0"/>
              </a:spcAft>
              <a:buClr>
                <a:schemeClr val="lt1"/>
              </a:buClr>
              <a:buSzPts val="1400"/>
              <a:buFont typeface="Work Sans Medium"/>
              <a:buNone/>
              <a:defRPr>
                <a:solidFill>
                  <a:schemeClr val="lt1"/>
                </a:solidFill>
                <a:latin typeface="Work Sans Medium"/>
                <a:ea typeface="Work Sans Medium"/>
                <a:cs typeface="Work Sans Medium"/>
                <a:sym typeface="Work Sans Medium"/>
              </a:defRPr>
            </a:lvl4pPr>
            <a:lvl5pPr lvl="4">
              <a:spcBef>
                <a:spcPts val="0"/>
              </a:spcBef>
              <a:spcAft>
                <a:spcPts val="0"/>
              </a:spcAft>
              <a:buClr>
                <a:schemeClr val="lt1"/>
              </a:buClr>
              <a:buSzPts val="1400"/>
              <a:buFont typeface="Work Sans Medium"/>
              <a:buNone/>
              <a:defRPr>
                <a:solidFill>
                  <a:schemeClr val="lt1"/>
                </a:solidFill>
                <a:latin typeface="Work Sans Medium"/>
                <a:ea typeface="Work Sans Medium"/>
                <a:cs typeface="Work Sans Medium"/>
                <a:sym typeface="Work Sans Medium"/>
              </a:defRPr>
            </a:lvl5pPr>
            <a:lvl6pPr lvl="5">
              <a:spcBef>
                <a:spcPts val="0"/>
              </a:spcBef>
              <a:spcAft>
                <a:spcPts val="0"/>
              </a:spcAft>
              <a:buClr>
                <a:schemeClr val="lt1"/>
              </a:buClr>
              <a:buSzPts val="1400"/>
              <a:buFont typeface="Work Sans Medium"/>
              <a:buNone/>
              <a:defRPr>
                <a:solidFill>
                  <a:schemeClr val="lt1"/>
                </a:solidFill>
                <a:latin typeface="Work Sans Medium"/>
                <a:ea typeface="Work Sans Medium"/>
                <a:cs typeface="Work Sans Medium"/>
                <a:sym typeface="Work Sans Medium"/>
              </a:defRPr>
            </a:lvl6pPr>
            <a:lvl7pPr lvl="6">
              <a:spcBef>
                <a:spcPts val="0"/>
              </a:spcBef>
              <a:spcAft>
                <a:spcPts val="0"/>
              </a:spcAft>
              <a:buClr>
                <a:schemeClr val="lt1"/>
              </a:buClr>
              <a:buSzPts val="1400"/>
              <a:buFont typeface="Work Sans Medium"/>
              <a:buNone/>
              <a:defRPr>
                <a:solidFill>
                  <a:schemeClr val="lt1"/>
                </a:solidFill>
                <a:latin typeface="Work Sans Medium"/>
                <a:ea typeface="Work Sans Medium"/>
                <a:cs typeface="Work Sans Medium"/>
                <a:sym typeface="Work Sans Medium"/>
              </a:defRPr>
            </a:lvl7pPr>
            <a:lvl8pPr lvl="7">
              <a:spcBef>
                <a:spcPts val="0"/>
              </a:spcBef>
              <a:spcAft>
                <a:spcPts val="0"/>
              </a:spcAft>
              <a:buClr>
                <a:schemeClr val="lt1"/>
              </a:buClr>
              <a:buSzPts val="1400"/>
              <a:buFont typeface="Work Sans Medium"/>
              <a:buNone/>
              <a:defRPr>
                <a:solidFill>
                  <a:schemeClr val="lt1"/>
                </a:solidFill>
                <a:latin typeface="Work Sans Medium"/>
                <a:ea typeface="Work Sans Medium"/>
                <a:cs typeface="Work Sans Medium"/>
                <a:sym typeface="Work Sans Medium"/>
              </a:defRPr>
            </a:lvl8pPr>
            <a:lvl9pPr lvl="8">
              <a:spcBef>
                <a:spcPts val="0"/>
              </a:spcBef>
              <a:spcAft>
                <a:spcPts val="0"/>
              </a:spcAft>
              <a:buClr>
                <a:schemeClr val="lt1"/>
              </a:buClr>
              <a:buSzPts val="1400"/>
              <a:buFont typeface="Work Sans Medium"/>
              <a:buNone/>
              <a:defRPr>
                <a:solidFill>
                  <a:schemeClr val="lt1"/>
                </a:solidFill>
                <a:latin typeface="Work Sans Medium"/>
                <a:ea typeface="Work Sans Medium"/>
                <a:cs typeface="Work Sans Medium"/>
                <a:sym typeface="Work Sans Medium"/>
              </a:defRPr>
            </a:lvl9pPr>
          </a:lstStyle>
          <a:p/>
        </p:txBody>
      </p:sp>
      <p:sp>
        <p:nvSpPr>
          <p:cNvPr id="154" name="Google Shape;154;p23"/>
          <p:cNvSpPr txBox="1"/>
          <p:nvPr>
            <p:ph idx="3" type="title"/>
          </p:nvPr>
        </p:nvSpPr>
        <p:spPr>
          <a:xfrm>
            <a:off x="747600" y="3439475"/>
            <a:ext cx="4597800" cy="1558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6000"/>
              <a:buFont typeface="Work Sans Medium"/>
              <a:buNone/>
              <a:defRPr sz="6000"/>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155" name="Google Shape;155;p23"/>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3"/>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157" name="Google Shape;157;p23"/>
          <p:cNvSpPr txBox="1"/>
          <p:nvPr>
            <p:ph idx="4"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158" name="Google Shape;158;p23"/>
          <p:cNvSpPr/>
          <p:nvPr/>
        </p:nvSpPr>
        <p:spPr>
          <a:xfrm>
            <a:off x="5345400" y="1714500"/>
            <a:ext cx="3798600" cy="3429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SzPts val="1100"/>
              <a:buNone/>
            </a:pPr>
            <a:r>
              <a:t/>
            </a:r>
            <a:endParaRPr>
              <a:solidFill>
                <a:schemeClr val="dk1"/>
              </a:solidFill>
            </a:endParaRPr>
          </a:p>
        </p:txBody>
      </p:sp>
      <p:sp>
        <p:nvSpPr>
          <p:cNvPr id="159" name="Google Shape;159;p23"/>
          <p:cNvSpPr txBox="1"/>
          <p:nvPr>
            <p:ph idx="5" type="title"/>
          </p:nvPr>
        </p:nvSpPr>
        <p:spPr>
          <a:xfrm>
            <a:off x="5345425" y="1714500"/>
            <a:ext cx="3798600" cy="16191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6000"/>
              <a:buFont typeface="Work Sans Medium"/>
              <a:buNone/>
              <a:defRPr sz="6000"/>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160" name="Google Shape;160;p23"/>
          <p:cNvSpPr txBox="1"/>
          <p:nvPr>
            <p:ph idx="6" type="subTitle"/>
          </p:nvPr>
        </p:nvSpPr>
        <p:spPr>
          <a:xfrm>
            <a:off x="743700" y="890725"/>
            <a:ext cx="4597800" cy="833700"/>
          </a:xfrm>
          <a:prstGeom prst="rect">
            <a:avLst/>
          </a:prstGeom>
        </p:spPr>
        <p:txBody>
          <a:bodyPr anchorCtr="0" anchor="b" bIns="91425" lIns="91425" spcFirstLastPara="1" rIns="91425" wrap="square" tIns="91425">
            <a:noAutofit/>
          </a:bodyPr>
          <a:lstStyle>
            <a:lvl1pPr lvl="0">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161" name="Google Shape;161;p23"/>
          <p:cNvSpPr txBox="1"/>
          <p:nvPr>
            <p:ph idx="7" type="subTitle"/>
          </p:nvPr>
        </p:nvSpPr>
        <p:spPr>
          <a:xfrm>
            <a:off x="747600" y="2605775"/>
            <a:ext cx="4597800" cy="8337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1200"/>
              <a:buFont typeface="Work Sans Medium"/>
              <a:buNone/>
              <a:defRPr>
                <a:solidFill>
                  <a:schemeClr val="lt1"/>
                </a:solidFill>
                <a:latin typeface="Work Sans Medium"/>
                <a:ea typeface="Work Sans Medium"/>
                <a:cs typeface="Work Sans Medium"/>
                <a:sym typeface="Work Sans Medium"/>
              </a:defRPr>
            </a:lvl1pPr>
            <a:lvl2pPr lvl="1">
              <a:spcBef>
                <a:spcPts val="0"/>
              </a:spcBef>
              <a:spcAft>
                <a:spcPts val="0"/>
              </a:spcAft>
              <a:buClr>
                <a:schemeClr val="lt1"/>
              </a:buClr>
              <a:buSzPts val="1200"/>
              <a:buNone/>
              <a:defRPr>
                <a:solidFill>
                  <a:schemeClr val="lt1"/>
                </a:solidFill>
              </a:defRPr>
            </a:lvl2pPr>
            <a:lvl3pPr lvl="2">
              <a:spcBef>
                <a:spcPts val="0"/>
              </a:spcBef>
              <a:spcAft>
                <a:spcPts val="0"/>
              </a:spcAft>
              <a:buClr>
                <a:schemeClr val="lt1"/>
              </a:buClr>
              <a:buSzPts val="1200"/>
              <a:buNone/>
              <a:defRPr>
                <a:solidFill>
                  <a:schemeClr val="lt1"/>
                </a:solidFill>
              </a:defRPr>
            </a:lvl3pPr>
            <a:lvl4pPr lvl="3">
              <a:spcBef>
                <a:spcPts val="0"/>
              </a:spcBef>
              <a:spcAft>
                <a:spcPts val="0"/>
              </a:spcAft>
              <a:buClr>
                <a:schemeClr val="lt1"/>
              </a:buClr>
              <a:buSzPts val="1200"/>
              <a:buNone/>
              <a:defRPr>
                <a:solidFill>
                  <a:schemeClr val="lt1"/>
                </a:solidFill>
              </a:defRPr>
            </a:lvl4pPr>
            <a:lvl5pPr lvl="4">
              <a:spcBef>
                <a:spcPts val="0"/>
              </a:spcBef>
              <a:spcAft>
                <a:spcPts val="0"/>
              </a:spcAft>
              <a:buClr>
                <a:schemeClr val="lt1"/>
              </a:buClr>
              <a:buSzPts val="1200"/>
              <a:buNone/>
              <a:defRPr>
                <a:solidFill>
                  <a:schemeClr val="lt1"/>
                </a:solidFill>
              </a:defRPr>
            </a:lvl5pPr>
            <a:lvl6pPr lvl="5">
              <a:spcBef>
                <a:spcPts val="0"/>
              </a:spcBef>
              <a:spcAft>
                <a:spcPts val="0"/>
              </a:spcAft>
              <a:buClr>
                <a:schemeClr val="lt1"/>
              </a:buClr>
              <a:buSzPts val="1200"/>
              <a:buNone/>
              <a:defRPr>
                <a:solidFill>
                  <a:schemeClr val="lt1"/>
                </a:solidFill>
              </a:defRPr>
            </a:lvl6pPr>
            <a:lvl7pPr lvl="6">
              <a:spcBef>
                <a:spcPts val="0"/>
              </a:spcBef>
              <a:spcAft>
                <a:spcPts val="0"/>
              </a:spcAft>
              <a:buClr>
                <a:schemeClr val="lt1"/>
              </a:buClr>
              <a:buSzPts val="1200"/>
              <a:buNone/>
              <a:defRPr>
                <a:solidFill>
                  <a:schemeClr val="lt1"/>
                </a:solidFill>
              </a:defRPr>
            </a:lvl7pPr>
            <a:lvl8pPr lvl="7">
              <a:spcBef>
                <a:spcPts val="0"/>
              </a:spcBef>
              <a:spcAft>
                <a:spcPts val="0"/>
              </a:spcAft>
              <a:buClr>
                <a:schemeClr val="lt1"/>
              </a:buClr>
              <a:buSzPts val="1200"/>
              <a:buNone/>
              <a:defRPr>
                <a:solidFill>
                  <a:schemeClr val="lt1"/>
                </a:solidFill>
              </a:defRPr>
            </a:lvl8pPr>
            <a:lvl9pPr lvl="8">
              <a:spcBef>
                <a:spcPts val="0"/>
              </a:spcBef>
              <a:spcAft>
                <a:spcPts val="0"/>
              </a:spcAft>
              <a:buClr>
                <a:schemeClr val="lt1"/>
              </a:buClr>
              <a:buSzPts val="1200"/>
              <a:buNone/>
              <a:defRPr>
                <a:solidFill>
                  <a:schemeClr val="lt1"/>
                </a:solidFill>
              </a:defRPr>
            </a:lvl9pPr>
          </a:lstStyle>
          <a:p/>
        </p:txBody>
      </p:sp>
      <p:sp>
        <p:nvSpPr>
          <p:cNvPr id="162" name="Google Shape;162;p23"/>
          <p:cNvSpPr txBox="1"/>
          <p:nvPr>
            <p:ph idx="8" type="subTitle"/>
          </p:nvPr>
        </p:nvSpPr>
        <p:spPr>
          <a:xfrm>
            <a:off x="743700" y="4320825"/>
            <a:ext cx="4597800" cy="833700"/>
          </a:xfrm>
          <a:prstGeom prst="rect">
            <a:avLst/>
          </a:prstGeom>
        </p:spPr>
        <p:txBody>
          <a:bodyPr anchorCtr="0" anchor="b" bIns="91425" lIns="91425" spcFirstLastPara="1" rIns="91425" wrap="square" tIns="91425">
            <a:noAutofit/>
          </a:bodyPr>
          <a:lstStyle>
            <a:lvl1pPr lvl="0">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163" name="Google Shape;163;p23"/>
          <p:cNvSpPr txBox="1"/>
          <p:nvPr>
            <p:ph idx="9" type="subTitle"/>
          </p:nvPr>
        </p:nvSpPr>
        <p:spPr>
          <a:xfrm>
            <a:off x="5341500" y="4320825"/>
            <a:ext cx="3802500" cy="833700"/>
          </a:xfrm>
          <a:prstGeom prst="rect">
            <a:avLst/>
          </a:prstGeom>
        </p:spPr>
        <p:txBody>
          <a:bodyPr anchorCtr="0" anchor="b" bIns="91425" lIns="91425" spcFirstLastPara="1" rIns="91425" wrap="square" tIns="91425">
            <a:noAutofit/>
          </a:bodyPr>
          <a:lstStyle>
            <a:lvl1pPr lvl="0">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164" name="Google Shape;164;p23"/>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chart">
  <p:cSld name="TITLE_18">
    <p:spTree>
      <p:nvGrpSpPr>
        <p:cNvPr id="165" name="Shape 165"/>
        <p:cNvGrpSpPr/>
        <p:nvPr/>
      </p:nvGrpSpPr>
      <p:grpSpPr>
        <a:xfrm>
          <a:off x="0" y="0"/>
          <a:ext cx="0" cy="0"/>
          <a:chOff x="0" y="0"/>
          <a:chExt cx="0" cy="0"/>
        </a:xfrm>
      </p:grpSpPr>
      <p:sp>
        <p:nvSpPr>
          <p:cNvPr id="166" name="Google Shape;166;p24"/>
          <p:cNvSpPr/>
          <p:nvPr/>
        </p:nvSpPr>
        <p:spPr>
          <a:xfrm>
            <a:off x="747600" y="25"/>
            <a:ext cx="83964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167" name="Google Shape;167;p24"/>
          <p:cNvSpPr/>
          <p:nvPr/>
        </p:nvSpPr>
        <p:spPr>
          <a:xfrm>
            <a:off x="3892827" y="739300"/>
            <a:ext cx="5105700" cy="66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 name="Google Shape;168;p24"/>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4"/>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170" name="Google Shape;170;p24"/>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171" name="Google Shape;171;p24"/>
          <p:cNvSpPr txBox="1"/>
          <p:nvPr>
            <p:ph idx="3" type="subTitle"/>
          </p:nvPr>
        </p:nvSpPr>
        <p:spPr>
          <a:xfrm>
            <a:off x="1057550" y="187075"/>
            <a:ext cx="2893200" cy="6621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000"/>
              <a:buFont typeface="Work Sans Medium"/>
              <a:buNone/>
              <a:defRPr sz="1000">
                <a:latin typeface="Work Sans Medium"/>
                <a:ea typeface="Work Sans Medium"/>
                <a:cs typeface="Work Sans Medium"/>
                <a:sym typeface="Work Sans Medium"/>
              </a:defRPr>
            </a:lvl1pPr>
            <a:lvl2pPr lvl="1">
              <a:spcBef>
                <a:spcPts val="0"/>
              </a:spcBef>
              <a:spcAft>
                <a:spcPts val="0"/>
              </a:spcAft>
              <a:buClr>
                <a:schemeClr val="dk1"/>
              </a:buClr>
              <a:buSzPts val="1200"/>
              <a:buNone/>
              <a:defRPr/>
            </a:lvl2pPr>
            <a:lvl3pPr lvl="2">
              <a:spcBef>
                <a:spcPts val="0"/>
              </a:spcBef>
              <a:spcAft>
                <a:spcPts val="0"/>
              </a:spcAft>
              <a:buClr>
                <a:schemeClr val="dk1"/>
              </a:buClr>
              <a:buSzPts val="1200"/>
              <a:buNone/>
              <a:defRPr/>
            </a:lvl3pPr>
            <a:lvl4pPr lvl="3">
              <a:spcBef>
                <a:spcPts val="0"/>
              </a:spcBef>
              <a:spcAft>
                <a:spcPts val="0"/>
              </a:spcAft>
              <a:buClr>
                <a:schemeClr val="dk1"/>
              </a:buClr>
              <a:buSzPts val="1200"/>
              <a:buNone/>
              <a:defRPr/>
            </a:lvl4pPr>
            <a:lvl5pPr lvl="4">
              <a:spcBef>
                <a:spcPts val="0"/>
              </a:spcBef>
              <a:spcAft>
                <a:spcPts val="0"/>
              </a:spcAft>
              <a:buClr>
                <a:schemeClr val="dk1"/>
              </a:buClr>
              <a:buSzPts val="1200"/>
              <a:buNone/>
              <a:defRPr/>
            </a:lvl5pPr>
            <a:lvl6pPr lvl="5">
              <a:spcBef>
                <a:spcPts val="0"/>
              </a:spcBef>
              <a:spcAft>
                <a:spcPts val="0"/>
              </a:spcAft>
              <a:buClr>
                <a:schemeClr val="dk1"/>
              </a:buClr>
              <a:buSzPts val="1200"/>
              <a:buNone/>
              <a:defRPr/>
            </a:lvl6pPr>
            <a:lvl7pPr lvl="6">
              <a:spcBef>
                <a:spcPts val="0"/>
              </a:spcBef>
              <a:spcAft>
                <a:spcPts val="0"/>
              </a:spcAft>
              <a:buClr>
                <a:schemeClr val="dk1"/>
              </a:buClr>
              <a:buSzPts val="1200"/>
              <a:buNone/>
              <a:defRPr/>
            </a:lvl7pPr>
            <a:lvl8pPr lvl="7">
              <a:spcBef>
                <a:spcPts val="0"/>
              </a:spcBef>
              <a:spcAft>
                <a:spcPts val="0"/>
              </a:spcAft>
              <a:buClr>
                <a:schemeClr val="dk1"/>
              </a:buClr>
              <a:buSzPts val="1200"/>
              <a:buNone/>
              <a:defRPr/>
            </a:lvl8pPr>
            <a:lvl9pPr lvl="8">
              <a:spcBef>
                <a:spcPts val="0"/>
              </a:spcBef>
              <a:spcAft>
                <a:spcPts val="0"/>
              </a:spcAft>
              <a:buClr>
                <a:schemeClr val="dk1"/>
              </a:buClr>
              <a:buSzPts val="1200"/>
              <a:buNone/>
              <a:defRPr/>
            </a:lvl9pPr>
          </a:lstStyle>
          <a:p/>
        </p:txBody>
      </p:sp>
      <p:sp>
        <p:nvSpPr>
          <p:cNvPr id="172" name="Google Shape;172;p24"/>
          <p:cNvSpPr/>
          <p:nvPr/>
        </p:nvSpPr>
        <p:spPr>
          <a:xfrm>
            <a:off x="1057551" y="1400900"/>
            <a:ext cx="7940700" cy="3597000"/>
          </a:xfrm>
          <a:prstGeom prst="roundRect">
            <a:avLst>
              <a:gd fmla="val 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121212"/>
              </a:solidFill>
              <a:latin typeface="Work Sans"/>
              <a:ea typeface="Work Sans"/>
              <a:cs typeface="Work Sans"/>
              <a:sym typeface="Work Sans"/>
            </a:endParaRPr>
          </a:p>
        </p:txBody>
      </p:sp>
      <p:sp>
        <p:nvSpPr>
          <p:cNvPr id="173" name="Google Shape;173;p24"/>
          <p:cNvSpPr txBox="1"/>
          <p:nvPr>
            <p:ph type="title"/>
          </p:nvPr>
        </p:nvSpPr>
        <p:spPr>
          <a:xfrm>
            <a:off x="1167250" y="1400900"/>
            <a:ext cx="1638600" cy="1198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400"/>
              <a:buFont typeface="Work Sans"/>
              <a:buNone/>
              <a:defRPr sz="1400">
                <a:solidFill>
                  <a:schemeClr val="lt1"/>
                </a:solidFill>
                <a:latin typeface="Work Sans"/>
                <a:ea typeface="Work Sans"/>
                <a:cs typeface="Work Sans"/>
                <a:sym typeface="Work Sans"/>
              </a:defRPr>
            </a:lvl1pPr>
            <a:lvl2pPr lvl="1">
              <a:spcBef>
                <a:spcPts val="0"/>
              </a:spcBef>
              <a:spcAft>
                <a:spcPts val="0"/>
              </a:spcAft>
              <a:buClr>
                <a:schemeClr val="lt1"/>
              </a:buClr>
              <a:buSzPts val="1400"/>
              <a:buFont typeface="Work Sans"/>
              <a:buNone/>
              <a:defRPr>
                <a:solidFill>
                  <a:schemeClr val="lt1"/>
                </a:solidFill>
              </a:defRPr>
            </a:lvl2pPr>
            <a:lvl3pPr lvl="2">
              <a:spcBef>
                <a:spcPts val="0"/>
              </a:spcBef>
              <a:spcAft>
                <a:spcPts val="0"/>
              </a:spcAft>
              <a:buClr>
                <a:schemeClr val="lt1"/>
              </a:buClr>
              <a:buSzPts val="1400"/>
              <a:buFont typeface="Work Sans"/>
              <a:buNone/>
              <a:defRPr>
                <a:solidFill>
                  <a:schemeClr val="lt1"/>
                </a:solidFill>
              </a:defRPr>
            </a:lvl3pPr>
            <a:lvl4pPr lvl="3">
              <a:spcBef>
                <a:spcPts val="0"/>
              </a:spcBef>
              <a:spcAft>
                <a:spcPts val="0"/>
              </a:spcAft>
              <a:buClr>
                <a:schemeClr val="lt1"/>
              </a:buClr>
              <a:buSzPts val="1400"/>
              <a:buFont typeface="Work Sans"/>
              <a:buNone/>
              <a:defRPr>
                <a:solidFill>
                  <a:schemeClr val="lt1"/>
                </a:solidFill>
              </a:defRPr>
            </a:lvl4pPr>
            <a:lvl5pPr lvl="4">
              <a:spcBef>
                <a:spcPts val="0"/>
              </a:spcBef>
              <a:spcAft>
                <a:spcPts val="0"/>
              </a:spcAft>
              <a:buClr>
                <a:schemeClr val="lt1"/>
              </a:buClr>
              <a:buSzPts val="1400"/>
              <a:buFont typeface="Work Sans"/>
              <a:buNone/>
              <a:defRPr>
                <a:solidFill>
                  <a:schemeClr val="lt1"/>
                </a:solidFill>
              </a:defRPr>
            </a:lvl5pPr>
            <a:lvl6pPr lvl="5">
              <a:spcBef>
                <a:spcPts val="0"/>
              </a:spcBef>
              <a:spcAft>
                <a:spcPts val="0"/>
              </a:spcAft>
              <a:buClr>
                <a:schemeClr val="lt1"/>
              </a:buClr>
              <a:buSzPts val="1400"/>
              <a:buFont typeface="Work Sans"/>
              <a:buNone/>
              <a:defRPr>
                <a:solidFill>
                  <a:schemeClr val="lt1"/>
                </a:solidFill>
              </a:defRPr>
            </a:lvl6pPr>
            <a:lvl7pPr lvl="6">
              <a:spcBef>
                <a:spcPts val="0"/>
              </a:spcBef>
              <a:spcAft>
                <a:spcPts val="0"/>
              </a:spcAft>
              <a:buClr>
                <a:schemeClr val="lt1"/>
              </a:buClr>
              <a:buSzPts val="1400"/>
              <a:buFont typeface="Work Sans"/>
              <a:buNone/>
              <a:defRPr>
                <a:solidFill>
                  <a:schemeClr val="lt1"/>
                </a:solidFill>
              </a:defRPr>
            </a:lvl7pPr>
            <a:lvl8pPr lvl="7">
              <a:spcBef>
                <a:spcPts val="0"/>
              </a:spcBef>
              <a:spcAft>
                <a:spcPts val="0"/>
              </a:spcAft>
              <a:buClr>
                <a:schemeClr val="lt1"/>
              </a:buClr>
              <a:buSzPts val="1400"/>
              <a:buFont typeface="Work Sans"/>
              <a:buNone/>
              <a:defRPr>
                <a:solidFill>
                  <a:schemeClr val="lt1"/>
                </a:solidFill>
              </a:defRPr>
            </a:lvl8pPr>
            <a:lvl9pPr lvl="8">
              <a:spcBef>
                <a:spcPts val="0"/>
              </a:spcBef>
              <a:spcAft>
                <a:spcPts val="0"/>
              </a:spcAft>
              <a:buClr>
                <a:schemeClr val="lt1"/>
              </a:buClr>
              <a:buSzPts val="1400"/>
              <a:buFont typeface="Work Sans"/>
              <a:buNone/>
              <a:defRPr>
                <a:solidFill>
                  <a:schemeClr val="lt1"/>
                </a:solidFill>
              </a:defRPr>
            </a:lvl9pPr>
          </a:lstStyle>
          <a:p/>
        </p:txBody>
      </p:sp>
      <p:cxnSp>
        <p:nvCxnSpPr>
          <p:cNvPr id="174" name="Google Shape;174;p24"/>
          <p:cNvCxnSpPr/>
          <p:nvPr/>
        </p:nvCxnSpPr>
        <p:spPr>
          <a:xfrm>
            <a:off x="1057550" y="2600100"/>
            <a:ext cx="7940700" cy="0"/>
          </a:xfrm>
          <a:prstGeom prst="straightConnector1">
            <a:avLst/>
          </a:prstGeom>
          <a:noFill/>
          <a:ln cap="flat" cmpd="sng" w="9525">
            <a:solidFill>
              <a:schemeClr val="lt1"/>
            </a:solidFill>
            <a:prstDash val="solid"/>
            <a:round/>
            <a:headEnd len="med" w="med" type="none"/>
            <a:tailEnd len="med" w="med" type="none"/>
          </a:ln>
        </p:spPr>
      </p:cxnSp>
      <p:cxnSp>
        <p:nvCxnSpPr>
          <p:cNvPr id="175" name="Google Shape;175;p24"/>
          <p:cNvCxnSpPr/>
          <p:nvPr/>
        </p:nvCxnSpPr>
        <p:spPr>
          <a:xfrm>
            <a:off x="1057550" y="3799000"/>
            <a:ext cx="7940700" cy="0"/>
          </a:xfrm>
          <a:prstGeom prst="straightConnector1">
            <a:avLst/>
          </a:prstGeom>
          <a:noFill/>
          <a:ln cap="flat" cmpd="sng" w="9525">
            <a:solidFill>
              <a:schemeClr val="lt1"/>
            </a:solidFill>
            <a:prstDash val="solid"/>
            <a:round/>
            <a:headEnd len="med" w="med" type="none"/>
            <a:tailEnd len="med" w="med" type="none"/>
          </a:ln>
        </p:spPr>
      </p:cxnSp>
      <p:sp>
        <p:nvSpPr>
          <p:cNvPr id="176" name="Google Shape;176;p24"/>
          <p:cNvSpPr txBox="1"/>
          <p:nvPr>
            <p:ph idx="4" type="title"/>
          </p:nvPr>
        </p:nvSpPr>
        <p:spPr>
          <a:xfrm>
            <a:off x="1167250" y="2600100"/>
            <a:ext cx="1638600" cy="1198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400"/>
              <a:buFont typeface="Work Sans"/>
              <a:buNone/>
              <a:defRPr sz="1400">
                <a:solidFill>
                  <a:schemeClr val="lt1"/>
                </a:solidFill>
                <a:latin typeface="Work Sans"/>
                <a:ea typeface="Work Sans"/>
                <a:cs typeface="Work Sans"/>
                <a:sym typeface="Work Sans"/>
              </a:defRPr>
            </a:lvl1pPr>
            <a:lvl2pPr lvl="1">
              <a:spcBef>
                <a:spcPts val="0"/>
              </a:spcBef>
              <a:spcAft>
                <a:spcPts val="0"/>
              </a:spcAft>
              <a:buClr>
                <a:schemeClr val="lt1"/>
              </a:buClr>
              <a:buSzPts val="1400"/>
              <a:buFont typeface="Work Sans"/>
              <a:buNone/>
              <a:defRPr>
                <a:solidFill>
                  <a:schemeClr val="lt1"/>
                </a:solidFill>
              </a:defRPr>
            </a:lvl2pPr>
            <a:lvl3pPr lvl="2">
              <a:spcBef>
                <a:spcPts val="0"/>
              </a:spcBef>
              <a:spcAft>
                <a:spcPts val="0"/>
              </a:spcAft>
              <a:buClr>
                <a:schemeClr val="lt1"/>
              </a:buClr>
              <a:buSzPts val="1400"/>
              <a:buFont typeface="Work Sans"/>
              <a:buNone/>
              <a:defRPr>
                <a:solidFill>
                  <a:schemeClr val="lt1"/>
                </a:solidFill>
              </a:defRPr>
            </a:lvl3pPr>
            <a:lvl4pPr lvl="3">
              <a:spcBef>
                <a:spcPts val="0"/>
              </a:spcBef>
              <a:spcAft>
                <a:spcPts val="0"/>
              </a:spcAft>
              <a:buClr>
                <a:schemeClr val="lt1"/>
              </a:buClr>
              <a:buSzPts val="1400"/>
              <a:buFont typeface="Work Sans"/>
              <a:buNone/>
              <a:defRPr>
                <a:solidFill>
                  <a:schemeClr val="lt1"/>
                </a:solidFill>
              </a:defRPr>
            </a:lvl4pPr>
            <a:lvl5pPr lvl="4">
              <a:spcBef>
                <a:spcPts val="0"/>
              </a:spcBef>
              <a:spcAft>
                <a:spcPts val="0"/>
              </a:spcAft>
              <a:buClr>
                <a:schemeClr val="lt1"/>
              </a:buClr>
              <a:buSzPts val="1400"/>
              <a:buFont typeface="Work Sans"/>
              <a:buNone/>
              <a:defRPr>
                <a:solidFill>
                  <a:schemeClr val="lt1"/>
                </a:solidFill>
              </a:defRPr>
            </a:lvl5pPr>
            <a:lvl6pPr lvl="5">
              <a:spcBef>
                <a:spcPts val="0"/>
              </a:spcBef>
              <a:spcAft>
                <a:spcPts val="0"/>
              </a:spcAft>
              <a:buClr>
                <a:schemeClr val="lt1"/>
              </a:buClr>
              <a:buSzPts val="1400"/>
              <a:buFont typeface="Work Sans"/>
              <a:buNone/>
              <a:defRPr>
                <a:solidFill>
                  <a:schemeClr val="lt1"/>
                </a:solidFill>
              </a:defRPr>
            </a:lvl6pPr>
            <a:lvl7pPr lvl="6">
              <a:spcBef>
                <a:spcPts val="0"/>
              </a:spcBef>
              <a:spcAft>
                <a:spcPts val="0"/>
              </a:spcAft>
              <a:buClr>
                <a:schemeClr val="lt1"/>
              </a:buClr>
              <a:buSzPts val="1400"/>
              <a:buFont typeface="Work Sans"/>
              <a:buNone/>
              <a:defRPr>
                <a:solidFill>
                  <a:schemeClr val="lt1"/>
                </a:solidFill>
              </a:defRPr>
            </a:lvl7pPr>
            <a:lvl8pPr lvl="7">
              <a:spcBef>
                <a:spcPts val="0"/>
              </a:spcBef>
              <a:spcAft>
                <a:spcPts val="0"/>
              </a:spcAft>
              <a:buClr>
                <a:schemeClr val="lt1"/>
              </a:buClr>
              <a:buSzPts val="1400"/>
              <a:buFont typeface="Work Sans"/>
              <a:buNone/>
              <a:defRPr>
                <a:solidFill>
                  <a:schemeClr val="lt1"/>
                </a:solidFill>
              </a:defRPr>
            </a:lvl8pPr>
            <a:lvl9pPr lvl="8">
              <a:spcBef>
                <a:spcPts val="0"/>
              </a:spcBef>
              <a:spcAft>
                <a:spcPts val="0"/>
              </a:spcAft>
              <a:buClr>
                <a:schemeClr val="lt1"/>
              </a:buClr>
              <a:buSzPts val="1400"/>
              <a:buFont typeface="Work Sans"/>
              <a:buNone/>
              <a:defRPr>
                <a:solidFill>
                  <a:schemeClr val="lt1"/>
                </a:solidFill>
              </a:defRPr>
            </a:lvl9pPr>
          </a:lstStyle>
          <a:p/>
        </p:txBody>
      </p:sp>
      <p:sp>
        <p:nvSpPr>
          <p:cNvPr id="177" name="Google Shape;177;p24"/>
          <p:cNvSpPr txBox="1"/>
          <p:nvPr>
            <p:ph idx="5" type="title"/>
          </p:nvPr>
        </p:nvSpPr>
        <p:spPr>
          <a:xfrm>
            <a:off x="1167250" y="3799000"/>
            <a:ext cx="1638600" cy="1198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400"/>
              <a:buFont typeface="Work Sans"/>
              <a:buNone/>
              <a:defRPr sz="1400">
                <a:solidFill>
                  <a:schemeClr val="lt1"/>
                </a:solidFill>
                <a:latin typeface="Work Sans"/>
                <a:ea typeface="Work Sans"/>
                <a:cs typeface="Work Sans"/>
                <a:sym typeface="Work Sans"/>
              </a:defRPr>
            </a:lvl1pPr>
            <a:lvl2pPr lvl="1">
              <a:spcBef>
                <a:spcPts val="0"/>
              </a:spcBef>
              <a:spcAft>
                <a:spcPts val="0"/>
              </a:spcAft>
              <a:buClr>
                <a:schemeClr val="lt1"/>
              </a:buClr>
              <a:buSzPts val="1400"/>
              <a:buFont typeface="Work Sans"/>
              <a:buNone/>
              <a:defRPr>
                <a:solidFill>
                  <a:schemeClr val="lt1"/>
                </a:solidFill>
              </a:defRPr>
            </a:lvl2pPr>
            <a:lvl3pPr lvl="2">
              <a:spcBef>
                <a:spcPts val="0"/>
              </a:spcBef>
              <a:spcAft>
                <a:spcPts val="0"/>
              </a:spcAft>
              <a:buClr>
                <a:schemeClr val="lt1"/>
              </a:buClr>
              <a:buSzPts val="1400"/>
              <a:buFont typeface="Work Sans"/>
              <a:buNone/>
              <a:defRPr>
                <a:solidFill>
                  <a:schemeClr val="lt1"/>
                </a:solidFill>
              </a:defRPr>
            </a:lvl3pPr>
            <a:lvl4pPr lvl="3">
              <a:spcBef>
                <a:spcPts val="0"/>
              </a:spcBef>
              <a:spcAft>
                <a:spcPts val="0"/>
              </a:spcAft>
              <a:buClr>
                <a:schemeClr val="lt1"/>
              </a:buClr>
              <a:buSzPts val="1400"/>
              <a:buFont typeface="Work Sans"/>
              <a:buNone/>
              <a:defRPr>
                <a:solidFill>
                  <a:schemeClr val="lt1"/>
                </a:solidFill>
              </a:defRPr>
            </a:lvl4pPr>
            <a:lvl5pPr lvl="4">
              <a:spcBef>
                <a:spcPts val="0"/>
              </a:spcBef>
              <a:spcAft>
                <a:spcPts val="0"/>
              </a:spcAft>
              <a:buClr>
                <a:schemeClr val="lt1"/>
              </a:buClr>
              <a:buSzPts val="1400"/>
              <a:buFont typeface="Work Sans"/>
              <a:buNone/>
              <a:defRPr>
                <a:solidFill>
                  <a:schemeClr val="lt1"/>
                </a:solidFill>
              </a:defRPr>
            </a:lvl5pPr>
            <a:lvl6pPr lvl="5">
              <a:spcBef>
                <a:spcPts val="0"/>
              </a:spcBef>
              <a:spcAft>
                <a:spcPts val="0"/>
              </a:spcAft>
              <a:buClr>
                <a:schemeClr val="lt1"/>
              </a:buClr>
              <a:buSzPts val="1400"/>
              <a:buFont typeface="Work Sans"/>
              <a:buNone/>
              <a:defRPr>
                <a:solidFill>
                  <a:schemeClr val="lt1"/>
                </a:solidFill>
              </a:defRPr>
            </a:lvl6pPr>
            <a:lvl7pPr lvl="6">
              <a:spcBef>
                <a:spcPts val="0"/>
              </a:spcBef>
              <a:spcAft>
                <a:spcPts val="0"/>
              </a:spcAft>
              <a:buClr>
                <a:schemeClr val="lt1"/>
              </a:buClr>
              <a:buSzPts val="1400"/>
              <a:buFont typeface="Work Sans"/>
              <a:buNone/>
              <a:defRPr>
                <a:solidFill>
                  <a:schemeClr val="lt1"/>
                </a:solidFill>
              </a:defRPr>
            </a:lvl7pPr>
            <a:lvl8pPr lvl="7">
              <a:spcBef>
                <a:spcPts val="0"/>
              </a:spcBef>
              <a:spcAft>
                <a:spcPts val="0"/>
              </a:spcAft>
              <a:buClr>
                <a:schemeClr val="lt1"/>
              </a:buClr>
              <a:buSzPts val="1400"/>
              <a:buFont typeface="Work Sans"/>
              <a:buNone/>
              <a:defRPr>
                <a:solidFill>
                  <a:schemeClr val="lt1"/>
                </a:solidFill>
              </a:defRPr>
            </a:lvl8pPr>
            <a:lvl9pPr lvl="8">
              <a:spcBef>
                <a:spcPts val="0"/>
              </a:spcBef>
              <a:spcAft>
                <a:spcPts val="0"/>
              </a:spcAft>
              <a:buClr>
                <a:schemeClr val="lt1"/>
              </a:buClr>
              <a:buSzPts val="1400"/>
              <a:buFont typeface="Work Sans"/>
              <a:buNone/>
              <a:defRPr>
                <a:solidFill>
                  <a:schemeClr val="lt1"/>
                </a:solidFill>
              </a:defRPr>
            </a:lvl9pPr>
          </a:lstStyle>
          <a:p/>
        </p:txBody>
      </p:sp>
      <p:sp>
        <p:nvSpPr>
          <p:cNvPr id="178" name="Google Shape;178;p24"/>
          <p:cNvSpPr txBox="1"/>
          <p:nvPr>
            <p:ph idx="6" type="body"/>
          </p:nvPr>
        </p:nvSpPr>
        <p:spPr>
          <a:xfrm>
            <a:off x="3892825" y="1401350"/>
            <a:ext cx="1953000" cy="11988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1pPr>
            <a:lvl2pPr indent="-279400" lvl="1" marL="9144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2pPr>
            <a:lvl3pPr indent="-279400" lvl="2" marL="13716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3pPr>
            <a:lvl4pPr indent="-279400" lvl="3" marL="18288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4pPr>
            <a:lvl5pPr indent="-279400" lvl="4" marL="22860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5pPr>
            <a:lvl6pPr indent="-279400" lvl="5" marL="27432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6pPr>
            <a:lvl7pPr indent="-279400" lvl="6" marL="32004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7pPr>
            <a:lvl8pPr indent="-279400" lvl="7" marL="36576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8pPr>
            <a:lvl9pPr indent="-279400" lvl="8" marL="41148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9pPr>
          </a:lstStyle>
          <a:p/>
        </p:txBody>
      </p:sp>
      <p:sp>
        <p:nvSpPr>
          <p:cNvPr id="179" name="Google Shape;179;p24"/>
          <p:cNvSpPr txBox="1"/>
          <p:nvPr>
            <p:ph idx="7" type="body"/>
          </p:nvPr>
        </p:nvSpPr>
        <p:spPr>
          <a:xfrm>
            <a:off x="6655050" y="1401350"/>
            <a:ext cx="2197500" cy="11988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1pPr>
            <a:lvl2pPr indent="-279400" lvl="1" marL="9144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2pPr>
            <a:lvl3pPr indent="-279400" lvl="2" marL="13716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3pPr>
            <a:lvl4pPr indent="-279400" lvl="3" marL="18288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4pPr>
            <a:lvl5pPr indent="-279400" lvl="4" marL="22860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5pPr>
            <a:lvl6pPr indent="-279400" lvl="5" marL="27432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6pPr>
            <a:lvl7pPr indent="-279400" lvl="6" marL="32004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7pPr>
            <a:lvl8pPr indent="-279400" lvl="7" marL="36576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8pPr>
            <a:lvl9pPr indent="-279400" lvl="8" marL="41148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9pPr>
          </a:lstStyle>
          <a:p/>
        </p:txBody>
      </p:sp>
      <p:sp>
        <p:nvSpPr>
          <p:cNvPr id="180" name="Google Shape;180;p24"/>
          <p:cNvSpPr txBox="1"/>
          <p:nvPr>
            <p:ph idx="8" type="body"/>
          </p:nvPr>
        </p:nvSpPr>
        <p:spPr>
          <a:xfrm>
            <a:off x="3892825" y="2600000"/>
            <a:ext cx="1953000" cy="11988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1pPr>
            <a:lvl2pPr indent="-279400" lvl="1" marL="9144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2pPr>
            <a:lvl3pPr indent="-279400" lvl="2" marL="13716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3pPr>
            <a:lvl4pPr indent="-279400" lvl="3" marL="18288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4pPr>
            <a:lvl5pPr indent="-279400" lvl="4" marL="22860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5pPr>
            <a:lvl6pPr indent="-279400" lvl="5" marL="27432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6pPr>
            <a:lvl7pPr indent="-279400" lvl="6" marL="32004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7pPr>
            <a:lvl8pPr indent="-279400" lvl="7" marL="36576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8pPr>
            <a:lvl9pPr indent="-279400" lvl="8" marL="41148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9pPr>
          </a:lstStyle>
          <a:p/>
        </p:txBody>
      </p:sp>
      <p:sp>
        <p:nvSpPr>
          <p:cNvPr id="181" name="Google Shape;181;p24"/>
          <p:cNvSpPr txBox="1"/>
          <p:nvPr>
            <p:ph idx="9" type="body"/>
          </p:nvPr>
        </p:nvSpPr>
        <p:spPr>
          <a:xfrm>
            <a:off x="6655050" y="2600000"/>
            <a:ext cx="2197500" cy="11988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1pPr>
            <a:lvl2pPr indent="-279400" lvl="1" marL="9144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2pPr>
            <a:lvl3pPr indent="-279400" lvl="2" marL="13716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3pPr>
            <a:lvl4pPr indent="-279400" lvl="3" marL="18288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4pPr>
            <a:lvl5pPr indent="-279400" lvl="4" marL="22860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5pPr>
            <a:lvl6pPr indent="-279400" lvl="5" marL="27432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6pPr>
            <a:lvl7pPr indent="-279400" lvl="6" marL="32004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7pPr>
            <a:lvl8pPr indent="-279400" lvl="7" marL="36576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8pPr>
            <a:lvl9pPr indent="-279400" lvl="8" marL="41148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9pPr>
          </a:lstStyle>
          <a:p/>
        </p:txBody>
      </p:sp>
      <p:sp>
        <p:nvSpPr>
          <p:cNvPr id="182" name="Google Shape;182;p24"/>
          <p:cNvSpPr txBox="1"/>
          <p:nvPr>
            <p:ph idx="13" type="body"/>
          </p:nvPr>
        </p:nvSpPr>
        <p:spPr>
          <a:xfrm>
            <a:off x="3892825" y="3799200"/>
            <a:ext cx="1953000" cy="11988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1pPr>
            <a:lvl2pPr indent="-279400" lvl="1" marL="9144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2pPr>
            <a:lvl3pPr indent="-279400" lvl="2" marL="13716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3pPr>
            <a:lvl4pPr indent="-279400" lvl="3" marL="18288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4pPr>
            <a:lvl5pPr indent="-279400" lvl="4" marL="22860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5pPr>
            <a:lvl6pPr indent="-279400" lvl="5" marL="27432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6pPr>
            <a:lvl7pPr indent="-279400" lvl="6" marL="32004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7pPr>
            <a:lvl8pPr indent="-279400" lvl="7" marL="36576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8pPr>
            <a:lvl9pPr indent="-279400" lvl="8" marL="41148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9pPr>
          </a:lstStyle>
          <a:p/>
        </p:txBody>
      </p:sp>
      <p:sp>
        <p:nvSpPr>
          <p:cNvPr id="183" name="Google Shape;183;p24"/>
          <p:cNvSpPr txBox="1"/>
          <p:nvPr>
            <p:ph idx="14" type="body"/>
          </p:nvPr>
        </p:nvSpPr>
        <p:spPr>
          <a:xfrm>
            <a:off x="6655050" y="3799200"/>
            <a:ext cx="2197500" cy="11988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1pPr>
            <a:lvl2pPr indent="-279400" lvl="1" marL="9144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2pPr>
            <a:lvl3pPr indent="-279400" lvl="2" marL="13716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3pPr>
            <a:lvl4pPr indent="-279400" lvl="3" marL="18288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4pPr>
            <a:lvl5pPr indent="-279400" lvl="4" marL="22860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5pPr>
            <a:lvl6pPr indent="-279400" lvl="5" marL="27432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6pPr>
            <a:lvl7pPr indent="-279400" lvl="6" marL="32004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7pPr>
            <a:lvl8pPr indent="-279400" lvl="7" marL="36576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8pPr>
            <a:lvl9pPr indent="-279400" lvl="8" marL="4114800">
              <a:spcBef>
                <a:spcPts val="0"/>
              </a:spcBef>
              <a:spcAft>
                <a:spcPts val="0"/>
              </a:spcAft>
              <a:buClr>
                <a:schemeClr val="lt1"/>
              </a:buClr>
              <a:buSzPts val="800"/>
              <a:buFont typeface="Work Sans Medium"/>
              <a:buChar char="■"/>
              <a:defRPr sz="800">
                <a:solidFill>
                  <a:schemeClr val="lt1"/>
                </a:solidFill>
                <a:latin typeface="Work Sans Medium"/>
                <a:ea typeface="Work Sans Medium"/>
                <a:cs typeface="Work Sans Medium"/>
                <a:sym typeface="Work Sans Medium"/>
              </a:defRPr>
            </a:lvl9pPr>
          </a:lstStyle>
          <a:p/>
        </p:txBody>
      </p:sp>
      <p:sp>
        <p:nvSpPr>
          <p:cNvPr id="184" name="Google Shape;184;p24"/>
          <p:cNvSpPr txBox="1"/>
          <p:nvPr>
            <p:ph idx="15" type="title"/>
          </p:nvPr>
        </p:nvSpPr>
        <p:spPr>
          <a:xfrm>
            <a:off x="3892825" y="749650"/>
            <a:ext cx="1953000" cy="5799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400"/>
              <a:buFont typeface="Work Sans"/>
              <a:buNone/>
              <a:defRPr sz="1400">
                <a:latin typeface="Work Sans"/>
                <a:ea typeface="Work Sans"/>
                <a:cs typeface="Work Sans"/>
                <a:sym typeface="Work Sans"/>
              </a:defRPr>
            </a:lvl1pPr>
            <a:lvl2pPr lvl="1">
              <a:spcBef>
                <a:spcPts val="0"/>
              </a:spcBef>
              <a:spcAft>
                <a:spcPts val="0"/>
              </a:spcAft>
              <a:buClr>
                <a:schemeClr val="dk1"/>
              </a:buClr>
              <a:buSzPts val="1400"/>
              <a:buFont typeface="Work Sans"/>
              <a:buNone/>
              <a:defRPr>
                <a:solidFill>
                  <a:schemeClr val="dk1"/>
                </a:solidFill>
              </a:defRPr>
            </a:lvl2pPr>
            <a:lvl3pPr lvl="2">
              <a:spcBef>
                <a:spcPts val="0"/>
              </a:spcBef>
              <a:spcAft>
                <a:spcPts val="0"/>
              </a:spcAft>
              <a:buClr>
                <a:schemeClr val="dk1"/>
              </a:buClr>
              <a:buSzPts val="1400"/>
              <a:buFont typeface="Work Sans"/>
              <a:buNone/>
              <a:defRPr>
                <a:solidFill>
                  <a:schemeClr val="dk1"/>
                </a:solidFill>
              </a:defRPr>
            </a:lvl3pPr>
            <a:lvl4pPr lvl="3">
              <a:spcBef>
                <a:spcPts val="0"/>
              </a:spcBef>
              <a:spcAft>
                <a:spcPts val="0"/>
              </a:spcAft>
              <a:buClr>
                <a:schemeClr val="dk1"/>
              </a:buClr>
              <a:buSzPts val="1400"/>
              <a:buFont typeface="Work Sans"/>
              <a:buNone/>
              <a:defRPr>
                <a:solidFill>
                  <a:schemeClr val="dk1"/>
                </a:solidFill>
              </a:defRPr>
            </a:lvl4pPr>
            <a:lvl5pPr lvl="4">
              <a:spcBef>
                <a:spcPts val="0"/>
              </a:spcBef>
              <a:spcAft>
                <a:spcPts val="0"/>
              </a:spcAft>
              <a:buClr>
                <a:schemeClr val="dk1"/>
              </a:buClr>
              <a:buSzPts val="1400"/>
              <a:buFont typeface="Work Sans"/>
              <a:buNone/>
              <a:defRPr>
                <a:solidFill>
                  <a:schemeClr val="dk1"/>
                </a:solidFill>
              </a:defRPr>
            </a:lvl5pPr>
            <a:lvl6pPr lvl="5">
              <a:spcBef>
                <a:spcPts val="0"/>
              </a:spcBef>
              <a:spcAft>
                <a:spcPts val="0"/>
              </a:spcAft>
              <a:buClr>
                <a:schemeClr val="dk1"/>
              </a:buClr>
              <a:buSzPts val="1400"/>
              <a:buFont typeface="Work Sans"/>
              <a:buNone/>
              <a:defRPr>
                <a:solidFill>
                  <a:schemeClr val="dk1"/>
                </a:solidFill>
              </a:defRPr>
            </a:lvl6pPr>
            <a:lvl7pPr lvl="6">
              <a:spcBef>
                <a:spcPts val="0"/>
              </a:spcBef>
              <a:spcAft>
                <a:spcPts val="0"/>
              </a:spcAft>
              <a:buClr>
                <a:schemeClr val="dk1"/>
              </a:buClr>
              <a:buSzPts val="1400"/>
              <a:buFont typeface="Work Sans"/>
              <a:buNone/>
              <a:defRPr>
                <a:solidFill>
                  <a:schemeClr val="dk1"/>
                </a:solidFill>
              </a:defRPr>
            </a:lvl7pPr>
            <a:lvl8pPr lvl="7">
              <a:spcBef>
                <a:spcPts val="0"/>
              </a:spcBef>
              <a:spcAft>
                <a:spcPts val="0"/>
              </a:spcAft>
              <a:buClr>
                <a:schemeClr val="dk1"/>
              </a:buClr>
              <a:buSzPts val="1400"/>
              <a:buFont typeface="Work Sans"/>
              <a:buNone/>
              <a:defRPr>
                <a:solidFill>
                  <a:schemeClr val="dk1"/>
                </a:solidFill>
              </a:defRPr>
            </a:lvl8pPr>
            <a:lvl9pPr lvl="8">
              <a:spcBef>
                <a:spcPts val="0"/>
              </a:spcBef>
              <a:spcAft>
                <a:spcPts val="0"/>
              </a:spcAft>
              <a:buClr>
                <a:schemeClr val="dk1"/>
              </a:buClr>
              <a:buSzPts val="1400"/>
              <a:buFont typeface="Work Sans"/>
              <a:buNone/>
              <a:defRPr>
                <a:solidFill>
                  <a:schemeClr val="dk1"/>
                </a:solidFill>
              </a:defRPr>
            </a:lvl9pPr>
          </a:lstStyle>
          <a:p/>
        </p:txBody>
      </p:sp>
      <p:sp>
        <p:nvSpPr>
          <p:cNvPr id="185" name="Google Shape;185;p24"/>
          <p:cNvSpPr txBox="1"/>
          <p:nvPr>
            <p:ph idx="16" type="title"/>
          </p:nvPr>
        </p:nvSpPr>
        <p:spPr>
          <a:xfrm>
            <a:off x="6655050" y="749650"/>
            <a:ext cx="1848000" cy="5799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400"/>
              <a:buFont typeface="Work Sans"/>
              <a:buNone/>
              <a:defRPr sz="1400">
                <a:latin typeface="Work Sans"/>
                <a:ea typeface="Work Sans"/>
                <a:cs typeface="Work Sans"/>
                <a:sym typeface="Work Sans"/>
              </a:defRPr>
            </a:lvl1pPr>
            <a:lvl2pPr lvl="1">
              <a:spcBef>
                <a:spcPts val="0"/>
              </a:spcBef>
              <a:spcAft>
                <a:spcPts val="0"/>
              </a:spcAft>
              <a:buClr>
                <a:schemeClr val="dk1"/>
              </a:buClr>
              <a:buSzPts val="1400"/>
              <a:buFont typeface="Work Sans"/>
              <a:buNone/>
              <a:defRPr>
                <a:solidFill>
                  <a:schemeClr val="dk1"/>
                </a:solidFill>
              </a:defRPr>
            </a:lvl2pPr>
            <a:lvl3pPr lvl="2">
              <a:spcBef>
                <a:spcPts val="0"/>
              </a:spcBef>
              <a:spcAft>
                <a:spcPts val="0"/>
              </a:spcAft>
              <a:buClr>
                <a:schemeClr val="dk1"/>
              </a:buClr>
              <a:buSzPts val="1400"/>
              <a:buFont typeface="Work Sans"/>
              <a:buNone/>
              <a:defRPr>
                <a:solidFill>
                  <a:schemeClr val="dk1"/>
                </a:solidFill>
              </a:defRPr>
            </a:lvl3pPr>
            <a:lvl4pPr lvl="3">
              <a:spcBef>
                <a:spcPts val="0"/>
              </a:spcBef>
              <a:spcAft>
                <a:spcPts val="0"/>
              </a:spcAft>
              <a:buClr>
                <a:schemeClr val="dk1"/>
              </a:buClr>
              <a:buSzPts val="1400"/>
              <a:buFont typeface="Work Sans"/>
              <a:buNone/>
              <a:defRPr>
                <a:solidFill>
                  <a:schemeClr val="dk1"/>
                </a:solidFill>
              </a:defRPr>
            </a:lvl4pPr>
            <a:lvl5pPr lvl="4">
              <a:spcBef>
                <a:spcPts val="0"/>
              </a:spcBef>
              <a:spcAft>
                <a:spcPts val="0"/>
              </a:spcAft>
              <a:buClr>
                <a:schemeClr val="dk1"/>
              </a:buClr>
              <a:buSzPts val="1400"/>
              <a:buFont typeface="Work Sans"/>
              <a:buNone/>
              <a:defRPr>
                <a:solidFill>
                  <a:schemeClr val="dk1"/>
                </a:solidFill>
              </a:defRPr>
            </a:lvl5pPr>
            <a:lvl6pPr lvl="5">
              <a:spcBef>
                <a:spcPts val="0"/>
              </a:spcBef>
              <a:spcAft>
                <a:spcPts val="0"/>
              </a:spcAft>
              <a:buClr>
                <a:schemeClr val="dk1"/>
              </a:buClr>
              <a:buSzPts val="1400"/>
              <a:buFont typeface="Work Sans"/>
              <a:buNone/>
              <a:defRPr>
                <a:solidFill>
                  <a:schemeClr val="dk1"/>
                </a:solidFill>
              </a:defRPr>
            </a:lvl6pPr>
            <a:lvl7pPr lvl="6">
              <a:spcBef>
                <a:spcPts val="0"/>
              </a:spcBef>
              <a:spcAft>
                <a:spcPts val="0"/>
              </a:spcAft>
              <a:buClr>
                <a:schemeClr val="dk1"/>
              </a:buClr>
              <a:buSzPts val="1400"/>
              <a:buFont typeface="Work Sans"/>
              <a:buNone/>
              <a:defRPr>
                <a:solidFill>
                  <a:schemeClr val="dk1"/>
                </a:solidFill>
              </a:defRPr>
            </a:lvl7pPr>
            <a:lvl8pPr lvl="7">
              <a:spcBef>
                <a:spcPts val="0"/>
              </a:spcBef>
              <a:spcAft>
                <a:spcPts val="0"/>
              </a:spcAft>
              <a:buClr>
                <a:schemeClr val="dk1"/>
              </a:buClr>
              <a:buSzPts val="1400"/>
              <a:buFont typeface="Work Sans"/>
              <a:buNone/>
              <a:defRPr>
                <a:solidFill>
                  <a:schemeClr val="dk1"/>
                </a:solidFill>
              </a:defRPr>
            </a:lvl8pPr>
            <a:lvl9pPr lvl="8">
              <a:spcBef>
                <a:spcPts val="0"/>
              </a:spcBef>
              <a:spcAft>
                <a:spcPts val="0"/>
              </a:spcAft>
              <a:buClr>
                <a:schemeClr val="dk1"/>
              </a:buClr>
              <a:buSzPts val="1400"/>
              <a:buFont typeface="Work Sans"/>
              <a:buNone/>
              <a:defRPr>
                <a:solidFill>
                  <a:schemeClr val="dk1"/>
                </a:solidFill>
              </a:defRPr>
            </a:lvl9pPr>
          </a:lstStyle>
          <a:p/>
        </p:txBody>
      </p:sp>
      <p:sp>
        <p:nvSpPr>
          <p:cNvPr id="186" name="Google Shape;186;p24"/>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hoto slide">
  <p:cSld name="TITLE_12">
    <p:spTree>
      <p:nvGrpSpPr>
        <p:cNvPr id="187" name="Shape 187"/>
        <p:cNvGrpSpPr/>
        <p:nvPr/>
      </p:nvGrpSpPr>
      <p:grpSpPr>
        <a:xfrm>
          <a:off x="0" y="0"/>
          <a:ext cx="0" cy="0"/>
          <a:chOff x="0" y="0"/>
          <a:chExt cx="0" cy="0"/>
        </a:xfrm>
      </p:grpSpPr>
      <p:sp>
        <p:nvSpPr>
          <p:cNvPr id="188" name="Google Shape;188;p25"/>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Work Sans"/>
              <a:ea typeface="Work Sans"/>
              <a:cs typeface="Work Sans"/>
              <a:sym typeface="Work Sans"/>
            </a:endParaRPr>
          </a:p>
        </p:txBody>
      </p:sp>
      <p:sp>
        <p:nvSpPr>
          <p:cNvPr id="189" name="Google Shape;189;p25"/>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190" name="Google Shape;190;p25"/>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191" name="Google Shape;191;p25"/>
          <p:cNvSpPr/>
          <p:nvPr/>
        </p:nvSpPr>
        <p:spPr>
          <a:xfrm>
            <a:off x="747725" y="0"/>
            <a:ext cx="6563100" cy="147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21212"/>
              </a:solidFill>
              <a:latin typeface="Work Sans"/>
              <a:ea typeface="Work Sans"/>
              <a:cs typeface="Work Sans"/>
              <a:sym typeface="Work Sans"/>
            </a:endParaRPr>
          </a:p>
        </p:txBody>
      </p:sp>
      <p:sp>
        <p:nvSpPr>
          <p:cNvPr id="192" name="Google Shape;192;p25"/>
          <p:cNvSpPr/>
          <p:nvPr/>
        </p:nvSpPr>
        <p:spPr>
          <a:xfrm>
            <a:off x="747600" y="1477825"/>
            <a:ext cx="6563100" cy="3665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None/>
            </a:pPr>
            <a:r>
              <a:t/>
            </a:r>
            <a:endParaRPr sz="1800">
              <a:latin typeface="Work Sans Medium"/>
              <a:ea typeface="Work Sans Medium"/>
              <a:cs typeface="Work Sans Medium"/>
              <a:sym typeface="Work Sans Medium"/>
            </a:endParaRPr>
          </a:p>
        </p:txBody>
      </p:sp>
      <p:sp>
        <p:nvSpPr>
          <p:cNvPr id="193" name="Google Shape;193;p25"/>
          <p:cNvSpPr/>
          <p:nvPr/>
        </p:nvSpPr>
        <p:spPr>
          <a:xfrm>
            <a:off x="7310825" y="25"/>
            <a:ext cx="1833300" cy="1477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None/>
            </a:pPr>
            <a:r>
              <a:t/>
            </a:r>
            <a:endParaRPr sz="1800">
              <a:latin typeface="Work Sans Medium"/>
              <a:ea typeface="Work Sans Medium"/>
              <a:cs typeface="Work Sans Medium"/>
              <a:sym typeface="Work Sans Medium"/>
            </a:endParaRPr>
          </a:p>
        </p:txBody>
      </p:sp>
      <p:sp>
        <p:nvSpPr>
          <p:cNvPr id="194" name="Google Shape;194;p25"/>
          <p:cNvSpPr/>
          <p:nvPr>
            <p:ph idx="3" type="pic"/>
          </p:nvPr>
        </p:nvSpPr>
        <p:spPr>
          <a:xfrm>
            <a:off x="7315700" y="1477825"/>
            <a:ext cx="1833300" cy="3665700"/>
          </a:xfrm>
          <a:prstGeom prst="rect">
            <a:avLst/>
          </a:prstGeom>
          <a:noFill/>
          <a:ln>
            <a:noFill/>
          </a:ln>
        </p:spPr>
      </p:sp>
      <p:sp>
        <p:nvSpPr>
          <p:cNvPr id="195" name="Google Shape;195;p25"/>
          <p:cNvSpPr txBox="1"/>
          <p:nvPr>
            <p:ph type="title"/>
          </p:nvPr>
        </p:nvSpPr>
        <p:spPr>
          <a:xfrm>
            <a:off x="905800" y="130725"/>
            <a:ext cx="6251700" cy="1223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6000"/>
              <a:buFont typeface="Work Sans"/>
              <a:buNone/>
              <a:defRPr sz="6000">
                <a:solidFill>
                  <a:schemeClr val="lt1"/>
                </a:solidFill>
                <a:latin typeface="Work Sans"/>
                <a:ea typeface="Work Sans"/>
                <a:cs typeface="Work Sans"/>
                <a:sym typeface="Work Sans"/>
              </a:defRPr>
            </a:lvl1pPr>
            <a:lvl2pPr lvl="1">
              <a:spcBef>
                <a:spcPts val="0"/>
              </a:spcBef>
              <a:spcAft>
                <a:spcPts val="0"/>
              </a:spcAft>
              <a:buSzPts val="1400"/>
              <a:buFont typeface="Work Sans"/>
              <a:buNone/>
              <a:defRPr/>
            </a:lvl2pPr>
            <a:lvl3pPr lvl="2">
              <a:spcBef>
                <a:spcPts val="0"/>
              </a:spcBef>
              <a:spcAft>
                <a:spcPts val="0"/>
              </a:spcAft>
              <a:buSzPts val="1400"/>
              <a:buFont typeface="Work Sans"/>
              <a:buNone/>
              <a:defRPr/>
            </a:lvl3pPr>
            <a:lvl4pPr lvl="3">
              <a:spcBef>
                <a:spcPts val="0"/>
              </a:spcBef>
              <a:spcAft>
                <a:spcPts val="0"/>
              </a:spcAft>
              <a:buSzPts val="1400"/>
              <a:buFont typeface="Work Sans"/>
              <a:buNone/>
              <a:defRPr/>
            </a:lvl4pPr>
            <a:lvl5pPr lvl="4">
              <a:spcBef>
                <a:spcPts val="0"/>
              </a:spcBef>
              <a:spcAft>
                <a:spcPts val="0"/>
              </a:spcAft>
              <a:buSzPts val="1400"/>
              <a:buFont typeface="Work Sans"/>
              <a:buNone/>
              <a:defRPr/>
            </a:lvl5pPr>
            <a:lvl6pPr lvl="5">
              <a:spcBef>
                <a:spcPts val="0"/>
              </a:spcBef>
              <a:spcAft>
                <a:spcPts val="0"/>
              </a:spcAft>
              <a:buSzPts val="1400"/>
              <a:buFont typeface="Work Sans"/>
              <a:buNone/>
              <a:defRPr/>
            </a:lvl6pPr>
            <a:lvl7pPr lvl="6">
              <a:spcBef>
                <a:spcPts val="0"/>
              </a:spcBef>
              <a:spcAft>
                <a:spcPts val="0"/>
              </a:spcAft>
              <a:buSzPts val="1400"/>
              <a:buFont typeface="Work Sans"/>
              <a:buNone/>
              <a:defRPr/>
            </a:lvl7pPr>
            <a:lvl8pPr lvl="7">
              <a:spcBef>
                <a:spcPts val="0"/>
              </a:spcBef>
              <a:spcAft>
                <a:spcPts val="0"/>
              </a:spcAft>
              <a:buSzPts val="1400"/>
              <a:buFont typeface="Work Sans"/>
              <a:buNone/>
              <a:defRPr/>
            </a:lvl8pPr>
            <a:lvl9pPr lvl="8">
              <a:spcBef>
                <a:spcPts val="0"/>
              </a:spcBef>
              <a:spcAft>
                <a:spcPts val="0"/>
              </a:spcAft>
              <a:buSzPts val="1400"/>
              <a:buFont typeface="Work Sans"/>
              <a:buNone/>
              <a:defRPr/>
            </a:lvl9pPr>
          </a:lstStyle>
          <a:p/>
        </p:txBody>
      </p:sp>
      <p:sp>
        <p:nvSpPr>
          <p:cNvPr id="196" name="Google Shape;196;p25"/>
          <p:cNvSpPr txBox="1"/>
          <p:nvPr>
            <p:ph idx="4" type="body"/>
          </p:nvPr>
        </p:nvSpPr>
        <p:spPr>
          <a:xfrm>
            <a:off x="905800" y="1586250"/>
            <a:ext cx="6251700" cy="3288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Work Sans"/>
              <a:buChar char="●"/>
              <a:defRPr/>
            </a:lvl1pPr>
            <a:lvl2pPr indent="-304800" lvl="1" marL="914400">
              <a:spcBef>
                <a:spcPts val="0"/>
              </a:spcBef>
              <a:spcAft>
                <a:spcPts val="0"/>
              </a:spcAft>
              <a:buSzPts val="1200"/>
              <a:buFont typeface="Work Sans"/>
              <a:buChar char="○"/>
              <a:defRPr/>
            </a:lvl2pPr>
            <a:lvl3pPr indent="-304800" lvl="2" marL="1371600">
              <a:spcBef>
                <a:spcPts val="0"/>
              </a:spcBef>
              <a:spcAft>
                <a:spcPts val="0"/>
              </a:spcAft>
              <a:buSzPts val="1200"/>
              <a:buFont typeface="Work Sans"/>
              <a:buChar char="■"/>
              <a:defRPr/>
            </a:lvl3pPr>
            <a:lvl4pPr indent="-304800" lvl="3" marL="1828800">
              <a:spcBef>
                <a:spcPts val="0"/>
              </a:spcBef>
              <a:spcAft>
                <a:spcPts val="0"/>
              </a:spcAft>
              <a:buSzPts val="1200"/>
              <a:buFont typeface="Work Sans"/>
              <a:buChar char="●"/>
              <a:defRPr/>
            </a:lvl4pPr>
            <a:lvl5pPr indent="-304800" lvl="4" marL="2286000">
              <a:spcBef>
                <a:spcPts val="0"/>
              </a:spcBef>
              <a:spcAft>
                <a:spcPts val="0"/>
              </a:spcAft>
              <a:buSzPts val="1200"/>
              <a:buFont typeface="Work Sans"/>
              <a:buChar char="○"/>
              <a:defRPr/>
            </a:lvl5pPr>
            <a:lvl6pPr indent="-304800" lvl="5" marL="2743200">
              <a:spcBef>
                <a:spcPts val="0"/>
              </a:spcBef>
              <a:spcAft>
                <a:spcPts val="0"/>
              </a:spcAft>
              <a:buSzPts val="1200"/>
              <a:buFont typeface="Work Sans"/>
              <a:buChar char="■"/>
              <a:defRPr/>
            </a:lvl6pPr>
            <a:lvl7pPr indent="-304800" lvl="6" marL="3200400">
              <a:spcBef>
                <a:spcPts val="0"/>
              </a:spcBef>
              <a:spcAft>
                <a:spcPts val="0"/>
              </a:spcAft>
              <a:buSzPts val="1200"/>
              <a:buFont typeface="Work Sans"/>
              <a:buChar char="●"/>
              <a:defRPr/>
            </a:lvl7pPr>
            <a:lvl8pPr indent="-304800" lvl="7" marL="3657600">
              <a:spcBef>
                <a:spcPts val="0"/>
              </a:spcBef>
              <a:spcAft>
                <a:spcPts val="0"/>
              </a:spcAft>
              <a:buSzPts val="1200"/>
              <a:buFont typeface="Work Sans"/>
              <a:buChar char="○"/>
              <a:defRPr/>
            </a:lvl8pPr>
            <a:lvl9pPr indent="-304800" lvl="8" marL="4114800">
              <a:spcBef>
                <a:spcPts val="0"/>
              </a:spcBef>
              <a:spcAft>
                <a:spcPts val="0"/>
              </a:spcAft>
              <a:buSzPts val="1200"/>
              <a:buFont typeface="Work Sans"/>
              <a:buChar char="■"/>
              <a:defRPr/>
            </a:lvl9pPr>
          </a:lstStyle>
          <a:p/>
        </p:txBody>
      </p:sp>
      <p:sp>
        <p:nvSpPr>
          <p:cNvPr id="197" name="Google Shape;197;p25"/>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ives">
  <p:cSld name="TITLE_14">
    <p:spTree>
      <p:nvGrpSpPr>
        <p:cNvPr id="198" name="Shape 198"/>
        <p:cNvGrpSpPr/>
        <p:nvPr/>
      </p:nvGrpSpPr>
      <p:grpSpPr>
        <a:xfrm>
          <a:off x="0" y="0"/>
          <a:ext cx="0" cy="0"/>
          <a:chOff x="0" y="0"/>
          <a:chExt cx="0" cy="0"/>
        </a:xfrm>
      </p:grpSpPr>
      <p:sp>
        <p:nvSpPr>
          <p:cNvPr id="199" name="Google Shape;199;p26"/>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6"/>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201" name="Google Shape;201;p26"/>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202" name="Google Shape;202;p26"/>
          <p:cNvSpPr/>
          <p:nvPr/>
        </p:nvSpPr>
        <p:spPr>
          <a:xfrm>
            <a:off x="747600" y="0"/>
            <a:ext cx="45123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SzPts val="1100"/>
              <a:buNone/>
            </a:pPr>
            <a:r>
              <a:t/>
            </a:r>
            <a:endParaRPr>
              <a:solidFill>
                <a:schemeClr val="dk1"/>
              </a:solidFill>
            </a:endParaRPr>
          </a:p>
        </p:txBody>
      </p:sp>
      <p:sp>
        <p:nvSpPr>
          <p:cNvPr id="203" name="Google Shape;203;p26"/>
          <p:cNvSpPr txBox="1"/>
          <p:nvPr>
            <p:ph type="title"/>
          </p:nvPr>
        </p:nvSpPr>
        <p:spPr>
          <a:xfrm>
            <a:off x="957900" y="3370175"/>
            <a:ext cx="4083900" cy="1171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400"/>
              <a:buFont typeface="Work Sans Medium"/>
              <a:buNone/>
              <a:defRPr>
                <a:solidFill>
                  <a:schemeClr val="lt1"/>
                </a:solidFill>
              </a:defRPr>
            </a:lvl1pPr>
            <a:lvl2pPr lvl="1">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2pPr>
            <a:lvl3pPr lvl="2">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3pPr>
            <a:lvl4pPr lvl="3">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4pPr>
            <a:lvl5pPr lvl="4">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5pPr>
            <a:lvl6pPr lvl="5">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6pPr>
            <a:lvl7pPr lvl="6">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7pPr>
            <a:lvl8pPr lvl="7">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8pPr>
            <a:lvl9pPr lvl="8">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9pPr>
          </a:lstStyle>
          <a:p/>
        </p:txBody>
      </p:sp>
      <p:sp>
        <p:nvSpPr>
          <p:cNvPr id="204" name="Google Shape;204;p26"/>
          <p:cNvSpPr txBox="1"/>
          <p:nvPr>
            <p:ph idx="3" type="subTitle"/>
          </p:nvPr>
        </p:nvSpPr>
        <p:spPr>
          <a:xfrm>
            <a:off x="957900" y="2912525"/>
            <a:ext cx="2045100" cy="317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Work Sans Medium"/>
              <a:buNone/>
              <a:defRPr sz="1000">
                <a:solidFill>
                  <a:schemeClr val="lt1"/>
                </a:solidFill>
                <a:latin typeface="Work Sans Medium"/>
                <a:ea typeface="Work Sans Medium"/>
                <a:cs typeface="Work Sans Medium"/>
                <a:sym typeface="Work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205" name="Google Shape;205;p26"/>
          <p:cNvSpPr/>
          <p:nvPr/>
        </p:nvSpPr>
        <p:spPr>
          <a:xfrm>
            <a:off x="5259900" y="50"/>
            <a:ext cx="3884100" cy="1285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6" name="Google Shape;206;p26"/>
          <p:cNvSpPr/>
          <p:nvPr/>
        </p:nvSpPr>
        <p:spPr>
          <a:xfrm>
            <a:off x="5259900" y="1285925"/>
            <a:ext cx="3884100" cy="1285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sp>
        <p:nvSpPr>
          <p:cNvPr id="207" name="Google Shape;207;p26"/>
          <p:cNvSpPr/>
          <p:nvPr/>
        </p:nvSpPr>
        <p:spPr>
          <a:xfrm>
            <a:off x="5259900" y="2571800"/>
            <a:ext cx="3884100" cy="1285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208" name="Google Shape;208;p26"/>
          <p:cNvSpPr/>
          <p:nvPr/>
        </p:nvSpPr>
        <p:spPr>
          <a:xfrm>
            <a:off x="5263450" y="3857675"/>
            <a:ext cx="3884100" cy="1285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209" name="Google Shape;209;p26"/>
          <p:cNvSpPr txBox="1"/>
          <p:nvPr>
            <p:ph idx="4" type="title"/>
          </p:nvPr>
        </p:nvSpPr>
        <p:spPr>
          <a:xfrm>
            <a:off x="5259900" y="-100"/>
            <a:ext cx="3876300" cy="1286100"/>
          </a:xfrm>
          <a:prstGeom prst="rect">
            <a:avLst/>
          </a:prstGeom>
          <a:solidFill>
            <a:schemeClr val="accent5"/>
          </a:solidFill>
        </p:spPr>
        <p:txBody>
          <a:bodyPr anchorCtr="0" anchor="t" bIns="91425" lIns="91425" spcFirstLastPara="1" rIns="91425" wrap="square" tIns="91425">
            <a:noAutofit/>
          </a:bodyPr>
          <a:lstStyle>
            <a:lvl1pPr lvl="0">
              <a:spcBef>
                <a:spcPts val="0"/>
              </a:spcBef>
              <a:spcAft>
                <a:spcPts val="0"/>
              </a:spcAft>
              <a:buSzPts val="2400"/>
              <a:buFont typeface="Work Sans Medium"/>
              <a:buNone/>
              <a:defRPr/>
            </a:lvl1pPr>
            <a:lvl2pPr lvl="1">
              <a:spcBef>
                <a:spcPts val="0"/>
              </a:spcBef>
              <a:spcAft>
                <a:spcPts val="0"/>
              </a:spcAft>
              <a:buClr>
                <a:schemeClr val="dk1"/>
              </a:buClr>
              <a:buSzPts val="2400"/>
              <a:buFont typeface="Work Sans"/>
              <a:buNone/>
              <a:defRPr sz="2400">
                <a:solidFill>
                  <a:schemeClr val="dk1"/>
                </a:solidFill>
              </a:defRPr>
            </a:lvl2pPr>
            <a:lvl3pPr lvl="2">
              <a:spcBef>
                <a:spcPts val="0"/>
              </a:spcBef>
              <a:spcAft>
                <a:spcPts val="0"/>
              </a:spcAft>
              <a:buClr>
                <a:schemeClr val="dk1"/>
              </a:buClr>
              <a:buSzPts val="2400"/>
              <a:buFont typeface="Work Sans"/>
              <a:buNone/>
              <a:defRPr sz="2400">
                <a:solidFill>
                  <a:schemeClr val="dk1"/>
                </a:solidFill>
              </a:defRPr>
            </a:lvl3pPr>
            <a:lvl4pPr lvl="3">
              <a:spcBef>
                <a:spcPts val="0"/>
              </a:spcBef>
              <a:spcAft>
                <a:spcPts val="0"/>
              </a:spcAft>
              <a:buClr>
                <a:schemeClr val="dk1"/>
              </a:buClr>
              <a:buSzPts val="2400"/>
              <a:buFont typeface="Work Sans"/>
              <a:buNone/>
              <a:defRPr sz="2400">
                <a:solidFill>
                  <a:schemeClr val="dk1"/>
                </a:solidFill>
              </a:defRPr>
            </a:lvl4pPr>
            <a:lvl5pPr lvl="4">
              <a:spcBef>
                <a:spcPts val="0"/>
              </a:spcBef>
              <a:spcAft>
                <a:spcPts val="0"/>
              </a:spcAft>
              <a:buClr>
                <a:schemeClr val="dk1"/>
              </a:buClr>
              <a:buSzPts val="2400"/>
              <a:buFont typeface="Work Sans"/>
              <a:buNone/>
              <a:defRPr sz="2400">
                <a:solidFill>
                  <a:schemeClr val="dk1"/>
                </a:solidFill>
              </a:defRPr>
            </a:lvl5pPr>
            <a:lvl6pPr lvl="5">
              <a:spcBef>
                <a:spcPts val="0"/>
              </a:spcBef>
              <a:spcAft>
                <a:spcPts val="0"/>
              </a:spcAft>
              <a:buClr>
                <a:schemeClr val="dk1"/>
              </a:buClr>
              <a:buSzPts val="2400"/>
              <a:buFont typeface="Work Sans"/>
              <a:buNone/>
              <a:defRPr sz="2400">
                <a:solidFill>
                  <a:schemeClr val="dk1"/>
                </a:solidFill>
              </a:defRPr>
            </a:lvl6pPr>
            <a:lvl7pPr lvl="6">
              <a:spcBef>
                <a:spcPts val="0"/>
              </a:spcBef>
              <a:spcAft>
                <a:spcPts val="0"/>
              </a:spcAft>
              <a:buClr>
                <a:schemeClr val="dk1"/>
              </a:buClr>
              <a:buSzPts val="2400"/>
              <a:buFont typeface="Work Sans"/>
              <a:buNone/>
              <a:defRPr sz="2400">
                <a:solidFill>
                  <a:schemeClr val="dk1"/>
                </a:solidFill>
              </a:defRPr>
            </a:lvl7pPr>
            <a:lvl8pPr lvl="7">
              <a:spcBef>
                <a:spcPts val="0"/>
              </a:spcBef>
              <a:spcAft>
                <a:spcPts val="0"/>
              </a:spcAft>
              <a:buClr>
                <a:schemeClr val="dk1"/>
              </a:buClr>
              <a:buSzPts val="2400"/>
              <a:buFont typeface="Work Sans"/>
              <a:buNone/>
              <a:defRPr sz="2400">
                <a:solidFill>
                  <a:schemeClr val="dk1"/>
                </a:solidFill>
              </a:defRPr>
            </a:lvl8pPr>
            <a:lvl9pPr lvl="8">
              <a:spcBef>
                <a:spcPts val="0"/>
              </a:spcBef>
              <a:spcAft>
                <a:spcPts val="0"/>
              </a:spcAft>
              <a:buClr>
                <a:schemeClr val="dk1"/>
              </a:buClr>
              <a:buSzPts val="2400"/>
              <a:buFont typeface="Work Sans"/>
              <a:buNone/>
              <a:defRPr sz="2400">
                <a:solidFill>
                  <a:schemeClr val="dk1"/>
                </a:solidFill>
              </a:defRPr>
            </a:lvl9pPr>
          </a:lstStyle>
          <a:p/>
        </p:txBody>
      </p:sp>
      <p:sp>
        <p:nvSpPr>
          <p:cNvPr id="210" name="Google Shape;210;p26"/>
          <p:cNvSpPr txBox="1"/>
          <p:nvPr>
            <p:ph idx="5" type="title"/>
          </p:nvPr>
        </p:nvSpPr>
        <p:spPr>
          <a:xfrm>
            <a:off x="5259850" y="1285775"/>
            <a:ext cx="3884100" cy="12861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Medium"/>
              <a:buNone/>
              <a:defRPr/>
            </a:lvl1pPr>
            <a:lvl2pPr lvl="1">
              <a:spcBef>
                <a:spcPts val="0"/>
              </a:spcBef>
              <a:spcAft>
                <a:spcPts val="0"/>
              </a:spcAft>
              <a:buClr>
                <a:schemeClr val="dk1"/>
              </a:buClr>
              <a:buSzPts val="2400"/>
              <a:buFont typeface="Work Sans"/>
              <a:buNone/>
              <a:defRPr sz="2400">
                <a:solidFill>
                  <a:schemeClr val="dk1"/>
                </a:solidFill>
              </a:defRPr>
            </a:lvl2pPr>
            <a:lvl3pPr lvl="2">
              <a:spcBef>
                <a:spcPts val="0"/>
              </a:spcBef>
              <a:spcAft>
                <a:spcPts val="0"/>
              </a:spcAft>
              <a:buClr>
                <a:schemeClr val="dk1"/>
              </a:buClr>
              <a:buSzPts val="2400"/>
              <a:buFont typeface="Work Sans"/>
              <a:buNone/>
              <a:defRPr sz="2400">
                <a:solidFill>
                  <a:schemeClr val="dk1"/>
                </a:solidFill>
              </a:defRPr>
            </a:lvl3pPr>
            <a:lvl4pPr lvl="3">
              <a:spcBef>
                <a:spcPts val="0"/>
              </a:spcBef>
              <a:spcAft>
                <a:spcPts val="0"/>
              </a:spcAft>
              <a:buClr>
                <a:schemeClr val="dk1"/>
              </a:buClr>
              <a:buSzPts val="2400"/>
              <a:buFont typeface="Work Sans"/>
              <a:buNone/>
              <a:defRPr sz="2400">
                <a:solidFill>
                  <a:schemeClr val="dk1"/>
                </a:solidFill>
              </a:defRPr>
            </a:lvl4pPr>
            <a:lvl5pPr lvl="4">
              <a:spcBef>
                <a:spcPts val="0"/>
              </a:spcBef>
              <a:spcAft>
                <a:spcPts val="0"/>
              </a:spcAft>
              <a:buClr>
                <a:schemeClr val="dk1"/>
              </a:buClr>
              <a:buSzPts val="2400"/>
              <a:buFont typeface="Work Sans"/>
              <a:buNone/>
              <a:defRPr sz="2400">
                <a:solidFill>
                  <a:schemeClr val="dk1"/>
                </a:solidFill>
              </a:defRPr>
            </a:lvl5pPr>
            <a:lvl6pPr lvl="5">
              <a:spcBef>
                <a:spcPts val="0"/>
              </a:spcBef>
              <a:spcAft>
                <a:spcPts val="0"/>
              </a:spcAft>
              <a:buClr>
                <a:schemeClr val="dk1"/>
              </a:buClr>
              <a:buSzPts val="2400"/>
              <a:buFont typeface="Work Sans"/>
              <a:buNone/>
              <a:defRPr sz="2400">
                <a:solidFill>
                  <a:schemeClr val="dk1"/>
                </a:solidFill>
              </a:defRPr>
            </a:lvl6pPr>
            <a:lvl7pPr lvl="6">
              <a:spcBef>
                <a:spcPts val="0"/>
              </a:spcBef>
              <a:spcAft>
                <a:spcPts val="0"/>
              </a:spcAft>
              <a:buClr>
                <a:schemeClr val="dk1"/>
              </a:buClr>
              <a:buSzPts val="2400"/>
              <a:buFont typeface="Work Sans"/>
              <a:buNone/>
              <a:defRPr sz="2400">
                <a:solidFill>
                  <a:schemeClr val="dk1"/>
                </a:solidFill>
              </a:defRPr>
            </a:lvl7pPr>
            <a:lvl8pPr lvl="7">
              <a:spcBef>
                <a:spcPts val="0"/>
              </a:spcBef>
              <a:spcAft>
                <a:spcPts val="0"/>
              </a:spcAft>
              <a:buClr>
                <a:schemeClr val="dk1"/>
              </a:buClr>
              <a:buSzPts val="2400"/>
              <a:buFont typeface="Work Sans"/>
              <a:buNone/>
              <a:defRPr sz="2400">
                <a:solidFill>
                  <a:schemeClr val="dk1"/>
                </a:solidFill>
              </a:defRPr>
            </a:lvl8pPr>
            <a:lvl9pPr lvl="8">
              <a:spcBef>
                <a:spcPts val="0"/>
              </a:spcBef>
              <a:spcAft>
                <a:spcPts val="0"/>
              </a:spcAft>
              <a:buClr>
                <a:schemeClr val="dk1"/>
              </a:buClr>
              <a:buSzPts val="2400"/>
              <a:buFont typeface="Work Sans"/>
              <a:buNone/>
              <a:defRPr sz="2400">
                <a:solidFill>
                  <a:schemeClr val="dk1"/>
                </a:solidFill>
              </a:defRPr>
            </a:lvl9pPr>
          </a:lstStyle>
          <a:p/>
        </p:txBody>
      </p:sp>
      <p:sp>
        <p:nvSpPr>
          <p:cNvPr id="211" name="Google Shape;211;p26"/>
          <p:cNvSpPr txBox="1"/>
          <p:nvPr>
            <p:ph idx="6" type="title"/>
          </p:nvPr>
        </p:nvSpPr>
        <p:spPr>
          <a:xfrm>
            <a:off x="5259900" y="2571800"/>
            <a:ext cx="3539100" cy="12861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Medium"/>
              <a:buNone/>
              <a:defRPr/>
            </a:lvl1pPr>
            <a:lvl2pPr lvl="1">
              <a:spcBef>
                <a:spcPts val="0"/>
              </a:spcBef>
              <a:spcAft>
                <a:spcPts val="0"/>
              </a:spcAft>
              <a:buClr>
                <a:schemeClr val="dk1"/>
              </a:buClr>
              <a:buSzPts val="2400"/>
              <a:buFont typeface="Work Sans"/>
              <a:buNone/>
              <a:defRPr sz="2400">
                <a:solidFill>
                  <a:schemeClr val="dk1"/>
                </a:solidFill>
              </a:defRPr>
            </a:lvl2pPr>
            <a:lvl3pPr lvl="2">
              <a:spcBef>
                <a:spcPts val="0"/>
              </a:spcBef>
              <a:spcAft>
                <a:spcPts val="0"/>
              </a:spcAft>
              <a:buClr>
                <a:schemeClr val="dk1"/>
              </a:buClr>
              <a:buSzPts val="2400"/>
              <a:buFont typeface="Work Sans"/>
              <a:buNone/>
              <a:defRPr sz="2400">
                <a:solidFill>
                  <a:schemeClr val="dk1"/>
                </a:solidFill>
              </a:defRPr>
            </a:lvl3pPr>
            <a:lvl4pPr lvl="3">
              <a:spcBef>
                <a:spcPts val="0"/>
              </a:spcBef>
              <a:spcAft>
                <a:spcPts val="0"/>
              </a:spcAft>
              <a:buClr>
                <a:schemeClr val="dk1"/>
              </a:buClr>
              <a:buSzPts val="2400"/>
              <a:buFont typeface="Work Sans"/>
              <a:buNone/>
              <a:defRPr sz="2400">
                <a:solidFill>
                  <a:schemeClr val="dk1"/>
                </a:solidFill>
              </a:defRPr>
            </a:lvl4pPr>
            <a:lvl5pPr lvl="4">
              <a:spcBef>
                <a:spcPts val="0"/>
              </a:spcBef>
              <a:spcAft>
                <a:spcPts val="0"/>
              </a:spcAft>
              <a:buClr>
                <a:schemeClr val="dk1"/>
              </a:buClr>
              <a:buSzPts val="2400"/>
              <a:buFont typeface="Work Sans"/>
              <a:buNone/>
              <a:defRPr sz="2400">
                <a:solidFill>
                  <a:schemeClr val="dk1"/>
                </a:solidFill>
              </a:defRPr>
            </a:lvl5pPr>
            <a:lvl6pPr lvl="5">
              <a:spcBef>
                <a:spcPts val="0"/>
              </a:spcBef>
              <a:spcAft>
                <a:spcPts val="0"/>
              </a:spcAft>
              <a:buClr>
                <a:schemeClr val="dk1"/>
              </a:buClr>
              <a:buSzPts val="2400"/>
              <a:buFont typeface="Work Sans"/>
              <a:buNone/>
              <a:defRPr sz="2400">
                <a:solidFill>
                  <a:schemeClr val="dk1"/>
                </a:solidFill>
              </a:defRPr>
            </a:lvl6pPr>
            <a:lvl7pPr lvl="6">
              <a:spcBef>
                <a:spcPts val="0"/>
              </a:spcBef>
              <a:spcAft>
                <a:spcPts val="0"/>
              </a:spcAft>
              <a:buClr>
                <a:schemeClr val="dk1"/>
              </a:buClr>
              <a:buSzPts val="2400"/>
              <a:buFont typeface="Work Sans"/>
              <a:buNone/>
              <a:defRPr sz="2400">
                <a:solidFill>
                  <a:schemeClr val="dk1"/>
                </a:solidFill>
              </a:defRPr>
            </a:lvl7pPr>
            <a:lvl8pPr lvl="7">
              <a:spcBef>
                <a:spcPts val="0"/>
              </a:spcBef>
              <a:spcAft>
                <a:spcPts val="0"/>
              </a:spcAft>
              <a:buClr>
                <a:schemeClr val="dk1"/>
              </a:buClr>
              <a:buSzPts val="2400"/>
              <a:buFont typeface="Work Sans"/>
              <a:buNone/>
              <a:defRPr sz="2400">
                <a:solidFill>
                  <a:schemeClr val="dk1"/>
                </a:solidFill>
              </a:defRPr>
            </a:lvl8pPr>
            <a:lvl9pPr lvl="8">
              <a:spcBef>
                <a:spcPts val="0"/>
              </a:spcBef>
              <a:spcAft>
                <a:spcPts val="0"/>
              </a:spcAft>
              <a:buClr>
                <a:schemeClr val="dk1"/>
              </a:buClr>
              <a:buSzPts val="2400"/>
              <a:buFont typeface="Work Sans"/>
              <a:buNone/>
              <a:defRPr sz="2400">
                <a:solidFill>
                  <a:schemeClr val="dk1"/>
                </a:solidFill>
              </a:defRPr>
            </a:lvl9pPr>
          </a:lstStyle>
          <a:p/>
        </p:txBody>
      </p:sp>
      <p:sp>
        <p:nvSpPr>
          <p:cNvPr id="212" name="Google Shape;212;p26"/>
          <p:cNvSpPr txBox="1"/>
          <p:nvPr>
            <p:ph idx="7" type="title"/>
          </p:nvPr>
        </p:nvSpPr>
        <p:spPr>
          <a:xfrm>
            <a:off x="5266966" y="3857975"/>
            <a:ext cx="3876300" cy="1286100"/>
          </a:xfrm>
          <a:prstGeom prst="rect">
            <a:avLst/>
          </a:prstGeom>
          <a:solidFill>
            <a:schemeClr val="dk2"/>
          </a:solidFill>
        </p:spPr>
        <p:txBody>
          <a:bodyPr anchorCtr="0" anchor="t" bIns="91425" lIns="91425" spcFirstLastPara="1" rIns="91425" wrap="square" tIns="91425">
            <a:noAutofit/>
          </a:bodyPr>
          <a:lstStyle>
            <a:lvl1pPr lvl="0">
              <a:spcBef>
                <a:spcPts val="0"/>
              </a:spcBef>
              <a:spcAft>
                <a:spcPts val="0"/>
              </a:spcAft>
              <a:buSzPts val="2400"/>
              <a:buFont typeface="Work Sans Medium"/>
              <a:buNone/>
              <a:defRPr/>
            </a:lvl1pPr>
            <a:lvl2pPr lvl="1">
              <a:spcBef>
                <a:spcPts val="0"/>
              </a:spcBef>
              <a:spcAft>
                <a:spcPts val="0"/>
              </a:spcAft>
              <a:buClr>
                <a:schemeClr val="dk1"/>
              </a:buClr>
              <a:buSzPts val="2400"/>
              <a:buFont typeface="Work Sans"/>
              <a:buNone/>
              <a:defRPr sz="2400">
                <a:solidFill>
                  <a:schemeClr val="dk1"/>
                </a:solidFill>
              </a:defRPr>
            </a:lvl2pPr>
            <a:lvl3pPr lvl="2">
              <a:spcBef>
                <a:spcPts val="0"/>
              </a:spcBef>
              <a:spcAft>
                <a:spcPts val="0"/>
              </a:spcAft>
              <a:buClr>
                <a:schemeClr val="dk1"/>
              </a:buClr>
              <a:buSzPts val="2400"/>
              <a:buFont typeface="Work Sans"/>
              <a:buNone/>
              <a:defRPr sz="2400">
                <a:solidFill>
                  <a:schemeClr val="dk1"/>
                </a:solidFill>
              </a:defRPr>
            </a:lvl3pPr>
            <a:lvl4pPr lvl="3">
              <a:spcBef>
                <a:spcPts val="0"/>
              </a:spcBef>
              <a:spcAft>
                <a:spcPts val="0"/>
              </a:spcAft>
              <a:buClr>
                <a:schemeClr val="dk1"/>
              </a:buClr>
              <a:buSzPts val="2400"/>
              <a:buFont typeface="Work Sans"/>
              <a:buNone/>
              <a:defRPr sz="2400">
                <a:solidFill>
                  <a:schemeClr val="dk1"/>
                </a:solidFill>
              </a:defRPr>
            </a:lvl4pPr>
            <a:lvl5pPr lvl="4">
              <a:spcBef>
                <a:spcPts val="0"/>
              </a:spcBef>
              <a:spcAft>
                <a:spcPts val="0"/>
              </a:spcAft>
              <a:buClr>
                <a:schemeClr val="dk1"/>
              </a:buClr>
              <a:buSzPts val="2400"/>
              <a:buFont typeface="Work Sans"/>
              <a:buNone/>
              <a:defRPr sz="2400">
                <a:solidFill>
                  <a:schemeClr val="dk1"/>
                </a:solidFill>
              </a:defRPr>
            </a:lvl5pPr>
            <a:lvl6pPr lvl="5">
              <a:spcBef>
                <a:spcPts val="0"/>
              </a:spcBef>
              <a:spcAft>
                <a:spcPts val="0"/>
              </a:spcAft>
              <a:buClr>
                <a:schemeClr val="dk1"/>
              </a:buClr>
              <a:buSzPts val="2400"/>
              <a:buFont typeface="Work Sans"/>
              <a:buNone/>
              <a:defRPr sz="2400">
                <a:solidFill>
                  <a:schemeClr val="dk1"/>
                </a:solidFill>
              </a:defRPr>
            </a:lvl6pPr>
            <a:lvl7pPr lvl="6">
              <a:spcBef>
                <a:spcPts val="0"/>
              </a:spcBef>
              <a:spcAft>
                <a:spcPts val="0"/>
              </a:spcAft>
              <a:buClr>
                <a:schemeClr val="dk1"/>
              </a:buClr>
              <a:buSzPts val="2400"/>
              <a:buFont typeface="Work Sans"/>
              <a:buNone/>
              <a:defRPr sz="2400">
                <a:solidFill>
                  <a:schemeClr val="dk1"/>
                </a:solidFill>
              </a:defRPr>
            </a:lvl7pPr>
            <a:lvl8pPr lvl="7">
              <a:spcBef>
                <a:spcPts val="0"/>
              </a:spcBef>
              <a:spcAft>
                <a:spcPts val="0"/>
              </a:spcAft>
              <a:buClr>
                <a:schemeClr val="dk1"/>
              </a:buClr>
              <a:buSzPts val="2400"/>
              <a:buFont typeface="Work Sans"/>
              <a:buNone/>
              <a:defRPr sz="2400">
                <a:solidFill>
                  <a:schemeClr val="dk1"/>
                </a:solidFill>
              </a:defRPr>
            </a:lvl8pPr>
            <a:lvl9pPr lvl="8">
              <a:spcBef>
                <a:spcPts val="0"/>
              </a:spcBef>
              <a:spcAft>
                <a:spcPts val="0"/>
              </a:spcAft>
              <a:buClr>
                <a:schemeClr val="dk1"/>
              </a:buClr>
              <a:buSzPts val="2400"/>
              <a:buFont typeface="Work Sans"/>
              <a:buNone/>
              <a:defRPr sz="2400">
                <a:solidFill>
                  <a:schemeClr val="dk1"/>
                </a:solidFill>
              </a:defRPr>
            </a:lvl9pPr>
          </a:lstStyle>
          <a:p/>
        </p:txBody>
      </p:sp>
      <p:sp>
        <p:nvSpPr>
          <p:cNvPr id="213" name="Google Shape;213;p26"/>
          <p:cNvSpPr txBox="1"/>
          <p:nvPr>
            <p:ph idx="8" type="body"/>
          </p:nvPr>
        </p:nvSpPr>
        <p:spPr>
          <a:xfrm>
            <a:off x="5263450" y="683550"/>
            <a:ext cx="3884100" cy="602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Work Sans"/>
              <a:buChar char="●"/>
              <a:defRPr sz="800"/>
            </a:lvl1pPr>
            <a:lvl2pPr indent="-279400" lvl="1" marL="914400">
              <a:spcBef>
                <a:spcPts val="0"/>
              </a:spcBef>
              <a:spcAft>
                <a:spcPts val="0"/>
              </a:spcAft>
              <a:buSzPts val="800"/>
              <a:buFont typeface="Work Sans"/>
              <a:buChar char="○"/>
              <a:defRPr sz="800"/>
            </a:lvl2pPr>
            <a:lvl3pPr indent="-279400" lvl="2" marL="1371600">
              <a:spcBef>
                <a:spcPts val="0"/>
              </a:spcBef>
              <a:spcAft>
                <a:spcPts val="0"/>
              </a:spcAft>
              <a:buSzPts val="800"/>
              <a:buFont typeface="Work Sans"/>
              <a:buChar char="■"/>
              <a:defRPr sz="800"/>
            </a:lvl3pPr>
            <a:lvl4pPr indent="-279400" lvl="3" marL="1828800">
              <a:spcBef>
                <a:spcPts val="0"/>
              </a:spcBef>
              <a:spcAft>
                <a:spcPts val="0"/>
              </a:spcAft>
              <a:buSzPts val="800"/>
              <a:buFont typeface="Work Sans"/>
              <a:buChar char="●"/>
              <a:defRPr sz="800"/>
            </a:lvl4pPr>
            <a:lvl5pPr indent="-279400" lvl="4" marL="2286000">
              <a:spcBef>
                <a:spcPts val="0"/>
              </a:spcBef>
              <a:spcAft>
                <a:spcPts val="0"/>
              </a:spcAft>
              <a:buSzPts val="800"/>
              <a:buFont typeface="Work Sans"/>
              <a:buChar char="○"/>
              <a:defRPr sz="800"/>
            </a:lvl5pPr>
            <a:lvl6pPr indent="-279400" lvl="5" marL="2743200">
              <a:spcBef>
                <a:spcPts val="0"/>
              </a:spcBef>
              <a:spcAft>
                <a:spcPts val="0"/>
              </a:spcAft>
              <a:buSzPts val="800"/>
              <a:buFont typeface="Work Sans"/>
              <a:buChar char="■"/>
              <a:defRPr sz="800"/>
            </a:lvl6pPr>
            <a:lvl7pPr indent="-279400" lvl="6" marL="3200400">
              <a:spcBef>
                <a:spcPts val="0"/>
              </a:spcBef>
              <a:spcAft>
                <a:spcPts val="0"/>
              </a:spcAft>
              <a:buSzPts val="800"/>
              <a:buFont typeface="Work Sans"/>
              <a:buChar char="●"/>
              <a:defRPr sz="800"/>
            </a:lvl7pPr>
            <a:lvl8pPr indent="-279400" lvl="7" marL="3657600">
              <a:spcBef>
                <a:spcPts val="0"/>
              </a:spcBef>
              <a:spcAft>
                <a:spcPts val="0"/>
              </a:spcAft>
              <a:buSzPts val="800"/>
              <a:buFont typeface="Work Sans"/>
              <a:buChar char="○"/>
              <a:defRPr sz="800"/>
            </a:lvl8pPr>
            <a:lvl9pPr indent="-279400" lvl="8" marL="4114800">
              <a:spcBef>
                <a:spcPts val="0"/>
              </a:spcBef>
              <a:spcAft>
                <a:spcPts val="0"/>
              </a:spcAft>
              <a:buSzPts val="800"/>
              <a:buFont typeface="Work Sans"/>
              <a:buChar char="■"/>
              <a:defRPr sz="800"/>
            </a:lvl9pPr>
          </a:lstStyle>
          <a:p/>
        </p:txBody>
      </p:sp>
      <p:sp>
        <p:nvSpPr>
          <p:cNvPr id="214" name="Google Shape;214;p26"/>
          <p:cNvSpPr txBox="1"/>
          <p:nvPr>
            <p:ph idx="9" type="body"/>
          </p:nvPr>
        </p:nvSpPr>
        <p:spPr>
          <a:xfrm>
            <a:off x="5263800" y="1969325"/>
            <a:ext cx="3884100" cy="602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Work Sans"/>
              <a:buChar char="●"/>
              <a:defRPr sz="800"/>
            </a:lvl1pPr>
            <a:lvl2pPr indent="-279400" lvl="1" marL="914400">
              <a:spcBef>
                <a:spcPts val="0"/>
              </a:spcBef>
              <a:spcAft>
                <a:spcPts val="0"/>
              </a:spcAft>
              <a:buSzPts val="800"/>
              <a:buFont typeface="Work Sans"/>
              <a:buChar char="○"/>
              <a:defRPr sz="800"/>
            </a:lvl2pPr>
            <a:lvl3pPr indent="-279400" lvl="2" marL="1371600">
              <a:spcBef>
                <a:spcPts val="0"/>
              </a:spcBef>
              <a:spcAft>
                <a:spcPts val="0"/>
              </a:spcAft>
              <a:buSzPts val="800"/>
              <a:buFont typeface="Work Sans"/>
              <a:buChar char="■"/>
              <a:defRPr sz="800"/>
            </a:lvl3pPr>
            <a:lvl4pPr indent="-279400" lvl="3" marL="1828800">
              <a:spcBef>
                <a:spcPts val="0"/>
              </a:spcBef>
              <a:spcAft>
                <a:spcPts val="0"/>
              </a:spcAft>
              <a:buSzPts val="800"/>
              <a:buFont typeface="Work Sans"/>
              <a:buChar char="●"/>
              <a:defRPr sz="800"/>
            </a:lvl4pPr>
            <a:lvl5pPr indent="-279400" lvl="4" marL="2286000">
              <a:spcBef>
                <a:spcPts val="0"/>
              </a:spcBef>
              <a:spcAft>
                <a:spcPts val="0"/>
              </a:spcAft>
              <a:buSzPts val="800"/>
              <a:buFont typeface="Work Sans"/>
              <a:buChar char="○"/>
              <a:defRPr sz="800"/>
            </a:lvl5pPr>
            <a:lvl6pPr indent="-279400" lvl="5" marL="2743200">
              <a:spcBef>
                <a:spcPts val="0"/>
              </a:spcBef>
              <a:spcAft>
                <a:spcPts val="0"/>
              </a:spcAft>
              <a:buSzPts val="800"/>
              <a:buFont typeface="Work Sans"/>
              <a:buChar char="■"/>
              <a:defRPr sz="800"/>
            </a:lvl6pPr>
            <a:lvl7pPr indent="-279400" lvl="6" marL="3200400">
              <a:spcBef>
                <a:spcPts val="0"/>
              </a:spcBef>
              <a:spcAft>
                <a:spcPts val="0"/>
              </a:spcAft>
              <a:buSzPts val="800"/>
              <a:buFont typeface="Work Sans"/>
              <a:buChar char="●"/>
              <a:defRPr sz="800"/>
            </a:lvl7pPr>
            <a:lvl8pPr indent="-279400" lvl="7" marL="3657600">
              <a:spcBef>
                <a:spcPts val="0"/>
              </a:spcBef>
              <a:spcAft>
                <a:spcPts val="0"/>
              </a:spcAft>
              <a:buSzPts val="800"/>
              <a:buFont typeface="Work Sans"/>
              <a:buChar char="○"/>
              <a:defRPr sz="800"/>
            </a:lvl8pPr>
            <a:lvl9pPr indent="-279400" lvl="8" marL="4114800">
              <a:spcBef>
                <a:spcPts val="0"/>
              </a:spcBef>
              <a:spcAft>
                <a:spcPts val="0"/>
              </a:spcAft>
              <a:buSzPts val="800"/>
              <a:buFont typeface="Work Sans"/>
              <a:buChar char="■"/>
              <a:defRPr sz="800"/>
            </a:lvl9pPr>
          </a:lstStyle>
          <a:p/>
        </p:txBody>
      </p:sp>
      <p:sp>
        <p:nvSpPr>
          <p:cNvPr id="215" name="Google Shape;215;p26"/>
          <p:cNvSpPr txBox="1"/>
          <p:nvPr>
            <p:ph idx="13" type="body"/>
          </p:nvPr>
        </p:nvSpPr>
        <p:spPr>
          <a:xfrm>
            <a:off x="5256000" y="3229925"/>
            <a:ext cx="3884100" cy="602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Work Sans"/>
              <a:buChar char="●"/>
              <a:defRPr sz="800"/>
            </a:lvl1pPr>
            <a:lvl2pPr indent="-279400" lvl="1" marL="914400">
              <a:spcBef>
                <a:spcPts val="0"/>
              </a:spcBef>
              <a:spcAft>
                <a:spcPts val="0"/>
              </a:spcAft>
              <a:buSzPts val="800"/>
              <a:buFont typeface="Work Sans"/>
              <a:buChar char="○"/>
              <a:defRPr sz="800"/>
            </a:lvl2pPr>
            <a:lvl3pPr indent="-279400" lvl="2" marL="1371600">
              <a:spcBef>
                <a:spcPts val="0"/>
              </a:spcBef>
              <a:spcAft>
                <a:spcPts val="0"/>
              </a:spcAft>
              <a:buSzPts val="800"/>
              <a:buFont typeface="Work Sans"/>
              <a:buChar char="■"/>
              <a:defRPr sz="800"/>
            </a:lvl3pPr>
            <a:lvl4pPr indent="-279400" lvl="3" marL="1828800">
              <a:spcBef>
                <a:spcPts val="0"/>
              </a:spcBef>
              <a:spcAft>
                <a:spcPts val="0"/>
              </a:spcAft>
              <a:buSzPts val="800"/>
              <a:buFont typeface="Work Sans"/>
              <a:buChar char="●"/>
              <a:defRPr sz="800"/>
            </a:lvl4pPr>
            <a:lvl5pPr indent="-279400" lvl="4" marL="2286000">
              <a:spcBef>
                <a:spcPts val="0"/>
              </a:spcBef>
              <a:spcAft>
                <a:spcPts val="0"/>
              </a:spcAft>
              <a:buSzPts val="800"/>
              <a:buFont typeface="Work Sans"/>
              <a:buChar char="○"/>
              <a:defRPr sz="800"/>
            </a:lvl5pPr>
            <a:lvl6pPr indent="-279400" lvl="5" marL="2743200">
              <a:spcBef>
                <a:spcPts val="0"/>
              </a:spcBef>
              <a:spcAft>
                <a:spcPts val="0"/>
              </a:spcAft>
              <a:buSzPts val="800"/>
              <a:buFont typeface="Work Sans"/>
              <a:buChar char="■"/>
              <a:defRPr sz="800"/>
            </a:lvl6pPr>
            <a:lvl7pPr indent="-279400" lvl="6" marL="3200400">
              <a:spcBef>
                <a:spcPts val="0"/>
              </a:spcBef>
              <a:spcAft>
                <a:spcPts val="0"/>
              </a:spcAft>
              <a:buSzPts val="800"/>
              <a:buFont typeface="Work Sans"/>
              <a:buChar char="●"/>
              <a:defRPr sz="800"/>
            </a:lvl7pPr>
            <a:lvl8pPr indent="-279400" lvl="7" marL="3657600">
              <a:spcBef>
                <a:spcPts val="0"/>
              </a:spcBef>
              <a:spcAft>
                <a:spcPts val="0"/>
              </a:spcAft>
              <a:buSzPts val="800"/>
              <a:buFont typeface="Work Sans"/>
              <a:buChar char="○"/>
              <a:defRPr sz="800"/>
            </a:lvl8pPr>
            <a:lvl9pPr indent="-279400" lvl="8" marL="4114800">
              <a:spcBef>
                <a:spcPts val="0"/>
              </a:spcBef>
              <a:spcAft>
                <a:spcPts val="0"/>
              </a:spcAft>
              <a:buSzPts val="800"/>
              <a:buFont typeface="Work Sans"/>
              <a:buChar char="■"/>
              <a:defRPr sz="800"/>
            </a:lvl9pPr>
          </a:lstStyle>
          <a:p/>
        </p:txBody>
      </p:sp>
      <p:sp>
        <p:nvSpPr>
          <p:cNvPr id="216" name="Google Shape;216;p26"/>
          <p:cNvSpPr txBox="1"/>
          <p:nvPr>
            <p:ph idx="14" type="body"/>
          </p:nvPr>
        </p:nvSpPr>
        <p:spPr>
          <a:xfrm>
            <a:off x="5263450" y="4541675"/>
            <a:ext cx="3884100" cy="602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Work Sans"/>
              <a:buChar char="●"/>
              <a:defRPr sz="800"/>
            </a:lvl1pPr>
            <a:lvl2pPr indent="-279400" lvl="1" marL="914400">
              <a:spcBef>
                <a:spcPts val="0"/>
              </a:spcBef>
              <a:spcAft>
                <a:spcPts val="0"/>
              </a:spcAft>
              <a:buSzPts val="800"/>
              <a:buFont typeface="Work Sans"/>
              <a:buChar char="○"/>
              <a:defRPr sz="800"/>
            </a:lvl2pPr>
            <a:lvl3pPr indent="-279400" lvl="2" marL="1371600">
              <a:spcBef>
                <a:spcPts val="0"/>
              </a:spcBef>
              <a:spcAft>
                <a:spcPts val="0"/>
              </a:spcAft>
              <a:buSzPts val="800"/>
              <a:buFont typeface="Work Sans"/>
              <a:buChar char="■"/>
              <a:defRPr sz="800"/>
            </a:lvl3pPr>
            <a:lvl4pPr indent="-279400" lvl="3" marL="1828800">
              <a:spcBef>
                <a:spcPts val="0"/>
              </a:spcBef>
              <a:spcAft>
                <a:spcPts val="0"/>
              </a:spcAft>
              <a:buSzPts val="800"/>
              <a:buFont typeface="Work Sans"/>
              <a:buChar char="●"/>
              <a:defRPr sz="800"/>
            </a:lvl4pPr>
            <a:lvl5pPr indent="-279400" lvl="4" marL="2286000">
              <a:spcBef>
                <a:spcPts val="0"/>
              </a:spcBef>
              <a:spcAft>
                <a:spcPts val="0"/>
              </a:spcAft>
              <a:buSzPts val="800"/>
              <a:buFont typeface="Work Sans"/>
              <a:buChar char="○"/>
              <a:defRPr sz="800"/>
            </a:lvl5pPr>
            <a:lvl6pPr indent="-279400" lvl="5" marL="2743200">
              <a:spcBef>
                <a:spcPts val="0"/>
              </a:spcBef>
              <a:spcAft>
                <a:spcPts val="0"/>
              </a:spcAft>
              <a:buSzPts val="800"/>
              <a:buFont typeface="Work Sans"/>
              <a:buChar char="■"/>
              <a:defRPr sz="800"/>
            </a:lvl6pPr>
            <a:lvl7pPr indent="-279400" lvl="6" marL="3200400">
              <a:spcBef>
                <a:spcPts val="0"/>
              </a:spcBef>
              <a:spcAft>
                <a:spcPts val="0"/>
              </a:spcAft>
              <a:buSzPts val="800"/>
              <a:buFont typeface="Work Sans"/>
              <a:buChar char="●"/>
              <a:defRPr sz="800"/>
            </a:lvl7pPr>
            <a:lvl8pPr indent="-279400" lvl="7" marL="3657600">
              <a:spcBef>
                <a:spcPts val="0"/>
              </a:spcBef>
              <a:spcAft>
                <a:spcPts val="0"/>
              </a:spcAft>
              <a:buSzPts val="800"/>
              <a:buFont typeface="Work Sans"/>
              <a:buChar char="○"/>
              <a:defRPr sz="800"/>
            </a:lvl8pPr>
            <a:lvl9pPr indent="-279400" lvl="8" marL="4114800">
              <a:spcBef>
                <a:spcPts val="0"/>
              </a:spcBef>
              <a:spcAft>
                <a:spcPts val="0"/>
              </a:spcAft>
              <a:buSzPts val="800"/>
              <a:buFont typeface="Work Sans"/>
              <a:buChar char="■"/>
              <a:defRPr sz="800"/>
            </a:lvl9pPr>
          </a:lstStyle>
          <a:p/>
        </p:txBody>
      </p:sp>
      <p:sp>
        <p:nvSpPr>
          <p:cNvPr id="217" name="Google Shape;217;p26"/>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PIs">
  <p:cSld name="TITLE_19">
    <p:spTree>
      <p:nvGrpSpPr>
        <p:cNvPr id="218" name="Shape 218"/>
        <p:cNvGrpSpPr/>
        <p:nvPr/>
      </p:nvGrpSpPr>
      <p:grpSpPr>
        <a:xfrm>
          <a:off x="0" y="0"/>
          <a:ext cx="0" cy="0"/>
          <a:chOff x="0" y="0"/>
          <a:chExt cx="0" cy="0"/>
        </a:xfrm>
      </p:grpSpPr>
      <p:sp>
        <p:nvSpPr>
          <p:cNvPr id="219" name="Google Shape;219;p27"/>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7"/>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221" name="Google Shape;221;p27"/>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222" name="Google Shape;222;p27"/>
          <p:cNvSpPr/>
          <p:nvPr/>
        </p:nvSpPr>
        <p:spPr>
          <a:xfrm>
            <a:off x="1983450" y="1918800"/>
            <a:ext cx="7160400" cy="644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 name="Google Shape;223;p27"/>
          <p:cNvSpPr/>
          <p:nvPr/>
        </p:nvSpPr>
        <p:spPr>
          <a:xfrm>
            <a:off x="1983450" y="2563138"/>
            <a:ext cx="7160400" cy="644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4" name="Google Shape;224;p27"/>
          <p:cNvSpPr/>
          <p:nvPr/>
        </p:nvSpPr>
        <p:spPr>
          <a:xfrm>
            <a:off x="1983450" y="3207550"/>
            <a:ext cx="7160400" cy="644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 name="Google Shape;225;p27"/>
          <p:cNvSpPr/>
          <p:nvPr/>
        </p:nvSpPr>
        <p:spPr>
          <a:xfrm>
            <a:off x="1983450" y="3851888"/>
            <a:ext cx="7160400" cy="644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6" name="Google Shape;226;p27"/>
          <p:cNvSpPr/>
          <p:nvPr/>
        </p:nvSpPr>
        <p:spPr>
          <a:xfrm>
            <a:off x="1983450" y="4496300"/>
            <a:ext cx="7160400" cy="644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27" name="Google Shape;227;p27"/>
          <p:cNvCxnSpPr/>
          <p:nvPr/>
        </p:nvCxnSpPr>
        <p:spPr>
          <a:xfrm>
            <a:off x="743700" y="2563200"/>
            <a:ext cx="8400300" cy="0"/>
          </a:xfrm>
          <a:prstGeom prst="straightConnector1">
            <a:avLst/>
          </a:prstGeom>
          <a:noFill/>
          <a:ln cap="flat" cmpd="sng" w="9525">
            <a:solidFill>
              <a:schemeClr val="dk1"/>
            </a:solidFill>
            <a:prstDash val="solid"/>
            <a:round/>
            <a:headEnd len="med" w="med" type="none"/>
            <a:tailEnd len="med" w="med" type="none"/>
          </a:ln>
        </p:spPr>
      </p:cxnSp>
      <p:cxnSp>
        <p:nvCxnSpPr>
          <p:cNvPr id="228" name="Google Shape;228;p27"/>
          <p:cNvCxnSpPr/>
          <p:nvPr/>
        </p:nvCxnSpPr>
        <p:spPr>
          <a:xfrm>
            <a:off x="743700" y="3207550"/>
            <a:ext cx="8400300" cy="0"/>
          </a:xfrm>
          <a:prstGeom prst="straightConnector1">
            <a:avLst/>
          </a:prstGeom>
          <a:noFill/>
          <a:ln cap="flat" cmpd="sng" w="9525">
            <a:solidFill>
              <a:schemeClr val="dk1"/>
            </a:solidFill>
            <a:prstDash val="solid"/>
            <a:round/>
            <a:headEnd len="med" w="med" type="none"/>
            <a:tailEnd len="med" w="med" type="none"/>
          </a:ln>
        </p:spPr>
      </p:cxnSp>
      <p:cxnSp>
        <p:nvCxnSpPr>
          <p:cNvPr id="229" name="Google Shape;229;p27"/>
          <p:cNvCxnSpPr/>
          <p:nvPr/>
        </p:nvCxnSpPr>
        <p:spPr>
          <a:xfrm>
            <a:off x="743700" y="3851950"/>
            <a:ext cx="8400300" cy="0"/>
          </a:xfrm>
          <a:prstGeom prst="straightConnector1">
            <a:avLst/>
          </a:prstGeom>
          <a:noFill/>
          <a:ln cap="flat" cmpd="sng" w="9525">
            <a:solidFill>
              <a:schemeClr val="dk1"/>
            </a:solidFill>
            <a:prstDash val="solid"/>
            <a:round/>
            <a:headEnd len="med" w="med" type="none"/>
            <a:tailEnd len="med" w="med" type="none"/>
          </a:ln>
        </p:spPr>
      </p:cxnSp>
      <p:cxnSp>
        <p:nvCxnSpPr>
          <p:cNvPr id="230" name="Google Shape;230;p27"/>
          <p:cNvCxnSpPr/>
          <p:nvPr/>
        </p:nvCxnSpPr>
        <p:spPr>
          <a:xfrm>
            <a:off x="743700" y="4490500"/>
            <a:ext cx="8400300" cy="0"/>
          </a:xfrm>
          <a:prstGeom prst="straightConnector1">
            <a:avLst/>
          </a:prstGeom>
          <a:noFill/>
          <a:ln cap="flat" cmpd="sng" w="9525">
            <a:solidFill>
              <a:schemeClr val="dk1"/>
            </a:solidFill>
            <a:prstDash val="solid"/>
            <a:round/>
            <a:headEnd len="med" w="med" type="none"/>
            <a:tailEnd len="med" w="med" type="none"/>
          </a:ln>
        </p:spPr>
      </p:cxnSp>
      <p:sp>
        <p:nvSpPr>
          <p:cNvPr id="231" name="Google Shape;231;p27"/>
          <p:cNvSpPr txBox="1"/>
          <p:nvPr>
            <p:ph idx="3" type="subTitle"/>
          </p:nvPr>
        </p:nvSpPr>
        <p:spPr>
          <a:xfrm>
            <a:off x="2290275" y="1918750"/>
            <a:ext cx="3349800" cy="644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a:buNone/>
              <a:defRPr sz="2400"/>
            </a:lvl1pPr>
            <a:lvl2pPr lvl="1">
              <a:spcBef>
                <a:spcPts val="0"/>
              </a:spcBef>
              <a:spcAft>
                <a:spcPts val="0"/>
              </a:spcAft>
              <a:buClr>
                <a:schemeClr val="dk1"/>
              </a:buClr>
              <a:buSzPts val="2400"/>
              <a:buFont typeface="Work Sans"/>
              <a:buNone/>
              <a:defRPr sz="2400"/>
            </a:lvl2pPr>
            <a:lvl3pPr lvl="2">
              <a:spcBef>
                <a:spcPts val="0"/>
              </a:spcBef>
              <a:spcAft>
                <a:spcPts val="0"/>
              </a:spcAft>
              <a:buClr>
                <a:schemeClr val="dk1"/>
              </a:buClr>
              <a:buSzPts val="2400"/>
              <a:buFont typeface="Work Sans"/>
              <a:buNone/>
              <a:defRPr sz="2400"/>
            </a:lvl3pPr>
            <a:lvl4pPr lvl="3">
              <a:spcBef>
                <a:spcPts val="0"/>
              </a:spcBef>
              <a:spcAft>
                <a:spcPts val="0"/>
              </a:spcAft>
              <a:buClr>
                <a:schemeClr val="dk1"/>
              </a:buClr>
              <a:buSzPts val="2400"/>
              <a:buFont typeface="Work Sans"/>
              <a:buNone/>
              <a:defRPr sz="2400"/>
            </a:lvl4pPr>
            <a:lvl5pPr lvl="4">
              <a:spcBef>
                <a:spcPts val="0"/>
              </a:spcBef>
              <a:spcAft>
                <a:spcPts val="0"/>
              </a:spcAft>
              <a:buClr>
                <a:schemeClr val="dk1"/>
              </a:buClr>
              <a:buSzPts val="2400"/>
              <a:buFont typeface="Work Sans"/>
              <a:buNone/>
              <a:defRPr sz="2400"/>
            </a:lvl5pPr>
            <a:lvl6pPr lvl="5">
              <a:spcBef>
                <a:spcPts val="0"/>
              </a:spcBef>
              <a:spcAft>
                <a:spcPts val="0"/>
              </a:spcAft>
              <a:buClr>
                <a:schemeClr val="dk1"/>
              </a:buClr>
              <a:buSzPts val="2400"/>
              <a:buFont typeface="Work Sans"/>
              <a:buNone/>
              <a:defRPr sz="2400"/>
            </a:lvl6pPr>
            <a:lvl7pPr lvl="6">
              <a:spcBef>
                <a:spcPts val="0"/>
              </a:spcBef>
              <a:spcAft>
                <a:spcPts val="0"/>
              </a:spcAft>
              <a:buClr>
                <a:schemeClr val="dk1"/>
              </a:buClr>
              <a:buSzPts val="2400"/>
              <a:buFont typeface="Work Sans"/>
              <a:buNone/>
              <a:defRPr sz="2400"/>
            </a:lvl7pPr>
            <a:lvl8pPr lvl="7">
              <a:spcBef>
                <a:spcPts val="0"/>
              </a:spcBef>
              <a:spcAft>
                <a:spcPts val="0"/>
              </a:spcAft>
              <a:buClr>
                <a:schemeClr val="dk1"/>
              </a:buClr>
              <a:buSzPts val="2400"/>
              <a:buFont typeface="Work Sans"/>
              <a:buNone/>
              <a:defRPr sz="2400"/>
            </a:lvl8pPr>
            <a:lvl9pPr lvl="8">
              <a:spcBef>
                <a:spcPts val="0"/>
              </a:spcBef>
              <a:spcAft>
                <a:spcPts val="0"/>
              </a:spcAft>
              <a:buClr>
                <a:schemeClr val="dk1"/>
              </a:buClr>
              <a:buSzPts val="2400"/>
              <a:buFont typeface="Work Sans"/>
              <a:buNone/>
              <a:defRPr sz="2400"/>
            </a:lvl9pPr>
          </a:lstStyle>
          <a:p/>
        </p:txBody>
      </p:sp>
      <p:sp>
        <p:nvSpPr>
          <p:cNvPr id="232" name="Google Shape;232;p27"/>
          <p:cNvSpPr txBox="1"/>
          <p:nvPr>
            <p:ph idx="4" type="subTitle"/>
          </p:nvPr>
        </p:nvSpPr>
        <p:spPr>
          <a:xfrm>
            <a:off x="2290275" y="2563200"/>
            <a:ext cx="3349800" cy="644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a:buNone/>
              <a:defRPr sz="2400"/>
            </a:lvl1pPr>
            <a:lvl2pPr lvl="1">
              <a:spcBef>
                <a:spcPts val="0"/>
              </a:spcBef>
              <a:spcAft>
                <a:spcPts val="0"/>
              </a:spcAft>
              <a:buClr>
                <a:schemeClr val="dk1"/>
              </a:buClr>
              <a:buSzPts val="2400"/>
              <a:buFont typeface="Work Sans"/>
              <a:buNone/>
              <a:defRPr sz="2400"/>
            </a:lvl2pPr>
            <a:lvl3pPr lvl="2">
              <a:spcBef>
                <a:spcPts val="0"/>
              </a:spcBef>
              <a:spcAft>
                <a:spcPts val="0"/>
              </a:spcAft>
              <a:buClr>
                <a:schemeClr val="dk1"/>
              </a:buClr>
              <a:buSzPts val="2400"/>
              <a:buFont typeface="Work Sans"/>
              <a:buNone/>
              <a:defRPr sz="2400"/>
            </a:lvl3pPr>
            <a:lvl4pPr lvl="3">
              <a:spcBef>
                <a:spcPts val="0"/>
              </a:spcBef>
              <a:spcAft>
                <a:spcPts val="0"/>
              </a:spcAft>
              <a:buClr>
                <a:schemeClr val="dk1"/>
              </a:buClr>
              <a:buSzPts val="2400"/>
              <a:buFont typeface="Work Sans"/>
              <a:buNone/>
              <a:defRPr sz="2400"/>
            </a:lvl4pPr>
            <a:lvl5pPr lvl="4">
              <a:spcBef>
                <a:spcPts val="0"/>
              </a:spcBef>
              <a:spcAft>
                <a:spcPts val="0"/>
              </a:spcAft>
              <a:buClr>
                <a:schemeClr val="dk1"/>
              </a:buClr>
              <a:buSzPts val="2400"/>
              <a:buFont typeface="Work Sans"/>
              <a:buNone/>
              <a:defRPr sz="2400"/>
            </a:lvl5pPr>
            <a:lvl6pPr lvl="5">
              <a:spcBef>
                <a:spcPts val="0"/>
              </a:spcBef>
              <a:spcAft>
                <a:spcPts val="0"/>
              </a:spcAft>
              <a:buClr>
                <a:schemeClr val="dk1"/>
              </a:buClr>
              <a:buSzPts val="2400"/>
              <a:buFont typeface="Work Sans"/>
              <a:buNone/>
              <a:defRPr sz="2400"/>
            </a:lvl6pPr>
            <a:lvl7pPr lvl="6">
              <a:spcBef>
                <a:spcPts val="0"/>
              </a:spcBef>
              <a:spcAft>
                <a:spcPts val="0"/>
              </a:spcAft>
              <a:buClr>
                <a:schemeClr val="dk1"/>
              </a:buClr>
              <a:buSzPts val="2400"/>
              <a:buFont typeface="Work Sans"/>
              <a:buNone/>
              <a:defRPr sz="2400"/>
            </a:lvl7pPr>
            <a:lvl8pPr lvl="7">
              <a:spcBef>
                <a:spcPts val="0"/>
              </a:spcBef>
              <a:spcAft>
                <a:spcPts val="0"/>
              </a:spcAft>
              <a:buClr>
                <a:schemeClr val="dk1"/>
              </a:buClr>
              <a:buSzPts val="2400"/>
              <a:buFont typeface="Work Sans"/>
              <a:buNone/>
              <a:defRPr sz="2400"/>
            </a:lvl8pPr>
            <a:lvl9pPr lvl="8">
              <a:spcBef>
                <a:spcPts val="0"/>
              </a:spcBef>
              <a:spcAft>
                <a:spcPts val="0"/>
              </a:spcAft>
              <a:buClr>
                <a:schemeClr val="dk1"/>
              </a:buClr>
              <a:buSzPts val="2400"/>
              <a:buFont typeface="Work Sans"/>
              <a:buNone/>
              <a:defRPr sz="2400"/>
            </a:lvl9pPr>
          </a:lstStyle>
          <a:p/>
        </p:txBody>
      </p:sp>
      <p:sp>
        <p:nvSpPr>
          <p:cNvPr id="233" name="Google Shape;233;p27"/>
          <p:cNvSpPr txBox="1"/>
          <p:nvPr>
            <p:ph idx="5" type="subTitle"/>
          </p:nvPr>
        </p:nvSpPr>
        <p:spPr>
          <a:xfrm>
            <a:off x="2290275" y="3207550"/>
            <a:ext cx="3349800" cy="644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a:buNone/>
              <a:defRPr sz="2400"/>
            </a:lvl1pPr>
            <a:lvl2pPr lvl="1">
              <a:spcBef>
                <a:spcPts val="0"/>
              </a:spcBef>
              <a:spcAft>
                <a:spcPts val="0"/>
              </a:spcAft>
              <a:buClr>
                <a:schemeClr val="dk1"/>
              </a:buClr>
              <a:buSzPts val="2400"/>
              <a:buFont typeface="Work Sans"/>
              <a:buNone/>
              <a:defRPr sz="2400"/>
            </a:lvl2pPr>
            <a:lvl3pPr lvl="2">
              <a:spcBef>
                <a:spcPts val="0"/>
              </a:spcBef>
              <a:spcAft>
                <a:spcPts val="0"/>
              </a:spcAft>
              <a:buClr>
                <a:schemeClr val="dk1"/>
              </a:buClr>
              <a:buSzPts val="2400"/>
              <a:buFont typeface="Work Sans"/>
              <a:buNone/>
              <a:defRPr sz="2400"/>
            </a:lvl3pPr>
            <a:lvl4pPr lvl="3">
              <a:spcBef>
                <a:spcPts val="0"/>
              </a:spcBef>
              <a:spcAft>
                <a:spcPts val="0"/>
              </a:spcAft>
              <a:buClr>
                <a:schemeClr val="dk1"/>
              </a:buClr>
              <a:buSzPts val="2400"/>
              <a:buFont typeface="Work Sans"/>
              <a:buNone/>
              <a:defRPr sz="2400"/>
            </a:lvl4pPr>
            <a:lvl5pPr lvl="4">
              <a:spcBef>
                <a:spcPts val="0"/>
              </a:spcBef>
              <a:spcAft>
                <a:spcPts val="0"/>
              </a:spcAft>
              <a:buClr>
                <a:schemeClr val="dk1"/>
              </a:buClr>
              <a:buSzPts val="2400"/>
              <a:buFont typeface="Work Sans"/>
              <a:buNone/>
              <a:defRPr sz="2400"/>
            </a:lvl5pPr>
            <a:lvl6pPr lvl="5">
              <a:spcBef>
                <a:spcPts val="0"/>
              </a:spcBef>
              <a:spcAft>
                <a:spcPts val="0"/>
              </a:spcAft>
              <a:buClr>
                <a:schemeClr val="dk1"/>
              </a:buClr>
              <a:buSzPts val="2400"/>
              <a:buFont typeface="Work Sans"/>
              <a:buNone/>
              <a:defRPr sz="2400"/>
            </a:lvl6pPr>
            <a:lvl7pPr lvl="6">
              <a:spcBef>
                <a:spcPts val="0"/>
              </a:spcBef>
              <a:spcAft>
                <a:spcPts val="0"/>
              </a:spcAft>
              <a:buClr>
                <a:schemeClr val="dk1"/>
              </a:buClr>
              <a:buSzPts val="2400"/>
              <a:buFont typeface="Work Sans"/>
              <a:buNone/>
              <a:defRPr sz="2400"/>
            </a:lvl7pPr>
            <a:lvl8pPr lvl="7">
              <a:spcBef>
                <a:spcPts val="0"/>
              </a:spcBef>
              <a:spcAft>
                <a:spcPts val="0"/>
              </a:spcAft>
              <a:buClr>
                <a:schemeClr val="dk1"/>
              </a:buClr>
              <a:buSzPts val="2400"/>
              <a:buFont typeface="Work Sans"/>
              <a:buNone/>
              <a:defRPr sz="2400"/>
            </a:lvl8pPr>
            <a:lvl9pPr lvl="8">
              <a:spcBef>
                <a:spcPts val="0"/>
              </a:spcBef>
              <a:spcAft>
                <a:spcPts val="0"/>
              </a:spcAft>
              <a:buClr>
                <a:schemeClr val="dk1"/>
              </a:buClr>
              <a:buSzPts val="2400"/>
              <a:buFont typeface="Work Sans"/>
              <a:buNone/>
              <a:defRPr sz="2400"/>
            </a:lvl9pPr>
          </a:lstStyle>
          <a:p/>
        </p:txBody>
      </p:sp>
      <p:sp>
        <p:nvSpPr>
          <p:cNvPr id="234" name="Google Shape;234;p27"/>
          <p:cNvSpPr txBox="1"/>
          <p:nvPr>
            <p:ph idx="6" type="subTitle"/>
          </p:nvPr>
        </p:nvSpPr>
        <p:spPr>
          <a:xfrm>
            <a:off x="2290275" y="3851950"/>
            <a:ext cx="3349800" cy="644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a:buNone/>
              <a:defRPr sz="2400"/>
            </a:lvl1pPr>
            <a:lvl2pPr lvl="1">
              <a:spcBef>
                <a:spcPts val="0"/>
              </a:spcBef>
              <a:spcAft>
                <a:spcPts val="0"/>
              </a:spcAft>
              <a:buClr>
                <a:schemeClr val="dk1"/>
              </a:buClr>
              <a:buSzPts val="2400"/>
              <a:buFont typeface="Work Sans"/>
              <a:buNone/>
              <a:defRPr sz="2400"/>
            </a:lvl2pPr>
            <a:lvl3pPr lvl="2">
              <a:spcBef>
                <a:spcPts val="0"/>
              </a:spcBef>
              <a:spcAft>
                <a:spcPts val="0"/>
              </a:spcAft>
              <a:buClr>
                <a:schemeClr val="dk1"/>
              </a:buClr>
              <a:buSzPts val="2400"/>
              <a:buFont typeface="Work Sans"/>
              <a:buNone/>
              <a:defRPr sz="2400"/>
            </a:lvl3pPr>
            <a:lvl4pPr lvl="3">
              <a:spcBef>
                <a:spcPts val="0"/>
              </a:spcBef>
              <a:spcAft>
                <a:spcPts val="0"/>
              </a:spcAft>
              <a:buClr>
                <a:schemeClr val="dk1"/>
              </a:buClr>
              <a:buSzPts val="2400"/>
              <a:buFont typeface="Work Sans"/>
              <a:buNone/>
              <a:defRPr sz="2400"/>
            </a:lvl4pPr>
            <a:lvl5pPr lvl="4">
              <a:spcBef>
                <a:spcPts val="0"/>
              </a:spcBef>
              <a:spcAft>
                <a:spcPts val="0"/>
              </a:spcAft>
              <a:buClr>
                <a:schemeClr val="dk1"/>
              </a:buClr>
              <a:buSzPts val="2400"/>
              <a:buFont typeface="Work Sans"/>
              <a:buNone/>
              <a:defRPr sz="2400"/>
            </a:lvl5pPr>
            <a:lvl6pPr lvl="5">
              <a:spcBef>
                <a:spcPts val="0"/>
              </a:spcBef>
              <a:spcAft>
                <a:spcPts val="0"/>
              </a:spcAft>
              <a:buClr>
                <a:schemeClr val="dk1"/>
              </a:buClr>
              <a:buSzPts val="2400"/>
              <a:buFont typeface="Work Sans"/>
              <a:buNone/>
              <a:defRPr sz="2400"/>
            </a:lvl6pPr>
            <a:lvl7pPr lvl="6">
              <a:spcBef>
                <a:spcPts val="0"/>
              </a:spcBef>
              <a:spcAft>
                <a:spcPts val="0"/>
              </a:spcAft>
              <a:buClr>
                <a:schemeClr val="dk1"/>
              </a:buClr>
              <a:buSzPts val="2400"/>
              <a:buFont typeface="Work Sans"/>
              <a:buNone/>
              <a:defRPr sz="2400"/>
            </a:lvl7pPr>
            <a:lvl8pPr lvl="7">
              <a:spcBef>
                <a:spcPts val="0"/>
              </a:spcBef>
              <a:spcAft>
                <a:spcPts val="0"/>
              </a:spcAft>
              <a:buClr>
                <a:schemeClr val="dk1"/>
              </a:buClr>
              <a:buSzPts val="2400"/>
              <a:buFont typeface="Work Sans"/>
              <a:buNone/>
              <a:defRPr sz="2400"/>
            </a:lvl8pPr>
            <a:lvl9pPr lvl="8">
              <a:spcBef>
                <a:spcPts val="0"/>
              </a:spcBef>
              <a:spcAft>
                <a:spcPts val="0"/>
              </a:spcAft>
              <a:buClr>
                <a:schemeClr val="dk1"/>
              </a:buClr>
              <a:buSzPts val="2400"/>
              <a:buFont typeface="Work Sans"/>
              <a:buNone/>
              <a:defRPr sz="2400"/>
            </a:lvl9pPr>
          </a:lstStyle>
          <a:p/>
        </p:txBody>
      </p:sp>
      <p:sp>
        <p:nvSpPr>
          <p:cNvPr id="235" name="Google Shape;235;p27"/>
          <p:cNvSpPr txBox="1"/>
          <p:nvPr>
            <p:ph idx="7" type="subTitle"/>
          </p:nvPr>
        </p:nvSpPr>
        <p:spPr>
          <a:xfrm>
            <a:off x="2290275" y="4490500"/>
            <a:ext cx="3349800" cy="644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a:buNone/>
              <a:defRPr sz="2400"/>
            </a:lvl1pPr>
            <a:lvl2pPr lvl="1">
              <a:spcBef>
                <a:spcPts val="0"/>
              </a:spcBef>
              <a:spcAft>
                <a:spcPts val="0"/>
              </a:spcAft>
              <a:buClr>
                <a:schemeClr val="dk1"/>
              </a:buClr>
              <a:buSzPts val="2400"/>
              <a:buFont typeface="Work Sans"/>
              <a:buNone/>
              <a:defRPr sz="2400"/>
            </a:lvl2pPr>
            <a:lvl3pPr lvl="2">
              <a:spcBef>
                <a:spcPts val="0"/>
              </a:spcBef>
              <a:spcAft>
                <a:spcPts val="0"/>
              </a:spcAft>
              <a:buClr>
                <a:schemeClr val="dk1"/>
              </a:buClr>
              <a:buSzPts val="2400"/>
              <a:buFont typeface="Work Sans"/>
              <a:buNone/>
              <a:defRPr sz="2400"/>
            </a:lvl3pPr>
            <a:lvl4pPr lvl="3">
              <a:spcBef>
                <a:spcPts val="0"/>
              </a:spcBef>
              <a:spcAft>
                <a:spcPts val="0"/>
              </a:spcAft>
              <a:buClr>
                <a:schemeClr val="dk1"/>
              </a:buClr>
              <a:buSzPts val="2400"/>
              <a:buFont typeface="Work Sans"/>
              <a:buNone/>
              <a:defRPr sz="2400"/>
            </a:lvl4pPr>
            <a:lvl5pPr lvl="4">
              <a:spcBef>
                <a:spcPts val="0"/>
              </a:spcBef>
              <a:spcAft>
                <a:spcPts val="0"/>
              </a:spcAft>
              <a:buClr>
                <a:schemeClr val="dk1"/>
              </a:buClr>
              <a:buSzPts val="2400"/>
              <a:buFont typeface="Work Sans"/>
              <a:buNone/>
              <a:defRPr sz="2400"/>
            </a:lvl5pPr>
            <a:lvl6pPr lvl="5">
              <a:spcBef>
                <a:spcPts val="0"/>
              </a:spcBef>
              <a:spcAft>
                <a:spcPts val="0"/>
              </a:spcAft>
              <a:buClr>
                <a:schemeClr val="dk1"/>
              </a:buClr>
              <a:buSzPts val="2400"/>
              <a:buFont typeface="Work Sans"/>
              <a:buNone/>
              <a:defRPr sz="2400"/>
            </a:lvl6pPr>
            <a:lvl7pPr lvl="6">
              <a:spcBef>
                <a:spcPts val="0"/>
              </a:spcBef>
              <a:spcAft>
                <a:spcPts val="0"/>
              </a:spcAft>
              <a:buClr>
                <a:schemeClr val="dk1"/>
              </a:buClr>
              <a:buSzPts val="2400"/>
              <a:buFont typeface="Work Sans"/>
              <a:buNone/>
              <a:defRPr sz="2400"/>
            </a:lvl7pPr>
            <a:lvl8pPr lvl="7">
              <a:spcBef>
                <a:spcPts val="0"/>
              </a:spcBef>
              <a:spcAft>
                <a:spcPts val="0"/>
              </a:spcAft>
              <a:buClr>
                <a:schemeClr val="dk1"/>
              </a:buClr>
              <a:buSzPts val="2400"/>
              <a:buFont typeface="Work Sans"/>
              <a:buNone/>
              <a:defRPr sz="2400"/>
            </a:lvl8pPr>
            <a:lvl9pPr lvl="8">
              <a:spcBef>
                <a:spcPts val="0"/>
              </a:spcBef>
              <a:spcAft>
                <a:spcPts val="0"/>
              </a:spcAft>
              <a:buClr>
                <a:schemeClr val="dk1"/>
              </a:buClr>
              <a:buSzPts val="2400"/>
              <a:buFont typeface="Work Sans"/>
              <a:buNone/>
              <a:defRPr sz="2400"/>
            </a:lvl9pPr>
          </a:lstStyle>
          <a:p/>
        </p:txBody>
      </p:sp>
      <p:sp>
        <p:nvSpPr>
          <p:cNvPr id="236" name="Google Shape;236;p27"/>
          <p:cNvSpPr txBox="1"/>
          <p:nvPr>
            <p:ph idx="8" type="subTitle"/>
          </p:nvPr>
        </p:nvSpPr>
        <p:spPr>
          <a:xfrm>
            <a:off x="7975750" y="1924600"/>
            <a:ext cx="1190400" cy="644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sz="2400"/>
            </a:lvl1pPr>
            <a:lvl2pPr lvl="1" algn="ctr">
              <a:spcBef>
                <a:spcPts val="0"/>
              </a:spcBef>
              <a:spcAft>
                <a:spcPts val="0"/>
              </a:spcAft>
              <a:buClr>
                <a:schemeClr val="dk1"/>
              </a:buClr>
              <a:buSzPts val="2400"/>
              <a:buFont typeface="Work Sans"/>
              <a:buNone/>
              <a:defRPr sz="2400"/>
            </a:lvl2pPr>
            <a:lvl3pPr lvl="2" algn="ctr">
              <a:spcBef>
                <a:spcPts val="0"/>
              </a:spcBef>
              <a:spcAft>
                <a:spcPts val="0"/>
              </a:spcAft>
              <a:buClr>
                <a:schemeClr val="dk1"/>
              </a:buClr>
              <a:buSzPts val="2400"/>
              <a:buFont typeface="Work Sans"/>
              <a:buNone/>
              <a:defRPr sz="2400"/>
            </a:lvl3pPr>
            <a:lvl4pPr lvl="3" algn="ctr">
              <a:spcBef>
                <a:spcPts val="0"/>
              </a:spcBef>
              <a:spcAft>
                <a:spcPts val="0"/>
              </a:spcAft>
              <a:buClr>
                <a:schemeClr val="dk1"/>
              </a:buClr>
              <a:buSzPts val="2400"/>
              <a:buFont typeface="Work Sans"/>
              <a:buNone/>
              <a:defRPr sz="2400"/>
            </a:lvl4pPr>
            <a:lvl5pPr lvl="4" algn="ctr">
              <a:spcBef>
                <a:spcPts val="0"/>
              </a:spcBef>
              <a:spcAft>
                <a:spcPts val="0"/>
              </a:spcAft>
              <a:buClr>
                <a:schemeClr val="dk1"/>
              </a:buClr>
              <a:buSzPts val="2400"/>
              <a:buFont typeface="Work Sans"/>
              <a:buNone/>
              <a:defRPr sz="2400"/>
            </a:lvl5pPr>
            <a:lvl6pPr lvl="5" algn="ctr">
              <a:spcBef>
                <a:spcPts val="0"/>
              </a:spcBef>
              <a:spcAft>
                <a:spcPts val="0"/>
              </a:spcAft>
              <a:buClr>
                <a:schemeClr val="dk1"/>
              </a:buClr>
              <a:buSzPts val="2400"/>
              <a:buFont typeface="Work Sans"/>
              <a:buNone/>
              <a:defRPr sz="2400"/>
            </a:lvl6pPr>
            <a:lvl7pPr lvl="6" algn="ctr">
              <a:spcBef>
                <a:spcPts val="0"/>
              </a:spcBef>
              <a:spcAft>
                <a:spcPts val="0"/>
              </a:spcAft>
              <a:buClr>
                <a:schemeClr val="dk1"/>
              </a:buClr>
              <a:buSzPts val="2400"/>
              <a:buFont typeface="Work Sans"/>
              <a:buNone/>
              <a:defRPr sz="2400"/>
            </a:lvl7pPr>
            <a:lvl8pPr lvl="7" algn="ctr">
              <a:spcBef>
                <a:spcPts val="0"/>
              </a:spcBef>
              <a:spcAft>
                <a:spcPts val="0"/>
              </a:spcAft>
              <a:buClr>
                <a:schemeClr val="dk1"/>
              </a:buClr>
              <a:buSzPts val="2400"/>
              <a:buFont typeface="Work Sans"/>
              <a:buNone/>
              <a:defRPr sz="2400"/>
            </a:lvl8pPr>
            <a:lvl9pPr lvl="8" algn="ctr">
              <a:spcBef>
                <a:spcPts val="0"/>
              </a:spcBef>
              <a:spcAft>
                <a:spcPts val="0"/>
              </a:spcAft>
              <a:buClr>
                <a:schemeClr val="dk1"/>
              </a:buClr>
              <a:buSzPts val="2400"/>
              <a:buFont typeface="Work Sans"/>
              <a:buNone/>
              <a:defRPr sz="2400"/>
            </a:lvl9pPr>
          </a:lstStyle>
          <a:p/>
        </p:txBody>
      </p:sp>
      <p:sp>
        <p:nvSpPr>
          <p:cNvPr id="237" name="Google Shape;237;p27"/>
          <p:cNvSpPr txBox="1"/>
          <p:nvPr>
            <p:ph idx="9" type="subTitle"/>
          </p:nvPr>
        </p:nvSpPr>
        <p:spPr>
          <a:xfrm>
            <a:off x="7978093" y="2563100"/>
            <a:ext cx="1190400" cy="644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sz="2400"/>
            </a:lvl1pPr>
            <a:lvl2pPr lvl="1" algn="ctr">
              <a:spcBef>
                <a:spcPts val="0"/>
              </a:spcBef>
              <a:spcAft>
                <a:spcPts val="0"/>
              </a:spcAft>
              <a:buClr>
                <a:schemeClr val="dk1"/>
              </a:buClr>
              <a:buSzPts val="2400"/>
              <a:buFont typeface="Work Sans"/>
              <a:buNone/>
              <a:defRPr sz="2400"/>
            </a:lvl2pPr>
            <a:lvl3pPr lvl="2" algn="ctr">
              <a:spcBef>
                <a:spcPts val="0"/>
              </a:spcBef>
              <a:spcAft>
                <a:spcPts val="0"/>
              </a:spcAft>
              <a:buClr>
                <a:schemeClr val="dk1"/>
              </a:buClr>
              <a:buSzPts val="2400"/>
              <a:buFont typeface="Work Sans"/>
              <a:buNone/>
              <a:defRPr sz="2400"/>
            </a:lvl3pPr>
            <a:lvl4pPr lvl="3" algn="ctr">
              <a:spcBef>
                <a:spcPts val="0"/>
              </a:spcBef>
              <a:spcAft>
                <a:spcPts val="0"/>
              </a:spcAft>
              <a:buClr>
                <a:schemeClr val="dk1"/>
              </a:buClr>
              <a:buSzPts val="2400"/>
              <a:buFont typeface="Work Sans"/>
              <a:buNone/>
              <a:defRPr sz="2400"/>
            </a:lvl4pPr>
            <a:lvl5pPr lvl="4" algn="ctr">
              <a:spcBef>
                <a:spcPts val="0"/>
              </a:spcBef>
              <a:spcAft>
                <a:spcPts val="0"/>
              </a:spcAft>
              <a:buClr>
                <a:schemeClr val="dk1"/>
              </a:buClr>
              <a:buSzPts val="2400"/>
              <a:buFont typeface="Work Sans"/>
              <a:buNone/>
              <a:defRPr sz="2400"/>
            </a:lvl5pPr>
            <a:lvl6pPr lvl="5" algn="ctr">
              <a:spcBef>
                <a:spcPts val="0"/>
              </a:spcBef>
              <a:spcAft>
                <a:spcPts val="0"/>
              </a:spcAft>
              <a:buClr>
                <a:schemeClr val="dk1"/>
              </a:buClr>
              <a:buSzPts val="2400"/>
              <a:buFont typeface="Work Sans"/>
              <a:buNone/>
              <a:defRPr sz="2400"/>
            </a:lvl6pPr>
            <a:lvl7pPr lvl="6" algn="ctr">
              <a:spcBef>
                <a:spcPts val="0"/>
              </a:spcBef>
              <a:spcAft>
                <a:spcPts val="0"/>
              </a:spcAft>
              <a:buClr>
                <a:schemeClr val="dk1"/>
              </a:buClr>
              <a:buSzPts val="2400"/>
              <a:buFont typeface="Work Sans"/>
              <a:buNone/>
              <a:defRPr sz="2400"/>
            </a:lvl7pPr>
            <a:lvl8pPr lvl="7" algn="ctr">
              <a:spcBef>
                <a:spcPts val="0"/>
              </a:spcBef>
              <a:spcAft>
                <a:spcPts val="0"/>
              </a:spcAft>
              <a:buClr>
                <a:schemeClr val="dk1"/>
              </a:buClr>
              <a:buSzPts val="2400"/>
              <a:buFont typeface="Work Sans"/>
              <a:buNone/>
              <a:defRPr sz="2400"/>
            </a:lvl8pPr>
            <a:lvl9pPr lvl="8" algn="ctr">
              <a:spcBef>
                <a:spcPts val="0"/>
              </a:spcBef>
              <a:spcAft>
                <a:spcPts val="0"/>
              </a:spcAft>
              <a:buClr>
                <a:schemeClr val="dk1"/>
              </a:buClr>
              <a:buSzPts val="2400"/>
              <a:buFont typeface="Work Sans"/>
              <a:buNone/>
              <a:defRPr sz="2400"/>
            </a:lvl9pPr>
          </a:lstStyle>
          <a:p/>
        </p:txBody>
      </p:sp>
      <p:sp>
        <p:nvSpPr>
          <p:cNvPr id="238" name="Google Shape;238;p27"/>
          <p:cNvSpPr txBox="1"/>
          <p:nvPr>
            <p:ph idx="13" type="subTitle"/>
          </p:nvPr>
        </p:nvSpPr>
        <p:spPr>
          <a:xfrm>
            <a:off x="7975750" y="3204650"/>
            <a:ext cx="1190400" cy="644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sz="2400"/>
            </a:lvl1pPr>
            <a:lvl2pPr lvl="1" algn="ctr">
              <a:spcBef>
                <a:spcPts val="0"/>
              </a:spcBef>
              <a:spcAft>
                <a:spcPts val="0"/>
              </a:spcAft>
              <a:buClr>
                <a:schemeClr val="dk1"/>
              </a:buClr>
              <a:buSzPts val="2400"/>
              <a:buFont typeface="Work Sans"/>
              <a:buNone/>
              <a:defRPr sz="2400"/>
            </a:lvl2pPr>
            <a:lvl3pPr lvl="2" algn="ctr">
              <a:spcBef>
                <a:spcPts val="0"/>
              </a:spcBef>
              <a:spcAft>
                <a:spcPts val="0"/>
              </a:spcAft>
              <a:buClr>
                <a:schemeClr val="dk1"/>
              </a:buClr>
              <a:buSzPts val="2400"/>
              <a:buFont typeface="Work Sans"/>
              <a:buNone/>
              <a:defRPr sz="2400"/>
            </a:lvl3pPr>
            <a:lvl4pPr lvl="3" algn="ctr">
              <a:spcBef>
                <a:spcPts val="0"/>
              </a:spcBef>
              <a:spcAft>
                <a:spcPts val="0"/>
              </a:spcAft>
              <a:buClr>
                <a:schemeClr val="dk1"/>
              </a:buClr>
              <a:buSzPts val="2400"/>
              <a:buFont typeface="Work Sans"/>
              <a:buNone/>
              <a:defRPr sz="2400"/>
            </a:lvl4pPr>
            <a:lvl5pPr lvl="4" algn="ctr">
              <a:spcBef>
                <a:spcPts val="0"/>
              </a:spcBef>
              <a:spcAft>
                <a:spcPts val="0"/>
              </a:spcAft>
              <a:buClr>
                <a:schemeClr val="dk1"/>
              </a:buClr>
              <a:buSzPts val="2400"/>
              <a:buFont typeface="Work Sans"/>
              <a:buNone/>
              <a:defRPr sz="2400"/>
            </a:lvl5pPr>
            <a:lvl6pPr lvl="5" algn="ctr">
              <a:spcBef>
                <a:spcPts val="0"/>
              </a:spcBef>
              <a:spcAft>
                <a:spcPts val="0"/>
              </a:spcAft>
              <a:buClr>
                <a:schemeClr val="dk1"/>
              </a:buClr>
              <a:buSzPts val="2400"/>
              <a:buFont typeface="Work Sans"/>
              <a:buNone/>
              <a:defRPr sz="2400"/>
            </a:lvl6pPr>
            <a:lvl7pPr lvl="6" algn="ctr">
              <a:spcBef>
                <a:spcPts val="0"/>
              </a:spcBef>
              <a:spcAft>
                <a:spcPts val="0"/>
              </a:spcAft>
              <a:buClr>
                <a:schemeClr val="dk1"/>
              </a:buClr>
              <a:buSzPts val="2400"/>
              <a:buFont typeface="Work Sans"/>
              <a:buNone/>
              <a:defRPr sz="2400"/>
            </a:lvl7pPr>
            <a:lvl8pPr lvl="7" algn="ctr">
              <a:spcBef>
                <a:spcPts val="0"/>
              </a:spcBef>
              <a:spcAft>
                <a:spcPts val="0"/>
              </a:spcAft>
              <a:buClr>
                <a:schemeClr val="dk1"/>
              </a:buClr>
              <a:buSzPts val="2400"/>
              <a:buFont typeface="Work Sans"/>
              <a:buNone/>
              <a:defRPr sz="2400"/>
            </a:lvl8pPr>
            <a:lvl9pPr lvl="8" algn="ctr">
              <a:spcBef>
                <a:spcPts val="0"/>
              </a:spcBef>
              <a:spcAft>
                <a:spcPts val="0"/>
              </a:spcAft>
              <a:buClr>
                <a:schemeClr val="dk1"/>
              </a:buClr>
              <a:buSzPts val="2400"/>
              <a:buFont typeface="Work Sans"/>
              <a:buNone/>
              <a:defRPr sz="2400"/>
            </a:lvl9pPr>
          </a:lstStyle>
          <a:p/>
        </p:txBody>
      </p:sp>
      <p:sp>
        <p:nvSpPr>
          <p:cNvPr id="239" name="Google Shape;239;p27"/>
          <p:cNvSpPr txBox="1"/>
          <p:nvPr>
            <p:ph idx="14" type="subTitle"/>
          </p:nvPr>
        </p:nvSpPr>
        <p:spPr>
          <a:xfrm>
            <a:off x="7975750" y="3851900"/>
            <a:ext cx="1190400" cy="644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sz="2400"/>
            </a:lvl1pPr>
            <a:lvl2pPr lvl="1" algn="ctr">
              <a:spcBef>
                <a:spcPts val="0"/>
              </a:spcBef>
              <a:spcAft>
                <a:spcPts val="0"/>
              </a:spcAft>
              <a:buClr>
                <a:schemeClr val="dk1"/>
              </a:buClr>
              <a:buSzPts val="2400"/>
              <a:buFont typeface="Work Sans"/>
              <a:buNone/>
              <a:defRPr sz="2400"/>
            </a:lvl2pPr>
            <a:lvl3pPr lvl="2" algn="ctr">
              <a:spcBef>
                <a:spcPts val="0"/>
              </a:spcBef>
              <a:spcAft>
                <a:spcPts val="0"/>
              </a:spcAft>
              <a:buClr>
                <a:schemeClr val="dk1"/>
              </a:buClr>
              <a:buSzPts val="2400"/>
              <a:buFont typeface="Work Sans"/>
              <a:buNone/>
              <a:defRPr sz="2400"/>
            </a:lvl3pPr>
            <a:lvl4pPr lvl="3" algn="ctr">
              <a:spcBef>
                <a:spcPts val="0"/>
              </a:spcBef>
              <a:spcAft>
                <a:spcPts val="0"/>
              </a:spcAft>
              <a:buClr>
                <a:schemeClr val="dk1"/>
              </a:buClr>
              <a:buSzPts val="2400"/>
              <a:buFont typeface="Work Sans"/>
              <a:buNone/>
              <a:defRPr sz="2400"/>
            </a:lvl4pPr>
            <a:lvl5pPr lvl="4" algn="ctr">
              <a:spcBef>
                <a:spcPts val="0"/>
              </a:spcBef>
              <a:spcAft>
                <a:spcPts val="0"/>
              </a:spcAft>
              <a:buClr>
                <a:schemeClr val="dk1"/>
              </a:buClr>
              <a:buSzPts val="2400"/>
              <a:buFont typeface="Work Sans"/>
              <a:buNone/>
              <a:defRPr sz="2400"/>
            </a:lvl5pPr>
            <a:lvl6pPr lvl="5" algn="ctr">
              <a:spcBef>
                <a:spcPts val="0"/>
              </a:spcBef>
              <a:spcAft>
                <a:spcPts val="0"/>
              </a:spcAft>
              <a:buClr>
                <a:schemeClr val="dk1"/>
              </a:buClr>
              <a:buSzPts val="2400"/>
              <a:buFont typeface="Work Sans"/>
              <a:buNone/>
              <a:defRPr sz="2400"/>
            </a:lvl6pPr>
            <a:lvl7pPr lvl="6" algn="ctr">
              <a:spcBef>
                <a:spcPts val="0"/>
              </a:spcBef>
              <a:spcAft>
                <a:spcPts val="0"/>
              </a:spcAft>
              <a:buClr>
                <a:schemeClr val="dk1"/>
              </a:buClr>
              <a:buSzPts val="2400"/>
              <a:buFont typeface="Work Sans"/>
              <a:buNone/>
              <a:defRPr sz="2400"/>
            </a:lvl7pPr>
            <a:lvl8pPr lvl="7" algn="ctr">
              <a:spcBef>
                <a:spcPts val="0"/>
              </a:spcBef>
              <a:spcAft>
                <a:spcPts val="0"/>
              </a:spcAft>
              <a:buClr>
                <a:schemeClr val="dk1"/>
              </a:buClr>
              <a:buSzPts val="2400"/>
              <a:buFont typeface="Work Sans"/>
              <a:buNone/>
              <a:defRPr sz="2400"/>
            </a:lvl8pPr>
            <a:lvl9pPr lvl="8" algn="ctr">
              <a:spcBef>
                <a:spcPts val="0"/>
              </a:spcBef>
              <a:spcAft>
                <a:spcPts val="0"/>
              </a:spcAft>
              <a:buClr>
                <a:schemeClr val="dk1"/>
              </a:buClr>
              <a:buSzPts val="2400"/>
              <a:buFont typeface="Work Sans"/>
              <a:buNone/>
              <a:defRPr sz="2400"/>
            </a:lvl9pPr>
          </a:lstStyle>
          <a:p/>
        </p:txBody>
      </p:sp>
      <p:sp>
        <p:nvSpPr>
          <p:cNvPr id="240" name="Google Shape;240;p27"/>
          <p:cNvSpPr txBox="1"/>
          <p:nvPr>
            <p:ph idx="15" type="subTitle"/>
          </p:nvPr>
        </p:nvSpPr>
        <p:spPr>
          <a:xfrm>
            <a:off x="7975750" y="4499150"/>
            <a:ext cx="1190400" cy="644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sz="2400"/>
            </a:lvl1pPr>
            <a:lvl2pPr lvl="1" algn="ctr">
              <a:spcBef>
                <a:spcPts val="0"/>
              </a:spcBef>
              <a:spcAft>
                <a:spcPts val="0"/>
              </a:spcAft>
              <a:buClr>
                <a:schemeClr val="dk1"/>
              </a:buClr>
              <a:buSzPts val="2400"/>
              <a:buFont typeface="Work Sans"/>
              <a:buNone/>
              <a:defRPr sz="2400"/>
            </a:lvl2pPr>
            <a:lvl3pPr lvl="2" algn="ctr">
              <a:spcBef>
                <a:spcPts val="0"/>
              </a:spcBef>
              <a:spcAft>
                <a:spcPts val="0"/>
              </a:spcAft>
              <a:buClr>
                <a:schemeClr val="dk1"/>
              </a:buClr>
              <a:buSzPts val="2400"/>
              <a:buFont typeface="Work Sans"/>
              <a:buNone/>
              <a:defRPr sz="2400"/>
            </a:lvl3pPr>
            <a:lvl4pPr lvl="3" algn="ctr">
              <a:spcBef>
                <a:spcPts val="0"/>
              </a:spcBef>
              <a:spcAft>
                <a:spcPts val="0"/>
              </a:spcAft>
              <a:buClr>
                <a:schemeClr val="dk1"/>
              </a:buClr>
              <a:buSzPts val="2400"/>
              <a:buFont typeface="Work Sans"/>
              <a:buNone/>
              <a:defRPr sz="2400"/>
            </a:lvl4pPr>
            <a:lvl5pPr lvl="4" algn="ctr">
              <a:spcBef>
                <a:spcPts val="0"/>
              </a:spcBef>
              <a:spcAft>
                <a:spcPts val="0"/>
              </a:spcAft>
              <a:buClr>
                <a:schemeClr val="dk1"/>
              </a:buClr>
              <a:buSzPts val="2400"/>
              <a:buFont typeface="Work Sans"/>
              <a:buNone/>
              <a:defRPr sz="2400"/>
            </a:lvl5pPr>
            <a:lvl6pPr lvl="5" algn="ctr">
              <a:spcBef>
                <a:spcPts val="0"/>
              </a:spcBef>
              <a:spcAft>
                <a:spcPts val="0"/>
              </a:spcAft>
              <a:buClr>
                <a:schemeClr val="dk1"/>
              </a:buClr>
              <a:buSzPts val="2400"/>
              <a:buFont typeface="Work Sans"/>
              <a:buNone/>
              <a:defRPr sz="2400"/>
            </a:lvl6pPr>
            <a:lvl7pPr lvl="6" algn="ctr">
              <a:spcBef>
                <a:spcPts val="0"/>
              </a:spcBef>
              <a:spcAft>
                <a:spcPts val="0"/>
              </a:spcAft>
              <a:buClr>
                <a:schemeClr val="dk1"/>
              </a:buClr>
              <a:buSzPts val="2400"/>
              <a:buFont typeface="Work Sans"/>
              <a:buNone/>
              <a:defRPr sz="2400"/>
            </a:lvl7pPr>
            <a:lvl8pPr lvl="7" algn="ctr">
              <a:spcBef>
                <a:spcPts val="0"/>
              </a:spcBef>
              <a:spcAft>
                <a:spcPts val="0"/>
              </a:spcAft>
              <a:buClr>
                <a:schemeClr val="dk1"/>
              </a:buClr>
              <a:buSzPts val="2400"/>
              <a:buFont typeface="Work Sans"/>
              <a:buNone/>
              <a:defRPr sz="2400"/>
            </a:lvl8pPr>
            <a:lvl9pPr lvl="8" algn="ctr">
              <a:spcBef>
                <a:spcPts val="0"/>
              </a:spcBef>
              <a:spcAft>
                <a:spcPts val="0"/>
              </a:spcAft>
              <a:buClr>
                <a:schemeClr val="dk1"/>
              </a:buClr>
              <a:buSzPts val="2400"/>
              <a:buFont typeface="Work Sans"/>
              <a:buNone/>
              <a:defRPr sz="2400"/>
            </a:lvl9pPr>
          </a:lstStyle>
          <a:p/>
        </p:txBody>
      </p:sp>
      <p:sp>
        <p:nvSpPr>
          <p:cNvPr id="241" name="Google Shape;241;p27"/>
          <p:cNvSpPr txBox="1"/>
          <p:nvPr>
            <p:ph idx="16" type="subTitle"/>
          </p:nvPr>
        </p:nvSpPr>
        <p:spPr>
          <a:xfrm>
            <a:off x="747600" y="1918775"/>
            <a:ext cx="1236000" cy="644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sz="2400"/>
            </a:lvl1pPr>
            <a:lvl2pPr lvl="1" algn="ctr">
              <a:spcBef>
                <a:spcPts val="0"/>
              </a:spcBef>
              <a:spcAft>
                <a:spcPts val="0"/>
              </a:spcAft>
              <a:buClr>
                <a:schemeClr val="dk1"/>
              </a:buClr>
              <a:buSzPts val="2400"/>
              <a:buFont typeface="Work Sans"/>
              <a:buNone/>
              <a:defRPr sz="2400"/>
            </a:lvl2pPr>
            <a:lvl3pPr lvl="2" algn="ctr">
              <a:spcBef>
                <a:spcPts val="0"/>
              </a:spcBef>
              <a:spcAft>
                <a:spcPts val="0"/>
              </a:spcAft>
              <a:buClr>
                <a:schemeClr val="dk1"/>
              </a:buClr>
              <a:buSzPts val="2400"/>
              <a:buFont typeface="Work Sans"/>
              <a:buNone/>
              <a:defRPr sz="2400"/>
            </a:lvl3pPr>
            <a:lvl4pPr lvl="3" algn="ctr">
              <a:spcBef>
                <a:spcPts val="0"/>
              </a:spcBef>
              <a:spcAft>
                <a:spcPts val="0"/>
              </a:spcAft>
              <a:buClr>
                <a:schemeClr val="dk1"/>
              </a:buClr>
              <a:buSzPts val="2400"/>
              <a:buFont typeface="Work Sans"/>
              <a:buNone/>
              <a:defRPr sz="2400"/>
            </a:lvl4pPr>
            <a:lvl5pPr lvl="4" algn="ctr">
              <a:spcBef>
                <a:spcPts val="0"/>
              </a:spcBef>
              <a:spcAft>
                <a:spcPts val="0"/>
              </a:spcAft>
              <a:buClr>
                <a:schemeClr val="dk1"/>
              </a:buClr>
              <a:buSzPts val="2400"/>
              <a:buFont typeface="Work Sans"/>
              <a:buNone/>
              <a:defRPr sz="2400"/>
            </a:lvl5pPr>
            <a:lvl6pPr lvl="5" algn="ctr">
              <a:spcBef>
                <a:spcPts val="0"/>
              </a:spcBef>
              <a:spcAft>
                <a:spcPts val="0"/>
              </a:spcAft>
              <a:buClr>
                <a:schemeClr val="dk1"/>
              </a:buClr>
              <a:buSzPts val="2400"/>
              <a:buFont typeface="Work Sans"/>
              <a:buNone/>
              <a:defRPr sz="2400"/>
            </a:lvl6pPr>
            <a:lvl7pPr lvl="6" algn="ctr">
              <a:spcBef>
                <a:spcPts val="0"/>
              </a:spcBef>
              <a:spcAft>
                <a:spcPts val="0"/>
              </a:spcAft>
              <a:buClr>
                <a:schemeClr val="dk1"/>
              </a:buClr>
              <a:buSzPts val="2400"/>
              <a:buFont typeface="Work Sans"/>
              <a:buNone/>
              <a:defRPr sz="2400"/>
            </a:lvl7pPr>
            <a:lvl8pPr lvl="7" algn="ctr">
              <a:spcBef>
                <a:spcPts val="0"/>
              </a:spcBef>
              <a:spcAft>
                <a:spcPts val="0"/>
              </a:spcAft>
              <a:buClr>
                <a:schemeClr val="dk1"/>
              </a:buClr>
              <a:buSzPts val="2400"/>
              <a:buFont typeface="Work Sans"/>
              <a:buNone/>
              <a:defRPr sz="2400"/>
            </a:lvl8pPr>
            <a:lvl9pPr lvl="8" algn="ctr">
              <a:spcBef>
                <a:spcPts val="0"/>
              </a:spcBef>
              <a:spcAft>
                <a:spcPts val="0"/>
              </a:spcAft>
              <a:buClr>
                <a:schemeClr val="dk1"/>
              </a:buClr>
              <a:buSzPts val="2400"/>
              <a:buFont typeface="Work Sans"/>
              <a:buNone/>
              <a:defRPr sz="2400"/>
            </a:lvl9pPr>
          </a:lstStyle>
          <a:p/>
        </p:txBody>
      </p:sp>
      <p:sp>
        <p:nvSpPr>
          <p:cNvPr id="242" name="Google Shape;242;p27"/>
          <p:cNvSpPr txBox="1"/>
          <p:nvPr>
            <p:ph idx="17" type="subTitle"/>
          </p:nvPr>
        </p:nvSpPr>
        <p:spPr>
          <a:xfrm>
            <a:off x="747600" y="2563225"/>
            <a:ext cx="1236000" cy="644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sz="2400"/>
            </a:lvl1pPr>
            <a:lvl2pPr lvl="1" algn="ctr">
              <a:spcBef>
                <a:spcPts val="0"/>
              </a:spcBef>
              <a:spcAft>
                <a:spcPts val="0"/>
              </a:spcAft>
              <a:buClr>
                <a:schemeClr val="dk1"/>
              </a:buClr>
              <a:buSzPts val="2400"/>
              <a:buFont typeface="Work Sans"/>
              <a:buNone/>
              <a:defRPr sz="2400"/>
            </a:lvl2pPr>
            <a:lvl3pPr lvl="2" algn="ctr">
              <a:spcBef>
                <a:spcPts val="0"/>
              </a:spcBef>
              <a:spcAft>
                <a:spcPts val="0"/>
              </a:spcAft>
              <a:buClr>
                <a:schemeClr val="dk1"/>
              </a:buClr>
              <a:buSzPts val="2400"/>
              <a:buFont typeface="Work Sans"/>
              <a:buNone/>
              <a:defRPr sz="2400"/>
            </a:lvl3pPr>
            <a:lvl4pPr lvl="3" algn="ctr">
              <a:spcBef>
                <a:spcPts val="0"/>
              </a:spcBef>
              <a:spcAft>
                <a:spcPts val="0"/>
              </a:spcAft>
              <a:buClr>
                <a:schemeClr val="dk1"/>
              </a:buClr>
              <a:buSzPts val="2400"/>
              <a:buFont typeface="Work Sans"/>
              <a:buNone/>
              <a:defRPr sz="2400"/>
            </a:lvl4pPr>
            <a:lvl5pPr lvl="4" algn="ctr">
              <a:spcBef>
                <a:spcPts val="0"/>
              </a:spcBef>
              <a:spcAft>
                <a:spcPts val="0"/>
              </a:spcAft>
              <a:buClr>
                <a:schemeClr val="dk1"/>
              </a:buClr>
              <a:buSzPts val="2400"/>
              <a:buFont typeface="Work Sans"/>
              <a:buNone/>
              <a:defRPr sz="2400"/>
            </a:lvl5pPr>
            <a:lvl6pPr lvl="5" algn="ctr">
              <a:spcBef>
                <a:spcPts val="0"/>
              </a:spcBef>
              <a:spcAft>
                <a:spcPts val="0"/>
              </a:spcAft>
              <a:buClr>
                <a:schemeClr val="dk1"/>
              </a:buClr>
              <a:buSzPts val="2400"/>
              <a:buFont typeface="Work Sans"/>
              <a:buNone/>
              <a:defRPr sz="2400"/>
            </a:lvl6pPr>
            <a:lvl7pPr lvl="6" algn="ctr">
              <a:spcBef>
                <a:spcPts val="0"/>
              </a:spcBef>
              <a:spcAft>
                <a:spcPts val="0"/>
              </a:spcAft>
              <a:buClr>
                <a:schemeClr val="dk1"/>
              </a:buClr>
              <a:buSzPts val="2400"/>
              <a:buFont typeface="Work Sans"/>
              <a:buNone/>
              <a:defRPr sz="2400"/>
            </a:lvl7pPr>
            <a:lvl8pPr lvl="7" algn="ctr">
              <a:spcBef>
                <a:spcPts val="0"/>
              </a:spcBef>
              <a:spcAft>
                <a:spcPts val="0"/>
              </a:spcAft>
              <a:buClr>
                <a:schemeClr val="dk1"/>
              </a:buClr>
              <a:buSzPts val="2400"/>
              <a:buFont typeface="Work Sans"/>
              <a:buNone/>
              <a:defRPr sz="2400"/>
            </a:lvl8pPr>
            <a:lvl9pPr lvl="8" algn="ctr">
              <a:spcBef>
                <a:spcPts val="0"/>
              </a:spcBef>
              <a:spcAft>
                <a:spcPts val="0"/>
              </a:spcAft>
              <a:buClr>
                <a:schemeClr val="dk1"/>
              </a:buClr>
              <a:buSzPts val="2400"/>
              <a:buFont typeface="Work Sans"/>
              <a:buNone/>
              <a:defRPr sz="2400"/>
            </a:lvl9pPr>
          </a:lstStyle>
          <a:p/>
        </p:txBody>
      </p:sp>
      <p:sp>
        <p:nvSpPr>
          <p:cNvPr id="243" name="Google Shape;243;p27"/>
          <p:cNvSpPr txBox="1"/>
          <p:nvPr>
            <p:ph idx="18" type="subTitle"/>
          </p:nvPr>
        </p:nvSpPr>
        <p:spPr>
          <a:xfrm>
            <a:off x="747600" y="3207575"/>
            <a:ext cx="1236000" cy="644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sz="2400"/>
            </a:lvl1pPr>
            <a:lvl2pPr lvl="1" algn="ctr">
              <a:spcBef>
                <a:spcPts val="0"/>
              </a:spcBef>
              <a:spcAft>
                <a:spcPts val="0"/>
              </a:spcAft>
              <a:buClr>
                <a:schemeClr val="dk1"/>
              </a:buClr>
              <a:buSzPts val="2400"/>
              <a:buFont typeface="Work Sans"/>
              <a:buNone/>
              <a:defRPr sz="2400"/>
            </a:lvl2pPr>
            <a:lvl3pPr lvl="2" algn="ctr">
              <a:spcBef>
                <a:spcPts val="0"/>
              </a:spcBef>
              <a:spcAft>
                <a:spcPts val="0"/>
              </a:spcAft>
              <a:buClr>
                <a:schemeClr val="dk1"/>
              </a:buClr>
              <a:buSzPts val="2400"/>
              <a:buFont typeface="Work Sans"/>
              <a:buNone/>
              <a:defRPr sz="2400"/>
            </a:lvl3pPr>
            <a:lvl4pPr lvl="3" algn="ctr">
              <a:spcBef>
                <a:spcPts val="0"/>
              </a:spcBef>
              <a:spcAft>
                <a:spcPts val="0"/>
              </a:spcAft>
              <a:buClr>
                <a:schemeClr val="dk1"/>
              </a:buClr>
              <a:buSzPts val="2400"/>
              <a:buFont typeface="Work Sans"/>
              <a:buNone/>
              <a:defRPr sz="2400"/>
            </a:lvl4pPr>
            <a:lvl5pPr lvl="4" algn="ctr">
              <a:spcBef>
                <a:spcPts val="0"/>
              </a:spcBef>
              <a:spcAft>
                <a:spcPts val="0"/>
              </a:spcAft>
              <a:buClr>
                <a:schemeClr val="dk1"/>
              </a:buClr>
              <a:buSzPts val="2400"/>
              <a:buFont typeface="Work Sans"/>
              <a:buNone/>
              <a:defRPr sz="2400"/>
            </a:lvl5pPr>
            <a:lvl6pPr lvl="5" algn="ctr">
              <a:spcBef>
                <a:spcPts val="0"/>
              </a:spcBef>
              <a:spcAft>
                <a:spcPts val="0"/>
              </a:spcAft>
              <a:buClr>
                <a:schemeClr val="dk1"/>
              </a:buClr>
              <a:buSzPts val="2400"/>
              <a:buFont typeface="Work Sans"/>
              <a:buNone/>
              <a:defRPr sz="2400"/>
            </a:lvl6pPr>
            <a:lvl7pPr lvl="6" algn="ctr">
              <a:spcBef>
                <a:spcPts val="0"/>
              </a:spcBef>
              <a:spcAft>
                <a:spcPts val="0"/>
              </a:spcAft>
              <a:buClr>
                <a:schemeClr val="dk1"/>
              </a:buClr>
              <a:buSzPts val="2400"/>
              <a:buFont typeface="Work Sans"/>
              <a:buNone/>
              <a:defRPr sz="2400"/>
            </a:lvl7pPr>
            <a:lvl8pPr lvl="7" algn="ctr">
              <a:spcBef>
                <a:spcPts val="0"/>
              </a:spcBef>
              <a:spcAft>
                <a:spcPts val="0"/>
              </a:spcAft>
              <a:buClr>
                <a:schemeClr val="dk1"/>
              </a:buClr>
              <a:buSzPts val="2400"/>
              <a:buFont typeface="Work Sans"/>
              <a:buNone/>
              <a:defRPr sz="2400"/>
            </a:lvl8pPr>
            <a:lvl9pPr lvl="8" algn="ctr">
              <a:spcBef>
                <a:spcPts val="0"/>
              </a:spcBef>
              <a:spcAft>
                <a:spcPts val="0"/>
              </a:spcAft>
              <a:buClr>
                <a:schemeClr val="dk1"/>
              </a:buClr>
              <a:buSzPts val="2400"/>
              <a:buFont typeface="Work Sans"/>
              <a:buNone/>
              <a:defRPr sz="2400"/>
            </a:lvl9pPr>
          </a:lstStyle>
          <a:p/>
        </p:txBody>
      </p:sp>
      <p:sp>
        <p:nvSpPr>
          <p:cNvPr id="244" name="Google Shape;244;p27"/>
          <p:cNvSpPr txBox="1"/>
          <p:nvPr>
            <p:ph idx="19" type="subTitle"/>
          </p:nvPr>
        </p:nvSpPr>
        <p:spPr>
          <a:xfrm>
            <a:off x="747600" y="3851975"/>
            <a:ext cx="1236000" cy="644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sz="2400"/>
            </a:lvl1pPr>
            <a:lvl2pPr lvl="1" algn="ctr">
              <a:spcBef>
                <a:spcPts val="0"/>
              </a:spcBef>
              <a:spcAft>
                <a:spcPts val="0"/>
              </a:spcAft>
              <a:buClr>
                <a:schemeClr val="dk1"/>
              </a:buClr>
              <a:buSzPts val="2400"/>
              <a:buFont typeface="Work Sans"/>
              <a:buNone/>
              <a:defRPr sz="2400"/>
            </a:lvl2pPr>
            <a:lvl3pPr lvl="2" algn="ctr">
              <a:spcBef>
                <a:spcPts val="0"/>
              </a:spcBef>
              <a:spcAft>
                <a:spcPts val="0"/>
              </a:spcAft>
              <a:buClr>
                <a:schemeClr val="dk1"/>
              </a:buClr>
              <a:buSzPts val="2400"/>
              <a:buFont typeface="Work Sans"/>
              <a:buNone/>
              <a:defRPr sz="2400"/>
            </a:lvl3pPr>
            <a:lvl4pPr lvl="3" algn="ctr">
              <a:spcBef>
                <a:spcPts val="0"/>
              </a:spcBef>
              <a:spcAft>
                <a:spcPts val="0"/>
              </a:spcAft>
              <a:buClr>
                <a:schemeClr val="dk1"/>
              </a:buClr>
              <a:buSzPts val="2400"/>
              <a:buFont typeface="Work Sans"/>
              <a:buNone/>
              <a:defRPr sz="2400"/>
            </a:lvl4pPr>
            <a:lvl5pPr lvl="4" algn="ctr">
              <a:spcBef>
                <a:spcPts val="0"/>
              </a:spcBef>
              <a:spcAft>
                <a:spcPts val="0"/>
              </a:spcAft>
              <a:buClr>
                <a:schemeClr val="dk1"/>
              </a:buClr>
              <a:buSzPts val="2400"/>
              <a:buFont typeface="Work Sans"/>
              <a:buNone/>
              <a:defRPr sz="2400"/>
            </a:lvl5pPr>
            <a:lvl6pPr lvl="5" algn="ctr">
              <a:spcBef>
                <a:spcPts val="0"/>
              </a:spcBef>
              <a:spcAft>
                <a:spcPts val="0"/>
              </a:spcAft>
              <a:buClr>
                <a:schemeClr val="dk1"/>
              </a:buClr>
              <a:buSzPts val="2400"/>
              <a:buFont typeface="Work Sans"/>
              <a:buNone/>
              <a:defRPr sz="2400"/>
            </a:lvl6pPr>
            <a:lvl7pPr lvl="6" algn="ctr">
              <a:spcBef>
                <a:spcPts val="0"/>
              </a:spcBef>
              <a:spcAft>
                <a:spcPts val="0"/>
              </a:spcAft>
              <a:buClr>
                <a:schemeClr val="dk1"/>
              </a:buClr>
              <a:buSzPts val="2400"/>
              <a:buFont typeface="Work Sans"/>
              <a:buNone/>
              <a:defRPr sz="2400"/>
            </a:lvl7pPr>
            <a:lvl8pPr lvl="7" algn="ctr">
              <a:spcBef>
                <a:spcPts val="0"/>
              </a:spcBef>
              <a:spcAft>
                <a:spcPts val="0"/>
              </a:spcAft>
              <a:buClr>
                <a:schemeClr val="dk1"/>
              </a:buClr>
              <a:buSzPts val="2400"/>
              <a:buFont typeface="Work Sans"/>
              <a:buNone/>
              <a:defRPr sz="2400"/>
            </a:lvl8pPr>
            <a:lvl9pPr lvl="8" algn="ctr">
              <a:spcBef>
                <a:spcPts val="0"/>
              </a:spcBef>
              <a:spcAft>
                <a:spcPts val="0"/>
              </a:spcAft>
              <a:buClr>
                <a:schemeClr val="dk1"/>
              </a:buClr>
              <a:buSzPts val="2400"/>
              <a:buFont typeface="Work Sans"/>
              <a:buNone/>
              <a:defRPr sz="2400"/>
            </a:lvl9pPr>
          </a:lstStyle>
          <a:p/>
        </p:txBody>
      </p:sp>
      <p:sp>
        <p:nvSpPr>
          <p:cNvPr id="245" name="Google Shape;245;p27"/>
          <p:cNvSpPr txBox="1"/>
          <p:nvPr>
            <p:ph idx="20" type="subTitle"/>
          </p:nvPr>
        </p:nvSpPr>
        <p:spPr>
          <a:xfrm>
            <a:off x="747600" y="4490525"/>
            <a:ext cx="1236000" cy="644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sz="2400"/>
            </a:lvl1pPr>
            <a:lvl2pPr lvl="1" algn="ctr">
              <a:spcBef>
                <a:spcPts val="0"/>
              </a:spcBef>
              <a:spcAft>
                <a:spcPts val="0"/>
              </a:spcAft>
              <a:buClr>
                <a:schemeClr val="dk1"/>
              </a:buClr>
              <a:buSzPts val="2400"/>
              <a:buFont typeface="Work Sans"/>
              <a:buNone/>
              <a:defRPr sz="2400"/>
            </a:lvl2pPr>
            <a:lvl3pPr lvl="2" algn="ctr">
              <a:spcBef>
                <a:spcPts val="0"/>
              </a:spcBef>
              <a:spcAft>
                <a:spcPts val="0"/>
              </a:spcAft>
              <a:buClr>
                <a:schemeClr val="dk1"/>
              </a:buClr>
              <a:buSzPts val="2400"/>
              <a:buFont typeface="Work Sans"/>
              <a:buNone/>
              <a:defRPr sz="2400"/>
            </a:lvl3pPr>
            <a:lvl4pPr lvl="3" algn="ctr">
              <a:spcBef>
                <a:spcPts val="0"/>
              </a:spcBef>
              <a:spcAft>
                <a:spcPts val="0"/>
              </a:spcAft>
              <a:buClr>
                <a:schemeClr val="dk1"/>
              </a:buClr>
              <a:buSzPts val="2400"/>
              <a:buFont typeface="Work Sans"/>
              <a:buNone/>
              <a:defRPr sz="2400"/>
            </a:lvl4pPr>
            <a:lvl5pPr lvl="4" algn="ctr">
              <a:spcBef>
                <a:spcPts val="0"/>
              </a:spcBef>
              <a:spcAft>
                <a:spcPts val="0"/>
              </a:spcAft>
              <a:buClr>
                <a:schemeClr val="dk1"/>
              </a:buClr>
              <a:buSzPts val="2400"/>
              <a:buFont typeface="Work Sans"/>
              <a:buNone/>
              <a:defRPr sz="2400"/>
            </a:lvl5pPr>
            <a:lvl6pPr lvl="5" algn="ctr">
              <a:spcBef>
                <a:spcPts val="0"/>
              </a:spcBef>
              <a:spcAft>
                <a:spcPts val="0"/>
              </a:spcAft>
              <a:buClr>
                <a:schemeClr val="dk1"/>
              </a:buClr>
              <a:buSzPts val="2400"/>
              <a:buFont typeface="Work Sans"/>
              <a:buNone/>
              <a:defRPr sz="2400"/>
            </a:lvl6pPr>
            <a:lvl7pPr lvl="6" algn="ctr">
              <a:spcBef>
                <a:spcPts val="0"/>
              </a:spcBef>
              <a:spcAft>
                <a:spcPts val="0"/>
              </a:spcAft>
              <a:buClr>
                <a:schemeClr val="dk1"/>
              </a:buClr>
              <a:buSzPts val="2400"/>
              <a:buFont typeface="Work Sans"/>
              <a:buNone/>
              <a:defRPr sz="2400"/>
            </a:lvl7pPr>
            <a:lvl8pPr lvl="7" algn="ctr">
              <a:spcBef>
                <a:spcPts val="0"/>
              </a:spcBef>
              <a:spcAft>
                <a:spcPts val="0"/>
              </a:spcAft>
              <a:buClr>
                <a:schemeClr val="dk1"/>
              </a:buClr>
              <a:buSzPts val="2400"/>
              <a:buFont typeface="Work Sans"/>
              <a:buNone/>
              <a:defRPr sz="2400"/>
            </a:lvl8pPr>
            <a:lvl9pPr lvl="8" algn="ctr">
              <a:spcBef>
                <a:spcPts val="0"/>
              </a:spcBef>
              <a:spcAft>
                <a:spcPts val="0"/>
              </a:spcAft>
              <a:buClr>
                <a:schemeClr val="dk1"/>
              </a:buClr>
              <a:buSzPts val="2400"/>
              <a:buFont typeface="Work Sans"/>
              <a:buNone/>
              <a:defRPr sz="2400"/>
            </a:lvl9pPr>
          </a:lstStyle>
          <a:p/>
        </p:txBody>
      </p:sp>
      <p:cxnSp>
        <p:nvCxnSpPr>
          <p:cNvPr id="246" name="Google Shape;246;p27"/>
          <p:cNvCxnSpPr/>
          <p:nvPr/>
        </p:nvCxnSpPr>
        <p:spPr>
          <a:xfrm>
            <a:off x="743700" y="5134900"/>
            <a:ext cx="8400300" cy="0"/>
          </a:xfrm>
          <a:prstGeom prst="straightConnector1">
            <a:avLst/>
          </a:prstGeom>
          <a:noFill/>
          <a:ln cap="flat" cmpd="sng" w="9525">
            <a:solidFill>
              <a:schemeClr val="dk1"/>
            </a:solidFill>
            <a:prstDash val="solid"/>
            <a:round/>
            <a:headEnd len="med" w="med" type="none"/>
            <a:tailEnd len="med" w="med" type="none"/>
          </a:ln>
        </p:spPr>
      </p:cxnSp>
      <p:sp>
        <p:nvSpPr>
          <p:cNvPr id="247" name="Google Shape;247;p27"/>
          <p:cNvSpPr txBox="1"/>
          <p:nvPr>
            <p:ph type="title"/>
          </p:nvPr>
        </p:nvSpPr>
        <p:spPr>
          <a:xfrm>
            <a:off x="938600" y="50"/>
            <a:ext cx="5001900" cy="1918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2400"/>
              <a:buFont typeface="Work Sa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48" name="Google Shape;248;p27"/>
          <p:cNvCxnSpPr/>
          <p:nvPr/>
        </p:nvCxnSpPr>
        <p:spPr>
          <a:xfrm>
            <a:off x="743700" y="1919475"/>
            <a:ext cx="8400300" cy="0"/>
          </a:xfrm>
          <a:prstGeom prst="straightConnector1">
            <a:avLst/>
          </a:prstGeom>
          <a:noFill/>
          <a:ln cap="flat" cmpd="sng" w="9525">
            <a:solidFill>
              <a:schemeClr val="dk1"/>
            </a:solidFill>
            <a:prstDash val="solid"/>
            <a:round/>
            <a:headEnd len="med" w="med" type="none"/>
            <a:tailEnd len="med" w="med" type="none"/>
          </a:ln>
        </p:spPr>
      </p:cxnSp>
      <p:sp>
        <p:nvSpPr>
          <p:cNvPr id="249" name="Google Shape;249;p27"/>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Specific Priorities">
  <p:cSld name="CUSTOM_1">
    <p:bg>
      <p:bgPr>
        <a:solidFill>
          <a:schemeClr val="lt1"/>
        </a:solidFill>
      </p:bgPr>
    </p:bg>
    <p:spTree>
      <p:nvGrpSpPr>
        <p:cNvPr id="250" name="Shape 250"/>
        <p:cNvGrpSpPr/>
        <p:nvPr/>
      </p:nvGrpSpPr>
      <p:grpSpPr>
        <a:xfrm>
          <a:off x="0" y="0"/>
          <a:ext cx="0" cy="0"/>
          <a:chOff x="0" y="0"/>
          <a:chExt cx="0" cy="0"/>
        </a:xfrm>
      </p:grpSpPr>
      <p:sp>
        <p:nvSpPr>
          <p:cNvPr id="251" name="Google Shape;251;p28"/>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8"/>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253" name="Google Shape;253;p28"/>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254" name="Google Shape;254;p28"/>
          <p:cNvSpPr/>
          <p:nvPr/>
        </p:nvSpPr>
        <p:spPr>
          <a:xfrm>
            <a:off x="743700" y="3017138"/>
            <a:ext cx="4202700" cy="2126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 name="Google Shape;255;p28"/>
          <p:cNvSpPr/>
          <p:nvPr/>
        </p:nvSpPr>
        <p:spPr>
          <a:xfrm>
            <a:off x="4941425" y="3017138"/>
            <a:ext cx="4202700" cy="2126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6" name="Google Shape;256;p28"/>
          <p:cNvSpPr/>
          <p:nvPr/>
        </p:nvSpPr>
        <p:spPr>
          <a:xfrm>
            <a:off x="743700" y="890725"/>
            <a:ext cx="4202700" cy="21264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 name="Google Shape;257;p28"/>
          <p:cNvSpPr/>
          <p:nvPr/>
        </p:nvSpPr>
        <p:spPr>
          <a:xfrm>
            <a:off x="4941425" y="890725"/>
            <a:ext cx="4202700" cy="2126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58" name="Google Shape;258;p28"/>
          <p:cNvSpPr txBox="1"/>
          <p:nvPr>
            <p:ph type="title"/>
          </p:nvPr>
        </p:nvSpPr>
        <p:spPr>
          <a:xfrm>
            <a:off x="5061113" y="995275"/>
            <a:ext cx="3876300" cy="1286100"/>
          </a:xfrm>
          <a:prstGeom prst="rect">
            <a:avLst/>
          </a:prstGeom>
        </p:spPr>
        <p:txBody>
          <a:bodyPr anchorCtr="0" anchor="t" bIns="91425" lIns="91425" spcFirstLastPara="1" rIns="91425" wrap="square" tIns="91425">
            <a:spAutoFit/>
          </a:bodyPr>
          <a:lstStyle>
            <a:lvl1pPr lvl="0">
              <a:spcBef>
                <a:spcPts val="0"/>
              </a:spcBef>
              <a:spcAft>
                <a:spcPts val="0"/>
              </a:spcAft>
              <a:buClr>
                <a:schemeClr val="lt1"/>
              </a:buClr>
              <a:buSzPts val="2400"/>
              <a:buFont typeface="Work Sans Medium"/>
              <a:buNone/>
              <a:defRPr>
                <a:solidFill>
                  <a:schemeClr val="lt1"/>
                </a:solidFill>
              </a:defRPr>
            </a:lvl1pPr>
            <a:lvl2pPr lvl="1">
              <a:spcBef>
                <a:spcPts val="0"/>
              </a:spcBef>
              <a:spcAft>
                <a:spcPts val="0"/>
              </a:spcAft>
              <a:buClr>
                <a:schemeClr val="lt1"/>
              </a:buClr>
              <a:buSzPts val="2400"/>
              <a:buFont typeface="Work Sans"/>
              <a:buNone/>
              <a:defRPr sz="2400">
                <a:solidFill>
                  <a:schemeClr val="lt1"/>
                </a:solidFill>
              </a:defRPr>
            </a:lvl2pPr>
            <a:lvl3pPr lvl="2">
              <a:spcBef>
                <a:spcPts val="0"/>
              </a:spcBef>
              <a:spcAft>
                <a:spcPts val="0"/>
              </a:spcAft>
              <a:buClr>
                <a:schemeClr val="lt1"/>
              </a:buClr>
              <a:buSzPts val="2400"/>
              <a:buFont typeface="Work Sans"/>
              <a:buNone/>
              <a:defRPr sz="2400">
                <a:solidFill>
                  <a:schemeClr val="lt1"/>
                </a:solidFill>
              </a:defRPr>
            </a:lvl3pPr>
            <a:lvl4pPr lvl="3">
              <a:spcBef>
                <a:spcPts val="0"/>
              </a:spcBef>
              <a:spcAft>
                <a:spcPts val="0"/>
              </a:spcAft>
              <a:buClr>
                <a:schemeClr val="lt1"/>
              </a:buClr>
              <a:buSzPts val="2400"/>
              <a:buFont typeface="Work Sans"/>
              <a:buNone/>
              <a:defRPr sz="2400">
                <a:solidFill>
                  <a:schemeClr val="lt1"/>
                </a:solidFill>
              </a:defRPr>
            </a:lvl4pPr>
            <a:lvl5pPr lvl="4">
              <a:spcBef>
                <a:spcPts val="0"/>
              </a:spcBef>
              <a:spcAft>
                <a:spcPts val="0"/>
              </a:spcAft>
              <a:buClr>
                <a:schemeClr val="lt1"/>
              </a:buClr>
              <a:buSzPts val="2400"/>
              <a:buFont typeface="Work Sans"/>
              <a:buNone/>
              <a:defRPr sz="2400">
                <a:solidFill>
                  <a:schemeClr val="lt1"/>
                </a:solidFill>
              </a:defRPr>
            </a:lvl5pPr>
            <a:lvl6pPr lvl="5">
              <a:spcBef>
                <a:spcPts val="0"/>
              </a:spcBef>
              <a:spcAft>
                <a:spcPts val="0"/>
              </a:spcAft>
              <a:buClr>
                <a:schemeClr val="lt1"/>
              </a:buClr>
              <a:buSzPts val="2400"/>
              <a:buFont typeface="Work Sans"/>
              <a:buNone/>
              <a:defRPr sz="2400">
                <a:solidFill>
                  <a:schemeClr val="lt1"/>
                </a:solidFill>
              </a:defRPr>
            </a:lvl6pPr>
            <a:lvl7pPr lvl="6">
              <a:spcBef>
                <a:spcPts val="0"/>
              </a:spcBef>
              <a:spcAft>
                <a:spcPts val="0"/>
              </a:spcAft>
              <a:buClr>
                <a:schemeClr val="lt1"/>
              </a:buClr>
              <a:buSzPts val="2400"/>
              <a:buFont typeface="Work Sans"/>
              <a:buNone/>
              <a:defRPr sz="2400">
                <a:solidFill>
                  <a:schemeClr val="lt1"/>
                </a:solidFill>
              </a:defRPr>
            </a:lvl7pPr>
            <a:lvl8pPr lvl="7">
              <a:spcBef>
                <a:spcPts val="0"/>
              </a:spcBef>
              <a:spcAft>
                <a:spcPts val="0"/>
              </a:spcAft>
              <a:buClr>
                <a:schemeClr val="lt1"/>
              </a:buClr>
              <a:buSzPts val="2400"/>
              <a:buFont typeface="Work Sans"/>
              <a:buNone/>
              <a:defRPr sz="2400">
                <a:solidFill>
                  <a:schemeClr val="lt1"/>
                </a:solidFill>
              </a:defRPr>
            </a:lvl8pPr>
            <a:lvl9pPr lvl="8">
              <a:spcBef>
                <a:spcPts val="0"/>
              </a:spcBef>
              <a:spcAft>
                <a:spcPts val="0"/>
              </a:spcAft>
              <a:buClr>
                <a:schemeClr val="lt1"/>
              </a:buClr>
              <a:buSzPts val="2400"/>
              <a:buFont typeface="Work Sans"/>
              <a:buNone/>
              <a:defRPr sz="2400">
                <a:solidFill>
                  <a:schemeClr val="lt1"/>
                </a:solidFill>
              </a:defRPr>
            </a:lvl9pPr>
          </a:lstStyle>
          <a:p/>
        </p:txBody>
      </p:sp>
      <p:sp>
        <p:nvSpPr>
          <p:cNvPr id="259" name="Google Shape;259;p28"/>
          <p:cNvSpPr txBox="1"/>
          <p:nvPr>
            <p:ph idx="3" type="body"/>
          </p:nvPr>
        </p:nvSpPr>
        <p:spPr>
          <a:xfrm>
            <a:off x="5057363" y="1653400"/>
            <a:ext cx="3970800" cy="602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Clr>
                <a:schemeClr val="lt1"/>
              </a:buClr>
              <a:buSzPts val="1200"/>
              <a:buFont typeface="Work Sans"/>
              <a:buChar char="●"/>
              <a:defRPr>
                <a:solidFill>
                  <a:schemeClr val="lt1"/>
                </a:solidFill>
              </a:defRPr>
            </a:lvl1pPr>
            <a:lvl2pPr indent="-304800" lvl="1" marL="914400">
              <a:spcBef>
                <a:spcPts val="0"/>
              </a:spcBef>
              <a:spcAft>
                <a:spcPts val="0"/>
              </a:spcAft>
              <a:buClr>
                <a:schemeClr val="lt1"/>
              </a:buClr>
              <a:buSzPts val="1200"/>
              <a:buFont typeface="Work Sans"/>
              <a:buChar char="○"/>
              <a:defRPr>
                <a:solidFill>
                  <a:schemeClr val="lt1"/>
                </a:solidFill>
              </a:defRPr>
            </a:lvl2pPr>
            <a:lvl3pPr indent="-304800" lvl="2" marL="1371600">
              <a:spcBef>
                <a:spcPts val="0"/>
              </a:spcBef>
              <a:spcAft>
                <a:spcPts val="0"/>
              </a:spcAft>
              <a:buClr>
                <a:schemeClr val="lt1"/>
              </a:buClr>
              <a:buSzPts val="1200"/>
              <a:buFont typeface="Work Sans"/>
              <a:buChar char="■"/>
              <a:defRPr>
                <a:solidFill>
                  <a:schemeClr val="lt1"/>
                </a:solidFill>
              </a:defRPr>
            </a:lvl3pPr>
            <a:lvl4pPr indent="-304800" lvl="3" marL="1828800">
              <a:spcBef>
                <a:spcPts val="0"/>
              </a:spcBef>
              <a:spcAft>
                <a:spcPts val="0"/>
              </a:spcAft>
              <a:buClr>
                <a:schemeClr val="lt1"/>
              </a:buClr>
              <a:buSzPts val="1200"/>
              <a:buFont typeface="Work Sans"/>
              <a:buChar char="●"/>
              <a:defRPr>
                <a:solidFill>
                  <a:schemeClr val="lt1"/>
                </a:solidFill>
              </a:defRPr>
            </a:lvl4pPr>
            <a:lvl5pPr indent="-304800" lvl="4" marL="2286000">
              <a:spcBef>
                <a:spcPts val="0"/>
              </a:spcBef>
              <a:spcAft>
                <a:spcPts val="0"/>
              </a:spcAft>
              <a:buClr>
                <a:schemeClr val="lt1"/>
              </a:buClr>
              <a:buSzPts val="1200"/>
              <a:buFont typeface="Work Sans"/>
              <a:buChar char="○"/>
              <a:defRPr>
                <a:solidFill>
                  <a:schemeClr val="lt1"/>
                </a:solidFill>
              </a:defRPr>
            </a:lvl5pPr>
            <a:lvl6pPr indent="-304800" lvl="5" marL="2743200">
              <a:spcBef>
                <a:spcPts val="0"/>
              </a:spcBef>
              <a:spcAft>
                <a:spcPts val="0"/>
              </a:spcAft>
              <a:buClr>
                <a:schemeClr val="lt1"/>
              </a:buClr>
              <a:buSzPts val="1200"/>
              <a:buFont typeface="Work Sans"/>
              <a:buChar char="■"/>
              <a:defRPr>
                <a:solidFill>
                  <a:schemeClr val="lt1"/>
                </a:solidFill>
              </a:defRPr>
            </a:lvl6pPr>
            <a:lvl7pPr indent="-304800" lvl="6" marL="3200400">
              <a:spcBef>
                <a:spcPts val="0"/>
              </a:spcBef>
              <a:spcAft>
                <a:spcPts val="0"/>
              </a:spcAft>
              <a:buClr>
                <a:schemeClr val="lt1"/>
              </a:buClr>
              <a:buSzPts val="1200"/>
              <a:buFont typeface="Work Sans"/>
              <a:buChar char="●"/>
              <a:defRPr>
                <a:solidFill>
                  <a:schemeClr val="lt1"/>
                </a:solidFill>
              </a:defRPr>
            </a:lvl7pPr>
            <a:lvl8pPr indent="-304800" lvl="7" marL="3657600">
              <a:spcBef>
                <a:spcPts val="0"/>
              </a:spcBef>
              <a:spcAft>
                <a:spcPts val="0"/>
              </a:spcAft>
              <a:buClr>
                <a:schemeClr val="lt1"/>
              </a:buClr>
              <a:buSzPts val="1200"/>
              <a:buFont typeface="Work Sans"/>
              <a:buChar char="○"/>
              <a:defRPr>
                <a:solidFill>
                  <a:schemeClr val="lt1"/>
                </a:solidFill>
              </a:defRPr>
            </a:lvl8pPr>
            <a:lvl9pPr indent="-304800" lvl="8" marL="4114800">
              <a:spcBef>
                <a:spcPts val="0"/>
              </a:spcBef>
              <a:spcAft>
                <a:spcPts val="0"/>
              </a:spcAft>
              <a:buClr>
                <a:schemeClr val="lt1"/>
              </a:buClr>
              <a:buSzPts val="1200"/>
              <a:buFont typeface="Work Sans"/>
              <a:buChar char="■"/>
              <a:defRPr>
                <a:solidFill>
                  <a:schemeClr val="lt1"/>
                </a:solidFill>
              </a:defRPr>
            </a:lvl9pPr>
          </a:lstStyle>
          <a:p/>
        </p:txBody>
      </p:sp>
      <p:cxnSp>
        <p:nvCxnSpPr>
          <p:cNvPr id="260" name="Google Shape;260;p28"/>
          <p:cNvCxnSpPr/>
          <p:nvPr/>
        </p:nvCxnSpPr>
        <p:spPr>
          <a:xfrm>
            <a:off x="4946400" y="-10950"/>
            <a:ext cx="0" cy="5154600"/>
          </a:xfrm>
          <a:prstGeom prst="straightConnector1">
            <a:avLst/>
          </a:prstGeom>
          <a:noFill/>
          <a:ln cap="flat" cmpd="sng" w="9525">
            <a:solidFill>
              <a:schemeClr val="dk1"/>
            </a:solidFill>
            <a:prstDash val="solid"/>
            <a:round/>
            <a:headEnd len="med" w="med" type="none"/>
            <a:tailEnd len="med" w="med" type="none"/>
          </a:ln>
        </p:spPr>
      </p:cxnSp>
      <p:sp>
        <p:nvSpPr>
          <p:cNvPr id="261" name="Google Shape;261;p28"/>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
        <p:nvSpPr>
          <p:cNvPr id="262" name="Google Shape;262;p28"/>
          <p:cNvSpPr txBox="1"/>
          <p:nvPr>
            <p:ph idx="4" type="title"/>
          </p:nvPr>
        </p:nvSpPr>
        <p:spPr>
          <a:xfrm>
            <a:off x="860913" y="995275"/>
            <a:ext cx="3876300" cy="1286100"/>
          </a:xfrm>
          <a:prstGeom prst="rect">
            <a:avLst/>
          </a:prstGeom>
        </p:spPr>
        <p:txBody>
          <a:bodyPr anchorCtr="0" anchor="t" bIns="91425" lIns="91425" spcFirstLastPara="1" rIns="91425" wrap="square" tIns="91425">
            <a:spAutoFit/>
          </a:bodyPr>
          <a:lstStyle>
            <a:lvl1pPr lvl="0">
              <a:spcBef>
                <a:spcPts val="0"/>
              </a:spcBef>
              <a:spcAft>
                <a:spcPts val="0"/>
              </a:spcAft>
              <a:buSzPts val="2400"/>
              <a:buFont typeface="Work Sans Medium"/>
              <a:buNone/>
              <a:defRPr/>
            </a:lvl1pPr>
            <a:lvl2pPr lvl="1">
              <a:spcBef>
                <a:spcPts val="0"/>
              </a:spcBef>
              <a:spcAft>
                <a:spcPts val="0"/>
              </a:spcAft>
              <a:buClr>
                <a:schemeClr val="dk1"/>
              </a:buClr>
              <a:buSzPts val="2400"/>
              <a:buFont typeface="Work Sans"/>
              <a:buNone/>
              <a:defRPr sz="2400">
                <a:solidFill>
                  <a:schemeClr val="dk1"/>
                </a:solidFill>
              </a:defRPr>
            </a:lvl2pPr>
            <a:lvl3pPr lvl="2">
              <a:spcBef>
                <a:spcPts val="0"/>
              </a:spcBef>
              <a:spcAft>
                <a:spcPts val="0"/>
              </a:spcAft>
              <a:buClr>
                <a:schemeClr val="dk1"/>
              </a:buClr>
              <a:buSzPts val="2400"/>
              <a:buFont typeface="Work Sans"/>
              <a:buNone/>
              <a:defRPr sz="2400">
                <a:solidFill>
                  <a:schemeClr val="dk1"/>
                </a:solidFill>
              </a:defRPr>
            </a:lvl3pPr>
            <a:lvl4pPr lvl="3">
              <a:spcBef>
                <a:spcPts val="0"/>
              </a:spcBef>
              <a:spcAft>
                <a:spcPts val="0"/>
              </a:spcAft>
              <a:buClr>
                <a:schemeClr val="dk1"/>
              </a:buClr>
              <a:buSzPts val="2400"/>
              <a:buFont typeface="Work Sans"/>
              <a:buNone/>
              <a:defRPr sz="2400">
                <a:solidFill>
                  <a:schemeClr val="dk1"/>
                </a:solidFill>
              </a:defRPr>
            </a:lvl4pPr>
            <a:lvl5pPr lvl="4">
              <a:spcBef>
                <a:spcPts val="0"/>
              </a:spcBef>
              <a:spcAft>
                <a:spcPts val="0"/>
              </a:spcAft>
              <a:buClr>
                <a:schemeClr val="dk1"/>
              </a:buClr>
              <a:buSzPts val="2400"/>
              <a:buFont typeface="Work Sans"/>
              <a:buNone/>
              <a:defRPr sz="2400">
                <a:solidFill>
                  <a:schemeClr val="dk1"/>
                </a:solidFill>
              </a:defRPr>
            </a:lvl5pPr>
            <a:lvl6pPr lvl="5">
              <a:spcBef>
                <a:spcPts val="0"/>
              </a:spcBef>
              <a:spcAft>
                <a:spcPts val="0"/>
              </a:spcAft>
              <a:buClr>
                <a:schemeClr val="dk1"/>
              </a:buClr>
              <a:buSzPts val="2400"/>
              <a:buFont typeface="Work Sans"/>
              <a:buNone/>
              <a:defRPr sz="2400">
                <a:solidFill>
                  <a:schemeClr val="dk1"/>
                </a:solidFill>
              </a:defRPr>
            </a:lvl6pPr>
            <a:lvl7pPr lvl="6">
              <a:spcBef>
                <a:spcPts val="0"/>
              </a:spcBef>
              <a:spcAft>
                <a:spcPts val="0"/>
              </a:spcAft>
              <a:buClr>
                <a:schemeClr val="dk1"/>
              </a:buClr>
              <a:buSzPts val="2400"/>
              <a:buFont typeface="Work Sans"/>
              <a:buNone/>
              <a:defRPr sz="2400">
                <a:solidFill>
                  <a:schemeClr val="dk1"/>
                </a:solidFill>
              </a:defRPr>
            </a:lvl7pPr>
            <a:lvl8pPr lvl="7">
              <a:spcBef>
                <a:spcPts val="0"/>
              </a:spcBef>
              <a:spcAft>
                <a:spcPts val="0"/>
              </a:spcAft>
              <a:buClr>
                <a:schemeClr val="dk1"/>
              </a:buClr>
              <a:buSzPts val="2400"/>
              <a:buFont typeface="Work Sans"/>
              <a:buNone/>
              <a:defRPr sz="2400">
                <a:solidFill>
                  <a:schemeClr val="dk1"/>
                </a:solidFill>
              </a:defRPr>
            </a:lvl8pPr>
            <a:lvl9pPr lvl="8">
              <a:spcBef>
                <a:spcPts val="0"/>
              </a:spcBef>
              <a:spcAft>
                <a:spcPts val="0"/>
              </a:spcAft>
              <a:buClr>
                <a:schemeClr val="dk1"/>
              </a:buClr>
              <a:buSzPts val="2400"/>
              <a:buFont typeface="Work Sans"/>
              <a:buNone/>
              <a:defRPr sz="2400">
                <a:solidFill>
                  <a:schemeClr val="dk1"/>
                </a:solidFill>
              </a:defRPr>
            </a:lvl9pPr>
          </a:lstStyle>
          <a:p/>
        </p:txBody>
      </p:sp>
      <p:sp>
        <p:nvSpPr>
          <p:cNvPr id="263" name="Google Shape;263;p28"/>
          <p:cNvSpPr txBox="1"/>
          <p:nvPr>
            <p:ph idx="5" type="body"/>
          </p:nvPr>
        </p:nvSpPr>
        <p:spPr>
          <a:xfrm>
            <a:off x="857163" y="1653400"/>
            <a:ext cx="3970800" cy="602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Font typeface="Work Sans"/>
              <a:buChar char="●"/>
              <a:defRPr/>
            </a:lvl1pPr>
            <a:lvl2pPr indent="-304800" lvl="1" marL="914400">
              <a:spcBef>
                <a:spcPts val="0"/>
              </a:spcBef>
              <a:spcAft>
                <a:spcPts val="0"/>
              </a:spcAft>
              <a:buSzPts val="1200"/>
              <a:buFont typeface="Work Sans"/>
              <a:buChar char="○"/>
              <a:defRPr/>
            </a:lvl2pPr>
            <a:lvl3pPr indent="-304800" lvl="2" marL="1371600">
              <a:spcBef>
                <a:spcPts val="0"/>
              </a:spcBef>
              <a:spcAft>
                <a:spcPts val="0"/>
              </a:spcAft>
              <a:buSzPts val="1200"/>
              <a:buFont typeface="Work Sans"/>
              <a:buChar char="■"/>
              <a:defRPr/>
            </a:lvl3pPr>
            <a:lvl4pPr indent="-304800" lvl="3" marL="1828800">
              <a:spcBef>
                <a:spcPts val="0"/>
              </a:spcBef>
              <a:spcAft>
                <a:spcPts val="0"/>
              </a:spcAft>
              <a:buSzPts val="1200"/>
              <a:buFont typeface="Work Sans"/>
              <a:buChar char="●"/>
              <a:defRPr/>
            </a:lvl4pPr>
            <a:lvl5pPr indent="-304800" lvl="4" marL="2286000">
              <a:spcBef>
                <a:spcPts val="0"/>
              </a:spcBef>
              <a:spcAft>
                <a:spcPts val="0"/>
              </a:spcAft>
              <a:buSzPts val="1200"/>
              <a:buFont typeface="Work Sans"/>
              <a:buChar char="○"/>
              <a:defRPr/>
            </a:lvl5pPr>
            <a:lvl6pPr indent="-304800" lvl="5" marL="2743200">
              <a:spcBef>
                <a:spcPts val="0"/>
              </a:spcBef>
              <a:spcAft>
                <a:spcPts val="0"/>
              </a:spcAft>
              <a:buSzPts val="1200"/>
              <a:buFont typeface="Work Sans"/>
              <a:buChar char="■"/>
              <a:defRPr/>
            </a:lvl6pPr>
            <a:lvl7pPr indent="-304800" lvl="6" marL="3200400">
              <a:spcBef>
                <a:spcPts val="0"/>
              </a:spcBef>
              <a:spcAft>
                <a:spcPts val="0"/>
              </a:spcAft>
              <a:buSzPts val="1200"/>
              <a:buFont typeface="Work Sans"/>
              <a:buChar char="●"/>
              <a:defRPr/>
            </a:lvl7pPr>
            <a:lvl8pPr indent="-304800" lvl="7" marL="3657600">
              <a:spcBef>
                <a:spcPts val="0"/>
              </a:spcBef>
              <a:spcAft>
                <a:spcPts val="0"/>
              </a:spcAft>
              <a:buSzPts val="1200"/>
              <a:buFont typeface="Work Sans"/>
              <a:buChar char="○"/>
              <a:defRPr/>
            </a:lvl8pPr>
            <a:lvl9pPr indent="-304800" lvl="8" marL="4114800">
              <a:spcBef>
                <a:spcPts val="0"/>
              </a:spcBef>
              <a:spcAft>
                <a:spcPts val="0"/>
              </a:spcAft>
              <a:buSzPts val="1200"/>
              <a:buFont typeface="Work Sans"/>
              <a:buChar char="■"/>
              <a:defRPr/>
            </a:lvl9pPr>
          </a:lstStyle>
          <a:p/>
        </p:txBody>
      </p:sp>
      <p:sp>
        <p:nvSpPr>
          <p:cNvPr id="264" name="Google Shape;264;p28"/>
          <p:cNvSpPr txBox="1"/>
          <p:nvPr>
            <p:ph idx="6" type="title"/>
          </p:nvPr>
        </p:nvSpPr>
        <p:spPr>
          <a:xfrm>
            <a:off x="860900" y="3151200"/>
            <a:ext cx="3876300" cy="1286100"/>
          </a:xfrm>
          <a:prstGeom prst="rect">
            <a:avLst/>
          </a:prstGeom>
        </p:spPr>
        <p:txBody>
          <a:bodyPr anchorCtr="0" anchor="t" bIns="91425" lIns="91425" spcFirstLastPara="1" rIns="91425" wrap="square" tIns="91425">
            <a:spAutoFit/>
          </a:bodyPr>
          <a:lstStyle>
            <a:lvl1pPr lvl="0">
              <a:spcBef>
                <a:spcPts val="0"/>
              </a:spcBef>
              <a:spcAft>
                <a:spcPts val="0"/>
              </a:spcAft>
              <a:buSzPts val="2400"/>
              <a:buFont typeface="Work Sans Medium"/>
              <a:buNone/>
              <a:defRPr/>
            </a:lvl1pPr>
            <a:lvl2pPr lvl="1">
              <a:spcBef>
                <a:spcPts val="0"/>
              </a:spcBef>
              <a:spcAft>
                <a:spcPts val="0"/>
              </a:spcAft>
              <a:buClr>
                <a:schemeClr val="dk1"/>
              </a:buClr>
              <a:buSzPts val="2400"/>
              <a:buFont typeface="Work Sans"/>
              <a:buNone/>
              <a:defRPr sz="2400">
                <a:solidFill>
                  <a:schemeClr val="dk1"/>
                </a:solidFill>
              </a:defRPr>
            </a:lvl2pPr>
            <a:lvl3pPr lvl="2">
              <a:spcBef>
                <a:spcPts val="0"/>
              </a:spcBef>
              <a:spcAft>
                <a:spcPts val="0"/>
              </a:spcAft>
              <a:buClr>
                <a:schemeClr val="dk1"/>
              </a:buClr>
              <a:buSzPts val="2400"/>
              <a:buFont typeface="Work Sans"/>
              <a:buNone/>
              <a:defRPr sz="2400">
                <a:solidFill>
                  <a:schemeClr val="dk1"/>
                </a:solidFill>
              </a:defRPr>
            </a:lvl3pPr>
            <a:lvl4pPr lvl="3">
              <a:spcBef>
                <a:spcPts val="0"/>
              </a:spcBef>
              <a:spcAft>
                <a:spcPts val="0"/>
              </a:spcAft>
              <a:buClr>
                <a:schemeClr val="dk1"/>
              </a:buClr>
              <a:buSzPts val="2400"/>
              <a:buFont typeface="Work Sans"/>
              <a:buNone/>
              <a:defRPr sz="2400">
                <a:solidFill>
                  <a:schemeClr val="dk1"/>
                </a:solidFill>
              </a:defRPr>
            </a:lvl4pPr>
            <a:lvl5pPr lvl="4">
              <a:spcBef>
                <a:spcPts val="0"/>
              </a:spcBef>
              <a:spcAft>
                <a:spcPts val="0"/>
              </a:spcAft>
              <a:buClr>
                <a:schemeClr val="dk1"/>
              </a:buClr>
              <a:buSzPts val="2400"/>
              <a:buFont typeface="Work Sans"/>
              <a:buNone/>
              <a:defRPr sz="2400">
                <a:solidFill>
                  <a:schemeClr val="dk1"/>
                </a:solidFill>
              </a:defRPr>
            </a:lvl5pPr>
            <a:lvl6pPr lvl="5">
              <a:spcBef>
                <a:spcPts val="0"/>
              </a:spcBef>
              <a:spcAft>
                <a:spcPts val="0"/>
              </a:spcAft>
              <a:buClr>
                <a:schemeClr val="dk1"/>
              </a:buClr>
              <a:buSzPts val="2400"/>
              <a:buFont typeface="Work Sans"/>
              <a:buNone/>
              <a:defRPr sz="2400">
                <a:solidFill>
                  <a:schemeClr val="dk1"/>
                </a:solidFill>
              </a:defRPr>
            </a:lvl6pPr>
            <a:lvl7pPr lvl="6">
              <a:spcBef>
                <a:spcPts val="0"/>
              </a:spcBef>
              <a:spcAft>
                <a:spcPts val="0"/>
              </a:spcAft>
              <a:buClr>
                <a:schemeClr val="dk1"/>
              </a:buClr>
              <a:buSzPts val="2400"/>
              <a:buFont typeface="Work Sans"/>
              <a:buNone/>
              <a:defRPr sz="2400">
                <a:solidFill>
                  <a:schemeClr val="dk1"/>
                </a:solidFill>
              </a:defRPr>
            </a:lvl7pPr>
            <a:lvl8pPr lvl="7">
              <a:spcBef>
                <a:spcPts val="0"/>
              </a:spcBef>
              <a:spcAft>
                <a:spcPts val="0"/>
              </a:spcAft>
              <a:buClr>
                <a:schemeClr val="dk1"/>
              </a:buClr>
              <a:buSzPts val="2400"/>
              <a:buFont typeface="Work Sans"/>
              <a:buNone/>
              <a:defRPr sz="2400">
                <a:solidFill>
                  <a:schemeClr val="dk1"/>
                </a:solidFill>
              </a:defRPr>
            </a:lvl8pPr>
            <a:lvl9pPr lvl="8">
              <a:spcBef>
                <a:spcPts val="0"/>
              </a:spcBef>
              <a:spcAft>
                <a:spcPts val="0"/>
              </a:spcAft>
              <a:buClr>
                <a:schemeClr val="dk1"/>
              </a:buClr>
              <a:buSzPts val="2400"/>
              <a:buFont typeface="Work Sans"/>
              <a:buNone/>
              <a:defRPr sz="2400">
                <a:solidFill>
                  <a:schemeClr val="dk1"/>
                </a:solidFill>
              </a:defRPr>
            </a:lvl9pPr>
          </a:lstStyle>
          <a:p/>
        </p:txBody>
      </p:sp>
      <p:sp>
        <p:nvSpPr>
          <p:cNvPr id="265" name="Google Shape;265;p28"/>
          <p:cNvSpPr txBox="1"/>
          <p:nvPr>
            <p:ph idx="7" type="body"/>
          </p:nvPr>
        </p:nvSpPr>
        <p:spPr>
          <a:xfrm>
            <a:off x="857150" y="3809325"/>
            <a:ext cx="3970800" cy="602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Font typeface="Work Sans"/>
              <a:buChar char="●"/>
              <a:defRPr/>
            </a:lvl1pPr>
            <a:lvl2pPr indent="-304800" lvl="1" marL="914400">
              <a:spcBef>
                <a:spcPts val="0"/>
              </a:spcBef>
              <a:spcAft>
                <a:spcPts val="0"/>
              </a:spcAft>
              <a:buSzPts val="1200"/>
              <a:buFont typeface="Work Sans"/>
              <a:buChar char="○"/>
              <a:defRPr/>
            </a:lvl2pPr>
            <a:lvl3pPr indent="-304800" lvl="2" marL="1371600">
              <a:spcBef>
                <a:spcPts val="0"/>
              </a:spcBef>
              <a:spcAft>
                <a:spcPts val="0"/>
              </a:spcAft>
              <a:buSzPts val="1200"/>
              <a:buFont typeface="Work Sans"/>
              <a:buChar char="■"/>
              <a:defRPr/>
            </a:lvl3pPr>
            <a:lvl4pPr indent="-304800" lvl="3" marL="1828800">
              <a:spcBef>
                <a:spcPts val="0"/>
              </a:spcBef>
              <a:spcAft>
                <a:spcPts val="0"/>
              </a:spcAft>
              <a:buSzPts val="1200"/>
              <a:buFont typeface="Work Sans"/>
              <a:buChar char="●"/>
              <a:defRPr/>
            </a:lvl4pPr>
            <a:lvl5pPr indent="-304800" lvl="4" marL="2286000">
              <a:spcBef>
                <a:spcPts val="0"/>
              </a:spcBef>
              <a:spcAft>
                <a:spcPts val="0"/>
              </a:spcAft>
              <a:buSzPts val="1200"/>
              <a:buFont typeface="Work Sans"/>
              <a:buChar char="○"/>
              <a:defRPr/>
            </a:lvl5pPr>
            <a:lvl6pPr indent="-304800" lvl="5" marL="2743200">
              <a:spcBef>
                <a:spcPts val="0"/>
              </a:spcBef>
              <a:spcAft>
                <a:spcPts val="0"/>
              </a:spcAft>
              <a:buSzPts val="1200"/>
              <a:buFont typeface="Work Sans"/>
              <a:buChar char="■"/>
              <a:defRPr/>
            </a:lvl6pPr>
            <a:lvl7pPr indent="-304800" lvl="6" marL="3200400">
              <a:spcBef>
                <a:spcPts val="0"/>
              </a:spcBef>
              <a:spcAft>
                <a:spcPts val="0"/>
              </a:spcAft>
              <a:buSzPts val="1200"/>
              <a:buFont typeface="Work Sans"/>
              <a:buChar char="●"/>
              <a:defRPr/>
            </a:lvl7pPr>
            <a:lvl8pPr indent="-304800" lvl="7" marL="3657600">
              <a:spcBef>
                <a:spcPts val="0"/>
              </a:spcBef>
              <a:spcAft>
                <a:spcPts val="0"/>
              </a:spcAft>
              <a:buSzPts val="1200"/>
              <a:buFont typeface="Work Sans"/>
              <a:buChar char="○"/>
              <a:defRPr/>
            </a:lvl8pPr>
            <a:lvl9pPr indent="-304800" lvl="8" marL="4114800">
              <a:spcBef>
                <a:spcPts val="0"/>
              </a:spcBef>
              <a:spcAft>
                <a:spcPts val="0"/>
              </a:spcAft>
              <a:buSzPts val="1200"/>
              <a:buFont typeface="Work Sans"/>
              <a:buChar char="■"/>
              <a:defRPr/>
            </a:lvl9pPr>
          </a:lstStyle>
          <a:p/>
        </p:txBody>
      </p:sp>
      <p:sp>
        <p:nvSpPr>
          <p:cNvPr id="266" name="Google Shape;266;p28"/>
          <p:cNvSpPr txBox="1"/>
          <p:nvPr>
            <p:ph idx="8" type="title"/>
          </p:nvPr>
        </p:nvSpPr>
        <p:spPr>
          <a:xfrm>
            <a:off x="5061113" y="3151200"/>
            <a:ext cx="3876300" cy="1286100"/>
          </a:xfrm>
          <a:prstGeom prst="rect">
            <a:avLst/>
          </a:prstGeom>
        </p:spPr>
        <p:txBody>
          <a:bodyPr anchorCtr="0" anchor="t" bIns="91425" lIns="91425" spcFirstLastPara="1" rIns="91425" wrap="square" tIns="91425">
            <a:spAutoFit/>
          </a:bodyPr>
          <a:lstStyle>
            <a:lvl1pPr lvl="0">
              <a:spcBef>
                <a:spcPts val="0"/>
              </a:spcBef>
              <a:spcAft>
                <a:spcPts val="0"/>
              </a:spcAft>
              <a:buSzPts val="2400"/>
              <a:buFont typeface="Work Sans Medium"/>
              <a:buNone/>
              <a:defRPr/>
            </a:lvl1pPr>
            <a:lvl2pPr lvl="1">
              <a:spcBef>
                <a:spcPts val="0"/>
              </a:spcBef>
              <a:spcAft>
                <a:spcPts val="0"/>
              </a:spcAft>
              <a:buClr>
                <a:schemeClr val="dk1"/>
              </a:buClr>
              <a:buSzPts val="2400"/>
              <a:buFont typeface="Work Sans"/>
              <a:buNone/>
              <a:defRPr sz="2400">
                <a:solidFill>
                  <a:schemeClr val="dk1"/>
                </a:solidFill>
              </a:defRPr>
            </a:lvl2pPr>
            <a:lvl3pPr lvl="2">
              <a:spcBef>
                <a:spcPts val="0"/>
              </a:spcBef>
              <a:spcAft>
                <a:spcPts val="0"/>
              </a:spcAft>
              <a:buClr>
                <a:schemeClr val="dk1"/>
              </a:buClr>
              <a:buSzPts val="2400"/>
              <a:buFont typeface="Work Sans"/>
              <a:buNone/>
              <a:defRPr sz="2400">
                <a:solidFill>
                  <a:schemeClr val="dk1"/>
                </a:solidFill>
              </a:defRPr>
            </a:lvl3pPr>
            <a:lvl4pPr lvl="3">
              <a:spcBef>
                <a:spcPts val="0"/>
              </a:spcBef>
              <a:spcAft>
                <a:spcPts val="0"/>
              </a:spcAft>
              <a:buClr>
                <a:schemeClr val="dk1"/>
              </a:buClr>
              <a:buSzPts val="2400"/>
              <a:buFont typeface="Work Sans"/>
              <a:buNone/>
              <a:defRPr sz="2400">
                <a:solidFill>
                  <a:schemeClr val="dk1"/>
                </a:solidFill>
              </a:defRPr>
            </a:lvl4pPr>
            <a:lvl5pPr lvl="4">
              <a:spcBef>
                <a:spcPts val="0"/>
              </a:spcBef>
              <a:spcAft>
                <a:spcPts val="0"/>
              </a:spcAft>
              <a:buClr>
                <a:schemeClr val="dk1"/>
              </a:buClr>
              <a:buSzPts val="2400"/>
              <a:buFont typeface="Work Sans"/>
              <a:buNone/>
              <a:defRPr sz="2400">
                <a:solidFill>
                  <a:schemeClr val="dk1"/>
                </a:solidFill>
              </a:defRPr>
            </a:lvl5pPr>
            <a:lvl6pPr lvl="5">
              <a:spcBef>
                <a:spcPts val="0"/>
              </a:spcBef>
              <a:spcAft>
                <a:spcPts val="0"/>
              </a:spcAft>
              <a:buClr>
                <a:schemeClr val="dk1"/>
              </a:buClr>
              <a:buSzPts val="2400"/>
              <a:buFont typeface="Work Sans"/>
              <a:buNone/>
              <a:defRPr sz="2400">
                <a:solidFill>
                  <a:schemeClr val="dk1"/>
                </a:solidFill>
              </a:defRPr>
            </a:lvl6pPr>
            <a:lvl7pPr lvl="6">
              <a:spcBef>
                <a:spcPts val="0"/>
              </a:spcBef>
              <a:spcAft>
                <a:spcPts val="0"/>
              </a:spcAft>
              <a:buClr>
                <a:schemeClr val="dk1"/>
              </a:buClr>
              <a:buSzPts val="2400"/>
              <a:buFont typeface="Work Sans"/>
              <a:buNone/>
              <a:defRPr sz="2400">
                <a:solidFill>
                  <a:schemeClr val="dk1"/>
                </a:solidFill>
              </a:defRPr>
            </a:lvl7pPr>
            <a:lvl8pPr lvl="7">
              <a:spcBef>
                <a:spcPts val="0"/>
              </a:spcBef>
              <a:spcAft>
                <a:spcPts val="0"/>
              </a:spcAft>
              <a:buClr>
                <a:schemeClr val="dk1"/>
              </a:buClr>
              <a:buSzPts val="2400"/>
              <a:buFont typeface="Work Sans"/>
              <a:buNone/>
              <a:defRPr sz="2400">
                <a:solidFill>
                  <a:schemeClr val="dk1"/>
                </a:solidFill>
              </a:defRPr>
            </a:lvl8pPr>
            <a:lvl9pPr lvl="8">
              <a:spcBef>
                <a:spcPts val="0"/>
              </a:spcBef>
              <a:spcAft>
                <a:spcPts val="0"/>
              </a:spcAft>
              <a:buClr>
                <a:schemeClr val="dk1"/>
              </a:buClr>
              <a:buSzPts val="2400"/>
              <a:buFont typeface="Work Sans"/>
              <a:buNone/>
              <a:defRPr sz="2400">
                <a:solidFill>
                  <a:schemeClr val="dk1"/>
                </a:solidFill>
              </a:defRPr>
            </a:lvl9pPr>
          </a:lstStyle>
          <a:p/>
        </p:txBody>
      </p:sp>
      <p:sp>
        <p:nvSpPr>
          <p:cNvPr id="267" name="Google Shape;267;p28"/>
          <p:cNvSpPr txBox="1"/>
          <p:nvPr>
            <p:ph idx="9" type="body"/>
          </p:nvPr>
        </p:nvSpPr>
        <p:spPr>
          <a:xfrm>
            <a:off x="5057363" y="3809325"/>
            <a:ext cx="3970800" cy="602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Font typeface="Work Sans"/>
              <a:buChar char="●"/>
              <a:defRPr/>
            </a:lvl1pPr>
            <a:lvl2pPr indent="-304800" lvl="1" marL="914400">
              <a:spcBef>
                <a:spcPts val="0"/>
              </a:spcBef>
              <a:spcAft>
                <a:spcPts val="0"/>
              </a:spcAft>
              <a:buSzPts val="1200"/>
              <a:buFont typeface="Work Sans"/>
              <a:buChar char="○"/>
              <a:defRPr/>
            </a:lvl2pPr>
            <a:lvl3pPr indent="-304800" lvl="2" marL="1371600">
              <a:spcBef>
                <a:spcPts val="0"/>
              </a:spcBef>
              <a:spcAft>
                <a:spcPts val="0"/>
              </a:spcAft>
              <a:buSzPts val="1200"/>
              <a:buFont typeface="Work Sans"/>
              <a:buChar char="■"/>
              <a:defRPr/>
            </a:lvl3pPr>
            <a:lvl4pPr indent="-304800" lvl="3" marL="1828800">
              <a:spcBef>
                <a:spcPts val="0"/>
              </a:spcBef>
              <a:spcAft>
                <a:spcPts val="0"/>
              </a:spcAft>
              <a:buSzPts val="1200"/>
              <a:buFont typeface="Work Sans"/>
              <a:buChar char="●"/>
              <a:defRPr/>
            </a:lvl4pPr>
            <a:lvl5pPr indent="-304800" lvl="4" marL="2286000">
              <a:spcBef>
                <a:spcPts val="0"/>
              </a:spcBef>
              <a:spcAft>
                <a:spcPts val="0"/>
              </a:spcAft>
              <a:buSzPts val="1200"/>
              <a:buFont typeface="Work Sans"/>
              <a:buChar char="○"/>
              <a:defRPr/>
            </a:lvl5pPr>
            <a:lvl6pPr indent="-304800" lvl="5" marL="2743200">
              <a:spcBef>
                <a:spcPts val="0"/>
              </a:spcBef>
              <a:spcAft>
                <a:spcPts val="0"/>
              </a:spcAft>
              <a:buSzPts val="1200"/>
              <a:buFont typeface="Work Sans"/>
              <a:buChar char="■"/>
              <a:defRPr/>
            </a:lvl6pPr>
            <a:lvl7pPr indent="-304800" lvl="6" marL="3200400">
              <a:spcBef>
                <a:spcPts val="0"/>
              </a:spcBef>
              <a:spcAft>
                <a:spcPts val="0"/>
              </a:spcAft>
              <a:buSzPts val="1200"/>
              <a:buFont typeface="Work Sans"/>
              <a:buChar char="●"/>
              <a:defRPr/>
            </a:lvl7pPr>
            <a:lvl8pPr indent="-304800" lvl="7" marL="3657600">
              <a:spcBef>
                <a:spcPts val="0"/>
              </a:spcBef>
              <a:spcAft>
                <a:spcPts val="0"/>
              </a:spcAft>
              <a:buSzPts val="1200"/>
              <a:buFont typeface="Work Sans"/>
              <a:buChar char="○"/>
              <a:defRPr/>
            </a:lvl8pPr>
            <a:lvl9pPr indent="-304800" lvl="8" marL="4114800">
              <a:spcBef>
                <a:spcPts val="0"/>
              </a:spcBef>
              <a:spcAft>
                <a:spcPts val="0"/>
              </a:spcAft>
              <a:buSzPts val="1200"/>
              <a:buFont typeface="Work Sans"/>
              <a:buChar char="■"/>
              <a:defRPr/>
            </a:lvl9pPr>
          </a:lstStyle>
          <a:p/>
        </p:txBody>
      </p:sp>
      <p:sp>
        <p:nvSpPr>
          <p:cNvPr id="268" name="Google Shape;268;p28"/>
          <p:cNvSpPr txBox="1"/>
          <p:nvPr>
            <p:ph idx="13" type="subTitle"/>
          </p:nvPr>
        </p:nvSpPr>
        <p:spPr>
          <a:xfrm>
            <a:off x="747600" y="50"/>
            <a:ext cx="4186200" cy="890700"/>
          </a:xfrm>
          <a:prstGeom prst="rect">
            <a:avLst/>
          </a:prstGeom>
        </p:spPr>
        <p:txBody>
          <a:bodyPr anchorCtr="0" anchor="ctr" bIns="91425" lIns="91425" spcFirstLastPara="1" rIns="91425" wrap="square" tIns="91425">
            <a:noAutofit/>
          </a:bodyPr>
          <a:lstStyle>
            <a:lvl1pPr lvl="0" algn="ctr">
              <a:spcBef>
                <a:spcPts val="0"/>
              </a:spcBef>
              <a:spcAft>
                <a:spcPts val="0"/>
              </a:spcAft>
              <a:buSzPts val="1000"/>
              <a:buFont typeface="Work Sans Medium"/>
              <a:buNone/>
              <a:defRPr sz="1000">
                <a:latin typeface="Work Sans Medium"/>
                <a:ea typeface="Work Sans Medium"/>
                <a:cs typeface="Work Sans Medium"/>
                <a:sym typeface="Work Sans Medium"/>
              </a:defRPr>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269" name="Google Shape;269;p28"/>
          <p:cNvSpPr txBox="1"/>
          <p:nvPr>
            <p:ph idx="14" type="subTitle"/>
          </p:nvPr>
        </p:nvSpPr>
        <p:spPr>
          <a:xfrm>
            <a:off x="4957925" y="1350"/>
            <a:ext cx="4186200" cy="890700"/>
          </a:xfrm>
          <a:prstGeom prst="rect">
            <a:avLst/>
          </a:prstGeom>
        </p:spPr>
        <p:txBody>
          <a:bodyPr anchorCtr="0" anchor="ctr" bIns="91425" lIns="91425" spcFirstLastPara="1" rIns="91425" wrap="square" tIns="91425">
            <a:noAutofit/>
          </a:bodyPr>
          <a:lstStyle>
            <a:lvl1pPr lvl="0" algn="ctr">
              <a:spcBef>
                <a:spcPts val="0"/>
              </a:spcBef>
              <a:spcAft>
                <a:spcPts val="0"/>
              </a:spcAft>
              <a:buSzPts val="1000"/>
              <a:buFont typeface="Work Sans Medium"/>
              <a:buNone/>
              <a:defRPr sz="1000">
                <a:latin typeface="Work Sans Medium"/>
                <a:ea typeface="Work Sans Medium"/>
                <a:cs typeface="Work Sans Medium"/>
                <a:sym typeface="Work Sans Medium"/>
              </a:defRPr>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p/Roadmap">
  <p:cSld name="CUSTOM_2">
    <p:spTree>
      <p:nvGrpSpPr>
        <p:cNvPr id="270" name="Shape 270"/>
        <p:cNvGrpSpPr/>
        <p:nvPr/>
      </p:nvGrpSpPr>
      <p:grpSpPr>
        <a:xfrm>
          <a:off x="0" y="0"/>
          <a:ext cx="0" cy="0"/>
          <a:chOff x="0" y="0"/>
          <a:chExt cx="0" cy="0"/>
        </a:xfrm>
      </p:grpSpPr>
      <p:sp>
        <p:nvSpPr>
          <p:cNvPr id="271" name="Google Shape;271;p29"/>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9"/>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273" name="Google Shape;273;p29"/>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274" name="Google Shape;274;p29"/>
          <p:cNvSpPr/>
          <p:nvPr/>
        </p:nvSpPr>
        <p:spPr>
          <a:xfrm>
            <a:off x="747600" y="25"/>
            <a:ext cx="83964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21212"/>
              </a:solidFill>
            </a:endParaRPr>
          </a:p>
        </p:txBody>
      </p:sp>
      <p:sp>
        <p:nvSpPr>
          <p:cNvPr id="275" name="Google Shape;275;p29"/>
          <p:cNvSpPr/>
          <p:nvPr/>
        </p:nvSpPr>
        <p:spPr>
          <a:xfrm>
            <a:off x="1441200" y="2646083"/>
            <a:ext cx="1888200" cy="1199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chemeClr val="dk1"/>
              </a:solidFill>
              <a:latin typeface="Work Sans"/>
              <a:ea typeface="Work Sans"/>
              <a:cs typeface="Work Sans"/>
              <a:sym typeface="Work Sans"/>
            </a:endParaRPr>
          </a:p>
        </p:txBody>
      </p:sp>
      <p:sp>
        <p:nvSpPr>
          <p:cNvPr id="276" name="Google Shape;276;p29"/>
          <p:cNvSpPr/>
          <p:nvPr/>
        </p:nvSpPr>
        <p:spPr>
          <a:xfrm>
            <a:off x="6562425" y="2646083"/>
            <a:ext cx="1888200" cy="1199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77" name="Google Shape;277;p29"/>
          <p:cNvCxnSpPr/>
          <p:nvPr/>
        </p:nvCxnSpPr>
        <p:spPr>
          <a:xfrm>
            <a:off x="3329400" y="3245608"/>
            <a:ext cx="3233100" cy="0"/>
          </a:xfrm>
          <a:prstGeom prst="straightConnector1">
            <a:avLst/>
          </a:prstGeom>
          <a:noFill/>
          <a:ln cap="flat" cmpd="sng" w="9525">
            <a:solidFill>
              <a:schemeClr val="dk1"/>
            </a:solidFill>
            <a:prstDash val="solid"/>
            <a:round/>
            <a:headEnd len="med" w="med" type="none"/>
            <a:tailEnd len="med" w="med" type="none"/>
          </a:ln>
        </p:spPr>
      </p:cxnSp>
      <p:cxnSp>
        <p:nvCxnSpPr>
          <p:cNvPr id="278" name="Google Shape;278;p29"/>
          <p:cNvCxnSpPr>
            <a:endCxn id="279" idx="0"/>
          </p:cNvCxnSpPr>
          <p:nvPr/>
        </p:nvCxnSpPr>
        <p:spPr>
          <a:xfrm>
            <a:off x="4945950" y="3246950"/>
            <a:ext cx="0" cy="788400"/>
          </a:xfrm>
          <a:prstGeom prst="straightConnector1">
            <a:avLst/>
          </a:prstGeom>
          <a:noFill/>
          <a:ln cap="flat" cmpd="sng" w="9525">
            <a:solidFill>
              <a:schemeClr val="dk1"/>
            </a:solidFill>
            <a:prstDash val="solid"/>
            <a:round/>
            <a:headEnd len="med" w="med" type="none"/>
            <a:tailEnd len="med" w="med" type="none"/>
          </a:ln>
        </p:spPr>
      </p:cxnSp>
      <p:sp>
        <p:nvSpPr>
          <p:cNvPr id="280" name="Google Shape;280;p29"/>
          <p:cNvSpPr/>
          <p:nvPr/>
        </p:nvSpPr>
        <p:spPr>
          <a:xfrm>
            <a:off x="3967650" y="2117100"/>
            <a:ext cx="1956600" cy="338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chemeClr val="lt1"/>
              </a:solidFill>
            </a:endParaRPr>
          </a:p>
        </p:txBody>
      </p:sp>
      <p:sp>
        <p:nvSpPr>
          <p:cNvPr id="279" name="Google Shape;279;p29"/>
          <p:cNvSpPr/>
          <p:nvPr/>
        </p:nvSpPr>
        <p:spPr>
          <a:xfrm>
            <a:off x="3967650" y="4035350"/>
            <a:ext cx="1956600" cy="338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chemeClr val="lt1"/>
              </a:solidFill>
            </a:endParaRPr>
          </a:p>
        </p:txBody>
      </p:sp>
      <p:cxnSp>
        <p:nvCxnSpPr>
          <p:cNvPr id="281" name="Google Shape;281;p29"/>
          <p:cNvCxnSpPr>
            <a:stCxn id="280" idx="1"/>
          </p:cNvCxnSpPr>
          <p:nvPr/>
        </p:nvCxnSpPr>
        <p:spPr>
          <a:xfrm flipH="1">
            <a:off x="2390250" y="2286450"/>
            <a:ext cx="1577400" cy="900"/>
          </a:xfrm>
          <a:prstGeom prst="straightConnector1">
            <a:avLst/>
          </a:prstGeom>
          <a:noFill/>
          <a:ln cap="flat" cmpd="sng" w="9525">
            <a:solidFill>
              <a:schemeClr val="dk1"/>
            </a:solidFill>
            <a:prstDash val="solid"/>
            <a:round/>
            <a:headEnd len="med" w="med" type="none"/>
            <a:tailEnd len="med" w="med" type="none"/>
          </a:ln>
        </p:spPr>
      </p:cxnSp>
      <p:cxnSp>
        <p:nvCxnSpPr>
          <p:cNvPr id="282" name="Google Shape;282;p29"/>
          <p:cNvCxnSpPr/>
          <p:nvPr/>
        </p:nvCxnSpPr>
        <p:spPr>
          <a:xfrm rot="10800000">
            <a:off x="5924300" y="2286450"/>
            <a:ext cx="1576200" cy="0"/>
          </a:xfrm>
          <a:prstGeom prst="straightConnector1">
            <a:avLst/>
          </a:prstGeom>
          <a:noFill/>
          <a:ln cap="flat" cmpd="sng" w="9525">
            <a:solidFill>
              <a:schemeClr val="dk1"/>
            </a:solidFill>
            <a:prstDash val="solid"/>
            <a:round/>
            <a:headEnd len="med" w="med" type="none"/>
            <a:tailEnd len="med" w="med" type="none"/>
          </a:ln>
        </p:spPr>
      </p:cxnSp>
      <p:cxnSp>
        <p:nvCxnSpPr>
          <p:cNvPr id="283" name="Google Shape;283;p29"/>
          <p:cNvCxnSpPr/>
          <p:nvPr/>
        </p:nvCxnSpPr>
        <p:spPr>
          <a:xfrm>
            <a:off x="2385375" y="2282525"/>
            <a:ext cx="0" cy="363600"/>
          </a:xfrm>
          <a:prstGeom prst="straightConnector1">
            <a:avLst/>
          </a:prstGeom>
          <a:noFill/>
          <a:ln cap="flat" cmpd="sng" w="9525">
            <a:solidFill>
              <a:schemeClr val="dk1"/>
            </a:solidFill>
            <a:prstDash val="solid"/>
            <a:round/>
            <a:headEnd len="med" w="med" type="none"/>
            <a:tailEnd len="med" w="med" type="none"/>
          </a:ln>
        </p:spPr>
      </p:cxnSp>
      <p:cxnSp>
        <p:nvCxnSpPr>
          <p:cNvPr id="284" name="Google Shape;284;p29"/>
          <p:cNvCxnSpPr/>
          <p:nvPr/>
        </p:nvCxnSpPr>
        <p:spPr>
          <a:xfrm>
            <a:off x="7506525" y="2282525"/>
            <a:ext cx="0" cy="363600"/>
          </a:xfrm>
          <a:prstGeom prst="straightConnector1">
            <a:avLst/>
          </a:prstGeom>
          <a:noFill/>
          <a:ln cap="flat" cmpd="sng" w="9525">
            <a:solidFill>
              <a:schemeClr val="dk1"/>
            </a:solidFill>
            <a:prstDash val="solid"/>
            <a:round/>
            <a:headEnd len="med" w="med" type="none"/>
            <a:tailEnd len="med" w="med" type="none"/>
          </a:ln>
        </p:spPr>
      </p:cxnSp>
      <p:sp>
        <p:nvSpPr>
          <p:cNvPr id="285" name="Google Shape;285;p29"/>
          <p:cNvSpPr/>
          <p:nvPr/>
        </p:nvSpPr>
        <p:spPr>
          <a:xfrm>
            <a:off x="4906777" y="3206438"/>
            <a:ext cx="78300" cy="78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6" name="Google Shape;286;p29"/>
          <p:cNvSpPr/>
          <p:nvPr/>
        </p:nvSpPr>
        <p:spPr>
          <a:xfrm>
            <a:off x="747600" y="50"/>
            <a:ext cx="8396700" cy="1819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 name="Google Shape;287;p29"/>
          <p:cNvSpPr txBox="1"/>
          <p:nvPr>
            <p:ph type="title"/>
          </p:nvPr>
        </p:nvSpPr>
        <p:spPr>
          <a:xfrm>
            <a:off x="1037175" y="504938"/>
            <a:ext cx="3593700" cy="1171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400"/>
              <a:buFont typeface="Work Sans Medium"/>
              <a:buNone/>
              <a:defRPr>
                <a:solidFill>
                  <a:schemeClr val="lt1"/>
                </a:solidFill>
              </a:defRPr>
            </a:lvl1pPr>
            <a:lvl2pPr lvl="1">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2pPr>
            <a:lvl3pPr lvl="2">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3pPr>
            <a:lvl4pPr lvl="3">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4pPr>
            <a:lvl5pPr lvl="4">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5pPr>
            <a:lvl6pPr lvl="5">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6pPr>
            <a:lvl7pPr lvl="6">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7pPr>
            <a:lvl8pPr lvl="7">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8pPr>
            <a:lvl9pPr lvl="8">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9pPr>
          </a:lstStyle>
          <a:p/>
        </p:txBody>
      </p:sp>
      <p:sp>
        <p:nvSpPr>
          <p:cNvPr id="288" name="Google Shape;288;p29"/>
          <p:cNvSpPr txBox="1"/>
          <p:nvPr>
            <p:ph idx="3" type="body"/>
          </p:nvPr>
        </p:nvSpPr>
        <p:spPr>
          <a:xfrm>
            <a:off x="1441193" y="3845125"/>
            <a:ext cx="1888200" cy="602400"/>
          </a:xfrm>
          <a:prstGeom prst="rect">
            <a:avLst/>
          </a:prstGeom>
        </p:spPr>
        <p:txBody>
          <a:bodyPr anchorCtr="0" anchor="t" bIns="91425" lIns="91425" spcFirstLastPara="1" rIns="91425" wrap="square" tIns="91425">
            <a:noAutofit/>
          </a:bodyPr>
          <a:lstStyle>
            <a:lvl1pPr indent="-292100" lvl="0" marL="457200" algn="ctr">
              <a:spcBef>
                <a:spcPts val="0"/>
              </a:spcBef>
              <a:spcAft>
                <a:spcPts val="0"/>
              </a:spcAft>
              <a:buSzPts val="1000"/>
              <a:buFont typeface="Work Sans"/>
              <a:buChar char="●"/>
              <a:defRPr sz="1000"/>
            </a:lvl1pPr>
            <a:lvl2pPr indent="-292100" lvl="1" marL="914400" algn="ctr">
              <a:spcBef>
                <a:spcPts val="0"/>
              </a:spcBef>
              <a:spcAft>
                <a:spcPts val="0"/>
              </a:spcAft>
              <a:buSzPts val="1000"/>
              <a:buFont typeface="Work Sans"/>
              <a:buChar char="○"/>
              <a:defRPr sz="1000"/>
            </a:lvl2pPr>
            <a:lvl3pPr indent="-292100" lvl="2" marL="1371600" algn="ctr">
              <a:spcBef>
                <a:spcPts val="0"/>
              </a:spcBef>
              <a:spcAft>
                <a:spcPts val="0"/>
              </a:spcAft>
              <a:buSzPts val="1000"/>
              <a:buFont typeface="Work Sans"/>
              <a:buChar char="■"/>
              <a:defRPr sz="1000"/>
            </a:lvl3pPr>
            <a:lvl4pPr indent="-292100" lvl="3" marL="1828800" algn="ctr">
              <a:spcBef>
                <a:spcPts val="0"/>
              </a:spcBef>
              <a:spcAft>
                <a:spcPts val="0"/>
              </a:spcAft>
              <a:buSzPts val="1000"/>
              <a:buFont typeface="Work Sans"/>
              <a:buChar char="●"/>
              <a:defRPr sz="1000"/>
            </a:lvl4pPr>
            <a:lvl5pPr indent="-292100" lvl="4" marL="2286000" algn="ctr">
              <a:spcBef>
                <a:spcPts val="0"/>
              </a:spcBef>
              <a:spcAft>
                <a:spcPts val="0"/>
              </a:spcAft>
              <a:buSzPts val="1000"/>
              <a:buFont typeface="Work Sans"/>
              <a:buChar char="○"/>
              <a:defRPr sz="1000"/>
            </a:lvl5pPr>
            <a:lvl6pPr indent="-292100" lvl="5" marL="2743200" algn="ctr">
              <a:spcBef>
                <a:spcPts val="0"/>
              </a:spcBef>
              <a:spcAft>
                <a:spcPts val="0"/>
              </a:spcAft>
              <a:buSzPts val="1000"/>
              <a:buFont typeface="Work Sans"/>
              <a:buChar char="■"/>
              <a:defRPr sz="1000"/>
            </a:lvl6pPr>
            <a:lvl7pPr indent="-292100" lvl="6" marL="3200400" algn="ctr">
              <a:spcBef>
                <a:spcPts val="0"/>
              </a:spcBef>
              <a:spcAft>
                <a:spcPts val="0"/>
              </a:spcAft>
              <a:buSzPts val="1000"/>
              <a:buFont typeface="Work Sans"/>
              <a:buChar char="●"/>
              <a:defRPr sz="1000"/>
            </a:lvl7pPr>
            <a:lvl8pPr indent="-292100" lvl="7" marL="3657600" algn="ctr">
              <a:spcBef>
                <a:spcPts val="0"/>
              </a:spcBef>
              <a:spcAft>
                <a:spcPts val="0"/>
              </a:spcAft>
              <a:buSzPts val="1000"/>
              <a:buFont typeface="Work Sans"/>
              <a:buChar char="○"/>
              <a:defRPr sz="1000"/>
            </a:lvl8pPr>
            <a:lvl9pPr indent="-292100" lvl="8" marL="4114800" algn="ctr">
              <a:spcBef>
                <a:spcPts val="0"/>
              </a:spcBef>
              <a:spcAft>
                <a:spcPts val="0"/>
              </a:spcAft>
              <a:buSzPts val="1000"/>
              <a:buFont typeface="Work Sans"/>
              <a:buChar char="■"/>
              <a:defRPr sz="1000"/>
            </a:lvl9pPr>
          </a:lstStyle>
          <a:p/>
        </p:txBody>
      </p:sp>
      <p:sp>
        <p:nvSpPr>
          <p:cNvPr id="289" name="Google Shape;289;p29"/>
          <p:cNvSpPr txBox="1"/>
          <p:nvPr>
            <p:ph idx="4" type="body"/>
          </p:nvPr>
        </p:nvSpPr>
        <p:spPr>
          <a:xfrm>
            <a:off x="6562493" y="3845125"/>
            <a:ext cx="1888200" cy="602400"/>
          </a:xfrm>
          <a:prstGeom prst="rect">
            <a:avLst/>
          </a:prstGeom>
        </p:spPr>
        <p:txBody>
          <a:bodyPr anchorCtr="0" anchor="t" bIns="91425" lIns="91425" spcFirstLastPara="1" rIns="91425" wrap="square" tIns="91425">
            <a:noAutofit/>
          </a:bodyPr>
          <a:lstStyle>
            <a:lvl1pPr indent="-292100" lvl="0" marL="457200" algn="ctr">
              <a:spcBef>
                <a:spcPts val="0"/>
              </a:spcBef>
              <a:spcAft>
                <a:spcPts val="0"/>
              </a:spcAft>
              <a:buSzPts val="1000"/>
              <a:buFont typeface="Work Sans"/>
              <a:buChar char="●"/>
              <a:defRPr sz="1000"/>
            </a:lvl1pPr>
            <a:lvl2pPr indent="-292100" lvl="1" marL="914400" algn="ctr">
              <a:spcBef>
                <a:spcPts val="0"/>
              </a:spcBef>
              <a:spcAft>
                <a:spcPts val="0"/>
              </a:spcAft>
              <a:buSzPts val="1000"/>
              <a:buFont typeface="Work Sans"/>
              <a:buChar char="○"/>
              <a:defRPr sz="1000"/>
            </a:lvl2pPr>
            <a:lvl3pPr indent="-292100" lvl="2" marL="1371600" algn="ctr">
              <a:spcBef>
                <a:spcPts val="0"/>
              </a:spcBef>
              <a:spcAft>
                <a:spcPts val="0"/>
              </a:spcAft>
              <a:buSzPts val="1000"/>
              <a:buFont typeface="Work Sans"/>
              <a:buChar char="■"/>
              <a:defRPr sz="1000"/>
            </a:lvl3pPr>
            <a:lvl4pPr indent="-292100" lvl="3" marL="1828800" algn="ctr">
              <a:spcBef>
                <a:spcPts val="0"/>
              </a:spcBef>
              <a:spcAft>
                <a:spcPts val="0"/>
              </a:spcAft>
              <a:buSzPts val="1000"/>
              <a:buFont typeface="Work Sans"/>
              <a:buChar char="●"/>
              <a:defRPr sz="1000"/>
            </a:lvl4pPr>
            <a:lvl5pPr indent="-292100" lvl="4" marL="2286000" algn="ctr">
              <a:spcBef>
                <a:spcPts val="0"/>
              </a:spcBef>
              <a:spcAft>
                <a:spcPts val="0"/>
              </a:spcAft>
              <a:buSzPts val="1000"/>
              <a:buFont typeface="Work Sans"/>
              <a:buChar char="○"/>
              <a:defRPr sz="1000"/>
            </a:lvl5pPr>
            <a:lvl6pPr indent="-292100" lvl="5" marL="2743200" algn="ctr">
              <a:spcBef>
                <a:spcPts val="0"/>
              </a:spcBef>
              <a:spcAft>
                <a:spcPts val="0"/>
              </a:spcAft>
              <a:buSzPts val="1000"/>
              <a:buFont typeface="Work Sans"/>
              <a:buChar char="■"/>
              <a:defRPr sz="1000"/>
            </a:lvl6pPr>
            <a:lvl7pPr indent="-292100" lvl="6" marL="3200400" algn="ctr">
              <a:spcBef>
                <a:spcPts val="0"/>
              </a:spcBef>
              <a:spcAft>
                <a:spcPts val="0"/>
              </a:spcAft>
              <a:buSzPts val="1000"/>
              <a:buFont typeface="Work Sans"/>
              <a:buChar char="●"/>
              <a:defRPr sz="1000"/>
            </a:lvl7pPr>
            <a:lvl8pPr indent="-292100" lvl="7" marL="3657600" algn="ctr">
              <a:spcBef>
                <a:spcPts val="0"/>
              </a:spcBef>
              <a:spcAft>
                <a:spcPts val="0"/>
              </a:spcAft>
              <a:buSzPts val="1000"/>
              <a:buFont typeface="Work Sans"/>
              <a:buChar char="○"/>
              <a:defRPr sz="1000"/>
            </a:lvl8pPr>
            <a:lvl9pPr indent="-292100" lvl="8" marL="4114800" algn="ctr">
              <a:spcBef>
                <a:spcPts val="0"/>
              </a:spcBef>
              <a:spcAft>
                <a:spcPts val="0"/>
              </a:spcAft>
              <a:buSzPts val="1000"/>
              <a:buFont typeface="Work Sans"/>
              <a:buChar char="■"/>
              <a:defRPr sz="1000"/>
            </a:lvl9pPr>
          </a:lstStyle>
          <a:p/>
        </p:txBody>
      </p:sp>
      <p:sp>
        <p:nvSpPr>
          <p:cNvPr id="290" name="Google Shape;290;p29"/>
          <p:cNvSpPr txBox="1"/>
          <p:nvPr>
            <p:ph idx="5" type="body"/>
          </p:nvPr>
        </p:nvSpPr>
        <p:spPr>
          <a:xfrm>
            <a:off x="4001850" y="4374050"/>
            <a:ext cx="1888200" cy="602400"/>
          </a:xfrm>
          <a:prstGeom prst="rect">
            <a:avLst/>
          </a:prstGeom>
        </p:spPr>
        <p:txBody>
          <a:bodyPr anchorCtr="0" anchor="t" bIns="91425" lIns="91425" spcFirstLastPara="1" rIns="91425" wrap="square" tIns="91425">
            <a:noAutofit/>
          </a:bodyPr>
          <a:lstStyle>
            <a:lvl1pPr indent="-292100" lvl="0" marL="457200" algn="ctr">
              <a:spcBef>
                <a:spcPts val="0"/>
              </a:spcBef>
              <a:spcAft>
                <a:spcPts val="0"/>
              </a:spcAft>
              <a:buSzPts val="1000"/>
              <a:buFont typeface="Work Sans"/>
              <a:buChar char="●"/>
              <a:defRPr sz="1000"/>
            </a:lvl1pPr>
            <a:lvl2pPr indent="-292100" lvl="1" marL="914400" algn="ctr">
              <a:spcBef>
                <a:spcPts val="0"/>
              </a:spcBef>
              <a:spcAft>
                <a:spcPts val="0"/>
              </a:spcAft>
              <a:buSzPts val="1000"/>
              <a:buFont typeface="Work Sans"/>
              <a:buChar char="○"/>
              <a:defRPr sz="1000"/>
            </a:lvl2pPr>
            <a:lvl3pPr indent="-292100" lvl="2" marL="1371600" algn="ctr">
              <a:spcBef>
                <a:spcPts val="0"/>
              </a:spcBef>
              <a:spcAft>
                <a:spcPts val="0"/>
              </a:spcAft>
              <a:buSzPts val="1000"/>
              <a:buFont typeface="Work Sans"/>
              <a:buChar char="■"/>
              <a:defRPr sz="1000"/>
            </a:lvl3pPr>
            <a:lvl4pPr indent="-292100" lvl="3" marL="1828800" algn="ctr">
              <a:spcBef>
                <a:spcPts val="0"/>
              </a:spcBef>
              <a:spcAft>
                <a:spcPts val="0"/>
              </a:spcAft>
              <a:buSzPts val="1000"/>
              <a:buFont typeface="Work Sans"/>
              <a:buChar char="●"/>
              <a:defRPr sz="1000"/>
            </a:lvl4pPr>
            <a:lvl5pPr indent="-292100" lvl="4" marL="2286000" algn="ctr">
              <a:spcBef>
                <a:spcPts val="0"/>
              </a:spcBef>
              <a:spcAft>
                <a:spcPts val="0"/>
              </a:spcAft>
              <a:buSzPts val="1000"/>
              <a:buFont typeface="Work Sans"/>
              <a:buChar char="○"/>
              <a:defRPr sz="1000"/>
            </a:lvl5pPr>
            <a:lvl6pPr indent="-292100" lvl="5" marL="2743200" algn="ctr">
              <a:spcBef>
                <a:spcPts val="0"/>
              </a:spcBef>
              <a:spcAft>
                <a:spcPts val="0"/>
              </a:spcAft>
              <a:buSzPts val="1000"/>
              <a:buFont typeface="Work Sans"/>
              <a:buChar char="■"/>
              <a:defRPr sz="1000"/>
            </a:lvl6pPr>
            <a:lvl7pPr indent="-292100" lvl="6" marL="3200400" algn="ctr">
              <a:spcBef>
                <a:spcPts val="0"/>
              </a:spcBef>
              <a:spcAft>
                <a:spcPts val="0"/>
              </a:spcAft>
              <a:buSzPts val="1000"/>
              <a:buFont typeface="Work Sans"/>
              <a:buChar char="●"/>
              <a:defRPr sz="1000"/>
            </a:lvl7pPr>
            <a:lvl8pPr indent="-292100" lvl="7" marL="3657600" algn="ctr">
              <a:spcBef>
                <a:spcPts val="0"/>
              </a:spcBef>
              <a:spcAft>
                <a:spcPts val="0"/>
              </a:spcAft>
              <a:buSzPts val="1000"/>
              <a:buFont typeface="Work Sans"/>
              <a:buChar char="○"/>
              <a:defRPr sz="1000"/>
            </a:lvl8pPr>
            <a:lvl9pPr indent="-292100" lvl="8" marL="4114800" algn="ctr">
              <a:spcBef>
                <a:spcPts val="0"/>
              </a:spcBef>
              <a:spcAft>
                <a:spcPts val="0"/>
              </a:spcAft>
              <a:buSzPts val="1000"/>
              <a:buFont typeface="Work Sans"/>
              <a:buChar char="■"/>
              <a:defRPr sz="1000"/>
            </a:lvl9pPr>
          </a:lstStyle>
          <a:p/>
        </p:txBody>
      </p:sp>
      <p:sp>
        <p:nvSpPr>
          <p:cNvPr id="291" name="Google Shape;291;p29"/>
          <p:cNvSpPr txBox="1"/>
          <p:nvPr>
            <p:ph idx="6" type="title"/>
          </p:nvPr>
        </p:nvSpPr>
        <p:spPr>
          <a:xfrm>
            <a:off x="1441225" y="2783925"/>
            <a:ext cx="1888200" cy="923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a:latin typeface="Work Sans"/>
                <a:ea typeface="Work Sans"/>
                <a:cs typeface="Work Sans"/>
                <a:sym typeface="Work Sans"/>
              </a:defRPr>
            </a:lvl1pPr>
            <a:lvl2pPr lvl="1" algn="ctr">
              <a:spcBef>
                <a:spcPts val="0"/>
              </a:spcBef>
              <a:spcAft>
                <a:spcPts val="0"/>
              </a:spcAft>
              <a:buClr>
                <a:schemeClr val="dk1"/>
              </a:buClr>
              <a:buSzPts val="2400"/>
              <a:buFont typeface="Work Sans"/>
              <a:buNone/>
              <a:defRPr sz="2400">
                <a:solidFill>
                  <a:schemeClr val="dk1"/>
                </a:solidFill>
              </a:defRPr>
            </a:lvl2pPr>
            <a:lvl3pPr lvl="2" algn="ctr">
              <a:spcBef>
                <a:spcPts val="0"/>
              </a:spcBef>
              <a:spcAft>
                <a:spcPts val="0"/>
              </a:spcAft>
              <a:buClr>
                <a:schemeClr val="dk1"/>
              </a:buClr>
              <a:buSzPts val="2400"/>
              <a:buFont typeface="Work Sans"/>
              <a:buNone/>
              <a:defRPr sz="2400">
                <a:solidFill>
                  <a:schemeClr val="dk1"/>
                </a:solidFill>
              </a:defRPr>
            </a:lvl3pPr>
            <a:lvl4pPr lvl="3" algn="ctr">
              <a:spcBef>
                <a:spcPts val="0"/>
              </a:spcBef>
              <a:spcAft>
                <a:spcPts val="0"/>
              </a:spcAft>
              <a:buClr>
                <a:schemeClr val="dk1"/>
              </a:buClr>
              <a:buSzPts val="2400"/>
              <a:buFont typeface="Work Sans"/>
              <a:buNone/>
              <a:defRPr sz="2400">
                <a:solidFill>
                  <a:schemeClr val="dk1"/>
                </a:solidFill>
              </a:defRPr>
            </a:lvl4pPr>
            <a:lvl5pPr lvl="4" algn="ctr">
              <a:spcBef>
                <a:spcPts val="0"/>
              </a:spcBef>
              <a:spcAft>
                <a:spcPts val="0"/>
              </a:spcAft>
              <a:buClr>
                <a:schemeClr val="dk1"/>
              </a:buClr>
              <a:buSzPts val="2400"/>
              <a:buFont typeface="Work Sans"/>
              <a:buNone/>
              <a:defRPr sz="2400">
                <a:solidFill>
                  <a:schemeClr val="dk1"/>
                </a:solidFill>
              </a:defRPr>
            </a:lvl5pPr>
            <a:lvl6pPr lvl="5" algn="ctr">
              <a:spcBef>
                <a:spcPts val="0"/>
              </a:spcBef>
              <a:spcAft>
                <a:spcPts val="0"/>
              </a:spcAft>
              <a:buClr>
                <a:schemeClr val="dk1"/>
              </a:buClr>
              <a:buSzPts val="2400"/>
              <a:buFont typeface="Work Sans"/>
              <a:buNone/>
              <a:defRPr sz="2400">
                <a:solidFill>
                  <a:schemeClr val="dk1"/>
                </a:solidFill>
              </a:defRPr>
            </a:lvl6pPr>
            <a:lvl7pPr lvl="6" algn="ctr">
              <a:spcBef>
                <a:spcPts val="0"/>
              </a:spcBef>
              <a:spcAft>
                <a:spcPts val="0"/>
              </a:spcAft>
              <a:buClr>
                <a:schemeClr val="dk1"/>
              </a:buClr>
              <a:buSzPts val="2400"/>
              <a:buFont typeface="Work Sans"/>
              <a:buNone/>
              <a:defRPr sz="2400">
                <a:solidFill>
                  <a:schemeClr val="dk1"/>
                </a:solidFill>
              </a:defRPr>
            </a:lvl7pPr>
            <a:lvl8pPr lvl="7" algn="ctr">
              <a:spcBef>
                <a:spcPts val="0"/>
              </a:spcBef>
              <a:spcAft>
                <a:spcPts val="0"/>
              </a:spcAft>
              <a:buClr>
                <a:schemeClr val="dk1"/>
              </a:buClr>
              <a:buSzPts val="2400"/>
              <a:buFont typeface="Work Sans"/>
              <a:buNone/>
              <a:defRPr sz="2400">
                <a:solidFill>
                  <a:schemeClr val="dk1"/>
                </a:solidFill>
              </a:defRPr>
            </a:lvl8pPr>
            <a:lvl9pPr lvl="8" algn="ctr">
              <a:spcBef>
                <a:spcPts val="0"/>
              </a:spcBef>
              <a:spcAft>
                <a:spcPts val="0"/>
              </a:spcAft>
              <a:buClr>
                <a:schemeClr val="dk1"/>
              </a:buClr>
              <a:buSzPts val="2400"/>
              <a:buFont typeface="Work Sans"/>
              <a:buNone/>
              <a:defRPr sz="2400">
                <a:solidFill>
                  <a:schemeClr val="dk1"/>
                </a:solidFill>
              </a:defRPr>
            </a:lvl9pPr>
          </a:lstStyle>
          <a:p/>
        </p:txBody>
      </p:sp>
      <p:sp>
        <p:nvSpPr>
          <p:cNvPr id="292" name="Google Shape;292;p29"/>
          <p:cNvSpPr txBox="1"/>
          <p:nvPr>
            <p:ph idx="7" type="title"/>
          </p:nvPr>
        </p:nvSpPr>
        <p:spPr>
          <a:xfrm>
            <a:off x="6562425" y="2783925"/>
            <a:ext cx="1888200" cy="923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a:latin typeface="Work Sans"/>
                <a:ea typeface="Work Sans"/>
                <a:cs typeface="Work Sans"/>
                <a:sym typeface="Work Sans"/>
              </a:defRPr>
            </a:lvl1pPr>
            <a:lvl2pPr lvl="1" algn="ctr">
              <a:spcBef>
                <a:spcPts val="0"/>
              </a:spcBef>
              <a:spcAft>
                <a:spcPts val="0"/>
              </a:spcAft>
              <a:buClr>
                <a:schemeClr val="dk1"/>
              </a:buClr>
              <a:buSzPts val="2400"/>
              <a:buFont typeface="Work Sans"/>
              <a:buNone/>
              <a:defRPr sz="2400">
                <a:solidFill>
                  <a:schemeClr val="dk1"/>
                </a:solidFill>
              </a:defRPr>
            </a:lvl2pPr>
            <a:lvl3pPr lvl="2" algn="ctr">
              <a:spcBef>
                <a:spcPts val="0"/>
              </a:spcBef>
              <a:spcAft>
                <a:spcPts val="0"/>
              </a:spcAft>
              <a:buClr>
                <a:schemeClr val="dk1"/>
              </a:buClr>
              <a:buSzPts val="2400"/>
              <a:buFont typeface="Work Sans"/>
              <a:buNone/>
              <a:defRPr sz="2400">
                <a:solidFill>
                  <a:schemeClr val="dk1"/>
                </a:solidFill>
              </a:defRPr>
            </a:lvl3pPr>
            <a:lvl4pPr lvl="3" algn="ctr">
              <a:spcBef>
                <a:spcPts val="0"/>
              </a:spcBef>
              <a:spcAft>
                <a:spcPts val="0"/>
              </a:spcAft>
              <a:buClr>
                <a:schemeClr val="dk1"/>
              </a:buClr>
              <a:buSzPts val="2400"/>
              <a:buFont typeface="Work Sans"/>
              <a:buNone/>
              <a:defRPr sz="2400">
                <a:solidFill>
                  <a:schemeClr val="dk1"/>
                </a:solidFill>
              </a:defRPr>
            </a:lvl4pPr>
            <a:lvl5pPr lvl="4" algn="ctr">
              <a:spcBef>
                <a:spcPts val="0"/>
              </a:spcBef>
              <a:spcAft>
                <a:spcPts val="0"/>
              </a:spcAft>
              <a:buClr>
                <a:schemeClr val="dk1"/>
              </a:buClr>
              <a:buSzPts val="2400"/>
              <a:buFont typeface="Work Sans"/>
              <a:buNone/>
              <a:defRPr sz="2400">
                <a:solidFill>
                  <a:schemeClr val="dk1"/>
                </a:solidFill>
              </a:defRPr>
            </a:lvl5pPr>
            <a:lvl6pPr lvl="5" algn="ctr">
              <a:spcBef>
                <a:spcPts val="0"/>
              </a:spcBef>
              <a:spcAft>
                <a:spcPts val="0"/>
              </a:spcAft>
              <a:buClr>
                <a:schemeClr val="dk1"/>
              </a:buClr>
              <a:buSzPts val="2400"/>
              <a:buFont typeface="Work Sans"/>
              <a:buNone/>
              <a:defRPr sz="2400">
                <a:solidFill>
                  <a:schemeClr val="dk1"/>
                </a:solidFill>
              </a:defRPr>
            </a:lvl6pPr>
            <a:lvl7pPr lvl="6" algn="ctr">
              <a:spcBef>
                <a:spcPts val="0"/>
              </a:spcBef>
              <a:spcAft>
                <a:spcPts val="0"/>
              </a:spcAft>
              <a:buClr>
                <a:schemeClr val="dk1"/>
              </a:buClr>
              <a:buSzPts val="2400"/>
              <a:buFont typeface="Work Sans"/>
              <a:buNone/>
              <a:defRPr sz="2400">
                <a:solidFill>
                  <a:schemeClr val="dk1"/>
                </a:solidFill>
              </a:defRPr>
            </a:lvl7pPr>
            <a:lvl8pPr lvl="7" algn="ctr">
              <a:spcBef>
                <a:spcPts val="0"/>
              </a:spcBef>
              <a:spcAft>
                <a:spcPts val="0"/>
              </a:spcAft>
              <a:buClr>
                <a:schemeClr val="dk1"/>
              </a:buClr>
              <a:buSzPts val="2400"/>
              <a:buFont typeface="Work Sans"/>
              <a:buNone/>
              <a:defRPr sz="2400">
                <a:solidFill>
                  <a:schemeClr val="dk1"/>
                </a:solidFill>
              </a:defRPr>
            </a:lvl8pPr>
            <a:lvl9pPr lvl="8" algn="ctr">
              <a:spcBef>
                <a:spcPts val="0"/>
              </a:spcBef>
              <a:spcAft>
                <a:spcPts val="0"/>
              </a:spcAft>
              <a:buClr>
                <a:schemeClr val="dk1"/>
              </a:buClr>
              <a:buSzPts val="2400"/>
              <a:buFont typeface="Work Sans"/>
              <a:buNone/>
              <a:defRPr sz="2400">
                <a:solidFill>
                  <a:schemeClr val="dk1"/>
                </a:solidFill>
              </a:defRPr>
            </a:lvl9pPr>
          </a:lstStyle>
          <a:p/>
        </p:txBody>
      </p:sp>
      <p:sp>
        <p:nvSpPr>
          <p:cNvPr id="293" name="Google Shape;293;p29"/>
          <p:cNvSpPr txBox="1"/>
          <p:nvPr>
            <p:ph idx="8" type="subTitle"/>
          </p:nvPr>
        </p:nvSpPr>
        <p:spPr>
          <a:xfrm>
            <a:off x="1057550" y="187075"/>
            <a:ext cx="2893200" cy="662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Work Sans Medium"/>
              <a:buNone/>
              <a:defRPr sz="1000">
                <a:solidFill>
                  <a:schemeClr val="lt1"/>
                </a:solidFill>
                <a:latin typeface="Work Sans Medium"/>
                <a:ea typeface="Work Sans Medium"/>
                <a:cs typeface="Work Sans Medium"/>
                <a:sym typeface="Work Sans Medium"/>
              </a:defRPr>
            </a:lvl1pPr>
            <a:lvl2pPr lvl="1">
              <a:spcBef>
                <a:spcPts val="0"/>
              </a:spcBef>
              <a:spcAft>
                <a:spcPts val="0"/>
              </a:spcAft>
              <a:buClr>
                <a:schemeClr val="lt1"/>
              </a:buClr>
              <a:buSzPts val="1200"/>
              <a:buNone/>
              <a:defRPr>
                <a:solidFill>
                  <a:schemeClr val="lt1"/>
                </a:solidFill>
              </a:defRPr>
            </a:lvl2pPr>
            <a:lvl3pPr lvl="2">
              <a:spcBef>
                <a:spcPts val="0"/>
              </a:spcBef>
              <a:spcAft>
                <a:spcPts val="0"/>
              </a:spcAft>
              <a:buClr>
                <a:schemeClr val="lt1"/>
              </a:buClr>
              <a:buSzPts val="1200"/>
              <a:buNone/>
              <a:defRPr>
                <a:solidFill>
                  <a:schemeClr val="lt1"/>
                </a:solidFill>
              </a:defRPr>
            </a:lvl3pPr>
            <a:lvl4pPr lvl="3">
              <a:spcBef>
                <a:spcPts val="0"/>
              </a:spcBef>
              <a:spcAft>
                <a:spcPts val="0"/>
              </a:spcAft>
              <a:buClr>
                <a:schemeClr val="lt1"/>
              </a:buClr>
              <a:buSzPts val="1200"/>
              <a:buNone/>
              <a:defRPr>
                <a:solidFill>
                  <a:schemeClr val="lt1"/>
                </a:solidFill>
              </a:defRPr>
            </a:lvl4pPr>
            <a:lvl5pPr lvl="4">
              <a:spcBef>
                <a:spcPts val="0"/>
              </a:spcBef>
              <a:spcAft>
                <a:spcPts val="0"/>
              </a:spcAft>
              <a:buClr>
                <a:schemeClr val="lt1"/>
              </a:buClr>
              <a:buSzPts val="1200"/>
              <a:buNone/>
              <a:defRPr>
                <a:solidFill>
                  <a:schemeClr val="lt1"/>
                </a:solidFill>
              </a:defRPr>
            </a:lvl5pPr>
            <a:lvl6pPr lvl="5">
              <a:spcBef>
                <a:spcPts val="0"/>
              </a:spcBef>
              <a:spcAft>
                <a:spcPts val="0"/>
              </a:spcAft>
              <a:buClr>
                <a:schemeClr val="lt1"/>
              </a:buClr>
              <a:buSzPts val="1200"/>
              <a:buNone/>
              <a:defRPr>
                <a:solidFill>
                  <a:schemeClr val="lt1"/>
                </a:solidFill>
              </a:defRPr>
            </a:lvl6pPr>
            <a:lvl7pPr lvl="6">
              <a:spcBef>
                <a:spcPts val="0"/>
              </a:spcBef>
              <a:spcAft>
                <a:spcPts val="0"/>
              </a:spcAft>
              <a:buClr>
                <a:schemeClr val="lt1"/>
              </a:buClr>
              <a:buSzPts val="1200"/>
              <a:buNone/>
              <a:defRPr>
                <a:solidFill>
                  <a:schemeClr val="lt1"/>
                </a:solidFill>
              </a:defRPr>
            </a:lvl7pPr>
            <a:lvl8pPr lvl="7">
              <a:spcBef>
                <a:spcPts val="0"/>
              </a:spcBef>
              <a:spcAft>
                <a:spcPts val="0"/>
              </a:spcAft>
              <a:buClr>
                <a:schemeClr val="lt1"/>
              </a:buClr>
              <a:buSzPts val="1200"/>
              <a:buNone/>
              <a:defRPr>
                <a:solidFill>
                  <a:schemeClr val="lt1"/>
                </a:solidFill>
              </a:defRPr>
            </a:lvl8pPr>
            <a:lvl9pPr lvl="8">
              <a:spcBef>
                <a:spcPts val="0"/>
              </a:spcBef>
              <a:spcAft>
                <a:spcPts val="0"/>
              </a:spcAft>
              <a:buClr>
                <a:schemeClr val="lt1"/>
              </a:buClr>
              <a:buSzPts val="1200"/>
              <a:buNone/>
              <a:defRPr>
                <a:solidFill>
                  <a:schemeClr val="lt1"/>
                </a:solidFill>
              </a:defRPr>
            </a:lvl9pPr>
          </a:lstStyle>
          <a:p/>
        </p:txBody>
      </p:sp>
      <p:sp>
        <p:nvSpPr>
          <p:cNvPr id="294" name="Google Shape;294;p29"/>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
        <p:nvSpPr>
          <p:cNvPr id="295" name="Google Shape;295;p29"/>
          <p:cNvSpPr txBox="1"/>
          <p:nvPr>
            <p:ph idx="9" type="subTitle"/>
          </p:nvPr>
        </p:nvSpPr>
        <p:spPr>
          <a:xfrm>
            <a:off x="3979750" y="2131325"/>
            <a:ext cx="1956600" cy="324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000"/>
              <a:buFont typeface="Work Sans Medium"/>
              <a:buNone/>
              <a:defRPr sz="1000">
                <a:solidFill>
                  <a:schemeClr val="lt1"/>
                </a:solidFill>
                <a:latin typeface="Work Sans Medium"/>
                <a:ea typeface="Work Sans Medium"/>
                <a:cs typeface="Work Sans Medium"/>
                <a:sym typeface="Work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296" name="Google Shape;296;p29"/>
          <p:cNvSpPr txBox="1"/>
          <p:nvPr>
            <p:ph idx="13" type="subTitle"/>
          </p:nvPr>
        </p:nvSpPr>
        <p:spPr>
          <a:xfrm>
            <a:off x="3967650" y="4042400"/>
            <a:ext cx="1956600" cy="324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000"/>
              <a:buFont typeface="Work Sans Medium"/>
              <a:buNone/>
              <a:defRPr sz="1000">
                <a:solidFill>
                  <a:schemeClr val="lt1"/>
                </a:solidFill>
                <a:latin typeface="Work Sans Medium"/>
                <a:ea typeface="Work Sans Medium"/>
                <a:cs typeface="Work Sans Medium"/>
                <a:sym typeface="Work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wners — 3 Images">
  <p:cSld name="CUSTOM_2_1">
    <p:spTree>
      <p:nvGrpSpPr>
        <p:cNvPr id="297" name="Shape 297"/>
        <p:cNvGrpSpPr/>
        <p:nvPr/>
      </p:nvGrpSpPr>
      <p:grpSpPr>
        <a:xfrm>
          <a:off x="0" y="0"/>
          <a:ext cx="0" cy="0"/>
          <a:chOff x="0" y="0"/>
          <a:chExt cx="0" cy="0"/>
        </a:xfrm>
      </p:grpSpPr>
      <p:sp>
        <p:nvSpPr>
          <p:cNvPr id="298" name="Google Shape;298;p30"/>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0"/>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300" name="Google Shape;300;p30"/>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301" name="Google Shape;301;p30"/>
          <p:cNvSpPr/>
          <p:nvPr/>
        </p:nvSpPr>
        <p:spPr>
          <a:xfrm>
            <a:off x="747600" y="25"/>
            <a:ext cx="8396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21212"/>
              </a:solidFill>
            </a:endParaRPr>
          </a:p>
        </p:txBody>
      </p:sp>
      <p:sp>
        <p:nvSpPr>
          <p:cNvPr id="302" name="Google Shape;302;p30"/>
          <p:cNvSpPr txBox="1"/>
          <p:nvPr>
            <p:ph type="title"/>
          </p:nvPr>
        </p:nvSpPr>
        <p:spPr>
          <a:xfrm>
            <a:off x="957900" y="3370175"/>
            <a:ext cx="4083900" cy="1171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400"/>
              <a:buFont typeface="Work Sans Medium"/>
              <a:buNone/>
              <a:defRPr>
                <a:solidFill>
                  <a:schemeClr val="lt1"/>
                </a:solidFill>
              </a:defRPr>
            </a:lvl1pPr>
            <a:lvl2pPr lvl="1">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2pPr>
            <a:lvl3pPr lvl="2">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3pPr>
            <a:lvl4pPr lvl="3">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4pPr>
            <a:lvl5pPr lvl="4">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5pPr>
            <a:lvl6pPr lvl="5">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6pPr>
            <a:lvl7pPr lvl="6">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7pPr>
            <a:lvl8pPr lvl="7">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8pPr>
            <a:lvl9pPr lvl="8">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9pPr>
          </a:lstStyle>
          <a:p/>
        </p:txBody>
      </p:sp>
      <p:sp>
        <p:nvSpPr>
          <p:cNvPr id="303" name="Google Shape;303;p30"/>
          <p:cNvSpPr/>
          <p:nvPr>
            <p:ph idx="3" type="pic"/>
          </p:nvPr>
        </p:nvSpPr>
        <p:spPr>
          <a:xfrm>
            <a:off x="5217700" y="50"/>
            <a:ext cx="3926400" cy="2091600"/>
          </a:xfrm>
          <a:prstGeom prst="rect">
            <a:avLst/>
          </a:prstGeom>
          <a:noFill/>
          <a:ln>
            <a:noFill/>
          </a:ln>
        </p:spPr>
      </p:sp>
      <p:sp>
        <p:nvSpPr>
          <p:cNvPr id="304" name="Google Shape;304;p30"/>
          <p:cNvSpPr/>
          <p:nvPr>
            <p:ph idx="4" type="pic"/>
          </p:nvPr>
        </p:nvSpPr>
        <p:spPr>
          <a:xfrm>
            <a:off x="7199400" y="2571950"/>
            <a:ext cx="1955700" cy="2091600"/>
          </a:xfrm>
          <a:prstGeom prst="rect">
            <a:avLst/>
          </a:prstGeom>
          <a:noFill/>
          <a:ln>
            <a:noFill/>
          </a:ln>
        </p:spPr>
      </p:sp>
      <p:sp>
        <p:nvSpPr>
          <p:cNvPr id="305" name="Google Shape;305;p30"/>
          <p:cNvSpPr/>
          <p:nvPr>
            <p:ph idx="5" type="pic"/>
          </p:nvPr>
        </p:nvSpPr>
        <p:spPr>
          <a:xfrm>
            <a:off x="5217300" y="2571950"/>
            <a:ext cx="1982100" cy="2091600"/>
          </a:xfrm>
          <a:prstGeom prst="rect">
            <a:avLst/>
          </a:prstGeom>
          <a:noFill/>
          <a:ln>
            <a:noFill/>
          </a:ln>
        </p:spPr>
      </p:sp>
      <p:sp>
        <p:nvSpPr>
          <p:cNvPr id="306" name="Google Shape;306;p30"/>
          <p:cNvSpPr txBox="1"/>
          <p:nvPr>
            <p:ph idx="6" type="subTitle"/>
          </p:nvPr>
        </p:nvSpPr>
        <p:spPr>
          <a:xfrm>
            <a:off x="5345450" y="2173100"/>
            <a:ext cx="2045100" cy="3174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000"/>
              <a:buFont typeface="Work Sans Medium"/>
              <a:buNone/>
              <a:defRPr sz="1000">
                <a:latin typeface="Work Sans Medium"/>
                <a:ea typeface="Work Sans Medium"/>
                <a:cs typeface="Work Sans Medium"/>
                <a:sym typeface="Work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307" name="Google Shape;307;p30"/>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wners — 2 Images">
  <p:cSld name="CUSTOM_2_1_1">
    <p:bg>
      <p:bgPr>
        <a:solidFill>
          <a:schemeClr val="accent3"/>
        </a:solidFill>
      </p:bgPr>
    </p:bg>
    <p:spTree>
      <p:nvGrpSpPr>
        <p:cNvPr id="308" name="Shape 308"/>
        <p:cNvGrpSpPr/>
        <p:nvPr/>
      </p:nvGrpSpPr>
      <p:grpSpPr>
        <a:xfrm>
          <a:off x="0" y="0"/>
          <a:ext cx="0" cy="0"/>
          <a:chOff x="0" y="0"/>
          <a:chExt cx="0" cy="0"/>
        </a:xfrm>
      </p:grpSpPr>
      <p:sp>
        <p:nvSpPr>
          <p:cNvPr id="309" name="Google Shape;309;p31"/>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1"/>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311" name="Google Shape;311;p31"/>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312" name="Google Shape;312;p31"/>
          <p:cNvSpPr/>
          <p:nvPr/>
        </p:nvSpPr>
        <p:spPr>
          <a:xfrm>
            <a:off x="5270900" y="4663450"/>
            <a:ext cx="3884100" cy="480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sp>
        <p:nvSpPr>
          <p:cNvPr id="313" name="Google Shape;313;p31"/>
          <p:cNvSpPr txBox="1"/>
          <p:nvPr>
            <p:ph type="title"/>
          </p:nvPr>
        </p:nvSpPr>
        <p:spPr>
          <a:xfrm>
            <a:off x="957900" y="3370175"/>
            <a:ext cx="4083900" cy="1171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400"/>
              <a:buFont typeface="Work Sans Medium"/>
              <a:buNone/>
              <a:defRPr>
                <a:solidFill>
                  <a:schemeClr val="lt1"/>
                </a:solidFill>
              </a:defRPr>
            </a:lvl1pPr>
            <a:lvl2pPr lvl="1">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2pPr>
            <a:lvl3pPr lvl="2">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3pPr>
            <a:lvl4pPr lvl="3">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4pPr>
            <a:lvl5pPr lvl="4">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5pPr>
            <a:lvl6pPr lvl="5">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6pPr>
            <a:lvl7pPr lvl="6">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7pPr>
            <a:lvl8pPr lvl="7">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8pPr>
            <a:lvl9pPr lvl="8">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9pPr>
          </a:lstStyle>
          <a:p/>
        </p:txBody>
      </p:sp>
      <p:sp>
        <p:nvSpPr>
          <p:cNvPr id="314" name="Google Shape;314;p31"/>
          <p:cNvSpPr txBox="1"/>
          <p:nvPr>
            <p:ph idx="3" type="subTitle"/>
          </p:nvPr>
        </p:nvSpPr>
        <p:spPr>
          <a:xfrm>
            <a:off x="957900" y="2912525"/>
            <a:ext cx="2045100" cy="317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Work Sans Medium"/>
              <a:buNone/>
              <a:defRPr sz="1000">
                <a:solidFill>
                  <a:schemeClr val="lt1"/>
                </a:solidFill>
                <a:latin typeface="Work Sans Medium"/>
                <a:ea typeface="Work Sans Medium"/>
                <a:cs typeface="Work Sans Medium"/>
                <a:sym typeface="Work Sans Medium"/>
              </a:defRPr>
            </a:lvl1pPr>
            <a:lvl2pPr lvl="1">
              <a:spcBef>
                <a:spcPts val="0"/>
              </a:spcBef>
              <a:spcAft>
                <a:spcPts val="0"/>
              </a:spcAft>
              <a:buClr>
                <a:schemeClr val="lt1"/>
              </a:buClr>
              <a:buSzPts val="1200"/>
              <a:buNone/>
              <a:defRPr>
                <a:solidFill>
                  <a:schemeClr val="lt1"/>
                </a:solidFill>
              </a:defRPr>
            </a:lvl2pPr>
            <a:lvl3pPr lvl="2">
              <a:spcBef>
                <a:spcPts val="0"/>
              </a:spcBef>
              <a:spcAft>
                <a:spcPts val="0"/>
              </a:spcAft>
              <a:buClr>
                <a:schemeClr val="lt1"/>
              </a:buClr>
              <a:buSzPts val="1200"/>
              <a:buNone/>
              <a:defRPr>
                <a:solidFill>
                  <a:schemeClr val="lt1"/>
                </a:solidFill>
              </a:defRPr>
            </a:lvl3pPr>
            <a:lvl4pPr lvl="3">
              <a:spcBef>
                <a:spcPts val="0"/>
              </a:spcBef>
              <a:spcAft>
                <a:spcPts val="0"/>
              </a:spcAft>
              <a:buClr>
                <a:schemeClr val="lt1"/>
              </a:buClr>
              <a:buSzPts val="1200"/>
              <a:buNone/>
              <a:defRPr>
                <a:solidFill>
                  <a:schemeClr val="lt1"/>
                </a:solidFill>
              </a:defRPr>
            </a:lvl4pPr>
            <a:lvl5pPr lvl="4">
              <a:spcBef>
                <a:spcPts val="0"/>
              </a:spcBef>
              <a:spcAft>
                <a:spcPts val="0"/>
              </a:spcAft>
              <a:buClr>
                <a:schemeClr val="lt1"/>
              </a:buClr>
              <a:buSzPts val="1200"/>
              <a:buNone/>
              <a:defRPr>
                <a:solidFill>
                  <a:schemeClr val="lt1"/>
                </a:solidFill>
              </a:defRPr>
            </a:lvl5pPr>
            <a:lvl6pPr lvl="5">
              <a:spcBef>
                <a:spcPts val="0"/>
              </a:spcBef>
              <a:spcAft>
                <a:spcPts val="0"/>
              </a:spcAft>
              <a:buClr>
                <a:schemeClr val="lt1"/>
              </a:buClr>
              <a:buSzPts val="1200"/>
              <a:buNone/>
              <a:defRPr>
                <a:solidFill>
                  <a:schemeClr val="lt1"/>
                </a:solidFill>
              </a:defRPr>
            </a:lvl6pPr>
            <a:lvl7pPr lvl="6">
              <a:spcBef>
                <a:spcPts val="0"/>
              </a:spcBef>
              <a:spcAft>
                <a:spcPts val="0"/>
              </a:spcAft>
              <a:buClr>
                <a:schemeClr val="lt1"/>
              </a:buClr>
              <a:buSzPts val="1200"/>
              <a:buNone/>
              <a:defRPr>
                <a:solidFill>
                  <a:schemeClr val="lt1"/>
                </a:solidFill>
              </a:defRPr>
            </a:lvl7pPr>
            <a:lvl8pPr lvl="7">
              <a:spcBef>
                <a:spcPts val="0"/>
              </a:spcBef>
              <a:spcAft>
                <a:spcPts val="0"/>
              </a:spcAft>
              <a:buClr>
                <a:schemeClr val="lt1"/>
              </a:buClr>
              <a:buSzPts val="1200"/>
              <a:buNone/>
              <a:defRPr>
                <a:solidFill>
                  <a:schemeClr val="lt1"/>
                </a:solidFill>
              </a:defRPr>
            </a:lvl8pPr>
            <a:lvl9pPr lvl="8">
              <a:spcBef>
                <a:spcPts val="0"/>
              </a:spcBef>
              <a:spcAft>
                <a:spcPts val="0"/>
              </a:spcAft>
              <a:buClr>
                <a:schemeClr val="lt1"/>
              </a:buClr>
              <a:buSzPts val="1200"/>
              <a:buNone/>
              <a:defRPr>
                <a:solidFill>
                  <a:schemeClr val="lt1"/>
                </a:solidFill>
              </a:defRPr>
            </a:lvl9pPr>
          </a:lstStyle>
          <a:p/>
        </p:txBody>
      </p:sp>
      <p:sp>
        <p:nvSpPr>
          <p:cNvPr id="315" name="Google Shape;315;p31"/>
          <p:cNvSpPr/>
          <p:nvPr>
            <p:ph idx="4" type="pic"/>
          </p:nvPr>
        </p:nvSpPr>
        <p:spPr>
          <a:xfrm>
            <a:off x="5270875" y="50"/>
            <a:ext cx="3873000" cy="2112300"/>
          </a:xfrm>
          <a:prstGeom prst="rect">
            <a:avLst/>
          </a:prstGeom>
          <a:noFill/>
          <a:ln>
            <a:noFill/>
          </a:ln>
        </p:spPr>
      </p:sp>
      <p:sp>
        <p:nvSpPr>
          <p:cNvPr id="316" name="Google Shape;316;p31"/>
          <p:cNvSpPr/>
          <p:nvPr>
            <p:ph idx="5" type="pic"/>
          </p:nvPr>
        </p:nvSpPr>
        <p:spPr>
          <a:xfrm>
            <a:off x="5270900" y="2571950"/>
            <a:ext cx="3884100" cy="2091600"/>
          </a:xfrm>
          <a:prstGeom prst="rect">
            <a:avLst/>
          </a:prstGeom>
          <a:noFill/>
          <a:ln>
            <a:noFill/>
          </a:ln>
        </p:spPr>
      </p:sp>
      <p:sp>
        <p:nvSpPr>
          <p:cNvPr id="317" name="Google Shape;317;p31"/>
          <p:cNvSpPr txBox="1"/>
          <p:nvPr>
            <p:ph idx="6" type="subTitle"/>
          </p:nvPr>
        </p:nvSpPr>
        <p:spPr>
          <a:xfrm>
            <a:off x="5345450" y="4745000"/>
            <a:ext cx="3653100" cy="3174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000"/>
              <a:buFont typeface="Work Sans Medium"/>
              <a:buNone/>
              <a:defRPr sz="1000">
                <a:latin typeface="Work Sans Medium"/>
                <a:ea typeface="Work Sans Medium"/>
                <a:cs typeface="Work Sans Medium"/>
                <a:sym typeface="Work Sans Medium"/>
              </a:defRPr>
            </a:lvl1pPr>
            <a:lvl2pPr lvl="1">
              <a:spcBef>
                <a:spcPts val="0"/>
              </a:spcBef>
              <a:spcAft>
                <a:spcPts val="0"/>
              </a:spcAft>
              <a:buClr>
                <a:schemeClr val="dk1"/>
              </a:buClr>
              <a:buSzPts val="1200"/>
              <a:buNone/>
              <a:defRPr/>
            </a:lvl2pPr>
            <a:lvl3pPr lvl="2">
              <a:spcBef>
                <a:spcPts val="0"/>
              </a:spcBef>
              <a:spcAft>
                <a:spcPts val="0"/>
              </a:spcAft>
              <a:buClr>
                <a:schemeClr val="dk1"/>
              </a:buClr>
              <a:buSzPts val="1200"/>
              <a:buNone/>
              <a:defRPr/>
            </a:lvl3pPr>
            <a:lvl4pPr lvl="3">
              <a:spcBef>
                <a:spcPts val="0"/>
              </a:spcBef>
              <a:spcAft>
                <a:spcPts val="0"/>
              </a:spcAft>
              <a:buClr>
                <a:schemeClr val="dk1"/>
              </a:buClr>
              <a:buSzPts val="1200"/>
              <a:buNone/>
              <a:defRPr/>
            </a:lvl4pPr>
            <a:lvl5pPr lvl="4">
              <a:spcBef>
                <a:spcPts val="0"/>
              </a:spcBef>
              <a:spcAft>
                <a:spcPts val="0"/>
              </a:spcAft>
              <a:buClr>
                <a:schemeClr val="dk1"/>
              </a:buClr>
              <a:buSzPts val="1200"/>
              <a:buNone/>
              <a:defRPr/>
            </a:lvl5pPr>
            <a:lvl6pPr lvl="5">
              <a:spcBef>
                <a:spcPts val="0"/>
              </a:spcBef>
              <a:spcAft>
                <a:spcPts val="0"/>
              </a:spcAft>
              <a:buClr>
                <a:schemeClr val="dk1"/>
              </a:buClr>
              <a:buSzPts val="1200"/>
              <a:buNone/>
              <a:defRPr/>
            </a:lvl6pPr>
            <a:lvl7pPr lvl="6">
              <a:spcBef>
                <a:spcPts val="0"/>
              </a:spcBef>
              <a:spcAft>
                <a:spcPts val="0"/>
              </a:spcAft>
              <a:buClr>
                <a:schemeClr val="dk1"/>
              </a:buClr>
              <a:buSzPts val="1200"/>
              <a:buNone/>
              <a:defRPr/>
            </a:lvl7pPr>
            <a:lvl8pPr lvl="7">
              <a:spcBef>
                <a:spcPts val="0"/>
              </a:spcBef>
              <a:spcAft>
                <a:spcPts val="0"/>
              </a:spcAft>
              <a:buClr>
                <a:schemeClr val="dk1"/>
              </a:buClr>
              <a:buSzPts val="1200"/>
              <a:buNone/>
              <a:defRPr/>
            </a:lvl8pPr>
            <a:lvl9pPr lvl="8">
              <a:spcBef>
                <a:spcPts val="0"/>
              </a:spcBef>
              <a:spcAft>
                <a:spcPts val="0"/>
              </a:spcAft>
              <a:buClr>
                <a:schemeClr val="dk1"/>
              </a:buClr>
              <a:buSzPts val="1200"/>
              <a:buNone/>
              <a:defRPr/>
            </a:lvl9pPr>
          </a:lstStyle>
          <a:p/>
        </p:txBody>
      </p:sp>
      <p:sp>
        <p:nvSpPr>
          <p:cNvPr id="318" name="Google Shape;318;p31"/>
          <p:cNvSpPr/>
          <p:nvPr/>
        </p:nvSpPr>
        <p:spPr>
          <a:xfrm>
            <a:off x="5270900" y="2091625"/>
            <a:ext cx="3873000" cy="4803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sp>
        <p:nvSpPr>
          <p:cNvPr id="319" name="Google Shape;319;p31"/>
          <p:cNvSpPr txBox="1"/>
          <p:nvPr>
            <p:ph idx="7" type="subTitle"/>
          </p:nvPr>
        </p:nvSpPr>
        <p:spPr>
          <a:xfrm>
            <a:off x="5345450" y="2173100"/>
            <a:ext cx="3653100" cy="3174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000"/>
              <a:buFont typeface="Work Sans Medium"/>
              <a:buNone/>
              <a:defRPr sz="1000">
                <a:latin typeface="Work Sans Medium"/>
                <a:ea typeface="Work Sans Medium"/>
                <a:cs typeface="Work Sans Medium"/>
                <a:sym typeface="Work Sans Medium"/>
              </a:defRPr>
            </a:lvl1pPr>
            <a:lvl2pPr lvl="1">
              <a:spcBef>
                <a:spcPts val="0"/>
              </a:spcBef>
              <a:spcAft>
                <a:spcPts val="0"/>
              </a:spcAft>
              <a:buClr>
                <a:schemeClr val="dk1"/>
              </a:buClr>
              <a:buSzPts val="1200"/>
              <a:buNone/>
              <a:defRPr/>
            </a:lvl2pPr>
            <a:lvl3pPr lvl="2">
              <a:spcBef>
                <a:spcPts val="0"/>
              </a:spcBef>
              <a:spcAft>
                <a:spcPts val="0"/>
              </a:spcAft>
              <a:buClr>
                <a:schemeClr val="dk1"/>
              </a:buClr>
              <a:buSzPts val="1200"/>
              <a:buNone/>
              <a:defRPr/>
            </a:lvl3pPr>
            <a:lvl4pPr lvl="3">
              <a:spcBef>
                <a:spcPts val="0"/>
              </a:spcBef>
              <a:spcAft>
                <a:spcPts val="0"/>
              </a:spcAft>
              <a:buClr>
                <a:schemeClr val="dk1"/>
              </a:buClr>
              <a:buSzPts val="1200"/>
              <a:buNone/>
              <a:defRPr/>
            </a:lvl4pPr>
            <a:lvl5pPr lvl="4">
              <a:spcBef>
                <a:spcPts val="0"/>
              </a:spcBef>
              <a:spcAft>
                <a:spcPts val="0"/>
              </a:spcAft>
              <a:buClr>
                <a:schemeClr val="dk1"/>
              </a:buClr>
              <a:buSzPts val="1200"/>
              <a:buNone/>
              <a:defRPr/>
            </a:lvl5pPr>
            <a:lvl6pPr lvl="5">
              <a:spcBef>
                <a:spcPts val="0"/>
              </a:spcBef>
              <a:spcAft>
                <a:spcPts val="0"/>
              </a:spcAft>
              <a:buClr>
                <a:schemeClr val="dk1"/>
              </a:buClr>
              <a:buSzPts val="1200"/>
              <a:buNone/>
              <a:defRPr/>
            </a:lvl6pPr>
            <a:lvl7pPr lvl="6">
              <a:spcBef>
                <a:spcPts val="0"/>
              </a:spcBef>
              <a:spcAft>
                <a:spcPts val="0"/>
              </a:spcAft>
              <a:buClr>
                <a:schemeClr val="dk1"/>
              </a:buClr>
              <a:buSzPts val="1200"/>
              <a:buNone/>
              <a:defRPr/>
            </a:lvl7pPr>
            <a:lvl8pPr lvl="7">
              <a:spcBef>
                <a:spcPts val="0"/>
              </a:spcBef>
              <a:spcAft>
                <a:spcPts val="0"/>
              </a:spcAft>
              <a:buClr>
                <a:schemeClr val="dk1"/>
              </a:buClr>
              <a:buSzPts val="1200"/>
              <a:buNone/>
              <a:defRPr/>
            </a:lvl8pPr>
            <a:lvl9pPr lvl="8">
              <a:spcBef>
                <a:spcPts val="0"/>
              </a:spcBef>
              <a:spcAft>
                <a:spcPts val="0"/>
              </a:spcAft>
              <a:buClr>
                <a:schemeClr val="dk1"/>
              </a:buClr>
              <a:buSzPts val="1200"/>
              <a:buNone/>
              <a:defRPr/>
            </a:lvl9pPr>
          </a:lstStyle>
          <a:p/>
        </p:txBody>
      </p:sp>
      <p:sp>
        <p:nvSpPr>
          <p:cNvPr id="320" name="Google Shape;320;p31"/>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Timeline">
  <p:cSld name="CUSTOM_2_1_1_1">
    <p:spTree>
      <p:nvGrpSpPr>
        <p:cNvPr id="321" name="Shape 321"/>
        <p:cNvGrpSpPr/>
        <p:nvPr/>
      </p:nvGrpSpPr>
      <p:grpSpPr>
        <a:xfrm>
          <a:off x="0" y="0"/>
          <a:ext cx="0" cy="0"/>
          <a:chOff x="0" y="0"/>
          <a:chExt cx="0" cy="0"/>
        </a:xfrm>
      </p:grpSpPr>
      <p:sp>
        <p:nvSpPr>
          <p:cNvPr id="322" name="Google Shape;322;p32"/>
          <p:cNvSpPr txBox="1"/>
          <p:nvPr>
            <p:ph type="title"/>
          </p:nvPr>
        </p:nvSpPr>
        <p:spPr>
          <a:xfrm>
            <a:off x="880700" y="327200"/>
            <a:ext cx="1799400" cy="8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6000"/>
              <a:buFont typeface="Work Sans Medium"/>
              <a:buNone/>
              <a:defRPr sz="6000"/>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323" name="Google Shape;323;p32"/>
          <p:cNvSpPr txBox="1"/>
          <p:nvPr>
            <p:ph idx="2" type="title"/>
          </p:nvPr>
        </p:nvSpPr>
        <p:spPr>
          <a:xfrm>
            <a:off x="2813200" y="327200"/>
            <a:ext cx="1799400" cy="8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6000"/>
              <a:buFont typeface="Work Sans Medium"/>
              <a:buNone/>
              <a:defRPr sz="6000"/>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324" name="Google Shape;324;p32"/>
          <p:cNvSpPr txBox="1"/>
          <p:nvPr>
            <p:ph idx="3" type="title"/>
          </p:nvPr>
        </p:nvSpPr>
        <p:spPr>
          <a:xfrm>
            <a:off x="4745700" y="327200"/>
            <a:ext cx="1799400" cy="8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6000"/>
              <a:buFont typeface="Work Sans Medium"/>
              <a:buNone/>
              <a:defRPr sz="6000"/>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325" name="Google Shape;325;p32"/>
          <p:cNvSpPr txBox="1"/>
          <p:nvPr>
            <p:ph idx="4" type="title"/>
          </p:nvPr>
        </p:nvSpPr>
        <p:spPr>
          <a:xfrm>
            <a:off x="6678200" y="327200"/>
            <a:ext cx="1799400" cy="8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6000"/>
              <a:buFont typeface="Work Sans Medium"/>
              <a:buNone/>
              <a:defRPr sz="6000"/>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326" name="Google Shape;326;p32"/>
          <p:cNvSpPr txBox="1"/>
          <p:nvPr>
            <p:ph idx="1" type="subTitle"/>
          </p:nvPr>
        </p:nvSpPr>
        <p:spPr>
          <a:xfrm>
            <a:off x="957900" y="145525"/>
            <a:ext cx="2534700" cy="317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000"/>
              <a:buFont typeface="Work Sans Medium"/>
              <a:buNone/>
              <a:defRPr sz="1000">
                <a:latin typeface="Work Sans Medium"/>
                <a:ea typeface="Work Sans Medium"/>
                <a:cs typeface="Work Sans Medium"/>
                <a:sym typeface="Work Sans Medium"/>
              </a:defRPr>
            </a:lvl1pPr>
            <a:lvl2pPr lvl="1">
              <a:spcBef>
                <a:spcPts val="0"/>
              </a:spcBef>
              <a:spcAft>
                <a:spcPts val="0"/>
              </a:spcAft>
              <a:buClr>
                <a:schemeClr val="dk1"/>
              </a:buClr>
              <a:buSzPts val="1200"/>
              <a:buNone/>
              <a:defRPr/>
            </a:lvl2pPr>
            <a:lvl3pPr lvl="2">
              <a:spcBef>
                <a:spcPts val="0"/>
              </a:spcBef>
              <a:spcAft>
                <a:spcPts val="0"/>
              </a:spcAft>
              <a:buClr>
                <a:schemeClr val="dk1"/>
              </a:buClr>
              <a:buSzPts val="1200"/>
              <a:buNone/>
              <a:defRPr/>
            </a:lvl3pPr>
            <a:lvl4pPr lvl="3">
              <a:spcBef>
                <a:spcPts val="0"/>
              </a:spcBef>
              <a:spcAft>
                <a:spcPts val="0"/>
              </a:spcAft>
              <a:buClr>
                <a:schemeClr val="dk1"/>
              </a:buClr>
              <a:buSzPts val="1200"/>
              <a:buNone/>
              <a:defRPr/>
            </a:lvl4pPr>
            <a:lvl5pPr lvl="4">
              <a:spcBef>
                <a:spcPts val="0"/>
              </a:spcBef>
              <a:spcAft>
                <a:spcPts val="0"/>
              </a:spcAft>
              <a:buClr>
                <a:schemeClr val="dk1"/>
              </a:buClr>
              <a:buSzPts val="1200"/>
              <a:buNone/>
              <a:defRPr/>
            </a:lvl5pPr>
            <a:lvl6pPr lvl="5">
              <a:spcBef>
                <a:spcPts val="0"/>
              </a:spcBef>
              <a:spcAft>
                <a:spcPts val="0"/>
              </a:spcAft>
              <a:buClr>
                <a:schemeClr val="dk1"/>
              </a:buClr>
              <a:buSzPts val="1200"/>
              <a:buNone/>
              <a:defRPr/>
            </a:lvl6pPr>
            <a:lvl7pPr lvl="6">
              <a:spcBef>
                <a:spcPts val="0"/>
              </a:spcBef>
              <a:spcAft>
                <a:spcPts val="0"/>
              </a:spcAft>
              <a:buClr>
                <a:schemeClr val="dk1"/>
              </a:buClr>
              <a:buSzPts val="1200"/>
              <a:buNone/>
              <a:defRPr/>
            </a:lvl7pPr>
            <a:lvl8pPr lvl="7">
              <a:spcBef>
                <a:spcPts val="0"/>
              </a:spcBef>
              <a:spcAft>
                <a:spcPts val="0"/>
              </a:spcAft>
              <a:buClr>
                <a:schemeClr val="dk1"/>
              </a:buClr>
              <a:buSzPts val="1200"/>
              <a:buNone/>
              <a:defRPr/>
            </a:lvl8pPr>
            <a:lvl9pPr lvl="8">
              <a:spcBef>
                <a:spcPts val="0"/>
              </a:spcBef>
              <a:spcAft>
                <a:spcPts val="0"/>
              </a:spcAft>
              <a:buClr>
                <a:schemeClr val="dk1"/>
              </a:buClr>
              <a:buSzPts val="1200"/>
              <a:buNone/>
              <a:defRPr/>
            </a:lvl9pPr>
          </a:lstStyle>
          <a:p/>
        </p:txBody>
      </p:sp>
      <p:sp>
        <p:nvSpPr>
          <p:cNvPr id="327" name="Google Shape;327;p32"/>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2"/>
          <p:cNvSpPr txBox="1"/>
          <p:nvPr>
            <p:ph idx="5"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329" name="Google Shape;329;p32"/>
          <p:cNvSpPr txBox="1"/>
          <p:nvPr>
            <p:ph idx="6"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330" name="Google Shape;330;p32"/>
          <p:cNvSpPr/>
          <p:nvPr/>
        </p:nvSpPr>
        <p:spPr>
          <a:xfrm>
            <a:off x="1003250" y="1399650"/>
            <a:ext cx="1634400" cy="338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chemeClr val="dk1"/>
              </a:solidFill>
            </a:endParaRPr>
          </a:p>
        </p:txBody>
      </p:sp>
      <p:sp>
        <p:nvSpPr>
          <p:cNvPr id="331" name="Google Shape;331;p32"/>
          <p:cNvSpPr/>
          <p:nvPr/>
        </p:nvSpPr>
        <p:spPr>
          <a:xfrm>
            <a:off x="2921858" y="1399650"/>
            <a:ext cx="1634400" cy="338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332" name="Google Shape;332;p32"/>
          <p:cNvSpPr/>
          <p:nvPr/>
        </p:nvSpPr>
        <p:spPr>
          <a:xfrm>
            <a:off x="4840467" y="1399650"/>
            <a:ext cx="1634400" cy="338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333" name="Google Shape;333;p32"/>
          <p:cNvSpPr/>
          <p:nvPr/>
        </p:nvSpPr>
        <p:spPr>
          <a:xfrm>
            <a:off x="6759075" y="1399650"/>
            <a:ext cx="1634400" cy="33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334" name="Google Shape;334;p32"/>
          <p:cNvSpPr txBox="1"/>
          <p:nvPr>
            <p:ph idx="7" type="subTitle"/>
          </p:nvPr>
        </p:nvSpPr>
        <p:spPr>
          <a:xfrm>
            <a:off x="1000275" y="1410300"/>
            <a:ext cx="1634400" cy="317400"/>
          </a:xfrm>
          <a:prstGeom prst="rect">
            <a:avLst/>
          </a:prstGeom>
          <a:noFill/>
        </p:spPr>
        <p:txBody>
          <a:bodyPr anchorCtr="0" anchor="t" bIns="91425" lIns="91425" spcFirstLastPara="1" rIns="91425" wrap="square" tIns="91425">
            <a:noAutofit/>
          </a:bodyPr>
          <a:lstStyle>
            <a:lvl1pPr lvl="0">
              <a:spcBef>
                <a:spcPts val="0"/>
              </a:spcBef>
              <a:spcAft>
                <a:spcPts val="0"/>
              </a:spcAft>
              <a:buClr>
                <a:schemeClr val="dk1"/>
              </a:buClr>
              <a:buSzPts val="1000"/>
              <a:buFont typeface="Work Sans Medium"/>
              <a:buNone/>
              <a:defRPr sz="1000">
                <a:latin typeface="Work Sans Medium"/>
                <a:ea typeface="Work Sans Medium"/>
                <a:cs typeface="Work Sans Medium"/>
                <a:sym typeface="Work Sans Medium"/>
              </a:defRPr>
            </a:lvl1pPr>
            <a:lvl2pPr lvl="1">
              <a:spcBef>
                <a:spcPts val="0"/>
              </a:spcBef>
              <a:spcAft>
                <a:spcPts val="0"/>
              </a:spcAft>
              <a:buClr>
                <a:schemeClr val="dk1"/>
              </a:buClr>
              <a:buSzPts val="1000"/>
              <a:buNone/>
              <a:defRPr sz="1000"/>
            </a:lvl2pPr>
            <a:lvl3pPr lvl="2">
              <a:spcBef>
                <a:spcPts val="0"/>
              </a:spcBef>
              <a:spcAft>
                <a:spcPts val="0"/>
              </a:spcAft>
              <a:buClr>
                <a:schemeClr val="dk1"/>
              </a:buClr>
              <a:buSzPts val="1000"/>
              <a:buNone/>
              <a:defRPr sz="1000"/>
            </a:lvl3pPr>
            <a:lvl4pPr lvl="3">
              <a:spcBef>
                <a:spcPts val="0"/>
              </a:spcBef>
              <a:spcAft>
                <a:spcPts val="0"/>
              </a:spcAft>
              <a:buClr>
                <a:schemeClr val="dk1"/>
              </a:buClr>
              <a:buSzPts val="1000"/>
              <a:buNone/>
              <a:defRPr sz="1000"/>
            </a:lvl4pPr>
            <a:lvl5pPr lvl="4">
              <a:spcBef>
                <a:spcPts val="0"/>
              </a:spcBef>
              <a:spcAft>
                <a:spcPts val="0"/>
              </a:spcAft>
              <a:buClr>
                <a:schemeClr val="dk1"/>
              </a:buClr>
              <a:buSzPts val="1000"/>
              <a:buNone/>
              <a:defRPr sz="1000"/>
            </a:lvl5pPr>
            <a:lvl6pPr lvl="5">
              <a:spcBef>
                <a:spcPts val="0"/>
              </a:spcBef>
              <a:spcAft>
                <a:spcPts val="0"/>
              </a:spcAft>
              <a:buClr>
                <a:schemeClr val="dk1"/>
              </a:buClr>
              <a:buSzPts val="1000"/>
              <a:buNone/>
              <a:defRPr sz="1000"/>
            </a:lvl6pPr>
            <a:lvl7pPr lvl="6">
              <a:spcBef>
                <a:spcPts val="0"/>
              </a:spcBef>
              <a:spcAft>
                <a:spcPts val="0"/>
              </a:spcAft>
              <a:buClr>
                <a:schemeClr val="dk1"/>
              </a:buClr>
              <a:buSzPts val="1000"/>
              <a:buNone/>
              <a:defRPr sz="1000"/>
            </a:lvl7pPr>
            <a:lvl8pPr lvl="7">
              <a:spcBef>
                <a:spcPts val="0"/>
              </a:spcBef>
              <a:spcAft>
                <a:spcPts val="0"/>
              </a:spcAft>
              <a:buClr>
                <a:schemeClr val="dk1"/>
              </a:buClr>
              <a:buSzPts val="1000"/>
              <a:buNone/>
              <a:defRPr sz="1000"/>
            </a:lvl8pPr>
            <a:lvl9pPr lvl="8">
              <a:spcBef>
                <a:spcPts val="0"/>
              </a:spcBef>
              <a:spcAft>
                <a:spcPts val="0"/>
              </a:spcAft>
              <a:buClr>
                <a:schemeClr val="dk1"/>
              </a:buClr>
              <a:buSzPts val="1000"/>
              <a:buNone/>
              <a:defRPr sz="1000"/>
            </a:lvl9pPr>
          </a:lstStyle>
          <a:p/>
        </p:txBody>
      </p:sp>
      <p:sp>
        <p:nvSpPr>
          <p:cNvPr id="335" name="Google Shape;335;p32"/>
          <p:cNvSpPr txBox="1"/>
          <p:nvPr>
            <p:ph idx="8" type="subTitle"/>
          </p:nvPr>
        </p:nvSpPr>
        <p:spPr>
          <a:xfrm>
            <a:off x="2921875" y="1410300"/>
            <a:ext cx="1634400" cy="317400"/>
          </a:xfrm>
          <a:prstGeom prst="rect">
            <a:avLst/>
          </a:prstGeom>
          <a:noFill/>
        </p:spPr>
        <p:txBody>
          <a:bodyPr anchorCtr="0" anchor="t" bIns="91425" lIns="91425" spcFirstLastPara="1" rIns="91425" wrap="square" tIns="91425">
            <a:noAutofit/>
          </a:bodyPr>
          <a:lstStyle>
            <a:lvl1pPr lvl="0">
              <a:spcBef>
                <a:spcPts val="0"/>
              </a:spcBef>
              <a:spcAft>
                <a:spcPts val="0"/>
              </a:spcAft>
              <a:buSzPts val="1000"/>
              <a:buFont typeface="Work Sans Medium"/>
              <a:buNone/>
              <a:defRPr sz="1000">
                <a:latin typeface="Work Sans Medium"/>
                <a:ea typeface="Work Sans Medium"/>
                <a:cs typeface="Work Sans Medium"/>
                <a:sym typeface="Work Sans Medium"/>
              </a:defRPr>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336" name="Google Shape;336;p32"/>
          <p:cNvSpPr txBox="1"/>
          <p:nvPr>
            <p:ph idx="9" type="subTitle"/>
          </p:nvPr>
        </p:nvSpPr>
        <p:spPr>
          <a:xfrm>
            <a:off x="4840475" y="1410300"/>
            <a:ext cx="1634400" cy="317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Work Sans Medium"/>
              <a:buNone/>
              <a:defRPr sz="1000">
                <a:solidFill>
                  <a:schemeClr val="lt1"/>
                </a:solidFill>
                <a:latin typeface="Work Sans Medium"/>
                <a:ea typeface="Work Sans Medium"/>
                <a:cs typeface="Work Sans Medium"/>
                <a:sym typeface="Work Sans Medium"/>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p:txBody>
      </p:sp>
      <p:sp>
        <p:nvSpPr>
          <p:cNvPr id="337" name="Google Shape;337;p32"/>
          <p:cNvSpPr txBox="1"/>
          <p:nvPr>
            <p:ph idx="13" type="subTitle"/>
          </p:nvPr>
        </p:nvSpPr>
        <p:spPr>
          <a:xfrm>
            <a:off x="6759075" y="1410300"/>
            <a:ext cx="16344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Font typeface="Work Sans Medium"/>
              <a:buNone/>
              <a:defRPr sz="1000">
                <a:latin typeface="Work Sans Medium"/>
                <a:ea typeface="Work Sans Medium"/>
                <a:cs typeface="Work Sans Medium"/>
                <a:sym typeface="Work Sans Medium"/>
              </a:defRPr>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338" name="Google Shape;338;p32"/>
          <p:cNvSpPr txBox="1"/>
          <p:nvPr>
            <p:ph idx="14" type="body"/>
          </p:nvPr>
        </p:nvSpPr>
        <p:spPr>
          <a:xfrm>
            <a:off x="942043" y="1811100"/>
            <a:ext cx="1676700" cy="602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Font typeface="Work Sans"/>
              <a:buChar char="●"/>
              <a:defRPr/>
            </a:lvl1pPr>
            <a:lvl2pPr indent="-304800" lvl="1" marL="914400">
              <a:spcBef>
                <a:spcPts val="0"/>
              </a:spcBef>
              <a:spcAft>
                <a:spcPts val="0"/>
              </a:spcAft>
              <a:buSzPts val="1200"/>
              <a:buFont typeface="Work Sans"/>
              <a:buChar char="○"/>
              <a:defRPr/>
            </a:lvl2pPr>
            <a:lvl3pPr indent="-304800" lvl="2" marL="1371600">
              <a:spcBef>
                <a:spcPts val="0"/>
              </a:spcBef>
              <a:spcAft>
                <a:spcPts val="0"/>
              </a:spcAft>
              <a:buSzPts val="1200"/>
              <a:buFont typeface="Work Sans"/>
              <a:buChar char="■"/>
              <a:defRPr/>
            </a:lvl3pPr>
            <a:lvl4pPr indent="-304800" lvl="3" marL="1828800">
              <a:spcBef>
                <a:spcPts val="0"/>
              </a:spcBef>
              <a:spcAft>
                <a:spcPts val="0"/>
              </a:spcAft>
              <a:buSzPts val="1200"/>
              <a:buFont typeface="Work Sans"/>
              <a:buChar char="●"/>
              <a:defRPr/>
            </a:lvl4pPr>
            <a:lvl5pPr indent="-304800" lvl="4" marL="2286000">
              <a:spcBef>
                <a:spcPts val="0"/>
              </a:spcBef>
              <a:spcAft>
                <a:spcPts val="0"/>
              </a:spcAft>
              <a:buSzPts val="1200"/>
              <a:buFont typeface="Work Sans"/>
              <a:buChar char="○"/>
              <a:defRPr/>
            </a:lvl5pPr>
            <a:lvl6pPr indent="-304800" lvl="5" marL="2743200">
              <a:spcBef>
                <a:spcPts val="0"/>
              </a:spcBef>
              <a:spcAft>
                <a:spcPts val="0"/>
              </a:spcAft>
              <a:buSzPts val="1200"/>
              <a:buFont typeface="Work Sans"/>
              <a:buChar char="■"/>
              <a:defRPr/>
            </a:lvl6pPr>
            <a:lvl7pPr indent="-304800" lvl="6" marL="3200400">
              <a:spcBef>
                <a:spcPts val="0"/>
              </a:spcBef>
              <a:spcAft>
                <a:spcPts val="0"/>
              </a:spcAft>
              <a:buSzPts val="1200"/>
              <a:buFont typeface="Work Sans"/>
              <a:buChar char="●"/>
              <a:defRPr/>
            </a:lvl7pPr>
            <a:lvl8pPr indent="-304800" lvl="7" marL="3657600">
              <a:spcBef>
                <a:spcPts val="0"/>
              </a:spcBef>
              <a:spcAft>
                <a:spcPts val="0"/>
              </a:spcAft>
              <a:buSzPts val="1200"/>
              <a:buFont typeface="Work Sans"/>
              <a:buChar char="○"/>
              <a:defRPr/>
            </a:lvl8pPr>
            <a:lvl9pPr indent="-304800" lvl="8" marL="4114800">
              <a:spcBef>
                <a:spcPts val="0"/>
              </a:spcBef>
              <a:spcAft>
                <a:spcPts val="0"/>
              </a:spcAft>
              <a:buSzPts val="1200"/>
              <a:buFont typeface="Work Sans"/>
              <a:buChar char="■"/>
              <a:defRPr/>
            </a:lvl9pPr>
          </a:lstStyle>
          <a:p/>
        </p:txBody>
      </p:sp>
      <p:sp>
        <p:nvSpPr>
          <p:cNvPr id="339" name="Google Shape;339;p32"/>
          <p:cNvSpPr txBox="1"/>
          <p:nvPr>
            <p:ph idx="15" type="body"/>
          </p:nvPr>
        </p:nvSpPr>
        <p:spPr>
          <a:xfrm>
            <a:off x="2874543" y="1811100"/>
            <a:ext cx="1676700" cy="602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Font typeface="Work Sans"/>
              <a:buChar char="●"/>
              <a:defRPr/>
            </a:lvl1pPr>
            <a:lvl2pPr indent="-304800" lvl="1" marL="914400">
              <a:spcBef>
                <a:spcPts val="0"/>
              </a:spcBef>
              <a:spcAft>
                <a:spcPts val="0"/>
              </a:spcAft>
              <a:buSzPts val="1200"/>
              <a:buFont typeface="Work Sans"/>
              <a:buChar char="○"/>
              <a:defRPr/>
            </a:lvl2pPr>
            <a:lvl3pPr indent="-304800" lvl="2" marL="1371600">
              <a:spcBef>
                <a:spcPts val="0"/>
              </a:spcBef>
              <a:spcAft>
                <a:spcPts val="0"/>
              </a:spcAft>
              <a:buSzPts val="1200"/>
              <a:buFont typeface="Work Sans"/>
              <a:buChar char="■"/>
              <a:defRPr/>
            </a:lvl3pPr>
            <a:lvl4pPr indent="-304800" lvl="3" marL="1828800">
              <a:spcBef>
                <a:spcPts val="0"/>
              </a:spcBef>
              <a:spcAft>
                <a:spcPts val="0"/>
              </a:spcAft>
              <a:buSzPts val="1200"/>
              <a:buFont typeface="Work Sans"/>
              <a:buChar char="●"/>
              <a:defRPr/>
            </a:lvl4pPr>
            <a:lvl5pPr indent="-304800" lvl="4" marL="2286000">
              <a:spcBef>
                <a:spcPts val="0"/>
              </a:spcBef>
              <a:spcAft>
                <a:spcPts val="0"/>
              </a:spcAft>
              <a:buSzPts val="1200"/>
              <a:buFont typeface="Work Sans"/>
              <a:buChar char="○"/>
              <a:defRPr/>
            </a:lvl5pPr>
            <a:lvl6pPr indent="-304800" lvl="5" marL="2743200">
              <a:spcBef>
                <a:spcPts val="0"/>
              </a:spcBef>
              <a:spcAft>
                <a:spcPts val="0"/>
              </a:spcAft>
              <a:buSzPts val="1200"/>
              <a:buFont typeface="Work Sans"/>
              <a:buChar char="■"/>
              <a:defRPr/>
            </a:lvl6pPr>
            <a:lvl7pPr indent="-304800" lvl="6" marL="3200400">
              <a:spcBef>
                <a:spcPts val="0"/>
              </a:spcBef>
              <a:spcAft>
                <a:spcPts val="0"/>
              </a:spcAft>
              <a:buSzPts val="1200"/>
              <a:buFont typeface="Work Sans"/>
              <a:buChar char="●"/>
              <a:defRPr/>
            </a:lvl7pPr>
            <a:lvl8pPr indent="-304800" lvl="7" marL="3657600">
              <a:spcBef>
                <a:spcPts val="0"/>
              </a:spcBef>
              <a:spcAft>
                <a:spcPts val="0"/>
              </a:spcAft>
              <a:buSzPts val="1200"/>
              <a:buFont typeface="Work Sans"/>
              <a:buChar char="○"/>
              <a:defRPr/>
            </a:lvl8pPr>
            <a:lvl9pPr indent="-304800" lvl="8" marL="4114800">
              <a:spcBef>
                <a:spcPts val="0"/>
              </a:spcBef>
              <a:spcAft>
                <a:spcPts val="0"/>
              </a:spcAft>
              <a:buSzPts val="1200"/>
              <a:buFont typeface="Work Sans"/>
              <a:buChar char="■"/>
              <a:defRPr/>
            </a:lvl9pPr>
          </a:lstStyle>
          <a:p/>
        </p:txBody>
      </p:sp>
      <p:sp>
        <p:nvSpPr>
          <p:cNvPr id="340" name="Google Shape;340;p32"/>
          <p:cNvSpPr txBox="1"/>
          <p:nvPr>
            <p:ph idx="16" type="body"/>
          </p:nvPr>
        </p:nvSpPr>
        <p:spPr>
          <a:xfrm>
            <a:off x="4819318" y="1811100"/>
            <a:ext cx="1676700" cy="602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Font typeface="Work Sans"/>
              <a:buChar char="●"/>
              <a:defRPr/>
            </a:lvl1pPr>
            <a:lvl2pPr indent="-304800" lvl="1" marL="914400">
              <a:spcBef>
                <a:spcPts val="0"/>
              </a:spcBef>
              <a:spcAft>
                <a:spcPts val="0"/>
              </a:spcAft>
              <a:buSzPts val="1200"/>
              <a:buFont typeface="Work Sans"/>
              <a:buChar char="○"/>
              <a:defRPr/>
            </a:lvl2pPr>
            <a:lvl3pPr indent="-304800" lvl="2" marL="1371600">
              <a:spcBef>
                <a:spcPts val="0"/>
              </a:spcBef>
              <a:spcAft>
                <a:spcPts val="0"/>
              </a:spcAft>
              <a:buSzPts val="1200"/>
              <a:buFont typeface="Work Sans"/>
              <a:buChar char="■"/>
              <a:defRPr/>
            </a:lvl3pPr>
            <a:lvl4pPr indent="-304800" lvl="3" marL="1828800">
              <a:spcBef>
                <a:spcPts val="0"/>
              </a:spcBef>
              <a:spcAft>
                <a:spcPts val="0"/>
              </a:spcAft>
              <a:buSzPts val="1200"/>
              <a:buFont typeface="Work Sans"/>
              <a:buChar char="●"/>
              <a:defRPr/>
            </a:lvl4pPr>
            <a:lvl5pPr indent="-304800" lvl="4" marL="2286000">
              <a:spcBef>
                <a:spcPts val="0"/>
              </a:spcBef>
              <a:spcAft>
                <a:spcPts val="0"/>
              </a:spcAft>
              <a:buSzPts val="1200"/>
              <a:buFont typeface="Work Sans"/>
              <a:buChar char="○"/>
              <a:defRPr/>
            </a:lvl5pPr>
            <a:lvl6pPr indent="-304800" lvl="5" marL="2743200">
              <a:spcBef>
                <a:spcPts val="0"/>
              </a:spcBef>
              <a:spcAft>
                <a:spcPts val="0"/>
              </a:spcAft>
              <a:buSzPts val="1200"/>
              <a:buFont typeface="Work Sans"/>
              <a:buChar char="■"/>
              <a:defRPr/>
            </a:lvl6pPr>
            <a:lvl7pPr indent="-304800" lvl="6" marL="3200400">
              <a:spcBef>
                <a:spcPts val="0"/>
              </a:spcBef>
              <a:spcAft>
                <a:spcPts val="0"/>
              </a:spcAft>
              <a:buSzPts val="1200"/>
              <a:buFont typeface="Work Sans"/>
              <a:buChar char="●"/>
              <a:defRPr/>
            </a:lvl7pPr>
            <a:lvl8pPr indent="-304800" lvl="7" marL="3657600">
              <a:spcBef>
                <a:spcPts val="0"/>
              </a:spcBef>
              <a:spcAft>
                <a:spcPts val="0"/>
              </a:spcAft>
              <a:buSzPts val="1200"/>
              <a:buFont typeface="Work Sans"/>
              <a:buChar char="○"/>
              <a:defRPr/>
            </a:lvl8pPr>
            <a:lvl9pPr indent="-304800" lvl="8" marL="4114800">
              <a:spcBef>
                <a:spcPts val="0"/>
              </a:spcBef>
              <a:spcAft>
                <a:spcPts val="0"/>
              </a:spcAft>
              <a:buSzPts val="1200"/>
              <a:buFont typeface="Work Sans"/>
              <a:buChar char="■"/>
              <a:defRPr/>
            </a:lvl9pPr>
          </a:lstStyle>
          <a:p/>
        </p:txBody>
      </p:sp>
      <p:sp>
        <p:nvSpPr>
          <p:cNvPr id="341" name="Google Shape;341;p32"/>
          <p:cNvSpPr txBox="1"/>
          <p:nvPr>
            <p:ph idx="17" type="body"/>
          </p:nvPr>
        </p:nvSpPr>
        <p:spPr>
          <a:xfrm>
            <a:off x="6764093" y="1811100"/>
            <a:ext cx="1676700" cy="602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Font typeface="Work Sans"/>
              <a:buChar char="●"/>
              <a:defRPr/>
            </a:lvl1pPr>
            <a:lvl2pPr indent="-304800" lvl="1" marL="914400">
              <a:spcBef>
                <a:spcPts val="0"/>
              </a:spcBef>
              <a:spcAft>
                <a:spcPts val="0"/>
              </a:spcAft>
              <a:buSzPts val="1200"/>
              <a:buFont typeface="Work Sans"/>
              <a:buChar char="○"/>
              <a:defRPr/>
            </a:lvl2pPr>
            <a:lvl3pPr indent="-304800" lvl="2" marL="1371600">
              <a:spcBef>
                <a:spcPts val="0"/>
              </a:spcBef>
              <a:spcAft>
                <a:spcPts val="0"/>
              </a:spcAft>
              <a:buSzPts val="1200"/>
              <a:buFont typeface="Work Sans"/>
              <a:buChar char="■"/>
              <a:defRPr/>
            </a:lvl3pPr>
            <a:lvl4pPr indent="-304800" lvl="3" marL="1828800">
              <a:spcBef>
                <a:spcPts val="0"/>
              </a:spcBef>
              <a:spcAft>
                <a:spcPts val="0"/>
              </a:spcAft>
              <a:buSzPts val="1200"/>
              <a:buFont typeface="Work Sans"/>
              <a:buChar char="●"/>
              <a:defRPr/>
            </a:lvl4pPr>
            <a:lvl5pPr indent="-304800" lvl="4" marL="2286000">
              <a:spcBef>
                <a:spcPts val="0"/>
              </a:spcBef>
              <a:spcAft>
                <a:spcPts val="0"/>
              </a:spcAft>
              <a:buSzPts val="1200"/>
              <a:buFont typeface="Work Sans"/>
              <a:buChar char="○"/>
              <a:defRPr/>
            </a:lvl5pPr>
            <a:lvl6pPr indent="-304800" lvl="5" marL="2743200">
              <a:spcBef>
                <a:spcPts val="0"/>
              </a:spcBef>
              <a:spcAft>
                <a:spcPts val="0"/>
              </a:spcAft>
              <a:buSzPts val="1200"/>
              <a:buFont typeface="Work Sans"/>
              <a:buChar char="■"/>
              <a:defRPr/>
            </a:lvl6pPr>
            <a:lvl7pPr indent="-304800" lvl="6" marL="3200400">
              <a:spcBef>
                <a:spcPts val="0"/>
              </a:spcBef>
              <a:spcAft>
                <a:spcPts val="0"/>
              </a:spcAft>
              <a:buSzPts val="1200"/>
              <a:buFont typeface="Work Sans"/>
              <a:buChar char="●"/>
              <a:defRPr/>
            </a:lvl7pPr>
            <a:lvl8pPr indent="-304800" lvl="7" marL="3657600">
              <a:spcBef>
                <a:spcPts val="0"/>
              </a:spcBef>
              <a:spcAft>
                <a:spcPts val="0"/>
              </a:spcAft>
              <a:buSzPts val="1200"/>
              <a:buFont typeface="Work Sans"/>
              <a:buChar char="○"/>
              <a:defRPr/>
            </a:lvl8pPr>
            <a:lvl9pPr indent="-304800" lvl="8" marL="4114800">
              <a:spcBef>
                <a:spcPts val="0"/>
              </a:spcBef>
              <a:spcAft>
                <a:spcPts val="0"/>
              </a:spcAft>
              <a:buSzPts val="1200"/>
              <a:buFont typeface="Work Sans"/>
              <a:buChar char="■"/>
              <a:defRPr/>
            </a:lvl9pPr>
          </a:lstStyle>
          <a:p/>
        </p:txBody>
      </p:sp>
      <p:sp>
        <p:nvSpPr>
          <p:cNvPr id="342" name="Google Shape;342;p32"/>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dget">
  <p:cSld name="CUSTOM_5">
    <p:bg>
      <p:bgPr>
        <a:solidFill>
          <a:schemeClr val="accent3"/>
        </a:solidFill>
      </p:bgPr>
    </p:bg>
    <p:spTree>
      <p:nvGrpSpPr>
        <p:cNvPr id="343" name="Shape 343"/>
        <p:cNvGrpSpPr/>
        <p:nvPr/>
      </p:nvGrpSpPr>
      <p:grpSpPr>
        <a:xfrm>
          <a:off x="0" y="0"/>
          <a:ext cx="0" cy="0"/>
          <a:chOff x="0" y="0"/>
          <a:chExt cx="0" cy="0"/>
        </a:xfrm>
      </p:grpSpPr>
      <p:sp>
        <p:nvSpPr>
          <p:cNvPr id="344" name="Google Shape;344;p33"/>
          <p:cNvSpPr txBox="1"/>
          <p:nvPr>
            <p:ph type="title"/>
          </p:nvPr>
        </p:nvSpPr>
        <p:spPr>
          <a:xfrm>
            <a:off x="938600" y="462925"/>
            <a:ext cx="4660800" cy="8508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6000"/>
              <a:buFont typeface="Work Sans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5" name="Google Shape;345;p33"/>
          <p:cNvSpPr txBox="1"/>
          <p:nvPr>
            <p:ph idx="1" type="body"/>
          </p:nvPr>
        </p:nvSpPr>
        <p:spPr>
          <a:xfrm>
            <a:off x="938604" y="1328775"/>
            <a:ext cx="2902200" cy="602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Font typeface="Work Sans"/>
              <a:buChar char="●"/>
              <a:defRPr sz="1000">
                <a:solidFill>
                  <a:schemeClr val="lt1"/>
                </a:solidFill>
              </a:defRPr>
            </a:lvl1pPr>
            <a:lvl2pPr indent="-292100" lvl="1" marL="914400">
              <a:spcBef>
                <a:spcPts val="0"/>
              </a:spcBef>
              <a:spcAft>
                <a:spcPts val="0"/>
              </a:spcAft>
              <a:buClr>
                <a:schemeClr val="lt1"/>
              </a:buClr>
              <a:buSzPts val="1000"/>
              <a:buFont typeface="Work Sans"/>
              <a:buChar char="○"/>
              <a:defRPr sz="1000">
                <a:solidFill>
                  <a:schemeClr val="lt1"/>
                </a:solidFill>
              </a:defRPr>
            </a:lvl2pPr>
            <a:lvl3pPr indent="-292100" lvl="2" marL="1371600">
              <a:spcBef>
                <a:spcPts val="0"/>
              </a:spcBef>
              <a:spcAft>
                <a:spcPts val="0"/>
              </a:spcAft>
              <a:buClr>
                <a:schemeClr val="lt1"/>
              </a:buClr>
              <a:buSzPts val="1000"/>
              <a:buFont typeface="Work Sans"/>
              <a:buChar char="■"/>
              <a:defRPr sz="1000">
                <a:solidFill>
                  <a:schemeClr val="lt1"/>
                </a:solidFill>
              </a:defRPr>
            </a:lvl3pPr>
            <a:lvl4pPr indent="-292100" lvl="3" marL="1828800">
              <a:spcBef>
                <a:spcPts val="0"/>
              </a:spcBef>
              <a:spcAft>
                <a:spcPts val="0"/>
              </a:spcAft>
              <a:buClr>
                <a:schemeClr val="lt1"/>
              </a:buClr>
              <a:buSzPts val="1000"/>
              <a:buFont typeface="Work Sans"/>
              <a:buChar char="●"/>
              <a:defRPr sz="1000">
                <a:solidFill>
                  <a:schemeClr val="lt1"/>
                </a:solidFill>
              </a:defRPr>
            </a:lvl4pPr>
            <a:lvl5pPr indent="-292100" lvl="4" marL="2286000">
              <a:spcBef>
                <a:spcPts val="0"/>
              </a:spcBef>
              <a:spcAft>
                <a:spcPts val="0"/>
              </a:spcAft>
              <a:buClr>
                <a:schemeClr val="lt1"/>
              </a:buClr>
              <a:buSzPts val="1000"/>
              <a:buFont typeface="Work Sans"/>
              <a:buChar char="○"/>
              <a:defRPr sz="1000">
                <a:solidFill>
                  <a:schemeClr val="lt1"/>
                </a:solidFill>
              </a:defRPr>
            </a:lvl5pPr>
            <a:lvl6pPr indent="-292100" lvl="5" marL="2743200">
              <a:spcBef>
                <a:spcPts val="0"/>
              </a:spcBef>
              <a:spcAft>
                <a:spcPts val="0"/>
              </a:spcAft>
              <a:buClr>
                <a:schemeClr val="lt1"/>
              </a:buClr>
              <a:buSzPts val="1000"/>
              <a:buFont typeface="Work Sans"/>
              <a:buChar char="■"/>
              <a:defRPr sz="1000">
                <a:solidFill>
                  <a:schemeClr val="lt1"/>
                </a:solidFill>
              </a:defRPr>
            </a:lvl6pPr>
            <a:lvl7pPr indent="-292100" lvl="6" marL="3200400">
              <a:spcBef>
                <a:spcPts val="0"/>
              </a:spcBef>
              <a:spcAft>
                <a:spcPts val="0"/>
              </a:spcAft>
              <a:buClr>
                <a:schemeClr val="lt1"/>
              </a:buClr>
              <a:buSzPts val="1000"/>
              <a:buFont typeface="Work Sans"/>
              <a:buChar char="●"/>
              <a:defRPr sz="1000">
                <a:solidFill>
                  <a:schemeClr val="lt1"/>
                </a:solidFill>
              </a:defRPr>
            </a:lvl7pPr>
            <a:lvl8pPr indent="-292100" lvl="7" marL="3657600">
              <a:spcBef>
                <a:spcPts val="0"/>
              </a:spcBef>
              <a:spcAft>
                <a:spcPts val="0"/>
              </a:spcAft>
              <a:buClr>
                <a:schemeClr val="lt1"/>
              </a:buClr>
              <a:buSzPts val="1000"/>
              <a:buFont typeface="Work Sans"/>
              <a:buChar char="○"/>
              <a:defRPr sz="1000">
                <a:solidFill>
                  <a:schemeClr val="lt1"/>
                </a:solidFill>
              </a:defRPr>
            </a:lvl8pPr>
            <a:lvl9pPr indent="-292100" lvl="8" marL="4114800">
              <a:spcBef>
                <a:spcPts val="0"/>
              </a:spcBef>
              <a:spcAft>
                <a:spcPts val="0"/>
              </a:spcAft>
              <a:buClr>
                <a:schemeClr val="lt1"/>
              </a:buClr>
              <a:buSzPts val="1000"/>
              <a:buFont typeface="Work Sans"/>
              <a:buChar char="■"/>
              <a:defRPr sz="1000">
                <a:solidFill>
                  <a:schemeClr val="lt1"/>
                </a:solidFill>
              </a:defRPr>
            </a:lvl9pPr>
          </a:lstStyle>
          <a:p/>
        </p:txBody>
      </p:sp>
      <p:sp>
        <p:nvSpPr>
          <p:cNvPr id="346" name="Google Shape;346;p33"/>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3"/>
          <p:cNvSpPr txBox="1"/>
          <p:nvPr>
            <p:ph idx="2"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348" name="Google Shape;348;p33"/>
          <p:cNvSpPr txBox="1"/>
          <p:nvPr>
            <p:ph idx="3"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cxnSp>
        <p:nvCxnSpPr>
          <p:cNvPr id="349" name="Google Shape;349;p33"/>
          <p:cNvCxnSpPr/>
          <p:nvPr/>
        </p:nvCxnSpPr>
        <p:spPr>
          <a:xfrm>
            <a:off x="4021350" y="2826475"/>
            <a:ext cx="5122800" cy="0"/>
          </a:xfrm>
          <a:prstGeom prst="straightConnector1">
            <a:avLst/>
          </a:prstGeom>
          <a:noFill/>
          <a:ln cap="flat" cmpd="sng" w="9525">
            <a:solidFill>
              <a:schemeClr val="dk2"/>
            </a:solidFill>
            <a:prstDash val="solid"/>
            <a:round/>
            <a:headEnd len="med" w="med" type="none"/>
            <a:tailEnd len="med" w="med" type="none"/>
          </a:ln>
        </p:spPr>
      </p:cxnSp>
      <p:cxnSp>
        <p:nvCxnSpPr>
          <p:cNvPr id="350" name="Google Shape;350;p33"/>
          <p:cNvCxnSpPr/>
          <p:nvPr/>
        </p:nvCxnSpPr>
        <p:spPr>
          <a:xfrm>
            <a:off x="4021350" y="3483325"/>
            <a:ext cx="5122800" cy="0"/>
          </a:xfrm>
          <a:prstGeom prst="straightConnector1">
            <a:avLst/>
          </a:prstGeom>
          <a:noFill/>
          <a:ln cap="flat" cmpd="sng" w="9525">
            <a:solidFill>
              <a:schemeClr val="dk2"/>
            </a:solidFill>
            <a:prstDash val="solid"/>
            <a:round/>
            <a:headEnd len="med" w="med" type="none"/>
            <a:tailEnd len="med" w="med" type="none"/>
          </a:ln>
        </p:spPr>
      </p:cxnSp>
      <p:cxnSp>
        <p:nvCxnSpPr>
          <p:cNvPr id="351" name="Google Shape;351;p33"/>
          <p:cNvCxnSpPr/>
          <p:nvPr/>
        </p:nvCxnSpPr>
        <p:spPr>
          <a:xfrm>
            <a:off x="4021350" y="4143650"/>
            <a:ext cx="5122800" cy="0"/>
          </a:xfrm>
          <a:prstGeom prst="straightConnector1">
            <a:avLst/>
          </a:prstGeom>
          <a:noFill/>
          <a:ln cap="flat" cmpd="sng" w="9525">
            <a:solidFill>
              <a:schemeClr val="dk2"/>
            </a:solidFill>
            <a:prstDash val="solid"/>
            <a:round/>
            <a:headEnd len="med" w="med" type="none"/>
            <a:tailEnd len="med" w="med" type="none"/>
          </a:ln>
        </p:spPr>
      </p:cxnSp>
      <p:sp>
        <p:nvSpPr>
          <p:cNvPr id="352" name="Google Shape;352;p33"/>
          <p:cNvSpPr txBox="1"/>
          <p:nvPr>
            <p:ph idx="4" type="subTitle"/>
          </p:nvPr>
        </p:nvSpPr>
        <p:spPr>
          <a:xfrm>
            <a:off x="4038600" y="2273300"/>
            <a:ext cx="3768300" cy="424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400"/>
              <a:buFont typeface="Work Sans"/>
              <a:buNone/>
              <a:defRPr sz="2400">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p:txBody>
      </p:sp>
      <p:sp>
        <p:nvSpPr>
          <p:cNvPr id="353" name="Google Shape;353;p33"/>
          <p:cNvSpPr txBox="1"/>
          <p:nvPr>
            <p:ph idx="5" type="subTitle"/>
          </p:nvPr>
        </p:nvSpPr>
        <p:spPr>
          <a:xfrm>
            <a:off x="4038600" y="2942800"/>
            <a:ext cx="3768300" cy="424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400"/>
              <a:buFont typeface="Work Sans"/>
              <a:buNone/>
              <a:defRPr sz="2400">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p:txBody>
      </p:sp>
      <p:sp>
        <p:nvSpPr>
          <p:cNvPr id="354" name="Google Shape;354;p33"/>
          <p:cNvSpPr txBox="1"/>
          <p:nvPr>
            <p:ph idx="6" type="subTitle"/>
          </p:nvPr>
        </p:nvSpPr>
        <p:spPr>
          <a:xfrm>
            <a:off x="4038600" y="3601388"/>
            <a:ext cx="3768300" cy="424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400"/>
              <a:buFont typeface="Work Sans"/>
              <a:buNone/>
              <a:defRPr sz="2400">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p:txBody>
      </p:sp>
      <p:sp>
        <p:nvSpPr>
          <p:cNvPr id="355" name="Google Shape;355;p33"/>
          <p:cNvSpPr txBox="1"/>
          <p:nvPr>
            <p:ph idx="7" type="subTitle"/>
          </p:nvPr>
        </p:nvSpPr>
        <p:spPr>
          <a:xfrm>
            <a:off x="4038600" y="4261688"/>
            <a:ext cx="3768300" cy="424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400"/>
              <a:buFont typeface="Work Sans"/>
              <a:buNone/>
              <a:defRPr sz="2400">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p:txBody>
      </p:sp>
      <p:sp>
        <p:nvSpPr>
          <p:cNvPr id="356" name="Google Shape;356;p33"/>
          <p:cNvSpPr txBox="1"/>
          <p:nvPr>
            <p:ph idx="8" type="subTitle"/>
          </p:nvPr>
        </p:nvSpPr>
        <p:spPr>
          <a:xfrm>
            <a:off x="1057550" y="187075"/>
            <a:ext cx="2893200" cy="662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Work Sans Medium"/>
              <a:buNone/>
              <a:defRPr sz="1000">
                <a:solidFill>
                  <a:schemeClr val="lt1"/>
                </a:solidFill>
                <a:latin typeface="Work Sans Medium"/>
                <a:ea typeface="Work Sans Medium"/>
                <a:cs typeface="Work Sans Medium"/>
                <a:sym typeface="Work Sans Medium"/>
              </a:defRPr>
            </a:lvl1pPr>
            <a:lvl2pPr lvl="1">
              <a:spcBef>
                <a:spcPts val="0"/>
              </a:spcBef>
              <a:spcAft>
                <a:spcPts val="0"/>
              </a:spcAft>
              <a:buClr>
                <a:schemeClr val="lt1"/>
              </a:buClr>
              <a:buSzPts val="1200"/>
              <a:buNone/>
              <a:defRPr>
                <a:solidFill>
                  <a:schemeClr val="lt1"/>
                </a:solidFill>
              </a:defRPr>
            </a:lvl2pPr>
            <a:lvl3pPr lvl="2">
              <a:spcBef>
                <a:spcPts val="0"/>
              </a:spcBef>
              <a:spcAft>
                <a:spcPts val="0"/>
              </a:spcAft>
              <a:buClr>
                <a:schemeClr val="lt1"/>
              </a:buClr>
              <a:buSzPts val="1200"/>
              <a:buNone/>
              <a:defRPr>
                <a:solidFill>
                  <a:schemeClr val="lt1"/>
                </a:solidFill>
              </a:defRPr>
            </a:lvl3pPr>
            <a:lvl4pPr lvl="3">
              <a:spcBef>
                <a:spcPts val="0"/>
              </a:spcBef>
              <a:spcAft>
                <a:spcPts val="0"/>
              </a:spcAft>
              <a:buClr>
                <a:schemeClr val="lt1"/>
              </a:buClr>
              <a:buSzPts val="1200"/>
              <a:buNone/>
              <a:defRPr>
                <a:solidFill>
                  <a:schemeClr val="lt1"/>
                </a:solidFill>
              </a:defRPr>
            </a:lvl4pPr>
            <a:lvl5pPr lvl="4">
              <a:spcBef>
                <a:spcPts val="0"/>
              </a:spcBef>
              <a:spcAft>
                <a:spcPts val="0"/>
              </a:spcAft>
              <a:buClr>
                <a:schemeClr val="lt1"/>
              </a:buClr>
              <a:buSzPts val="1200"/>
              <a:buNone/>
              <a:defRPr>
                <a:solidFill>
                  <a:schemeClr val="lt1"/>
                </a:solidFill>
              </a:defRPr>
            </a:lvl5pPr>
            <a:lvl6pPr lvl="5">
              <a:spcBef>
                <a:spcPts val="0"/>
              </a:spcBef>
              <a:spcAft>
                <a:spcPts val="0"/>
              </a:spcAft>
              <a:buClr>
                <a:schemeClr val="lt1"/>
              </a:buClr>
              <a:buSzPts val="1200"/>
              <a:buNone/>
              <a:defRPr>
                <a:solidFill>
                  <a:schemeClr val="lt1"/>
                </a:solidFill>
              </a:defRPr>
            </a:lvl6pPr>
            <a:lvl7pPr lvl="6">
              <a:spcBef>
                <a:spcPts val="0"/>
              </a:spcBef>
              <a:spcAft>
                <a:spcPts val="0"/>
              </a:spcAft>
              <a:buClr>
                <a:schemeClr val="lt1"/>
              </a:buClr>
              <a:buSzPts val="1200"/>
              <a:buNone/>
              <a:defRPr>
                <a:solidFill>
                  <a:schemeClr val="lt1"/>
                </a:solidFill>
              </a:defRPr>
            </a:lvl7pPr>
            <a:lvl8pPr lvl="7">
              <a:spcBef>
                <a:spcPts val="0"/>
              </a:spcBef>
              <a:spcAft>
                <a:spcPts val="0"/>
              </a:spcAft>
              <a:buClr>
                <a:schemeClr val="lt1"/>
              </a:buClr>
              <a:buSzPts val="1200"/>
              <a:buNone/>
              <a:defRPr>
                <a:solidFill>
                  <a:schemeClr val="lt1"/>
                </a:solidFill>
              </a:defRPr>
            </a:lvl8pPr>
            <a:lvl9pPr lvl="8">
              <a:spcBef>
                <a:spcPts val="0"/>
              </a:spcBef>
              <a:spcAft>
                <a:spcPts val="0"/>
              </a:spcAft>
              <a:buClr>
                <a:schemeClr val="lt1"/>
              </a:buClr>
              <a:buSzPts val="1200"/>
              <a:buNone/>
              <a:defRPr>
                <a:solidFill>
                  <a:schemeClr val="lt1"/>
                </a:solidFill>
              </a:defRPr>
            </a:lvl9pPr>
          </a:lstStyle>
          <a:p/>
        </p:txBody>
      </p:sp>
      <p:sp>
        <p:nvSpPr>
          <p:cNvPr id="357" name="Google Shape;357;p33"/>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blank">
  <p:cSld name="CUSTOM_4">
    <p:spTree>
      <p:nvGrpSpPr>
        <p:cNvPr id="358" name="Shape 358"/>
        <p:cNvGrpSpPr/>
        <p:nvPr/>
      </p:nvGrpSpPr>
      <p:grpSpPr>
        <a:xfrm>
          <a:off x="0" y="0"/>
          <a:ext cx="0" cy="0"/>
          <a:chOff x="0" y="0"/>
          <a:chExt cx="0" cy="0"/>
        </a:xfrm>
      </p:grpSpPr>
      <p:sp>
        <p:nvSpPr>
          <p:cNvPr id="359" name="Google Shape;359;p34"/>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4"/>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361" name="Google Shape;361;p34"/>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362" name="Google Shape;362;p34"/>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e Chart">
  <p:cSld name="CUSTOM_6">
    <p:spTree>
      <p:nvGrpSpPr>
        <p:cNvPr id="363" name="Shape 363"/>
        <p:cNvGrpSpPr/>
        <p:nvPr/>
      </p:nvGrpSpPr>
      <p:grpSpPr>
        <a:xfrm>
          <a:off x="0" y="0"/>
          <a:ext cx="0" cy="0"/>
          <a:chOff x="0" y="0"/>
          <a:chExt cx="0" cy="0"/>
        </a:xfrm>
      </p:grpSpPr>
      <p:sp>
        <p:nvSpPr>
          <p:cNvPr id="364" name="Google Shape;364;p35"/>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5"/>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366" name="Google Shape;366;p35"/>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367" name="Google Shape;367;p35"/>
          <p:cNvSpPr txBox="1"/>
          <p:nvPr>
            <p:ph type="title"/>
          </p:nvPr>
        </p:nvSpPr>
        <p:spPr>
          <a:xfrm>
            <a:off x="1037175" y="145525"/>
            <a:ext cx="3852900" cy="15309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Medium"/>
              <a:buNone/>
              <a:defRPr/>
            </a:lvl1pPr>
            <a:lvl2pPr lvl="1">
              <a:spcBef>
                <a:spcPts val="0"/>
              </a:spcBef>
              <a:spcAft>
                <a:spcPts val="0"/>
              </a:spcAft>
              <a:buClr>
                <a:schemeClr val="dk1"/>
              </a:buClr>
              <a:buSzPts val="1200"/>
              <a:buFont typeface="Work Sans Medium"/>
              <a:buNone/>
              <a:defRPr sz="1200">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200"/>
              <a:buFont typeface="Work Sans Medium"/>
              <a:buNone/>
              <a:defRPr sz="1200">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200"/>
              <a:buFont typeface="Work Sans Medium"/>
              <a:buNone/>
              <a:defRPr sz="1200">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200"/>
              <a:buFont typeface="Work Sans Medium"/>
              <a:buNone/>
              <a:defRPr sz="1200">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200"/>
              <a:buFont typeface="Work Sans Medium"/>
              <a:buNone/>
              <a:defRPr sz="1200">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200"/>
              <a:buFont typeface="Work Sans Medium"/>
              <a:buNone/>
              <a:defRPr sz="1200">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200"/>
              <a:buFont typeface="Work Sans Medium"/>
              <a:buNone/>
              <a:defRPr sz="1200">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200"/>
              <a:buFont typeface="Work Sans Medium"/>
              <a:buNone/>
              <a:defRPr sz="1200">
                <a:solidFill>
                  <a:schemeClr val="dk1"/>
                </a:solidFill>
                <a:latin typeface="Work Sans Medium"/>
                <a:ea typeface="Work Sans Medium"/>
                <a:cs typeface="Work Sans Medium"/>
                <a:sym typeface="Work Sans Medium"/>
              </a:defRPr>
            </a:lvl9pPr>
          </a:lstStyle>
          <a:p/>
        </p:txBody>
      </p:sp>
      <p:sp>
        <p:nvSpPr>
          <p:cNvPr id="368" name="Google Shape;368;p35"/>
          <p:cNvSpPr/>
          <p:nvPr/>
        </p:nvSpPr>
        <p:spPr>
          <a:xfrm>
            <a:off x="5225650" y="0"/>
            <a:ext cx="3918600" cy="1971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9" name="Google Shape;369;p35"/>
          <p:cNvSpPr txBox="1"/>
          <p:nvPr>
            <p:ph idx="3" type="title"/>
          </p:nvPr>
        </p:nvSpPr>
        <p:spPr>
          <a:xfrm>
            <a:off x="5225650" y="50"/>
            <a:ext cx="3918600" cy="1791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Medium"/>
              <a:buNone/>
              <a:defRPr/>
            </a:lvl1pPr>
            <a:lvl2pPr lvl="1">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9pPr>
          </a:lstStyle>
          <a:p/>
        </p:txBody>
      </p:sp>
      <p:sp>
        <p:nvSpPr>
          <p:cNvPr id="370" name="Google Shape;370;p35"/>
          <p:cNvSpPr/>
          <p:nvPr/>
        </p:nvSpPr>
        <p:spPr>
          <a:xfrm>
            <a:off x="5225650" y="1971000"/>
            <a:ext cx="3918600" cy="3172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21212"/>
              </a:solidFill>
            </a:endParaRPr>
          </a:p>
        </p:txBody>
      </p:sp>
      <p:sp>
        <p:nvSpPr>
          <p:cNvPr id="371" name="Google Shape;371;p35"/>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agenda">
  <p:cSld name="CUSTOM_7">
    <p:spTree>
      <p:nvGrpSpPr>
        <p:cNvPr id="372" name="Shape 372"/>
        <p:cNvGrpSpPr/>
        <p:nvPr/>
      </p:nvGrpSpPr>
      <p:grpSpPr>
        <a:xfrm>
          <a:off x="0" y="0"/>
          <a:ext cx="0" cy="0"/>
          <a:chOff x="0" y="0"/>
          <a:chExt cx="0" cy="0"/>
        </a:xfrm>
      </p:grpSpPr>
      <p:sp>
        <p:nvSpPr>
          <p:cNvPr id="373" name="Google Shape;373;p36"/>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6"/>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375" name="Google Shape;375;p36"/>
          <p:cNvSpPr txBox="1"/>
          <p:nvPr>
            <p:ph idx="2"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376" name="Google Shape;376;p36"/>
          <p:cNvSpPr/>
          <p:nvPr/>
        </p:nvSpPr>
        <p:spPr>
          <a:xfrm>
            <a:off x="1983450" y="1918800"/>
            <a:ext cx="7160400" cy="64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7" name="Google Shape;377;p36"/>
          <p:cNvSpPr/>
          <p:nvPr/>
        </p:nvSpPr>
        <p:spPr>
          <a:xfrm>
            <a:off x="1983450" y="2563138"/>
            <a:ext cx="7160400" cy="64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8" name="Google Shape;378;p36"/>
          <p:cNvSpPr/>
          <p:nvPr/>
        </p:nvSpPr>
        <p:spPr>
          <a:xfrm>
            <a:off x="1983450" y="3207550"/>
            <a:ext cx="7160400" cy="64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9" name="Google Shape;379;p36"/>
          <p:cNvSpPr/>
          <p:nvPr/>
        </p:nvSpPr>
        <p:spPr>
          <a:xfrm>
            <a:off x="1983450" y="3851888"/>
            <a:ext cx="7160400" cy="64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0" name="Google Shape;380;p36"/>
          <p:cNvSpPr/>
          <p:nvPr/>
        </p:nvSpPr>
        <p:spPr>
          <a:xfrm>
            <a:off x="1983450" y="4496300"/>
            <a:ext cx="7160400" cy="64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81" name="Google Shape;381;p36"/>
          <p:cNvCxnSpPr/>
          <p:nvPr/>
        </p:nvCxnSpPr>
        <p:spPr>
          <a:xfrm>
            <a:off x="743700" y="2563200"/>
            <a:ext cx="8400300" cy="0"/>
          </a:xfrm>
          <a:prstGeom prst="straightConnector1">
            <a:avLst/>
          </a:prstGeom>
          <a:noFill/>
          <a:ln cap="flat" cmpd="sng" w="9525">
            <a:solidFill>
              <a:schemeClr val="dk1"/>
            </a:solidFill>
            <a:prstDash val="solid"/>
            <a:round/>
            <a:headEnd len="med" w="med" type="none"/>
            <a:tailEnd len="med" w="med" type="none"/>
          </a:ln>
        </p:spPr>
      </p:cxnSp>
      <p:cxnSp>
        <p:nvCxnSpPr>
          <p:cNvPr id="382" name="Google Shape;382;p36"/>
          <p:cNvCxnSpPr/>
          <p:nvPr/>
        </p:nvCxnSpPr>
        <p:spPr>
          <a:xfrm>
            <a:off x="743700" y="3207550"/>
            <a:ext cx="8400300" cy="0"/>
          </a:xfrm>
          <a:prstGeom prst="straightConnector1">
            <a:avLst/>
          </a:prstGeom>
          <a:noFill/>
          <a:ln cap="flat" cmpd="sng" w="9525">
            <a:solidFill>
              <a:schemeClr val="dk1"/>
            </a:solidFill>
            <a:prstDash val="solid"/>
            <a:round/>
            <a:headEnd len="med" w="med" type="none"/>
            <a:tailEnd len="med" w="med" type="none"/>
          </a:ln>
        </p:spPr>
      </p:cxnSp>
      <p:cxnSp>
        <p:nvCxnSpPr>
          <p:cNvPr id="383" name="Google Shape;383;p36"/>
          <p:cNvCxnSpPr/>
          <p:nvPr/>
        </p:nvCxnSpPr>
        <p:spPr>
          <a:xfrm>
            <a:off x="743700" y="3851950"/>
            <a:ext cx="8400300" cy="0"/>
          </a:xfrm>
          <a:prstGeom prst="straightConnector1">
            <a:avLst/>
          </a:prstGeom>
          <a:noFill/>
          <a:ln cap="flat" cmpd="sng" w="9525">
            <a:solidFill>
              <a:schemeClr val="dk1"/>
            </a:solidFill>
            <a:prstDash val="solid"/>
            <a:round/>
            <a:headEnd len="med" w="med" type="none"/>
            <a:tailEnd len="med" w="med" type="none"/>
          </a:ln>
        </p:spPr>
      </p:cxnSp>
      <p:cxnSp>
        <p:nvCxnSpPr>
          <p:cNvPr id="384" name="Google Shape;384;p36"/>
          <p:cNvCxnSpPr/>
          <p:nvPr/>
        </p:nvCxnSpPr>
        <p:spPr>
          <a:xfrm>
            <a:off x="743700" y="4490500"/>
            <a:ext cx="8400300" cy="0"/>
          </a:xfrm>
          <a:prstGeom prst="straightConnector1">
            <a:avLst/>
          </a:prstGeom>
          <a:noFill/>
          <a:ln cap="flat" cmpd="sng" w="9525">
            <a:solidFill>
              <a:schemeClr val="dk1"/>
            </a:solidFill>
            <a:prstDash val="solid"/>
            <a:round/>
            <a:headEnd len="med" w="med" type="none"/>
            <a:tailEnd len="med" w="med" type="none"/>
          </a:ln>
        </p:spPr>
      </p:cxnSp>
      <p:sp>
        <p:nvSpPr>
          <p:cNvPr id="385" name="Google Shape;385;p36"/>
          <p:cNvSpPr txBox="1"/>
          <p:nvPr>
            <p:ph idx="3" type="subTitle"/>
          </p:nvPr>
        </p:nvSpPr>
        <p:spPr>
          <a:xfrm>
            <a:off x="2290275" y="1918750"/>
            <a:ext cx="3349800" cy="644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a:buNone/>
              <a:defRPr sz="2400"/>
            </a:lvl1pPr>
            <a:lvl2pPr lvl="1">
              <a:spcBef>
                <a:spcPts val="0"/>
              </a:spcBef>
              <a:spcAft>
                <a:spcPts val="0"/>
              </a:spcAft>
              <a:buClr>
                <a:schemeClr val="dk1"/>
              </a:buClr>
              <a:buSzPts val="2400"/>
              <a:buFont typeface="Work Sans"/>
              <a:buNone/>
              <a:defRPr sz="2400"/>
            </a:lvl2pPr>
            <a:lvl3pPr lvl="2">
              <a:spcBef>
                <a:spcPts val="0"/>
              </a:spcBef>
              <a:spcAft>
                <a:spcPts val="0"/>
              </a:spcAft>
              <a:buClr>
                <a:schemeClr val="dk1"/>
              </a:buClr>
              <a:buSzPts val="2400"/>
              <a:buFont typeface="Work Sans"/>
              <a:buNone/>
              <a:defRPr sz="2400"/>
            </a:lvl3pPr>
            <a:lvl4pPr lvl="3">
              <a:spcBef>
                <a:spcPts val="0"/>
              </a:spcBef>
              <a:spcAft>
                <a:spcPts val="0"/>
              </a:spcAft>
              <a:buClr>
                <a:schemeClr val="dk1"/>
              </a:buClr>
              <a:buSzPts val="2400"/>
              <a:buFont typeface="Work Sans"/>
              <a:buNone/>
              <a:defRPr sz="2400"/>
            </a:lvl4pPr>
            <a:lvl5pPr lvl="4">
              <a:spcBef>
                <a:spcPts val="0"/>
              </a:spcBef>
              <a:spcAft>
                <a:spcPts val="0"/>
              </a:spcAft>
              <a:buClr>
                <a:schemeClr val="dk1"/>
              </a:buClr>
              <a:buSzPts val="2400"/>
              <a:buFont typeface="Work Sans"/>
              <a:buNone/>
              <a:defRPr sz="2400"/>
            </a:lvl5pPr>
            <a:lvl6pPr lvl="5">
              <a:spcBef>
                <a:spcPts val="0"/>
              </a:spcBef>
              <a:spcAft>
                <a:spcPts val="0"/>
              </a:spcAft>
              <a:buClr>
                <a:schemeClr val="dk1"/>
              </a:buClr>
              <a:buSzPts val="2400"/>
              <a:buFont typeface="Work Sans"/>
              <a:buNone/>
              <a:defRPr sz="2400"/>
            </a:lvl6pPr>
            <a:lvl7pPr lvl="6">
              <a:spcBef>
                <a:spcPts val="0"/>
              </a:spcBef>
              <a:spcAft>
                <a:spcPts val="0"/>
              </a:spcAft>
              <a:buClr>
                <a:schemeClr val="dk1"/>
              </a:buClr>
              <a:buSzPts val="2400"/>
              <a:buFont typeface="Work Sans"/>
              <a:buNone/>
              <a:defRPr sz="2400"/>
            </a:lvl7pPr>
            <a:lvl8pPr lvl="7">
              <a:spcBef>
                <a:spcPts val="0"/>
              </a:spcBef>
              <a:spcAft>
                <a:spcPts val="0"/>
              </a:spcAft>
              <a:buClr>
                <a:schemeClr val="dk1"/>
              </a:buClr>
              <a:buSzPts val="2400"/>
              <a:buFont typeface="Work Sans"/>
              <a:buNone/>
              <a:defRPr sz="2400"/>
            </a:lvl8pPr>
            <a:lvl9pPr lvl="8">
              <a:spcBef>
                <a:spcPts val="0"/>
              </a:spcBef>
              <a:spcAft>
                <a:spcPts val="0"/>
              </a:spcAft>
              <a:buClr>
                <a:schemeClr val="dk1"/>
              </a:buClr>
              <a:buSzPts val="2400"/>
              <a:buFont typeface="Work Sans"/>
              <a:buNone/>
              <a:defRPr sz="2400"/>
            </a:lvl9pPr>
          </a:lstStyle>
          <a:p/>
        </p:txBody>
      </p:sp>
      <p:sp>
        <p:nvSpPr>
          <p:cNvPr id="386" name="Google Shape;386;p36"/>
          <p:cNvSpPr txBox="1"/>
          <p:nvPr>
            <p:ph idx="4" type="subTitle"/>
          </p:nvPr>
        </p:nvSpPr>
        <p:spPr>
          <a:xfrm>
            <a:off x="2290275" y="2563200"/>
            <a:ext cx="3349800" cy="644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a:buNone/>
              <a:defRPr sz="2400"/>
            </a:lvl1pPr>
            <a:lvl2pPr lvl="1">
              <a:spcBef>
                <a:spcPts val="0"/>
              </a:spcBef>
              <a:spcAft>
                <a:spcPts val="0"/>
              </a:spcAft>
              <a:buClr>
                <a:schemeClr val="dk1"/>
              </a:buClr>
              <a:buSzPts val="2400"/>
              <a:buFont typeface="Work Sans"/>
              <a:buNone/>
              <a:defRPr sz="2400"/>
            </a:lvl2pPr>
            <a:lvl3pPr lvl="2">
              <a:spcBef>
                <a:spcPts val="0"/>
              </a:spcBef>
              <a:spcAft>
                <a:spcPts val="0"/>
              </a:spcAft>
              <a:buClr>
                <a:schemeClr val="dk1"/>
              </a:buClr>
              <a:buSzPts val="2400"/>
              <a:buFont typeface="Work Sans"/>
              <a:buNone/>
              <a:defRPr sz="2400"/>
            </a:lvl3pPr>
            <a:lvl4pPr lvl="3">
              <a:spcBef>
                <a:spcPts val="0"/>
              </a:spcBef>
              <a:spcAft>
                <a:spcPts val="0"/>
              </a:spcAft>
              <a:buClr>
                <a:schemeClr val="dk1"/>
              </a:buClr>
              <a:buSzPts val="2400"/>
              <a:buFont typeface="Work Sans"/>
              <a:buNone/>
              <a:defRPr sz="2400"/>
            </a:lvl4pPr>
            <a:lvl5pPr lvl="4">
              <a:spcBef>
                <a:spcPts val="0"/>
              </a:spcBef>
              <a:spcAft>
                <a:spcPts val="0"/>
              </a:spcAft>
              <a:buClr>
                <a:schemeClr val="dk1"/>
              </a:buClr>
              <a:buSzPts val="2400"/>
              <a:buFont typeface="Work Sans"/>
              <a:buNone/>
              <a:defRPr sz="2400"/>
            </a:lvl5pPr>
            <a:lvl6pPr lvl="5">
              <a:spcBef>
                <a:spcPts val="0"/>
              </a:spcBef>
              <a:spcAft>
                <a:spcPts val="0"/>
              </a:spcAft>
              <a:buClr>
                <a:schemeClr val="dk1"/>
              </a:buClr>
              <a:buSzPts val="2400"/>
              <a:buFont typeface="Work Sans"/>
              <a:buNone/>
              <a:defRPr sz="2400"/>
            </a:lvl6pPr>
            <a:lvl7pPr lvl="6">
              <a:spcBef>
                <a:spcPts val="0"/>
              </a:spcBef>
              <a:spcAft>
                <a:spcPts val="0"/>
              </a:spcAft>
              <a:buClr>
                <a:schemeClr val="dk1"/>
              </a:buClr>
              <a:buSzPts val="2400"/>
              <a:buFont typeface="Work Sans"/>
              <a:buNone/>
              <a:defRPr sz="2400"/>
            </a:lvl7pPr>
            <a:lvl8pPr lvl="7">
              <a:spcBef>
                <a:spcPts val="0"/>
              </a:spcBef>
              <a:spcAft>
                <a:spcPts val="0"/>
              </a:spcAft>
              <a:buClr>
                <a:schemeClr val="dk1"/>
              </a:buClr>
              <a:buSzPts val="2400"/>
              <a:buFont typeface="Work Sans"/>
              <a:buNone/>
              <a:defRPr sz="2400"/>
            </a:lvl8pPr>
            <a:lvl9pPr lvl="8">
              <a:spcBef>
                <a:spcPts val="0"/>
              </a:spcBef>
              <a:spcAft>
                <a:spcPts val="0"/>
              </a:spcAft>
              <a:buClr>
                <a:schemeClr val="dk1"/>
              </a:buClr>
              <a:buSzPts val="2400"/>
              <a:buFont typeface="Work Sans"/>
              <a:buNone/>
              <a:defRPr sz="2400"/>
            </a:lvl9pPr>
          </a:lstStyle>
          <a:p/>
        </p:txBody>
      </p:sp>
      <p:sp>
        <p:nvSpPr>
          <p:cNvPr id="387" name="Google Shape;387;p36"/>
          <p:cNvSpPr txBox="1"/>
          <p:nvPr>
            <p:ph idx="5" type="subTitle"/>
          </p:nvPr>
        </p:nvSpPr>
        <p:spPr>
          <a:xfrm>
            <a:off x="2290275" y="3207550"/>
            <a:ext cx="3349800" cy="644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a:buNone/>
              <a:defRPr sz="2400"/>
            </a:lvl1pPr>
            <a:lvl2pPr lvl="1">
              <a:spcBef>
                <a:spcPts val="0"/>
              </a:spcBef>
              <a:spcAft>
                <a:spcPts val="0"/>
              </a:spcAft>
              <a:buClr>
                <a:schemeClr val="dk1"/>
              </a:buClr>
              <a:buSzPts val="2400"/>
              <a:buFont typeface="Work Sans"/>
              <a:buNone/>
              <a:defRPr sz="2400"/>
            </a:lvl2pPr>
            <a:lvl3pPr lvl="2">
              <a:spcBef>
                <a:spcPts val="0"/>
              </a:spcBef>
              <a:spcAft>
                <a:spcPts val="0"/>
              </a:spcAft>
              <a:buClr>
                <a:schemeClr val="dk1"/>
              </a:buClr>
              <a:buSzPts val="2400"/>
              <a:buFont typeface="Work Sans"/>
              <a:buNone/>
              <a:defRPr sz="2400"/>
            </a:lvl3pPr>
            <a:lvl4pPr lvl="3">
              <a:spcBef>
                <a:spcPts val="0"/>
              </a:spcBef>
              <a:spcAft>
                <a:spcPts val="0"/>
              </a:spcAft>
              <a:buClr>
                <a:schemeClr val="dk1"/>
              </a:buClr>
              <a:buSzPts val="2400"/>
              <a:buFont typeface="Work Sans"/>
              <a:buNone/>
              <a:defRPr sz="2400"/>
            </a:lvl4pPr>
            <a:lvl5pPr lvl="4">
              <a:spcBef>
                <a:spcPts val="0"/>
              </a:spcBef>
              <a:spcAft>
                <a:spcPts val="0"/>
              </a:spcAft>
              <a:buClr>
                <a:schemeClr val="dk1"/>
              </a:buClr>
              <a:buSzPts val="2400"/>
              <a:buFont typeface="Work Sans"/>
              <a:buNone/>
              <a:defRPr sz="2400"/>
            </a:lvl5pPr>
            <a:lvl6pPr lvl="5">
              <a:spcBef>
                <a:spcPts val="0"/>
              </a:spcBef>
              <a:spcAft>
                <a:spcPts val="0"/>
              </a:spcAft>
              <a:buClr>
                <a:schemeClr val="dk1"/>
              </a:buClr>
              <a:buSzPts val="2400"/>
              <a:buFont typeface="Work Sans"/>
              <a:buNone/>
              <a:defRPr sz="2400"/>
            </a:lvl6pPr>
            <a:lvl7pPr lvl="6">
              <a:spcBef>
                <a:spcPts val="0"/>
              </a:spcBef>
              <a:spcAft>
                <a:spcPts val="0"/>
              </a:spcAft>
              <a:buClr>
                <a:schemeClr val="dk1"/>
              </a:buClr>
              <a:buSzPts val="2400"/>
              <a:buFont typeface="Work Sans"/>
              <a:buNone/>
              <a:defRPr sz="2400"/>
            </a:lvl7pPr>
            <a:lvl8pPr lvl="7">
              <a:spcBef>
                <a:spcPts val="0"/>
              </a:spcBef>
              <a:spcAft>
                <a:spcPts val="0"/>
              </a:spcAft>
              <a:buClr>
                <a:schemeClr val="dk1"/>
              </a:buClr>
              <a:buSzPts val="2400"/>
              <a:buFont typeface="Work Sans"/>
              <a:buNone/>
              <a:defRPr sz="2400"/>
            </a:lvl8pPr>
            <a:lvl9pPr lvl="8">
              <a:spcBef>
                <a:spcPts val="0"/>
              </a:spcBef>
              <a:spcAft>
                <a:spcPts val="0"/>
              </a:spcAft>
              <a:buClr>
                <a:schemeClr val="dk1"/>
              </a:buClr>
              <a:buSzPts val="2400"/>
              <a:buFont typeface="Work Sans"/>
              <a:buNone/>
              <a:defRPr sz="2400"/>
            </a:lvl9pPr>
          </a:lstStyle>
          <a:p/>
        </p:txBody>
      </p:sp>
      <p:sp>
        <p:nvSpPr>
          <p:cNvPr id="388" name="Google Shape;388;p36"/>
          <p:cNvSpPr txBox="1"/>
          <p:nvPr>
            <p:ph idx="6" type="subTitle"/>
          </p:nvPr>
        </p:nvSpPr>
        <p:spPr>
          <a:xfrm>
            <a:off x="2290275" y="3851950"/>
            <a:ext cx="3349800" cy="644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a:buNone/>
              <a:defRPr sz="2400"/>
            </a:lvl1pPr>
            <a:lvl2pPr lvl="1">
              <a:spcBef>
                <a:spcPts val="0"/>
              </a:spcBef>
              <a:spcAft>
                <a:spcPts val="0"/>
              </a:spcAft>
              <a:buClr>
                <a:schemeClr val="dk1"/>
              </a:buClr>
              <a:buSzPts val="2400"/>
              <a:buFont typeface="Work Sans"/>
              <a:buNone/>
              <a:defRPr sz="2400"/>
            </a:lvl2pPr>
            <a:lvl3pPr lvl="2">
              <a:spcBef>
                <a:spcPts val="0"/>
              </a:spcBef>
              <a:spcAft>
                <a:spcPts val="0"/>
              </a:spcAft>
              <a:buClr>
                <a:schemeClr val="dk1"/>
              </a:buClr>
              <a:buSzPts val="2400"/>
              <a:buFont typeface="Work Sans"/>
              <a:buNone/>
              <a:defRPr sz="2400"/>
            </a:lvl3pPr>
            <a:lvl4pPr lvl="3">
              <a:spcBef>
                <a:spcPts val="0"/>
              </a:spcBef>
              <a:spcAft>
                <a:spcPts val="0"/>
              </a:spcAft>
              <a:buClr>
                <a:schemeClr val="dk1"/>
              </a:buClr>
              <a:buSzPts val="2400"/>
              <a:buFont typeface="Work Sans"/>
              <a:buNone/>
              <a:defRPr sz="2400"/>
            </a:lvl4pPr>
            <a:lvl5pPr lvl="4">
              <a:spcBef>
                <a:spcPts val="0"/>
              </a:spcBef>
              <a:spcAft>
                <a:spcPts val="0"/>
              </a:spcAft>
              <a:buClr>
                <a:schemeClr val="dk1"/>
              </a:buClr>
              <a:buSzPts val="2400"/>
              <a:buFont typeface="Work Sans"/>
              <a:buNone/>
              <a:defRPr sz="2400"/>
            </a:lvl5pPr>
            <a:lvl6pPr lvl="5">
              <a:spcBef>
                <a:spcPts val="0"/>
              </a:spcBef>
              <a:spcAft>
                <a:spcPts val="0"/>
              </a:spcAft>
              <a:buClr>
                <a:schemeClr val="dk1"/>
              </a:buClr>
              <a:buSzPts val="2400"/>
              <a:buFont typeface="Work Sans"/>
              <a:buNone/>
              <a:defRPr sz="2400"/>
            </a:lvl6pPr>
            <a:lvl7pPr lvl="6">
              <a:spcBef>
                <a:spcPts val="0"/>
              </a:spcBef>
              <a:spcAft>
                <a:spcPts val="0"/>
              </a:spcAft>
              <a:buClr>
                <a:schemeClr val="dk1"/>
              </a:buClr>
              <a:buSzPts val="2400"/>
              <a:buFont typeface="Work Sans"/>
              <a:buNone/>
              <a:defRPr sz="2400"/>
            </a:lvl7pPr>
            <a:lvl8pPr lvl="7">
              <a:spcBef>
                <a:spcPts val="0"/>
              </a:spcBef>
              <a:spcAft>
                <a:spcPts val="0"/>
              </a:spcAft>
              <a:buClr>
                <a:schemeClr val="dk1"/>
              </a:buClr>
              <a:buSzPts val="2400"/>
              <a:buFont typeface="Work Sans"/>
              <a:buNone/>
              <a:defRPr sz="2400"/>
            </a:lvl8pPr>
            <a:lvl9pPr lvl="8">
              <a:spcBef>
                <a:spcPts val="0"/>
              </a:spcBef>
              <a:spcAft>
                <a:spcPts val="0"/>
              </a:spcAft>
              <a:buClr>
                <a:schemeClr val="dk1"/>
              </a:buClr>
              <a:buSzPts val="2400"/>
              <a:buFont typeface="Work Sans"/>
              <a:buNone/>
              <a:defRPr sz="2400"/>
            </a:lvl9pPr>
          </a:lstStyle>
          <a:p/>
        </p:txBody>
      </p:sp>
      <p:sp>
        <p:nvSpPr>
          <p:cNvPr id="389" name="Google Shape;389;p36"/>
          <p:cNvSpPr txBox="1"/>
          <p:nvPr>
            <p:ph idx="7" type="subTitle"/>
          </p:nvPr>
        </p:nvSpPr>
        <p:spPr>
          <a:xfrm>
            <a:off x="2290275" y="4490500"/>
            <a:ext cx="3349800" cy="644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a:buNone/>
              <a:defRPr sz="2400"/>
            </a:lvl1pPr>
            <a:lvl2pPr lvl="1">
              <a:spcBef>
                <a:spcPts val="0"/>
              </a:spcBef>
              <a:spcAft>
                <a:spcPts val="0"/>
              </a:spcAft>
              <a:buClr>
                <a:schemeClr val="dk1"/>
              </a:buClr>
              <a:buSzPts val="2400"/>
              <a:buFont typeface="Work Sans"/>
              <a:buNone/>
              <a:defRPr sz="2400"/>
            </a:lvl2pPr>
            <a:lvl3pPr lvl="2">
              <a:spcBef>
                <a:spcPts val="0"/>
              </a:spcBef>
              <a:spcAft>
                <a:spcPts val="0"/>
              </a:spcAft>
              <a:buClr>
                <a:schemeClr val="dk1"/>
              </a:buClr>
              <a:buSzPts val="2400"/>
              <a:buFont typeface="Work Sans"/>
              <a:buNone/>
              <a:defRPr sz="2400"/>
            </a:lvl3pPr>
            <a:lvl4pPr lvl="3">
              <a:spcBef>
                <a:spcPts val="0"/>
              </a:spcBef>
              <a:spcAft>
                <a:spcPts val="0"/>
              </a:spcAft>
              <a:buClr>
                <a:schemeClr val="dk1"/>
              </a:buClr>
              <a:buSzPts val="2400"/>
              <a:buFont typeface="Work Sans"/>
              <a:buNone/>
              <a:defRPr sz="2400"/>
            </a:lvl4pPr>
            <a:lvl5pPr lvl="4">
              <a:spcBef>
                <a:spcPts val="0"/>
              </a:spcBef>
              <a:spcAft>
                <a:spcPts val="0"/>
              </a:spcAft>
              <a:buClr>
                <a:schemeClr val="dk1"/>
              </a:buClr>
              <a:buSzPts val="2400"/>
              <a:buFont typeface="Work Sans"/>
              <a:buNone/>
              <a:defRPr sz="2400"/>
            </a:lvl5pPr>
            <a:lvl6pPr lvl="5">
              <a:spcBef>
                <a:spcPts val="0"/>
              </a:spcBef>
              <a:spcAft>
                <a:spcPts val="0"/>
              </a:spcAft>
              <a:buClr>
                <a:schemeClr val="dk1"/>
              </a:buClr>
              <a:buSzPts val="2400"/>
              <a:buFont typeface="Work Sans"/>
              <a:buNone/>
              <a:defRPr sz="2400"/>
            </a:lvl6pPr>
            <a:lvl7pPr lvl="6">
              <a:spcBef>
                <a:spcPts val="0"/>
              </a:spcBef>
              <a:spcAft>
                <a:spcPts val="0"/>
              </a:spcAft>
              <a:buClr>
                <a:schemeClr val="dk1"/>
              </a:buClr>
              <a:buSzPts val="2400"/>
              <a:buFont typeface="Work Sans"/>
              <a:buNone/>
              <a:defRPr sz="2400"/>
            </a:lvl7pPr>
            <a:lvl8pPr lvl="7">
              <a:spcBef>
                <a:spcPts val="0"/>
              </a:spcBef>
              <a:spcAft>
                <a:spcPts val="0"/>
              </a:spcAft>
              <a:buClr>
                <a:schemeClr val="dk1"/>
              </a:buClr>
              <a:buSzPts val="2400"/>
              <a:buFont typeface="Work Sans"/>
              <a:buNone/>
              <a:defRPr sz="2400"/>
            </a:lvl8pPr>
            <a:lvl9pPr lvl="8">
              <a:spcBef>
                <a:spcPts val="0"/>
              </a:spcBef>
              <a:spcAft>
                <a:spcPts val="0"/>
              </a:spcAft>
              <a:buClr>
                <a:schemeClr val="dk1"/>
              </a:buClr>
              <a:buSzPts val="2400"/>
              <a:buFont typeface="Work Sans"/>
              <a:buNone/>
              <a:defRPr sz="2400"/>
            </a:lvl9pPr>
          </a:lstStyle>
          <a:p/>
        </p:txBody>
      </p:sp>
      <p:sp>
        <p:nvSpPr>
          <p:cNvPr id="390" name="Google Shape;390;p36"/>
          <p:cNvSpPr txBox="1"/>
          <p:nvPr>
            <p:ph idx="8" type="subTitle"/>
          </p:nvPr>
        </p:nvSpPr>
        <p:spPr>
          <a:xfrm>
            <a:off x="747600" y="1918775"/>
            <a:ext cx="1236000" cy="644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sz="2400"/>
            </a:lvl1pPr>
            <a:lvl2pPr lvl="1" algn="ctr">
              <a:spcBef>
                <a:spcPts val="0"/>
              </a:spcBef>
              <a:spcAft>
                <a:spcPts val="0"/>
              </a:spcAft>
              <a:buClr>
                <a:schemeClr val="dk1"/>
              </a:buClr>
              <a:buSzPts val="2400"/>
              <a:buFont typeface="Work Sans"/>
              <a:buNone/>
              <a:defRPr sz="2400"/>
            </a:lvl2pPr>
            <a:lvl3pPr lvl="2" algn="ctr">
              <a:spcBef>
                <a:spcPts val="0"/>
              </a:spcBef>
              <a:spcAft>
                <a:spcPts val="0"/>
              </a:spcAft>
              <a:buClr>
                <a:schemeClr val="dk1"/>
              </a:buClr>
              <a:buSzPts val="2400"/>
              <a:buFont typeface="Work Sans"/>
              <a:buNone/>
              <a:defRPr sz="2400"/>
            </a:lvl3pPr>
            <a:lvl4pPr lvl="3" algn="ctr">
              <a:spcBef>
                <a:spcPts val="0"/>
              </a:spcBef>
              <a:spcAft>
                <a:spcPts val="0"/>
              </a:spcAft>
              <a:buClr>
                <a:schemeClr val="dk1"/>
              </a:buClr>
              <a:buSzPts val="2400"/>
              <a:buFont typeface="Work Sans"/>
              <a:buNone/>
              <a:defRPr sz="2400"/>
            </a:lvl4pPr>
            <a:lvl5pPr lvl="4" algn="ctr">
              <a:spcBef>
                <a:spcPts val="0"/>
              </a:spcBef>
              <a:spcAft>
                <a:spcPts val="0"/>
              </a:spcAft>
              <a:buClr>
                <a:schemeClr val="dk1"/>
              </a:buClr>
              <a:buSzPts val="2400"/>
              <a:buFont typeface="Work Sans"/>
              <a:buNone/>
              <a:defRPr sz="2400"/>
            </a:lvl5pPr>
            <a:lvl6pPr lvl="5" algn="ctr">
              <a:spcBef>
                <a:spcPts val="0"/>
              </a:spcBef>
              <a:spcAft>
                <a:spcPts val="0"/>
              </a:spcAft>
              <a:buClr>
                <a:schemeClr val="dk1"/>
              </a:buClr>
              <a:buSzPts val="2400"/>
              <a:buFont typeface="Work Sans"/>
              <a:buNone/>
              <a:defRPr sz="2400"/>
            </a:lvl6pPr>
            <a:lvl7pPr lvl="6" algn="ctr">
              <a:spcBef>
                <a:spcPts val="0"/>
              </a:spcBef>
              <a:spcAft>
                <a:spcPts val="0"/>
              </a:spcAft>
              <a:buClr>
                <a:schemeClr val="dk1"/>
              </a:buClr>
              <a:buSzPts val="2400"/>
              <a:buFont typeface="Work Sans"/>
              <a:buNone/>
              <a:defRPr sz="2400"/>
            </a:lvl7pPr>
            <a:lvl8pPr lvl="7" algn="ctr">
              <a:spcBef>
                <a:spcPts val="0"/>
              </a:spcBef>
              <a:spcAft>
                <a:spcPts val="0"/>
              </a:spcAft>
              <a:buClr>
                <a:schemeClr val="dk1"/>
              </a:buClr>
              <a:buSzPts val="2400"/>
              <a:buFont typeface="Work Sans"/>
              <a:buNone/>
              <a:defRPr sz="2400"/>
            </a:lvl8pPr>
            <a:lvl9pPr lvl="8" algn="ctr">
              <a:spcBef>
                <a:spcPts val="0"/>
              </a:spcBef>
              <a:spcAft>
                <a:spcPts val="0"/>
              </a:spcAft>
              <a:buClr>
                <a:schemeClr val="dk1"/>
              </a:buClr>
              <a:buSzPts val="2400"/>
              <a:buFont typeface="Work Sans"/>
              <a:buNone/>
              <a:defRPr sz="2400"/>
            </a:lvl9pPr>
          </a:lstStyle>
          <a:p/>
        </p:txBody>
      </p:sp>
      <p:sp>
        <p:nvSpPr>
          <p:cNvPr id="391" name="Google Shape;391;p36"/>
          <p:cNvSpPr txBox="1"/>
          <p:nvPr>
            <p:ph idx="9" type="subTitle"/>
          </p:nvPr>
        </p:nvSpPr>
        <p:spPr>
          <a:xfrm>
            <a:off x="747600" y="2563225"/>
            <a:ext cx="1236000" cy="644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sz="2400"/>
            </a:lvl1pPr>
            <a:lvl2pPr lvl="1" algn="ctr">
              <a:spcBef>
                <a:spcPts val="0"/>
              </a:spcBef>
              <a:spcAft>
                <a:spcPts val="0"/>
              </a:spcAft>
              <a:buClr>
                <a:schemeClr val="dk1"/>
              </a:buClr>
              <a:buSzPts val="2400"/>
              <a:buFont typeface="Work Sans"/>
              <a:buNone/>
              <a:defRPr sz="2400"/>
            </a:lvl2pPr>
            <a:lvl3pPr lvl="2" algn="ctr">
              <a:spcBef>
                <a:spcPts val="0"/>
              </a:spcBef>
              <a:spcAft>
                <a:spcPts val="0"/>
              </a:spcAft>
              <a:buClr>
                <a:schemeClr val="dk1"/>
              </a:buClr>
              <a:buSzPts val="2400"/>
              <a:buFont typeface="Work Sans"/>
              <a:buNone/>
              <a:defRPr sz="2400"/>
            </a:lvl3pPr>
            <a:lvl4pPr lvl="3" algn="ctr">
              <a:spcBef>
                <a:spcPts val="0"/>
              </a:spcBef>
              <a:spcAft>
                <a:spcPts val="0"/>
              </a:spcAft>
              <a:buClr>
                <a:schemeClr val="dk1"/>
              </a:buClr>
              <a:buSzPts val="2400"/>
              <a:buFont typeface="Work Sans"/>
              <a:buNone/>
              <a:defRPr sz="2400"/>
            </a:lvl4pPr>
            <a:lvl5pPr lvl="4" algn="ctr">
              <a:spcBef>
                <a:spcPts val="0"/>
              </a:spcBef>
              <a:spcAft>
                <a:spcPts val="0"/>
              </a:spcAft>
              <a:buClr>
                <a:schemeClr val="dk1"/>
              </a:buClr>
              <a:buSzPts val="2400"/>
              <a:buFont typeface="Work Sans"/>
              <a:buNone/>
              <a:defRPr sz="2400"/>
            </a:lvl5pPr>
            <a:lvl6pPr lvl="5" algn="ctr">
              <a:spcBef>
                <a:spcPts val="0"/>
              </a:spcBef>
              <a:spcAft>
                <a:spcPts val="0"/>
              </a:spcAft>
              <a:buClr>
                <a:schemeClr val="dk1"/>
              </a:buClr>
              <a:buSzPts val="2400"/>
              <a:buFont typeface="Work Sans"/>
              <a:buNone/>
              <a:defRPr sz="2400"/>
            </a:lvl6pPr>
            <a:lvl7pPr lvl="6" algn="ctr">
              <a:spcBef>
                <a:spcPts val="0"/>
              </a:spcBef>
              <a:spcAft>
                <a:spcPts val="0"/>
              </a:spcAft>
              <a:buClr>
                <a:schemeClr val="dk1"/>
              </a:buClr>
              <a:buSzPts val="2400"/>
              <a:buFont typeface="Work Sans"/>
              <a:buNone/>
              <a:defRPr sz="2400"/>
            </a:lvl7pPr>
            <a:lvl8pPr lvl="7" algn="ctr">
              <a:spcBef>
                <a:spcPts val="0"/>
              </a:spcBef>
              <a:spcAft>
                <a:spcPts val="0"/>
              </a:spcAft>
              <a:buClr>
                <a:schemeClr val="dk1"/>
              </a:buClr>
              <a:buSzPts val="2400"/>
              <a:buFont typeface="Work Sans"/>
              <a:buNone/>
              <a:defRPr sz="2400"/>
            </a:lvl8pPr>
            <a:lvl9pPr lvl="8" algn="ctr">
              <a:spcBef>
                <a:spcPts val="0"/>
              </a:spcBef>
              <a:spcAft>
                <a:spcPts val="0"/>
              </a:spcAft>
              <a:buClr>
                <a:schemeClr val="dk1"/>
              </a:buClr>
              <a:buSzPts val="2400"/>
              <a:buFont typeface="Work Sans"/>
              <a:buNone/>
              <a:defRPr sz="2400"/>
            </a:lvl9pPr>
          </a:lstStyle>
          <a:p/>
        </p:txBody>
      </p:sp>
      <p:sp>
        <p:nvSpPr>
          <p:cNvPr id="392" name="Google Shape;392;p36"/>
          <p:cNvSpPr txBox="1"/>
          <p:nvPr>
            <p:ph idx="13" type="subTitle"/>
          </p:nvPr>
        </p:nvSpPr>
        <p:spPr>
          <a:xfrm>
            <a:off x="747600" y="3207575"/>
            <a:ext cx="1236000" cy="644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sz="2400"/>
            </a:lvl1pPr>
            <a:lvl2pPr lvl="1" algn="ctr">
              <a:spcBef>
                <a:spcPts val="0"/>
              </a:spcBef>
              <a:spcAft>
                <a:spcPts val="0"/>
              </a:spcAft>
              <a:buClr>
                <a:schemeClr val="dk1"/>
              </a:buClr>
              <a:buSzPts val="2400"/>
              <a:buFont typeface="Work Sans"/>
              <a:buNone/>
              <a:defRPr sz="2400"/>
            </a:lvl2pPr>
            <a:lvl3pPr lvl="2" algn="ctr">
              <a:spcBef>
                <a:spcPts val="0"/>
              </a:spcBef>
              <a:spcAft>
                <a:spcPts val="0"/>
              </a:spcAft>
              <a:buClr>
                <a:schemeClr val="dk1"/>
              </a:buClr>
              <a:buSzPts val="2400"/>
              <a:buFont typeface="Work Sans"/>
              <a:buNone/>
              <a:defRPr sz="2400"/>
            </a:lvl3pPr>
            <a:lvl4pPr lvl="3" algn="ctr">
              <a:spcBef>
                <a:spcPts val="0"/>
              </a:spcBef>
              <a:spcAft>
                <a:spcPts val="0"/>
              </a:spcAft>
              <a:buClr>
                <a:schemeClr val="dk1"/>
              </a:buClr>
              <a:buSzPts val="2400"/>
              <a:buFont typeface="Work Sans"/>
              <a:buNone/>
              <a:defRPr sz="2400"/>
            </a:lvl4pPr>
            <a:lvl5pPr lvl="4" algn="ctr">
              <a:spcBef>
                <a:spcPts val="0"/>
              </a:spcBef>
              <a:spcAft>
                <a:spcPts val="0"/>
              </a:spcAft>
              <a:buClr>
                <a:schemeClr val="dk1"/>
              </a:buClr>
              <a:buSzPts val="2400"/>
              <a:buFont typeface="Work Sans"/>
              <a:buNone/>
              <a:defRPr sz="2400"/>
            </a:lvl5pPr>
            <a:lvl6pPr lvl="5" algn="ctr">
              <a:spcBef>
                <a:spcPts val="0"/>
              </a:spcBef>
              <a:spcAft>
                <a:spcPts val="0"/>
              </a:spcAft>
              <a:buClr>
                <a:schemeClr val="dk1"/>
              </a:buClr>
              <a:buSzPts val="2400"/>
              <a:buFont typeface="Work Sans"/>
              <a:buNone/>
              <a:defRPr sz="2400"/>
            </a:lvl6pPr>
            <a:lvl7pPr lvl="6" algn="ctr">
              <a:spcBef>
                <a:spcPts val="0"/>
              </a:spcBef>
              <a:spcAft>
                <a:spcPts val="0"/>
              </a:spcAft>
              <a:buClr>
                <a:schemeClr val="dk1"/>
              </a:buClr>
              <a:buSzPts val="2400"/>
              <a:buFont typeface="Work Sans"/>
              <a:buNone/>
              <a:defRPr sz="2400"/>
            </a:lvl7pPr>
            <a:lvl8pPr lvl="7" algn="ctr">
              <a:spcBef>
                <a:spcPts val="0"/>
              </a:spcBef>
              <a:spcAft>
                <a:spcPts val="0"/>
              </a:spcAft>
              <a:buClr>
                <a:schemeClr val="dk1"/>
              </a:buClr>
              <a:buSzPts val="2400"/>
              <a:buFont typeface="Work Sans"/>
              <a:buNone/>
              <a:defRPr sz="2400"/>
            </a:lvl8pPr>
            <a:lvl9pPr lvl="8" algn="ctr">
              <a:spcBef>
                <a:spcPts val="0"/>
              </a:spcBef>
              <a:spcAft>
                <a:spcPts val="0"/>
              </a:spcAft>
              <a:buClr>
                <a:schemeClr val="dk1"/>
              </a:buClr>
              <a:buSzPts val="2400"/>
              <a:buFont typeface="Work Sans"/>
              <a:buNone/>
              <a:defRPr sz="2400"/>
            </a:lvl9pPr>
          </a:lstStyle>
          <a:p/>
        </p:txBody>
      </p:sp>
      <p:sp>
        <p:nvSpPr>
          <p:cNvPr id="393" name="Google Shape;393;p36"/>
          <p:cNvSpPr txBox="1"/>
          <p:nvPr>
            <p:ph idx="14" type="subTitle"/>
          </p:nvPr>
        </p:nvSpPr>
        <p:spPr>
          <a:xfrm>
            <a:off x="747600" y="3851975"/>
            <a:ext cx="1236000" cy="644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sz="2400"/>
            </a:lvl1pPr>
            <a:lvl2pPr lvl="1" algn="ctr">
              <a:spcBef>
                <a:spcPts val="0"/>
              </a:spcBef>
              <a:spcAft>
                <a:spcPts val="0"/>
              </a:spcAft>
              <a:buClr>
                <a:schemeClr val="dk1"/>
              </a:buClr>
              <a:buSzPts val="2400"/>
              <a:buFont typeface="Work Sans"/>
              <a:buNone/>
              <a:defRPr sz="2400"/>
            </a:lvl2pPr>
            <a:lvl3pPr lvl="2" algn="ctr">
              <a:spcBef>
                <a:spcPts val="0"/>
              </a:spcBef>
              <a:spcAft>
                <a:spcPts val="0"/>
              </a:spcAft>
              <a:buClr>
                <a:schemeClr val="dk1"/>
              </a:buClr>
              <a:buSzPts val="2400"/>
              <a:buFont typeface="Work Sans"/>
              <a:buNone/>
              <a:defRPr sz="2400"/>
            </a:lvl3pPr>
            <a:lvl4pPr lvl="3" algn="ctr">
              <a:spcBef>
                <a:spcPts val="0"/>
              </a:spcBef>
              <a:spcAft>
                <a:spcPts val="0"/>
              </a:spcAft>
              <a:buClr>
                <a:schemeClr val="dk1"/>
              </a:buClr>
              <a:buSzPts val="2400"/>
              <a:buFont typeface="Work Sans"/>
              <a:buNone/>
              <a:defRPr sz="2400"/>
            </a:lvl4pPr>
            <a:lvl5pPr lvl="4" algn="ctr">
              <a:spcBef>
                <a:spcPts val="0"/>
              </a:spcBef>
              <a:spcAft>
                <a:spcPts val="0"/>
              </a:spcAft>
              <a:buClr>
                <a:schemeClr val="dk1"/>
              </a:buClr>
              <a:buSzPts val="2400"/>
              <a:buFont typeface="Work Sans"/>
              <a:buNone/>
              <a:defRPr sz="2400"/>
            </a:lvl5pPr>
            <a:lvl6pPr lvl="5" algn="ctr">
              <a:spcBef>
                <a:spcPts val="0"/>
              </a:spcBef>
              <a:spcAft>
                <a:spcPts val="0"/>
              </a:spcAft>
              <a:buClr>
                <a:schemeClr val="dk1"/>
              </a:buClr>
              <a:buSzPts val="2400"/>
              <a:buFont typeface="Work Sans"/>
              <a:buNone/>
              <a:defRPr sz="2400"/>
            </a:lvl6pPr>
            <a:lvl7pPr lvl="6" algn="ctr">
              <a:spcBef>
                <a:spcPts val="0"/>
              </a:spcBef>
              <a:spcAft>
                <a:spcPts val="0"/>
              </a:spcAft>
              <a:buClr>
                <a:schemeClr val="dk1"/>
              </a:buClr>
              <a:buSzPts val="2400"/>
              <a:buFont typeface="Work Sans"/>
              <a:buNone/>
              <a:defRPr sz="2400"/>
            </a:lvl7pPr>
            <a:lvl8pPr lvl="7" algn="ctr">
              <a:spcBef>
                <a:spcPts val="0"/>
              </a:spcBef>
              <a:spcAft>
                <a:spcPts val="0"/>
              </a:spcAft>
              <a:buClr>
                <a:schemeClr val="dk1"/>
              </a:buClr>
              <a:buSzPts val="2400"/>
              <a:buFont typeface="Work Sans"/>
              <a:buNone/>
              <a:defRPr sz="2400"/>
            </a:lvl8pPr>
            <a:lvl9pPr lvl="8" algn="ctr">
              <a:spcBef>
                <a:spcPts val="0"/>
              </a:spcBef>
              <a:spcAft>
                <a:spcPts val="0"/>
              </a:spcAft>
              <a:buClr>
                <a:schemeClr val="dk1"/>
              </a:buClr>
              <a:buSzPts val="2400"/>
              <a:buFont typeface="Work Sans"/>
              <a:buNone/>
              <a:defRPr sz="2400"/>
            </a:lvl9pPr>
          </a:lstStyle>
          <a:p/>
        </p:txBody>
      </p:sp>
      <p:sp>
        <p:nvSpPr>
          <p:cNvPr id="394" name="Google Shape;394;p36"/>
          <p:cNvSpPr txBox="1"/>
          <p:nvPr>
            <p:ph idx="15" type="subTitle"/>
          </p:nvPr>
        </p:nvSpPr>
        <p:spPr>
          <a:xfrm>
            <a:off x="747600" y="4490525"/>
            <a:ext cx="1236000" cy="644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400"/>
              <a:buFont typeface="Work Sans"/>
              <a:buNone/>
              <a:defRPr sz="2400"/>
            </a:lvl1pPr>
            <a:lvl2pPr lvl="1" algn="ctr">
              <a:spcBef>
                <a:spcPts val="0"/>
              </a:spcBef>
              <a:spcAft>
                <a:spcPts val="0"/>
              </a:spcAft>
              <a:buClr>
                <a:schemeClr val="dk1"/>
              </a:buClr>
              <a:buSzPts val="2400"/>
              <a:buFont typeface="Work Sans"/>
              <a:buNone/>
              <a:defRPr sz="2400"/>
            </a:lvl2pPr>
            <a:lvl3pPr lvl="2" algn="ctr">
              <a:spcBef>
                <a:spcPts val="0"/>
              </a:spcBef>
              <a:spcAft>
                <a:spcPts val="0"/>
              </a:spcAft>
              <a:buClr>
                <a:schemeClr val="dk1"/>
              </a:buClr>
              <a:buSzPts val="2400"/>
              <a:buFont typeface="Work Sans"/>
              <a:buNone/>
              <a:defRPr sz="2400"/>
            </a:lvl3pPr>
            <a:lvl4pPr lvl="3" algn="ctr">
              <a:spcBef>
                <a:spcPts val="0"/>
              </a:spcBef>
              <a:spcAft>
                <a:spcPts val="0"/>
              </a:spcAft>
              <a:buClr>
                <a:schemeClr val="dk1"/>
              </a:buClr>
              <a:buSzPts val="2400"/>
              <a:buFont typeface="Work Sans"/>
              <a:buNone/>
              <a:defRPr sz="2400"/>
            </a:lvl4pPr>
            <a:lvl5pPr lvl="4" algn="ctr">
              <a:spcBef>
                <a:spcPts val="0"/>
              </a:spcBef>
              <a:spcAft>
                <a:spcPts val="0"/>
              </a:spcAft>
              <a:buClr>
                <a:schemeClr val="dk1"/>
              </a:buClr>
              <a:buSzPts val="2400"/>
              <a:buFont typeface="Work Sans"/>
              <a:buNone/>
              <a:defRPr sz="2400"/>
            </a:lvl5pPr>
            <a:lvl6pPr lvl="5" algn="ctr">
              <a:spcBef>
                <a:spcPts val="0"/>
              </a:spcBef>
              <a:spcAft>
                <a:spcPts val="0"/>
              </a:spcAft>
              <a:buClr>
                <a:schemeClr val="dk1"/>
              </a:buClr>
              <a:buSzPts val="2400"/>
              <a:buFont typeface="Work Sans"/>
              <a:buNone/>
              <a:defRPr sz="2400"/>
            </a:lvl6pPr>
            <a:lvl7pPr lvl="6" algn="ctr">
              <a:spcBef>
                <a:spcPts val="0"/>
              </a:spcBef>
              <a:spcAft>
                <a:spcPts val="0"/>
              </a:spcAft>
              <a:buClr>
                <a:schemeClr val="dk1"/>
              </a:buClr>
              <a:buSzPts val="2400"/>
              <a:buFont typeface="Work Sans"/>
              <a:buNone/>
              <a:defRPr sz="2400"/>
            </a:lvl7pPr>
            <a:lvl8pPr lvl="7" algn="ctr">
              <a:spcBef>
                <a:spcPts val="0"/>
              </a:spcBef>
              <a:spcAft>
                <a:spcPts val="0"/>
              </a:spcAft>
              <a:buClr>
                <a:schemeClr val="dk1"/>
              </a:buClr>
              <a:buSzPts val="2400"/>
              <a:buFont typeface="Work Sans"/>
              <a:buNone/>
              <a:defRPr sz="2400"/>
            </a:lvl8pPr>
            <a:lvl9pPr lvl="8" algn="ctr">
              <a:spcBef>
                <a:spcPts val="0"/>
              </a:spcBef>
              <a:spcAft>
                <a:spcPts val="0"/>
              </a:spcAft>
              <a:buClr>
                <a:schemeClr val="dk1"/>
              </a:buClr>
              <a:buSzPts val="2400"/>
              <a:buFont typeface="Work Sans"/>
              <a:buNone/>
              <a:defRPr sz="2400"/>
            </a:lvl9pPr>
          </a:lstStyle>
          <a:p/>
        </p:txBody>
      </p:sp>
      <p:cxnSp>
        <p:nvCxnSpPr>
          <p:cNvPr id="395" name="Google Shape;395;p36"/>
          <p:cNvCxnSpPr/>
          <p:nvPr/>
        </p:nvCxnSpPr>
        <p:spPr>
          <a:xfrm>
            <a:off x="743700" y="5134900"/>
            <a:ext cx="8400300" cy="0"/>
          </a:xfrm>
          <a:prstGeom prst="straightConnector1">
            <a:avLst/>
          </a:prstGeom>
          <a:noFill/>
          <a:ln cap="flat" cmpd="sng" w="9525">
            <a:solidFill>
              <a:schemeClr val="dk1"/>
            </a:solidFill>
            <a:prstDash val="solid"/>
            <a:round/>
            <a:headEnd len="med" w="med" type="none"/>
            <a:tailEnd len="med" w="med" type="none"/>
          </a:ln>
        </p:spPr>
      </p:cxnSp>
      <p:cxnSp>
        <p:nvCxnSpPr>
          <p:cNvPr id="396" name="Google Shape;396;p36"/>
          <p:cNvCxnSpPr/>
          <p:nvPr/>
        </p:nvCxnSpPr>
        <p:spPr>
          <a:xfrm>
            <a:off x="743700" y="1919475"/>
            <a:ext cx="8400300" cy="0"/>
          </a:xfrm>
          <a:prstGeom prst="straightConnector1">
            <a:avLst/>
          </a:prstGeom>
          <a:noFill/>
          <a:ln cap="flat" cmpd="sng" w="9525">
            <a:solidFill>
              <a:schemeClr val="dk1"/>
            </a:solidFill>
            <a:prstDash val="solid"/>
            <a:round/>
            <a:headEnd len="med" w="med" type="none"/>
            <a:tailEnd len="med" w="med" type="none"/>
          </a:ln>
        </p:spPr>
      </p:cxnSp>
      <p:sp>
        <p:nvSpPr>
          <p:cNvPr id="397" name="Google Shape;397;p36"/>
          <p:cNvSpPr txBox="1"/>
          <p:nvPr>
            <p:ph type="title"/>
          </p:nvPr>
        </p:nvSpPr>
        <p:spPr>
          <a:xfrm>
            <a:off x="938600" y="50"/>
            <a:ext cx="5001900" cy="1918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2400"/>
              <a:buFont typeface="Work Sans Medium"/>
              <a:buNone/>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98" name="Google Shape;398;p36"/>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STEL">
  <p:cSld name="CUSTOM_8">
    <p:spTree>
      <p:nvGrpSpPr>
        <p:cNvPr id="399" name="Shape 399"/>
        <p:cNvGrpSpPr/>
        <p:nvPr/>
      </p:nvGrpSpPr>
      <p:grpSpPr>
        <a:xfrm>
          <a:off x="0" y="0"/>
          <a:ext cx="0" cy="0"/>
          <a:chOff x="0" y="0"/>
          <a:chExt cx="0" cy="0"/>
        </a:xfrm>
      </p:grpSpPr>
      <p:sp>
        <p:nvSpPr>
          <p:cNvPr id="400" name="Google Shape;400;p37"/>
          <p:cNvSpPr/>
          <p:nvPr/>
        </p:nvSpPr>
        <p:spPr>
          <a:xfrm>
            <a:off x="747600" y="0"/>
            <a:ext cx="8403000" cy="1918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1" name="Google Shape;401;p37"/>
          <p:cNvSpPr txBox="1"/>
          <p:nvPr>
            <p:ph type="title"/>
          </p:nvPr>
        </p:nvSpPr>
        <p:spPr>
          <a:xfrm>
            <a:off x="743700" y="-20525"/>
            <a:ext cx="1401000" cy="191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6000"/>
              <a:buFont typeface="Work Sans Medium"/>
              <a:buNone/>
              <a:defRPr sz="6000">
                <a:solidFill>
                  <a:schemeClr val="lt1"/>
                </a:solidFill>
              </a:defRPr>
            </a:lvl1pPr>
            <a:lvl2pPr lvl="1"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2pPr>
            <a:lvl3pPr lvl="2"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3pPr>
            <a:lvl4pPr lvl="3"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4pPr>
            <a:lvl5pPr lvl="4"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5pPr>
            <a:lvl6pPr lvl="5"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6pPr>
            <a:lvl7pPr lvl="6"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7pPr>
            <a:lvl8pPr lvl="7"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8pPr>
            <a:lvl9pPr lvl="8"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9pPr>
          </a:lstStyle>
          <a:p/>
        </p:txBody>
      </p:sp>
      <p:sp>
        <p:nvSpPr>
          <p:cNvPr id="402" name="Google Shape;402;p37"/>
          <p:cNvSpPr txBox="1"/>
          <p:nvPr>
            <p:ph idx="2" type="title"/>
          </p:nvPr>
        </p:nvSpPr>
        <p:spPr>
          <a:xfrm>
            <a:off x="2145050" y="0"/>
            <a:ext cx="1401000" cy="191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6000"/>
              <a:buFont typeface="Work Sans Medium"/>
              <a:buNone/>
              <a:defRPr sz="6000">
                <a:solidFill>
                  <a:schemeClr val="lt1"/>
                </a:solidFill>
              </a:defRPr>
            </a:lvl1pPr>
            <a:lvl2pPr lvl="1"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2pPr>
            <a:lvl3pPr lvl="2"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3pPr>
            <a:lvl4pPr lvl="3"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4pPr>
            <a:lvl5pPr lvl="4"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5pPr>
            <a:lvl6pPr lvl="5"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6pPr>
            <a:lvl7pPr lvl="6"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7pPr>
            <a:lvl8pPr lvl="7"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8pPr>
            <a:lvl9pPr lvl="8"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9pPr>
          </a:lstStyle>
          <a:p/>
        </p:txBody>
      </p:sp>
      <p:sp>
        <p:nvSpPr>
          <p:cNvPr id="403" name="Google Shape;403;p37"/>
          <p:cNvSpPr txBox="1"/>
          <p:nvPr>
            <p:ph idx="3" type="title"/>
          </p:nvPr>
        </p:nvSpPr>
        <p:spPr>
          <a:xfrm>
            <a:off x="3546225" y="-20525"/>
            <a:ext cx="1401000" cy="191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6000"/>
              <a:buFont typeface="Work Sans Medium"/>
              <a:buNone/>
              <a:defRPr sz="6000">
                <a:solidFill>
                  <a:schemeClr val="lt1"/>
                </a:solidFill>
              </a:defRPr>
            </a:lvl1pPr>
            <a:lvl2pPr lvl="1"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2pPr>
            <a:lvl3pPr lvl="2"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3pPr>
            <a:lvl4pPr lvl="3"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4pPr>
            <a:lvl5pPr lvl="4"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5pPr>
            <a:lvl6pPr lvl="5"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6pPr>
            <a:lvl7pPr lvl="6"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7pPr>
            <a:lvl8pPr lvl="7"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8pPr>
            <a:lvl9pPr lvl="8"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9pPr>
          </a:lstStyle>
          <a:p/>
        </p:txBody>
      </p:sp>
      <p:sp>
        <p:nvSpPr>
          <p:cNvPr id="404" name="Google Shape;404;p37"/>
          <p:cNvSpPr txBox="1"/>
          <p:nvPr>
            <p:ph idx="4" type="title"/>
          </p:nvPr>
        </p:nvSpPr>
        <p:spPr>
          <a:xfrm>
            <a:off x="4947400" y="0"/>
            <a:ext cx="1401000" cy="191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6000"/>
              <a:buFont typeface="Work Sans Medium"/>
              <a:buNone/>
              <a:defRPr sz="6000">
                <a:solidFill>
                  <a:schemeClr val="lt1"/>
                </a:solidFill>
              </a:defRPr>
            </a:lvl1pPr>
            <a:lvl2pPr lvl="1"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2pPr>
            <a:lvl3pPr lvl="2"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3pPr>
            <a:lvl4pPr lvl="3"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4pPr>
            <a:lvl5pPr lvl="4"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5pPr>
            <a:lvl6pPr lvl="5"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6pPr>
            <a:lvl7pPr lvl="6"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7pPr>
            <a:lvl8pPr lvl="7"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8pPr>
            <a:lvl9pPr lvl="8"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9pPr>
          </a:lstStyle>
          <a:p/>
        </p:txBody>
      </p:sp>
      <p:sp>
        <p:nvSpPr>
          <p:cNvPr id="405" name="Google Shape;405;p37"/>
          <p:cNvSpPr txBox="1"/>
          <p:nvPr>
            <p:ph idx="5" type="title"/>
          </p:nvPr>
        </p:nvSpPr>
        <p:spPr>
          <a:xfrm>
            <a:off x="6348400" y="0"/>
            <a:ext cx="1401000" cy="191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6000"/>
              <a:buFont typeface="Work Sans Medium"/>
              <a:buNone/>
              <a:defRPr sz="6000">
                <a:solidFill>
                  <a:schemeClr val="lt1"/>
                </a:solidFill>
              </a:defRPr>
            </a:lvl1pPr>
            <a:lvl2pPr lvl="1"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2pPr>
            <a:lvl3pPr lvl="2"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3pPr>
            <a:lvl4pPr lvl="3"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4pPr>
            <a:lvl5pPr lvl="4"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5pPr>
            <a:lvl6pPr lvl="5"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6pPr>
            <a:lvl7pPr lvl="6"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7pPr>
            <a:lvl8pPr lvl="7"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8pPr>
            <a:lvl9pPr lvl="8"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9pPr>
          </a:lstStyle>
          <a:p/>
        </p:txBody>
      </p:sp>
      <p:sp>
        <p:nvSpPr>
          <p:cNvPr id="406" name="Google Shape;406;p37"/>
          <p:cNvSpPr txBox="1"/>
          <p:nvPr>
            <p:ph idx="6" type="title"/>
          </p:nvPr>
        </p:nvSpPr>
        <p:spPr>
          <a:xfrm>
            <a:off x="7749750" y="0"/>
            <a:ext cx="1401000" cy="191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6000"/>
              <a:buFont typeface="Work Sans Medium"/>
              <a:buNone/>
              <a:defRPr sz="6000">
                <a:solidFill>
                  <a:schemeClr val="lt1"/>
                </a:solidFill>
              </a:defRPr>
            </a:lvl1pPr>
            <a:lvl2pPr lvl="1"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2pPr>
            <a:lvl3pPr lvl="2"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3pPr>
            <a:lvl4pPr lvl="3"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4pPr>
            <a:lvl5pPr lvl="4"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5pPr>
            <a:lvl6pPr lvl="5"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6pPr>
            <a:lvl7pPr lvl="6"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7pPr>
            <a:lvl8pPr lvl="7"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8pPr>
            <a:lvl9pPr lvl="8" algn="ctr">
              <a:spcBef>
                <a:spcPts val="0"/>
              </a:spcBef>
              <a:spcAft>
                <a:spcPts val="0"/>
              </a:spcAft>
              <a:buClr>
                <a:schemeClr val="lt1"/>
              </a:buClr>
              <a:buSzPts val="2400"/>
              <a:buFont typeface="Work Sans Medium"/>
              <a:buNone/>
              <a:defRPr sz="2400">
                <a:solidFill>
                  <a:schemeClr val="lt1"/>
                </a:solidFill>
                <a:latin typeface="Work Sans Medium"/>
                <a:ea typeface="Work Sans Medium"/>
                <a:cs typeface="Work Sans Medium"/>
                <a:sym typeface="Work Sans Medium"/>
              </a:defRPr>
            </a:lvl9pPr>
          </a:lstStyle>
          <a:p/>
        </p:txBody>
      </p:sp>
      <p:sp>
        <p:nvSpPr>
          <p:cNvPr id="407" name="Google Shape;407;p37"/>
          <p:cNvSpPr/>
          <p:nvPr/>
        </p:nvSpPr>
        <p:spPr>
          <a:xfrm>
            <a:off x="0" y="50"/>
            <a:ext cx="747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8" name="Google Shape;408;p37"/>
          <p:cNvCxnSpPr/>
          <p:nvPr/>
        </p:nvCxnSpPr>
        <p:spPr>
          <a:xfrm>
            <a:off x="2154825" y="2108000"/>
            <a:ext cx="0" cy="3045000"/>
          </a:xfrm>
          <a:prstGeom prst="straightConnector1">
            <a:avLst/>
          </a:prstGeom>
          <a:noFill/>
          <a:ln cap="flat" cmpd="sng" w="9525">
            <a:solidFill>
              <a:schemeClr val="dk1"/>
            </a:solidFill>
            <a:prstDash val="solid"/>
            <a:round/>
            <a:headEnd len="med" w="med" type="none"/>
            <a:tailEnd len="med" w="med" type="none"/>
          </a:ln>
        </p:spPr>
      </p:cxnSp>
      <p:cxnSp>
        <p:nvCxnSpPr>
          <p:cNvPr id="409" name="Google Shape;409;p37"/>
          <p:cNvCxnSpPr/>
          <p:nvPr/>
        </p:nvCxnSpPr>
        <p:spPr>
          <a:xfrm>
            <a:off x="3546050" y="2108000"/>
            <a:ext cx="0" cy="3045000"/>
          </a:xfrm>
          <a:prstGeom prst="straightConnector1">
            <a:avLst/>
          </a:prstGeom>
          <a:noFill/>
          <a:ln cap="flat" cmpd="sng" w="9525">
            <a:solidFill>
              <a:schemeClr val="dk1"/>
            </a:solidFill>
            <a:prstDash val="solid"/>
            <a:round/>
            <a:headEnd len="med" w="med" type="none"/>
            <a:tailEnd len="med" w="med" type="none"/>
          </a:ln>
        </p:spPr>
      </p:cxnSp>
      <p:cxnSp>
        <p:nvCxnSpPr>
          <p:cNvPr id="410" name="Google Shape;410;p37"/>
          <p:cNvCxnSpPr/>
          <p:nvPr/>
        </p:nvCxnSpPr>
        <p:spPr>
          <a:xfrm>
            <a:off x="4947400" y="2108000"/>
            <a:ext cx="0" cy="3045000"/>
          </a:xfrm>
          <a:prstGeom prst="straightConnector1">
            <a:avLst/>
          </a:prstGeom>
          <a:noFill/>
          <a:ln cap="flat" cmpd="sng" w="9525">
            <a:solidFill>
              <a:schemeClr val="dk1"/>
            </a:solidFill>
            <a:prstDash val="solid"/>
            <a:round/>
            <a:headEnd len="med" w="med" type="none"/>
            <a:tailEnd len="med" w="med" type="none"/>
          </a:ln>
        </p:spPr>
      </p:cxnSp>
      <p:cxnSp>
        <p:nvCxnSpPr>
          <p:cNvPr id="411" name="Google Shape;411;p37"/>
          <p:cNvCxnSpPr/>
          <p:nvPr/>
        </p:nvCxnSpPr>
        <p:spPr>
          <a:xfrm>
            <a:off x="6348750" y="2108000"/>
            <a:ext cx="0" cy="3045000"/>
          </a:xfrm>
          <a:prstGeom prst="straightConnector1">
            <a:avLst/>
          </a:prstGeom>
          <a:noFill/>
          <a:ln cap="flat" cmpd="sng" w="9525">
            <a:solidFill>
              <a:schemeClr val="dk1"/>
            </a:solidFill>
            <a:prstDash val="solid"/>
            <a:round/>
            <a:headEnd len="med" w="med" type="none"/>
            <a:tailEnd len="med" w="med" type="none"/>
          </a:ln>
        </p:spPr>
      </p:cxnSp>
      <p:cxnSp>
        <p:nvCxnSpPr>
          <p:cNvPr id="412" name="Google Shape;412;p37"/>
          <p:cNvCxnSpPr/>
          <p:nvPr/>
        </p:nvCxnSpPr>
        <p:spPr>
          <a:xfrm>
            <a:off x="7749750" y="2108000"/>
            <a:ext cx="0" cy="3045000"/>
          </a:xfrm>
          <a:prstGeom prst="straightConnector1">
            <a:avLst/>
          </a:prstGeom>
          <a:noFill/>
          <a:ln cap="flat" cmpd="sng" w="9525">
            <a:solidFill>
              <a:schemeClr val="dk1"/>
            </a:solidFill>
            <a:prstDash val="solid"/>
            <a:round/>
            <a:headEnd len="med" w="med" type="none"/>
            <a:tailEnd len="med" w="med" type="none"/>
          </a:ln>
        </p:spPr>
      </p:cxnSp>
      <p:sp>
        <p:nvSpPr>
          <p:cNvPr id="413" name="Google Shape;413;p37"/>
          <p:cNvSpPr txBox="1"/>
          <p:nvPr>
            <p:ph idx="1" type="subTitle"/>
          </p:nvPr>
        </p:nvSpPr>
        <p:spPr>
          <a:xfrm rot="-5400000">
            <a:off x="-329800" y="3924150"/>
            <a:ext cx="1402200" cy="74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200"/>
              <a:buFont typeface="Work Sans"/>
              <a:buNone/>
              <a:defRPr/>
            </a:lvl1pPr>
            <a:lvl2pPr lvl="1">
              <a:spcBef>
                <a:spcPts val="0"/>
              </a:spcBef>
              <a:spcAft>
                <a:spcPts val="0"/>
              </a:spcAft>
              <a:buClr>
                <a:schemeClr val="dk1"/>
              </a:buClr>
              <a:buSzPts val="1200"/>
              <a:buFont typeface="Work Sans"/>
              <a:buNone/>
              <a:defRPr/>
            </a:lvl2pPr>
            <a:lvl3pPr lvl="2">
              <a:spcBef>
                <a:spcPts val="0"/>
              </a:spcBef>
              <a:spcAft>
                <a:spcPts val="0"/>
              </a:spcAft>
              <a:buClr>
                <a:schemeClr val="dk1"/>
              </a:buClr>
              <a:buSzPts val="1200"/>
              <a:buFont typeface="Work Sans"/>
              <a:buNone/>
              <a:defRPr/>
            </a:lvl3pPr>
            <a:lvl4pPr lvl="3">
              <a:spcBef>
                <a:spcPts val="0"/>
              </a:spcBef>
              <a:spcAft>
                <a:spcPts val="0"/>
              </a:spcAft>
              <a:buClr>
                <a:schemeClr val="dk1"/>
              </a:buClr>
              <a:buSzPts val="1200"/>
              <a:buFont typeface="Work Sans"/>
              <a:buNone/>
              <a:defRPr/>
            </a:lvl4pPr>
            <a:lvl5pPr lvl="4">
              <a:spcBef>
                <a:spcPts val="0"/>
              </a:spcBef>
              <a:spcAft>
                <a:spcPts val="0"/>
              </a:spcAft>
              <a:buClr>
                <a:schemeClr val="dk1"/>
              </a:buClr>
              <a:buSzPts val="1200"/>
              <a:buFont typeface="Work Sans"/>
              <a:buNone/>
              <a:defRPr/>
            </a:lvl5pPr>
            <a:lvl6pPr lvl="5">
              <a:spcBef>
                <a:spcPts val="0"/>
              </a:spcBef>
              <a:spcAft>
                <a:spcPts val="0"/>
              </a:spcAft>
              <a:buClr>
                <a:schemeClr val="dk1"/>
              </a:buClr>
              <a:buSzPts val="1200"/>
              <a:buFont typeface="Work Sans"/>
              <a:buNone/>
              <a:defRPr/>
            </a:lvl6pPr>
            <a:lvl7pPr lvl="6">
              <a:spcBef>
                <a:spcPts val="0"/>
              </a:spcBef>
              <a:spcAft>
                <a:spcPts val="0"/>
              </a:spcAft>
              <a:buClr>
                <a:schemeClr val="dk1"/>
              </a:buClr>
              <a:buSzPts val="1200"/>
              <a:buFont typeface="Work Sans"/>
              <a:buNone/>
              <a:defRPr/>
            </a:lvl7pPr>
            <a:lvl8pPr lvl="7">
              <a:spcBef>
                <a:spcPts val="0"/>
              </a:spcBef>
              <a:spcAft>
                <a:spcPts val="0"/>
              </a:spcAft>
              <a:buClr>
                <a:schemeClr val="dk1"/>
              </a:buClr>
              <a:buSzPts val="1200"/>
              <a:buFont typeface="Work Sans"/>
              <a:buNone/>
              <a:defRPr/>
            </a:lvl8pPr>
            <a:lvl9pPr lvl="8">
              <a:spcBef>
                <a:spcPts val="0"/>
              </a:spcBef>
              <a:spcAft>
                <a:spcPts val="0"/>
              </a:spcAft>
              <a:buClr>
                <a:schemeClr val="dk1"/>
              </a:buClr>
              <a:buSzPts val="1200"/>
              <a:buFont typeface="Work Sans"/>
              <a:buNone/>
              <a:defRPr/>
            </a:lvl9pPr>
          </a:lstStyle>
          <a:p/>
        </p:txBody>
      </p:sp>
      <p:sp>
        <p:nvSpPr>
          <p:cNvPr id="414" name="Google Shape;414;p37"/>
          <p:cNvSpPr txBox="1"/>
          <p:nvPr>
            <p:ph idx="7" type="subTitle"/>
          </p:nvPr>
        </p:nvSpPr>
        <p:spPr>
          <a:xfrm rot="-5400000">
            <a:off x="-613650" y="2199900"/>
            <a:ext cx="1971000" cy="743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
              <a:buFont typeface="Work Sans"/>
              <a:buNone/>
              <a:defRPr sz="800"/>
            </a:lvl1pPr>
            <a:lvl2pPr lvl="1" algn="ctr">
              <a:spcBef>
                <a:spcPts val="0"/>
              </a:spcBef>
              <a:spcAft>
                <a:spcPts val="0"/>
              </a:spcAft>
              <a:buClr>
                <a:schemeClr val="dk1"/>
              </a:buClr>
              <a:buSzPts val="800"/>
              <a:buFont typeface="Work Sans"/>
              <a:buNone/>
              <a:defRPr sz="800"/>
            </a:lvl2pPr>
            <a:lvl3pPr lvl="2" algn="ctr">
              <a:spcBef>
                <a:spcPts val="0"/>
              </a:spcBef>
              <a:spcAft>
                <a:spcPts val="0"/>
              </a:spcAft>
              <a:buClr>
                <a:schemeClr val="dk1"/>
              </a:buClr>
              <a:buSzPts val="800"/>
              <a:buFont typeface="Work Sans"/>
              <a:buNone/>
              <a:defRPr sz="800"/>
            </a:lvl3pPr>
            <a:lvl4pPr lvl="3" algn="ctr">
              <a:spcBef>
                <a:spcPts val="0"/>
              </a:spcBef>
              <a:spcAft>
                <a:spcPts val="0"/>
              </a:spcAft>
              <a:buClr>
                <a:schemeClr val="dk1"/>
              </a:buClr>
              <a:buSzPts val="800"/>
              <a:buFont typeface="Work Sans"/>
              <a:buNone/>
              <a:defRPr sz="800"/>
            </a:lvl4pPr>
            <a:lvl5pPr lvl="4" algn="ctr">
              <a:spcBef>
                <a:spcPts val="0"/>
              </a:spcBef>
              <a:spcAft>
                <a:spcPts val="0"/>
              </a:spcAft>
              <a:buClr>
                <a:schemeClr val="dk1"/>
              </a:buClr>
              <a:buSzPts val="800"/>
              <a:buFont typeface="Work Sans"/>
              <a:buNone/>
              <a:defRPr sz="800"/>
            </a:lvl5pPr>
            <a:lvl6pPr lvl="5" algn="ctr">
              <a:spcBef>
                <a:spcPts val="0"/>
              </a:spcBef>
              <a:spcAft>
                <a:spcPts val="0"/>
              </a:spcAft>
              <a:buClr>
                <a:schemeClr val="dk1"/>
              </a:buClr>
              <a:buSzPts val="800"/>
              <a:buFont typeface="Work Sans"/>
              <a:buNone/>
              <a:defRPr sz="800"/>
            </a:lvl6pPr>
            <a:lvl7pPr lvl="6" algn="ctr">
              <a:spcBef>
                <a:spcPts val="0"/>
              </a:spcBef>
              <a:spcAft>
                <a:spcPts val="0"/>
              </a:spcAft>
              <a:buClr>
                <a:schemeClr val="dk1"/>
              </a:buClr>
              <a:buSzPts val="800"/>
              <a:buFont typeface="Work Sans"/>
              <a:buNone/>
              <a:defRPr sz="800"/>
            </a:lvl7pPr>
            <a:lvl8pPr lvl="7" algn="ctr">
              <a:spcBef>
                <a:spcPts val="0"/>
              </a:spcBef>
              <a:spcAft>
                <a:spcPts val="0"/>
              </a:spcAft>
              <a:buClr>
                <a:schemeClr val="dk1"/>
              </a:buClr>
              <a:buSzPts val="800"/>
              <a:buFont typeface="Work Sans"/>
              <a:buNone/>
              <a:defRPr sz="800"/>
            </a:lvl8pPr>
            <a:lvl9pPr lvl="8" algn="ctr">
              <a:spcBef>
                <a:spcPts val="0"/>
              </a:spcBef>
              <a:spcAft>
                <a:spcPts val="0"/>
              </a:spcAft>
              <a:buClr>
                <a:schemeClr val="dk1"/>
              </a:buClr>
              <a:buSzPts val="800"/>
              <a:buFont typeface="Work Sans"/>
              <a:buNone/>
              <a:defRPr sz="800"/>
            </a:lvl9pPr>
          </a:lstStyle>
          <a:p/>
        </p:txBody>
      </p:sp>
      <p:sp>
        <p:nvSpPr>
          <p:cNvPr id="415" name="Google Shape;415;p37"/>
          <p:cNvSpPr txBox="1"/>
          <p:nvPr>
            <p:ph idx="8" type="subTitle"/>
          </p:nvPr>
        </p:nvSpPr>
        <p:spPr>
          <a:xfrm>
            <a:off x="743825" y="2108000"/>
            <a:ext cx="1401000" cy="562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1pPr>
            <a:lvl2pPr lvl="1">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2pPr>
            <a:lvl3pPr lvl="2">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3pPr>
            <a:lvl4pPr lvl="3">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4pPr>
            <a:lvl5pPr lvl="4">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5pPr>
            <a:lvl6pPr lvl="5">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6pPr>
            <a:lvl7pPr lvl="6">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7pPr>
            <a:lvl8pPr lvl="7">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8pPr>
            <a:lvl9pPr lvl="8">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9pPr>
          </a:lstStyle>
          <a:p/>
        </p:txBody>
      </p:sp>
      <p:sp>
        <p:nvSpPr>
          <p:cNvPr id="416" name="Google Shape;416;p37"/>
          <p:cNvSpPr txBox="1"/>
          <p:nvPr>
            <p:ph idx="9" type="subTitle"/>
          </p:nvPr>
        </p:nvSpPr>
        <p:spPr>
          <a:xfrm>
            <a:off x="2145150" y="2108000"/>
            <a:ext cx="1401000" cy="562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1pPr>
            <a:lvl2pPr lvl="1">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2pPr>
            <a:lvl3pPr lvl="2">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3pPr>
            <a:lvl4pPr lvl="3">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4pPr>
            <a:lvl5pPr lvl="4">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5pPr>
            <a:lvl6pPr lvl="5">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6pPr>
            <a:lvl7pPr lvl="6">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7pPr>
            <a:lvl8pPr lvl="7">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8pPr>
            <a:lvl9pPr lvl="8">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9pPr>
          </a:lstStyle>
          <a:p/>
        </p:txBody>
      </p:sp>
      <p:sp>
        <p:nvSpPr>
          <p:cNvPr id="417" name="Google Shape;417;p37"/>
          <p:cNvSpPr txBox="1"/>
          <p:nvPr>
            <p:ph idx="13" type="subTitle"/>
          </p:nvPr>
        </p:nvSpPr>
        <p:spPr>
          <a:xfrm>
            <a:off x="3546375" y="2108000"/>
            <a:ext cx="1401000" cy="562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1pPr>
            <a:lvl2pPr lvl="1">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2pPr>
            <a:lvl3pPr lvl="2">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3pPr>
            <a:lvl4pPr lvl="3">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4pPr>
            <a:lvl5pPr lvl="4">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5pPr>
            <a:lvl6pPr lvl="5">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6pPr>
            <a:lvl7pPr lvl="6">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7pPr>
            <a:lvl8pPr lvl="7">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8pPr>
            <a:lvl9pPr lvl="8">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9pPr>
          </a:lstStyle>
          <a:p/>
        </p:txBody>
      </p:sp>
      <p:sp>
        <p:nvSpPr>
          <p:cNvPr id="418" name="Google Shape;418;p37"/>
          <p:cNvSpPr txBox="1"/>
          <p:nvPr>
            <p:ph idx="14" type="subTitle"/>
          </p:nvPr>
        </p:nvSpPr>
        <p:spPr>
          <a:xfrm>
            <a:off x="4947400" y="2108000"/>
            <a:ext cx="1401000" cy="562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1pPr>
            <a:lvl2pPr lvl="1">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2pPr>
            <a:lvl3pPr lvl="2">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3pPr>
            <a:lvl4pPr lvl="3">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4pPr>
            <a:lvl5pPr lvl="4">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5pPr>
            <a:lvl6pPr lvl="5">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6pPr>
            <a:lvl7pPr lvl="6">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7pPr>
            <a:lvl8pPr lvl="7">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8pPr>
            <a:lvl9pPr lvl="8">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9pPr>
          </a:lstStyle>
          <a:p/>
        </p:txBody>
      </p:sp>
      <p:sp>
        <p:nvSpPr>
          <p:cNvPr id="419" name="Google Shape;419;p37"/>
          <p:cNvSpPr txBox="1"/>
          <p:nvPr>
            <p:ph idx="15" type="subTitle"/>
          </p:nvPr>
        </p:nvSpPr>
        <p:spPr>
          <a:xfrm>
            <a:off x="6348500" y="2108000"/>
            <a:ext cx="1401000" cy="562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1pPr>
            <a:lvl2pPr lvl="1">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2pPr>
            <a:lvl3pPr lvl="2">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3pPr>
            <a:lvl4pPr lvl="3">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4pPr>
            <a:lvl5pPr lvl="4">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5pPr>
            <a:lvl6pPr lvl="5">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6pPr>
            <a:lvl7pPr lvl="6">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7pPr>
            <a:lvl8pPr lvl="7">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8pPr>
            <a:lvl9pPr lvl="8">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9pPr>
          </a:lstStyle>
          <a:p/>
        </p:txBody>
      </p:sp>
      <p:sp>
        <p:nvSpPr>
          <p:cNvPr id="420" name="Google Shape;420;p37"/>
          <p:cNvSpPr txBox="1"/>
          <p:nvPr>
            <p:ph idx="16" type="subTitle"/>
          </p:nvPr>
        </p:nvSpPr>
        <p:spPr>
          <a:xfrm>
            <a:off x="7749825" y="2108000"/>
            <a:ext cx="1401000" cy="562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1pPr>
            <a:lvl2pPr lvl="1">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2pPr>
            <a:lvl3pPr lvl="2">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3pPr>
            <a:lvl4pPr lvl="3">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4pPr>
            <a:lvl5pPr lvl="4">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5pPr>
            <a:lvl6pPr lvl="5">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6pPr>
            <a:lvl7pPr lvl="6">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7pPr>
            <a:lvl8pPr lvl="7">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8pPr>
            <a:lvl9pPr lvl="8">
              <a:spcBef>
                <a:spcPts val="0"/>
              </a:spcBef>
              <a:spcAft>
                <a:spcPts val="0"/>
              </a:spcAft>
              <a:buClr>
                <a:schemeClr val="dk1"/>
              </a:buClr>
              <a:buSzPts val="1200"/>
              <a:buFont typeface="Work Sans Medium"/>
              <a:buNone/>
              <a:defRPr>
                <a:latin typeface="Work Sans Medium"/>
                <a:ea typeface="Work Sans Medium"/>
                <a:cs typeface="Work Sans Medium"/>
                <a:sym typeface="Work Sans Medium"/>
              </a:defRPr>
            </a:lvl9pPr>
          </a:lstStyle>
          <a:p/>
        </p:txBody>
      </p:sp>
      <p:sp>
        <p:nvSpPr>
          <p:cNvPr id="421" name="Google Shape;421;p37"/>
          <p:cNvSpPr txBox="1"/>
          <p:nvPr>
            <p:ph idx="17" type="body"/>
          </p:nvPr>
        </p:nvSpPr>
        <p:spPr>
          <a:xfrm>
            <a:off x="744150" y="2748200"/>
            <a:ext cx="1401000" cy="22497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Font typeface="Work Sans"/>
              <a:buChar char="●"/>
              <a:defRPr sz="1000"/>
            </a:lvl1pPr>
            <a:lvl2pPr indent="-292100" lvl="1" marL="914400">
              <a:spcBef>
                <a:spcPts val="0"/>
              </a:spcBef>
              <a:spcAft>
                <a:spcPts val="0"/>
              </a:spcAft>
              <a:buSzPts val="1000"/>
              <a:buFont typeface="Work Sans"/>
              <a:buChar char="○"/>
              <a:defRPr sz="1000"/>
            </a:lvl2pPr>
            <a:lvl3pPr indent="-292100" lvl="2" marL="1371600">
              <a:spcBef>
                <a:spcPts val="0"/>
              </a:spcBef>
              <a:spcAft>
                <a:spcPts val="0"/>
              </a:spcAft>
              <a:buSzPts val="1000"/>
              <a:buFont typeface="Work Sans"/>
              <a:buChar char="■"/>
              <a:defRPr sz="1000"/>
            </a:lvl3pPr>
            <a:lvl4pPr indent="-292100" lvl="3" marL="1828800">
              <a:spcBef>
                <a:spcPts val="0"/>
              </a:spcBef>
              <a:spcAft>
                <a:spcPts val="0"/>
              </a:spcAft>
              <a:buSzPts val="1000"/>
              <a:buFont typeface="Work Sans"/>
              <a:buChar char="●"/>
              <a:defRPr sz="1000"/>
            </a:lvl4pPr>
            <a:lvl5pPr indent="-292100" lvl="4" marL="2286000">
              <a:spcBef>
                <a:spcPts val="0"/>
              </a:spcBef>
              <a:spcAft>
                <a:spcPts val="0"/>
              </a:spcAft>
              <a:buSzPts val="1000"/>
              <a:buFont typeface="Work Sans"/>
              <a:buChar char="○"/>
              <a:defRPr sz="1000"/>
            </a:lvl5pPr>
            <a:lvl6pPr indent="-292100" lvl="5" marL="2743200">
              <a:spcBef>
                <a:spcPts val="0"/>
              </a:spcBef>
              <a:spcAft>
                <a:spcPts val="0"/>
              </a:spcAft>
              <a:buSzPts val="1000"/>
              <a:buFont typeface="Work Sans"/>
              <a:buChar char="■"/>
              <a:defRPr sz="1000"/>
            </a:lvl6pPr>
            <a:lvl7pPr indent="-292100" lvl="6" marL="3200400">
              <a:spcBef>
                <a:spcPts val="0"/>
              </a:spcBef>
              <a:spcAft>
                <a:spcPts val="0"/>
              </a:spcAft>
              <a:buSzPts val="1000"/>
              <a:buFont typeface="Work Sans"/>
              <a:buChar char="●"/>
              <a:defRPr sz="1000"/>
            </a:lvl7pPr>
            <a:lvl8pPr indent="-292100" lvl="7" marL="3657600">
              <a:spcBef>
                <a:spcPts val="0"/>
              </a:spcBef>
              <a:spcAft>
                <a:spcPts val="0"/>
              </a:spcAft>
              <a:buSzPts val="1000"/>
              <a:buFont typeface="Work Sans"/>
              <a:buChar char="○"/>
              <a:defRPr sz="1000"/>
            </a:lvl8pPr>
            <a:lvl9pPr indent="-292100" lvl="8" marL="4114800">
              <a:spcBef>
                <a:spcPts val="0"/>
              </a:spcBef>
              <a:spcAft>
                <a:spcPts val="0"/>
              </a:spcAft>
              <a:buSzPts val="1000"/>
              <a:buFont typeface="Work Sans"/>
              <a:buChar char="■"/>
              <a:defRPr sz="1000"/>
            </a:lvl9pPr>
          </a:lstStyle>
          <a:p/>
        </p:txBody>
      </p:sp>
      <p:sp>
        <p:nvSpPr>
          <p:cNvPr id="422" name="Google Shape;422;p37"/>
          <p:cNvSpPr txBox="1"/>
          <p:nvPr>
            <p:ph idx="18" type="body"/>
          </p:nvPr>
        </p:nvSpPr>
        <p:spPr>
          <a:xfrm>
            <a:off x="2147000" y="2748200"/>
            <a:ext cx="1401000" cy="22497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Font typeface="Work Sans"/>
              <a:buChar char="●"/>
              <a:defRPr sz="1000"/>
            </a:lvl1pPr>
            <a:lvl2pPr indent="-292100" lvl="1" marL="914400">
              <a:spcBef>
                <a:spcPts val="0"/>
              </a:spcBef>
              <a:spcAft>
                <a:spcPts val="0"/>
              </a:spcAft>
              <a:buSzPts val="1000"/>
              <a:buFont typeface="Work Sans"/>
              <a:buChar char="○"/>
              <a:defRPr sz="1000"/>
            </a:lvl2pPr>
            <a:lvl3pPr indent="-292100" lvl="2" marL="1371600">
              <a:spcBef>
                <a:spcPts val="0"/>
              </a:spcBef>
              <a:spcAft>
                <a:spcPts val="0"/>
              </a:spcAft>
              <a:buSzPts val="1000"/>
              <a:buFont typeface="Work Sans"/>
              <a:buChar char="■"/>
              <a:defRPr sz="1000"/>
            </a:lvl3pPr>
            <a:lvl4pPr indent="-292100" lvl="3" marL="1828800">
              <a:spcBef>
                <a:spcPts val="0"/>
              </a:spcBef>
              <a:spcAft>
                <a:spcPts val="0"/>
              </a:spcAft>
              <a:buSzPts val="1000"/>
              <a:buFont typeface="Work Sans"/>
              <a:buChar char="●"/>
              <a:defRPr sz="1000"/>
            </a:lvl4pPr>
            <a:lvl5pPr indent="-292100" lvl="4" marL="2286000">
              <a:spcBef>
                <a:spcPts val="0"/>
              </a:spcBef>
              <a:spcAft>
                <a:spcPts val="0"/>
              </a:spcAft>
              <a:buSzPts val="1000"/>
              <a:buFont typeface="Work Sans"/>
              <a:buChar char="○"/>
              <a:defRPr sz="1000"/>
            </a:lvl5pPr>
            <a:lvl6pPr indent="-292100" lvl="5" marL="2743200">
              <a:spcBef>
                <a:spcPts val="0"/>
              </a:spcBef>
              <a:spcAft>
                <a:spcPts val="0"/>
              </a:spcAft>
              <a:buSzPts val="1000"/>
              <a:buFont typeface="Work Sans"/>
              <a:buChar char="■"/>
              <a:defRPr sz="1000"/>
            </a:lvl6pPr>
            <a:lvl7pPr indent="-292100" lvl="6" marL="3200400">
              <a:spcBef>
                <a:spcPts val="0"/>
              </a:spcBef>
              <a:spcAft>
                <a:spcPts val="0"/>
              </a:spcAft>
              <a:buSzPts val="1000"/>
              <a:buFont typeface="Work Sans"/>
              <a:buChar char="●"/>
              <a:defRPr sz="1000"/>
            </a:lvl7pPr>
            <a:lvl8pPr indent="-292100" lvl="7" marL="3657600">
              <a:spcBef>
                <a:spcPts val="0"/>
              </a:spcBef>
              <a:spcAft>
                <a:spcPts val="0"/>
              </a:spcAft>
              <a:buSzPts val="1000"/>
              <a:buFont typeface="Work Sans"/>
              <a:buChar char="○"/>
              <a:defRPr sz="1000"/>
            </a:lvl8pPr>
            <a:lvl9pPr indent="-292100" lvl="8" marL="4114800">
              <a:spcBef>
                <a:spcPts val="0"/>
              </a:spcBef>
              <a:spcAft>
                <a:spcPts val="0"/>
              </a:spcAft>
              <a:buSzPts val="1000"/>
              <a:buFont typeface="Work Sans"/>
              <a:buChar char="■"/>
              <a:defRPr sz="1000"/>
            </a:lvl9pPr>
          </a:lstStyle>
          <a:p/>
        </p:txBody>
      </p:sp>
      <p:sp>
        <p:nvSpPr>
          <p:cNvPr id="423" name="Google Shape;423;p37"/>
          <p:cNvSpPr txBox="1"/>
          <p:nvPr>
            <p:ph idx="19" type="body"/>
          </p:nvPr>
        </p:nvSpPr>
        <p:spPr>
          <a:xfrm>
            <a:off x="3551275" y="2748200"/>
            <a:ext cx="1401000" cy="22497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Font typeface="Work Sans"/>
              <a:buChar char="●"/>
              <a:defRPr sz="1000"/>
            </a:lvl1pPr>
            <a:lvl2pPr indent="-292100" lvl="1" marL="914400">
              <a:spcBef>
                <a:spcPts val="0"/>
              </a:spcBef>
              <a:spcAft>
                <a:spcPts val="0"/>
              </a:spcAft>
              <a:buSzPts val="1000"/>
              <a:buFont typeface="Work Sans"/>
              <a:buChar char="○"/>
              <a:defRPr sz="1000"/>
            </a:lvl2pPr>
            <a:lvl3pPr indent="-292100" lvl="2" marL="1371600">
              <a:spcBef>
                <a:spcPts val="0"/>
              </a:spcBef>
              <a:spcAft>
                <a:spcPts val="0"/>
              </a:spcAft>
              <a:buSzPts val="1000"/>
              <a:buFont typeface="Work Sans"/>
              <a:buChar char="■"/>
              <a:defRPr sz="1000"/>
            </a:lvl3pPr>
            <a:lvl4pPr indent="-292100" lvl="3" marL="1828800">
              <a:spcBef>
                <a:spcPts val="0"/>
              </a:spcBef>
              <a:spcAft>
                <a:spcPts val="0"/>
              </a:spcAft>
              <a:buSzPts val="1000"/>
              <a:buFont typeface="Work Sans"/>
              <a:buChar char="●"/>
              <a:defRPr sz="1000"/>
            </a:lvl4pPr>
            <a:lvl5pPr indent="-292100" lvl="4" marL="2286000">
              <a:spcBef>
                <a:spcPts val="0"/>
              </a:spcBef>
              <a:spcAft>
                <a:spcPts val="0"/>
              </a:spcAft>
              <a:buSzPts val="1000"/>
              <a:buFont typeface="Work Sans"/>
              <a:buChar char="○"/>
              <a:defRPr sz="1000"/>
            </a:lvl5pPr>
            <a:lvl6pPr indent="-292100" lvl="5" marL="2743200">
              <a:spcBef>
                <a:spcPts val="0"/>
              </a:spcBef>
              <a:spcAft>
                <a:spcPts val="0"/>
              </a:spcAft>
              <a:buSzPts val="1000"/>
              <a:buFont typeface="Work Sans"/>
              <a:buChar char="■"/>
              <a:defRPr sz="1000"/>
            </a:lvl6pPr>
            <a:lvl7pPr indent="-292100" lvl="6" marL="3200400">
              <a:spcBef>
                <a:spcPts val="0"/>
              </a:spcBef>
              <a:spcAft>
                <a:spcPts val="0"/>
              </a:spcAft>
              <a:buSzPts val="1000"/>
              <a:buFont typeface="Work Sans"/>
              <a:buChar char="●"/>
              <a:defRPr sz="1000"/>
            </a:lvl7pPr>
            <a:lvl8pPr indent="-292100" lvl="7" marL="3657600">
              <a:spcBef>
                <a:spcPts val="0"/>
              </a:spcBef>
              <a:spcAft>
                <a:spcPts val="0"/>
              </a:spcAft>
              <a:buSzPts val="1000"/>
              <a:buFont typeface="Work Sans"/>
              <a:buChar char="○"/>
              <a:defRPr sz="1000"/>
            </a:lvl8pPr>
            <a:lvl9pPr indent="-292100" lvl="8" marL="4114800">
              <a:spcBef>
                <a:spcPts val="0"/>
              </a:spcBef>
              <a:spcAft>
                <a:spcPts val="0"/>
              </a:spcAft>
              <a:buSzPts val="1000"/>
              <a:buFont typeface="Work Sans"/>
              <a:buChar char="■"/>
              <a:defRPr sz="1000"/>
            </a:lvl9pPr>
          </a:lstStyle>
          <a:p/>
        </p:txBody>
      </p:sp>
      <p:sp>
        <p:nvSpPr>
          <p:cNvPr id="424" name="Google Shape;424;p37"/>
          <p:cNvSpPr txBox="1"/>
          <p:nvPr>
            <p:ph idx="20" type="body"/>
          </p:nvPr>
        </p:nvSpPr>
        <p:spPr>
          <a:xfrm>
            <a:off x="4948375" y="2748200"/>
            <a:ext cx="1401000" cy="22497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Font typeface="Work Sans"/>
              <a:buChar char="●"/>
              <a:defRPr sz="1000"/>
            </a:lvl1pPr>
            <a:lvl2pPr indent="-292100" lvl="1" marL="914400">
              <a:spcBef>
                <a:spcPts val="0"/>
              </a:spcBef>
              <a:spcAft>
                <a:spcPts val="0"/>
              </a:spcAft>
              <a:buSzPts val="1000"/>
              <a:buFont typeface="Work Sans"/>
              <a:buChar char="○"/>
              <a:defRPr sz="1000"/>
            </a:lvl2pPr>
            <a:lvl3pPr indent="-292100" lvl="2" marL="1371600">
              <a:spcBef>
                <a:spcPts val="0"/>
              </a:spcBef>
              <a:spcAft>
                <a:spcPts val="0"/>
              </a:spcAft>
              <a:buSzPts val="1000"/>
              <a:buFont typeface="Work Sans"/>
              <a:buChar char="■"/>
              <a:defRPr sz="1000"/>
            </a:lvl3pPr>
            <a:lvl4pPr indent="-292100" lvl="3" marL="1828800">
              <a:spcBef>
                <a:spcPts val="0"/>
              </a:spcBef>
              <a:spcAft>
                <a:spcPts val="0"/>
              </a:spcAft>
              <a:buSzPts val="1000"/>
              <a:buFont typeface="Work Sans"/>
              <a:buChar char="●"/>
              <a:defRPr sz="1000"/>
            </a:lvl4pPr>
            <a:lvl5pPr indent="-292100" lvl="4" marL="2286000">
              <a:spcBef>
                <a:spcPts val="0"/>
              </a:spcBef>
              <a:spcAft>
                <a:spcPts val="0"/>
              </a:spcAft>
              <a:buSzPts val="1000"/>
              <a:buFont typeface="Work Sans"/>
              <a:buChar char="○"/>
              <a:defRPr sz="1000"/>
            </a:lvl5pPr>
            <a:lvl6pPr indent="-292100" lvl="5" marL="2743200">
              <a:spcBef>
                <a:spcPts val="0"/>
              </a:spcBef>
              <a:spcAft>
                <a:spcPts val="0"/>
              </a:spcAft>
              <a:buSzPts val="1000"/>
              <a:buFont typeface="Work Sans"/>
              <a:buChar char="■"/>
              <a:defRPr sz="1000"/>
            </a:lvl6pPr>
            <a:lvl7pPr indent="-292100" lvl="6" marL="3200400">
              <a:spcBef>
                <a:spcPts val="0"/>
              </a:spcBef>
              <a:spcAft>
                <a:spcPts val="0"/>
              </a:spcAft>
              <a:buSzPts val="1000"/>
              <a:buFont typeface="Work Sans"/>
              <a:buChar char="●"/>
              <a:defRPr sz="1000"/>
            </a:lvl7pPr>
            <a:lvl8pPr indent="-292100" lvl="7" marL="3657600">
              <a:spcBef>
                <a:spcPts val="0"/>
              </a:spcBef>
              <a:spcAft>
                <a:spcPts val="0"/>
              </a:spcAft>
              <a:buSzPts val="1000"/>
              <a:buFont typeface="Work Sans"/>
              <a:buChar char="○"/>
              <a:defRPr sz="1000"/>
            </a:lvl8pPr>
            <a:lvl9pPr indent="-292100" lvl="8" marL="4114800">
              <a:spcBef>
                <a:spcPts val="0"/>
              </a:spcBef>
              <a:spcAft>
                <a:spcPts val="0"/>
              </a:spcAft>
              <a:buSzPts val="1000"/>
              <a:buFont typeface="Work Sans"/>
              <a:buChar char="■"/>
              <a:defRPr sz="1000"/>
            </a:lvl9pPr>
          </a:lstStyle>
          <a:p/>
        </p:txBody>
      </p:sp>
      <p:sp>
        <p:nvSpPr>
          <p:cNvPr id="425" name="Google Shape;425;p37"/>
          <p:cNvSpPr txBox="1"/>
          <p:nvPr>
            <p:ph idx="21" type="body"/>
          </p:nvPr>
        </p:nvSpPr>
        <p:spPr>
          <a:xfrm>
            <a:off x="6350350" y="2748200"/>
            <a:ext cx="1401000" cy="22497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Font typeface="Work Sans"/>
              <a:buChar char="●"/>
              <a:defRPr sz="1000"/>
            </a:lvl1pPr>
            <a:lvl2pPr indent="-292100" lvl="1" marL="914400">
              <a:spcBef>
                <a:spcPts val="0"/>
              </a:spcBef>
              <a:spcAft>
                <a:spcPts val="0"/>
              </a:spcAft>
              <a:buSzPts val="1000"/>
              <a:buFont typeface="Work Sans"/>
              <a:buChar char="○"/>
              <a:defRPr sz="1000"/>
            </a:lvl2pPr>
            <a:lvl3pPr indent="-292100" lvl="2" marL="1371600">
              <a:spcBef>
                <a:spcPts val="0"/>
              </a:spcBef>
              <a:spcAft>
                <a:spcPts val="0"/>
              </a:spcAft>
              <a:buSzPts val="1000"/>
              <a:buFont typeface="Work Sans"/>
              <a:buChar char="■"/>
              <a:defRPr sz="1000"/>
            </a:lvl3pPr>
            <a:lvl4pPr indent="-292100" lvl="3" marL="1828800">
              <a:spcBef>
                <a:spcPts val="0"/>
              </a:spcBef>
              <a:spcAft>
                <a:spcPts val="0"/>
              </a:spcAft>
              <a:buSzPts val="1000"/>
              <a:buFont typeface="Work Sans"/>
              <a:buChar char="●"/>
              <a:defRPr sz="1000"/>
            </a:lvl4pPr>
            <a:lvl5pPr indent="-292100" lvl="4" marL="2286000">
              <a:spcBef>
                <a:spcPts val="0"/>
              </a:spcBef>
              <a:spcAft>
                <a:spcPts val="0"/>
              </a:spcAft>
              <a:buSzPts val="1000"/>
              <a:buFont typeface="Work Sans"/>
              <a:buChar char="○"/>
              <a:defRPr sz="1000"/>
            </a:lvl5pPr>
            <a:lvl6pPr indent="-292100" lvl="5" marL="2743200">
              <a:spcBef>
                <a:spcPts val="0"/>
              </a:spcBef>
              <a:spcAft>
                <a:spcPts val="0"/>
              </a:spcAft>
              <a:buSzPts val="1000"/>
              <a:buFont typeface="Work Sans"/>
              <a:buChar char="■"/>
              <a:defRPr sz="1000"/>
            </a:lvl6pPr>
            <a:lvl7pPr indent="-292100" lvl="6" marL="3200400">
              <a:spcBef>
                <a:spcPts val="0"/>
              </a:spcBef>
              <a:spcAft>
                <a:spcPts val="0"/>
              </a:spcAft>
              <a:buSzPts val="1000"/>
              <a:buFont typeface="Work Sans"/>
              <a:buChar char="●"/>
              <a:defRPr sz="1000"/>
            </a:lvl7pPr>
            <a:lvl8pPr indent="-292100" lvl="7" marL="3657600">
              <a:spcBef>
                <a:spcPts val="0"/>
              </a:spcBef>
              <a:spcAft>
                <a:spcPts val="0"/>
              </a:spcAft>
              <a:buSzPts val="1000"/>
              <a:buFont typeface="Work Sans"/>
              <a:buChar char="○"/>
              <a:defRPr sz="1000"/>
            </a:lvl8pPr>
            <a:lvl9pPr indent="-292100" lvl="8" marL="4114800">
              <a:spcBef>
                <a:spcPts val="0"/>
              </a:spcBef>
              <a:spcAft>
                <a:spcPts val="0"/>
              </a:spcAft>
              <a:buSzPts val="1000"/>
              <a:buFont typeface="Work Sans"/>
              <a:buChar char="■"/>
              <a:defRPr sz="1000"/>
            </a:lvl9pPr>
          </a:lstStyle>
          <a:p/>
        </p:txBody>
      </p:sp>
      <p:sp>
        <p:nvSpPr>
          <p:cNvPr id="426" name="Google Shape;426;p37"/>
          <p:cNvSpPr txBox="1"/>
          <p:nvPr>
            <p:ph idx="22" type="body"/>
          </p:nvPr>
        </p:nvSpPr>
        <p:spPr>
          <a:xfrm>
            <a:off x="7752325" y="2748200"/>
            <a:ext cx="1401000" cy="22497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Font typeface="Work Sans"/>
              <a:buChar char="●"/>
              <a:defRPr sz="1000"/>
            </a:lvl1pPr>
            <a:lvl2pPr indent="-292100" lvl="1" marL="914400">
              <a:spcBef>
                <a:spcPts val="0"/>
              </a:spcBef>
              <a:spcAft>
                <a:spcPts val="0"/>
              </a:spcAft>
              <a:buSzPts val="1000"/>
              <a:buFont typeface="Work Sans"/>
              <a:buChar char="○"/>
              <a:defRPr sz="1000"/>
            </a:lvl2pPr>
            <a:lvl3pPr indent="-292100" lvl="2" marL="1371600">
              <a:spcBef>
                <a:spcPts val="0"/>
              </a:spcBef>
              <a:spcAft>
                <a:spcPts val="0"/>
              </a:spcAft>
              <a:buSzPts val="1000"/>
              <a:buFont typeface="Work Sans"/>
              <a:buChar char="■"/>
              <a:defRPr sz="1000"/>
            </a:lvl3pPr>
            <a:lvl4pPr indent="-292100" lvl="3" marL="1828800">
              <a:spcBef>
                <a:spcPts val="0"/>
              </a:spcBef>
              <a:spcAft>
                <a:spcPts val="0"/>
              </a:spcAft>
              <a:buSzPts val="1000"/>
              <a:buFont typeface="Work Sans"/>
              <a:buChar char="●"/>
              <a:defRPr sz="1000"/>
            </a:lvl4pPr>
            <a:lvl5pPr indent="-292100" lvl="4" marL="2286000">
              <a:spcBef>
                <a:spcPts val="0"/>
              </a:spcBef>
              <a:spcAft>
                <a:spcPts val="0"/>
              </a:spcAft>
              <a:buSzPts val="1000"/>
              <a:buFont typeface="Work Sans"/>
              <a:buChar char="○"/>
              <a:defRPr sz="1000"/>
            </a:lvl5pPr>
            <a:lvl6pPr indent="-292100" lvl="5" marL="2743200">
              <a:spcBef>
                <a:spcPts val="0"/>
              </a:spcBef>
              <a:spcAft>
                <a:spcPts val="0"/>
              </a:spcAft>
              <a:buSzPts val="1000"/>
              <a:buFont typeface="Work Sans"/>
              <a:buChar char="■"/>
              <a:defRPr sz="1000"/>
            </a:lvl6pPr>
            <a:lvl7pPr indent="-292100" lvl="6" marL="3200400">
              <a:spcBef>
                <a:spcPts val="0"/>
              </a:spcBef>
              <a:spcAft>
                <a:spcPts val="0"/>
              </a:spcAft>
              <a:buSzPts val="1000"/>
              <a:buFont typeface="Work Sans"/>
              <a:buChar char="●"/>
              <a:defRPr sz="1000"/>
            </a:lvl7pPr>
            <a:lvl8pPr indent="-292100" lvl="7" marL="3657600">
              <a:spcBef>
                <a:spcPts val="0"/>
              </a:spcBef>
              <a:spcAft>
                <a:spcPts val="0"/>
              </a:spcAft>
              <a:buSzPts val="1000"/>
              <a:buFont typeface="Work Sans"/>
              <a:buChar char="○"/>
              <a:defRPr sz="1000"/>
            </a:lvl8pPr>
            <a:lvl9pPr indent="-292100" lvl="8" marL="4114800">
              <a:spcBef>
                <a:spcPts val="0"/>
              </a:spcBef>
              <a:spcAft>
                <a:spcPts val="0"/>
              </a:spcAft>
              <a:buSzPts val="1000"/>
              <a:buFont typeface="Work Sans"/>
              <a:buChar char="■"/>
              <a:defRPr sz="1000"/>
            </a:lvl9pPr>
          </a:lstStyle>
          <a:p/>
        </p:txBody>
      </p:sp>
      <p:sp>
        <p:nvSpPr>
          <p:cNvPr id="427" name="Google Shape;427;p37"/>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lvl1pPr lvl="0" algn="ctr">
              <a:buClr>
                <a:schemeClr val="dk1"/>
              </a:buClr>
              <a:buSzPts val="1100"/>
              <a:buNone/>
              <a:defRPr/>
            </a:lvl1pPr>
            <a:lvl2pPr lvl="1" algn="ctr">
              <a:buClr>
                <a:schemeClr val="dk1"/>
              </a:buClr>
              <a:buSzPts val="1100"/>
              <a:buNone/>
              <a:defRPr/>
            </a:lvl2pPr>
            <a:lvl3pPr lvl="2" algn="ctr">
              <a:buClr>
                <a:schemeClr val="dk1"/>
              </a:buClr>
              <a:buSzPts val="1100"/>
              <a:buNone/>
              <a:defRPr/>
            </a:lvl3pPr>
            <a:lvl4pPr lvl="3" algn="ctr">
              <a:buClr>
                <a:schemeClr val="dk1"/>
              </a:buClr>
              <a:buSzPts val="1100"/>
              <a:buNone/>
              <a:defRPr/>
            </a:lvl4pPr>
            <a:lvl5pPr lvl="4" algn="ctr">
              <a:buClr>
                <a:schemeClr val="dk1"/>
              </a:buClr>
              <a:buSzPts val="1100"/>
              <a:buNone/>
              <a:defRPr/>
            </a:lvl5pPr>
            <a:lvl6pPr lvl="5" algn="ctr">
              <a:buClr>
                <a:schemeClr val="dk1"/>
              </a:buClr>
              <a:buSzPts val="1100"/>
              <a:buNone/>
              <a:defRPr/>
            </a:lvl6pPr>
            <a:lvl7pPr lvl="6" algn="ctr">
              <a:buClr>
                <a:schemeClr val="dk1"/>
              </a:buClr>
              <a:buSzPts val="1100"/>
              <a:buNone/>
              <a:defRPr/>
            </a:lvl7pPr>
            <a:lvl8pPr lvl="7" algn="ctr">
              <a:buClr>
                <a:schemeClr val="dk1"/>
              </a:buClr>
              <a:buSzPts val="1100"/>
              <a:buNone/>
              <a:defRPr/>
            </a:lvl8pPr>
            <a:lvl9pPr lvl="8" algn="ctr">
              <a:buClr>
                <a:schemeClr val="dk1"/>
              </a:buClr>
              <a:buSzPts val="11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428" name="Shape 428"/>
        <p:cNvGrpSpPr/>
        <p:nvPr/>
      </p:nvGrpSpPr>
      <p:grpSpPr>
        <a:xfrm>
          <a:off x="0" y="0"/>
          <a:ext cx="0" cy="0"/>
          <a:chOff x="0" y="0"/>
          <a:chExt cx="0" cy="0"/>
        </a:xfrm>
      </p:grpSpPr>
      <p:sp>
        <p:nvSpPr>
          <p:cNvPr id="429" name="Google Shape;429;p3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30" name="Google Shape;430;p3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431" name="Google Shape;431;p3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432" name="Shape 432"/>
        <p:cNvGrpSpPr/>
        <p:nvPr/>
      </p:nvGrpSpPr>
      <p:grpSpPr>
        <a:xfrm>
          <a:off x="0" y="0"/>
          <a:ext cx="0" cy="0"/>
          <a:chOff x="0" y="0"/>
          <a:chExt cx="0" cy="0"/>
        </a:xfrm>
      </p:grpSpPr>
      <p:sp>
        <p:nvSpPr>
          <p:cNvPr id="433" name="Google Shape;433;p3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34" name="Google Shape;434;p3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435" name="Shape 435"/>
        <p:cNvGrpSpPr/>
        <p:nvPr/>
      </p:nvGrpSpPr>
      <p:grpSpPr>
        <a:xfrm>
          <a:off x="0" y="0"/>
          <a:ext cx="0" cy="0"/>
          <a:chOff x="0" y="0"/>
          <a:chExt cx="0" cy="0"/>
        </a:xfrm>
      </p:grpSpPr>
      <p:sp>
        <p:nvSpPr>
          <p:cNvPr id="436" name="Google Shape;436;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7" name="Google Shape;437;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38" name="Google Shape;438;p4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439" name="Shape 439"/>
        <p:cNvGrpSpPr/>
        <p:nvPr/>
      </p:nvGrpSpPr>
      <p:grpSpPr>
        <a:xfrm>
          <a:off x="0" y="0"/>
          <a:ext cx="0" cy="0"/>
          <a:chOff x="0" y="0"/>
          <a:chExt cx="0" cy="0"/>
        </a:xfrm>
      </p:grpSpPr>
      <p:sp>
        <p:nvSpPr>
          <p:cNvPr id="440" name="Google Shape;440;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1" name="Google Shape;441;p4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42" name="Google Shape;442;p4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43" name="Google Shape;443;p4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444" name="Shape 444"/>
        <p:cNvGrpSpPr/>
        <p:nvPr/>
      </p:nvGrpSpPr>
      <p:grpSpPr>
        <a:xfrm>
          <a:off x="0" y="0"/>
          <a:ext cx="0" cy="0"/>
          <a:chOff x="0" y="0"/>
          <a:chExt cx="0" cy="0"/>
        </a:xfrm>
      </p:grpSpPr>
      <p:sp>
        <p:nvSpPr>
          <p:cNvPr id="445" name="Google Shape;445;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6" name="Google Shape;446;p4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447" name="Shape 447"/>
        <p:cNvGrpSpPr/>
        <p:nvPr/>
      </p:nvGrpSpPr>
      <p:grpSpPr>
        <a:xfrm>
          <a:off x="0" y="0"/>
          <a:ext cx="0" cy="0"/>
          <a:chOff x="0" y="0"/>
          <a:chExt cx="0" cy="0"/>
        </a:xfrm>
      </p:grpSpPr>
      <p:sp>
        <p:nvSpPr>
          <p:cNvPr id="448" name="Google Shape;448;p4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49" name="Google Shape;449;p4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50" name="Google Shape;450;p4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451" name="Shape 451"/>
        <p:cNvGrpSpPr/>
        <p:nvPr/>
      </p:nvGrpSpPr>
      <p:grpSpPr>
        <a:xfrm>
          <a:off x="0" y="0"/>
          <a:ext cx="0" cy="0"/>
          <a:chOff x="0" y="0"/>
          <a:chExt cx="0" cy="0"/>
        </a:xfrm>
      </p:grpSpPr>
      <p:sp>
        <p:nvSpPr>
          <p:cNvPr id="452" name="Google Shape;452;p44"/>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53" name="Google Shape;453;p4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454" name="Shape 454"/>
        <p:cNvGrpSpPr/>
        <p:nvPr/>
      </p:nvGrpSpPr>
      <p:grpSpPr>
        <a:xfrm>
          <a:off x="0" y="0"/>
          <a:ext cx="0" cy="0"/>
          <a:chOff x="0" y="0"/>
          <a:chExt cx="0" cy="0"/>
        </a:xfrm>
      </p:grpSpPr>
      <p:sp>
        <p:nvSpPr>
          <p:cNvPr id="455" name="Google Shape;455;p45"/>
          <p:cNvSpPr/>
          <p:nvPr/>
        </p:nvSpPr>
        <p:spPr>
          <a:xfrm>
            <a:off x="4572000" y="-125"/>
            <a:ext cx="45720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57" name="Google Shape;457;p45"/>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458" name="Google Shape;458;p45"/>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59" name="Google Shape;459;p4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460" name="Shape 460"/>
        <p:cNvGrpSpPr/>
        <p:nvPr/>
      </p:nvGrpSpPr>
      <p:grpSpPr>
        <a:xfrm>
          <a:off x="0" y="0"/>
          <a:ext cx="0" cy="0"/>
          <a:chOff x="0" y="0"/>
          <a:chExt cx="0" cy="0"/>
        </a:xfrm>
      </p:grpSpPr>
      <p:sp>
        <p:nvSpPr>
          <p:cNvPr id="461" name="Google Shape;461;p4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
        <p:nvSpPr>
          <p:cNvPr id="462" name="Google Shape;462;p4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463" name="Shape 463"/>
        <p:cNvGrpSpPr/>
        <p:nvPr/>
      </p:nvGrpSpPr>
      <p:grpSpPr>
        <a:xfrm>
          <a:off x="0" y="0"/>
          <a:ext cx="0" cy="0"/>
          <a:chOff x="0" y="0"/>
          <a:chExt cx="0" cy="0"/>
        </a:xfrm>
      </p:grpSpPr>
      <p:sp>
        <p:nvSpPr>
          <p:cNvPr id="464" name="Google Shape;464;p4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5" name="Google Shape;465;p47"/>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
        <p:nvSpPr>
          <p:cNvPr id="466" name="Google Shape;466;p4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7" name="Shape 467"/>
        <p:cNvGrpSpPr/>
        <p:nvPr/>
      </p:nvGrpSpPr>
      <p:grpSpPr>
        <a:xfrm>
          <a:off x="0" y="0"/>
          <a:ext cx="0" cy="0"/>
          <a:chOff x="0" y="0"/>
          <a:chExt cx="0" cy="0"/>
        </a:xfrm>
      </p:grpSpPr>
      <p:sp>
        <p:nvSpPr>
          <p:cNvPr id="468" name="Google Shape;468;p4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469" name="Shape 469"/>
        <p:cNvGrpSpPr/>
        <p:nvPr/>
      </p:nvGrpSpPr>
      <p:grpSpPr>
        <a:xfrm>
          <a:off x="0" y="0"/>
          <a:ext cx="0" cy="0"/>
          <a:chOff x="0" y="0"/>
          <a:chExt cx="0" cy="0"/>
        </a:xfrm>
      </p:grpSpPr>
      <p:sp>
        <p:nvSpPr>
          <p:cNvPr id="470" name="Google Shape;470;p49"/>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1" name="Google Shape;471;p4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72" name="Google Shape;472;p49"/>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73" name="Google Shape;473;p49"/>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74" name="Google Shape;474;p49"/>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75" name="Google Shape;475;p49"/>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76" name="Google Shape;476;p49"/>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77" name="Google Shape;477;p49"/>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478" name="Shape 478"/>
        <p:cNvGrpSpPr/>
        <p:nvPr/>
      </p:nvGrpSpPr>
      <p:grpSpPr>
        <a:xfrm>
          <a:off x="0" y="0"/>
          <a:ext cx="0" cy="0"/>
          <a:chOff x="0" y="0"/>
          <a:chExt cx="0" cy="0"/>
        </a:xfrm>
      </p:grpSpPr>
      <p:sp>
        <p:nvSpPr>
          <p:cNvPr id="479" name="Google Shape;479;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0" name="Google Shape;480;p50"/>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81" name="Google Shape;481;p50"/>
          <p:cNvSpPr/>
          <p:nvPr>
            <p:ph idx="2" type="pic"/>
          </p:nvPr>
        </p:nvSpPr>
        <p:spPr>
          <a:xfrm>
            <a:off x="4992024" y="1152775"/>
            <a:ext cx="3840300" cy="3416400"/>
          </a:xfrm>
          <a:prstGeom prst="rect">
            <a:avLst/>
          </a:prstGeom>
          <a:noFill/>
          <a:ln>
            <a:noFill/>
          </a:ln>
        </p:spPr>
      </p:sp>
      <p:sp>
        <p:nvSpPr>
          <p:cNvPr id="482" name="Google Shape;482;p5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483" name="Shape 483"/>
        <p:cNvGrpSpPr/>
        <p:nvPr/>
      </p:nvGrpSpPr>
      <p:grpSpPr>
        <a:xfrm>
          <a:off x="0" y="0"/>
          <a:ext cx="0" cy="0"/>
          <a:chOff x="0" y="0"/>
          <a:chExt cx="0" cy="0"/>
        </a:xfrm>
      </p:grpSpPr>
      <p:sp>
        <p:nvSpPr>
          <p:cNvPr id="484" name="Google Shape;484;p5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5" name="Google Shape;485;p51"/>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486" name="Google Shape;486;p51"/>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87" name="Google Shape;487;p51"/>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88" name="Google Shape;488;p51"/>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89" name="Google Shape;489;p51"/>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490" name="Shape 490"/>
        <p:cNvGrpSpPr/>
        <p:nvPr/>
      </p:nvGrpSpPr>
      <p:grpSpPr>
        <a:xfrm>
          <a:off x="0" y="0"/>
          <a:ext cx="0" cy="0"/>
          <a:chOff x="0" y="0"/>
          <a:chExt cx="0" cy="0"/>
        </a:xfrm>
      </p:grpSpPr>
      <p:sp>
        <p:nvSpPr>
          <p:cNvPr id="491" name="Google Shape;491;p5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2" name="Google Shape;492;p52"/>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93" name="Google Shape;493;p52"/>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94" name="Google Shape;494;p52"/>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95" name="Google Shape;495;p52"/>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496" name="Google Shape;496;p52"/>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97" name="Google Shape;497;p52"/>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98" name="Google Shape;498;p52"/>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499" name="Shape 499"/>
        <p:cNvGrpSpPr/>
        <p:nvPr/>
      </p:nvGrpSpPr>
      <p:grpSpPr>
        <a:xfrm>
          <a:off x="0" y="0"/>
          <a:ext cx="0" cy="0"/>
          <a:chOff x="0" y="0"/>
          <a:chExt cx="0" cy="0"/>
        </a:xfrm>
      </p:grpSpPr>
      <p:sp>
        <p:nvSpPr>
          <p:cNvPr id="500" name="Google Shape;500;p5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01" name="Google Shape;501;p53"/>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02" name="Google Shape;502;p53"/>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03" name="Google Shape;503;p53"/>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04" name="Google Shape;504;p53"/>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05" name="Google Shape;505;p53"/>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06" name="Google Shape;506;p53"/>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07" name="Google Shape;507;p53"/>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08" name="Google Shape;508;p53"/>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09" name="Google Shape;509;p53"/>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510" name="Shape 510"/>
        <p:cNvGrpSpPr/>
        <p:nvPr/>
      </p:nvGrpSpPr>
      <p:grpSpPr>
        <a:xfrm>
          <a:off x="0" y="0"/>
          <a:ext cx="0" cy="0"/>
          <a:chOff x="0" y="0"/>
          <a:chExt cx="0" cy="0"/>
        </a:xfrm>
      </p:grpSpPr>
      <p:sp>
        <p:nvSpPr>
          <p:cNvPr id="511" name="Google Shape;511;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2" name="Google Shape;512;p5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13" name="Google Shape;513;p54"/>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514" name="Shape 514"/>
        <p:cNvGrpSpPr/>
        <p:nvPr/>
      </p:nvGrpSpPr>
      <p:grpSpPr>
        <a:xfrm>
          <a:off x="0" y="0"/>
          <a:ext cx="0" cy="0"/>
          <a:chOff x="0" y="0"/>
          <a:chExt cx="0" cy="0"/>
        </a:xfrm>
      </p:grpSpPr>
      <p:sp>
        <p:nvSpPr>
          <p:cNvPr id="515" name="Google Shape;515;p55"/>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16" name="Google Shape;516;p55"/>
          <p:cNvSpPr/>
          <p:nvPr>
            <p:ph idx="2" type="pic"/>
          </p:nvPr>
        </p:nvSpPr>
        <p:spPr>
          <a:xfrm>
            <a:off x="4804825" y="1133300"/>
            <a:ext cx="4027500" cy="2392800"/>
          </a:xfrm>
          <a:prstGeom prst="rect">
            <a:avLst/>
          </a:prstGeom>
          <a:noFill/>
          <a:ln>
            <a:noFill/>
          </a:ln>
        </p:spPr>
      </p:sp>
      <p:sp>
        <p:nvSpPr>
          <p:cNvPr id="517" name="Google Shape;517;p55"/>
          <p:cNvSpPr/>
          <p:nvPr>
            <p:ph idx="3" type="pic"/>
          </p:nvPr>
        </p:nvSpPr>
        <p:spPr>
          <a:xfrm>
            <a:off x="311725" y="1133300"/>
            <a:ext cx="4027500" cy="2392800"/>
          </a:xfrm>
          <a:prstGeom prst="rect">
            <a:avLst/>
          </a:prstGeom>
          <a:noFill/>
          <a:ln>
            <a:noFill/>
          </a:ln>
        </p:spPr>
      </p:sp>
      <p:sp>
        <p:nvSpPr>
          <p:cNvPr id="518" name="Google Shape;518;p55"/>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19" name="Google Shape;519;p5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0" name="Google Shape;520;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1" name="Google Shape;521;p55"/>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22" name="Google Shape;522;p55"/>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523" name="Shape 523"/>
        <p:cNvGrpSpPr/>
        <p:nvPr/>
      </p:nvGrpSpPr>
      <p:grpSpPr>
        <a:xfrm>
          <a:off x="0" y="0"/>
          <a:ext cx="0" cy="0"/>
          <a:chOff x="0" y="0"/>
          <a:chExt cx="0" cy="0"/>
        </a:xfrm>
      </p:grpSpPr>
      <p:sp>
        <p:nvSpPr>
          <p:cNvPr id="524" name="Google Shape;524;p56"/>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25" name="Google Shape;525;p56"/>
          <p:cNvSpPr/>
          <p:nvPr>
            <p:ph idx="2" type="pic"/>
          </p:nvPr>
        </p:nvSpPr>
        <p:spPr>
          <a:xfrm>
            <a:off x="6205225" y="1128325"/>
            <a:ext cx="2627100" cy="2273100"/>
          </a:xfrm>
          <a:prstGeom prst="rect">
            <a:avLst/>
          </a:prstGeom>
          <a:noFill/>
          <a:ln>
            <a:noFill/>
          </a:ln>
        </p:spPr>
      </p:sp>
      <p:sp>
        <p:nvSpPr>
          <p:cNvPr id="526" name="Google Shape;526;p56"/>
          <p:cNvSpPr/>
          <p:nvPr>
            <p:ph idx="3" type="pic"/>
          </p:nvPr>
        </p:nvSpPr>
        <p:spPr>
          <a:xfrm>
            <a:off x="311725" y="1128325"/>
            <a:ext cx="2627100" cy="2273100"/>
          </a:xfrm>
          <a:prstGeom prst="rect">
            <a:avLst/>
          </a:prstGeom>
          <a:noFill/>
          <a:ln>
            <a:noFill/>
          </a:ln>
        </p:spPr>
      </p:sp>
      <p:sp>
        <p:nvSpPr>
          <p:cNvPr id="527" name="Google Shape;527;p56"/>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28" name="Google Shape;528;p56"/>
          <p:cNvSpPr/>
          <p:nvPr>
            <p:ph idx="5" type="pic"/>
          </p:nvPr>
        </p:nvSpPr>
        <p:spPr>
          <a:xfrm>
            <a:off x="3255250" y="1128325"/>
            <a:ext cx="2627100" cy="2273100"/>
          </a:xfrm>
          <a:prstGeom prst="rect">
            <a:avLst/>
          </a:prstGeom>
          <a:noFill/>
          <a:ln>
            <a:noFill/>
          </a:ln>
        </p:spPr>
      </p:sp>
      <p:sp>
        <p:nvSpPr>
          <p:cNvPr id="529" name="Google Shape;529;p56"/>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30" name="Google Shape;530;p5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1" name="Google Shape;531;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2" name="Google Shape;532;p56"/>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33" name="Google Shape;533;p56"/>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34" name="Google Shape;534;p56"/>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535" name="Shape 535"/>
        <p:cNvGrpSpPr/>
        <p:nvPr/>
      </p:nvGrpSpPr>
      <p:grpSpPr>
        <a:xfrm>
          <a:off x="0" y="0"/>
          <a:ext cx="0" cy="0"/>
          <a:chOff x="0" y="0"/>
          <a:chExt cx="0" cy="0"/>
        </a:xfrm>
      </p:grpSpPr>
      <p:sp>
        <p:nvSpPr>
          <p:cNvPr id="536" name="Google Shape;536;p57"/>
          <p:cNvSpPr/>
          <p:nvPr>
            <p:ph idx="2" type="pic"/>
          </p:nvPr>
        </p:nvSpPr>
        <p:spPr>
          <a:xfrm>
            <a:off x="311700" y="445025"/>
            <a:ext cx="8520600" cy="4218300"/>
          </a:xfrm>
          <a:prstGeom prst="rect">
            <a:avLst/>
          </a:prstGeom>
          <a:noFill/>
          <a:ln>
            <a:noFill/>
          </a:ln>
        </p:spPr>
      </p:sp>
      <p:sp>
        <p:nvSpPr>
          <p:cNvPr id="537" name="Google Shape;537;p5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538" name="Shape 538"/>
        <p:cNvGrpSpPr/>
        <p:nvPr/>
      </p:nvGrpSpPr>
      <p:grpSpPr>
        <a:xfrm>
          <a:off x="0" y="0"/>
          <a:ext cx="0" cy="0"/>
          <a:chOff x="0" y="0"/>
          <a:chExt cx="0" cy="0"/>
        </a:xfrm>
      </p:grpSpPr>
      <p:sp>
        <p:nvSpPr>
          <p:cNvPr id="539" name="Google Shape;539;p5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0" name="Google Shape;540;p58"/>
          <p:cNvSpPr/>
          <p:nvPr>
            <p:ph idx="2" type="pic"/>
          </p:nvPr>
        </p:nvSpPr>
        <p:spPr>
          <a:xfrm>
            <a:off x="3389600" y="118913"/>
            <a:ext cx="1643700" cy="1535100"/>
          </a:xfrm>
          <a:prstGeom prst="rect">
            <a:avLst/>
          </a:prstGeom>
          <a:noFill/>
          <a:ln>
            <a:noFill/>
          </a:ln>
        </p:spPr>
      </p:sp>
      <p:sp>
        <p:nvSpPr>
          <p:cNvPr id="541" name="Google Shape;541;p58"/>
          <p:cNvSpPr/>
          <p:nvPr>
            <p:ph idx="3" type="pic"/>
          </p:nvPr>
        </p:nvSpPr>
        <p:spPr>
          <a:xfrm>
            <a:off x="5195935" y="118913"/>
            <a:ext cx="1643700" cy="1535100"/>
          </a:xfrm>
          <a:prstGeom prst="rect">
            <a:avLst/>
          </a:prstGeom>
          <a:noFill/>
          <a:ln>
            <a:noFill/>
          </a:ln>
        </p:spPr>
      </p:sp>
      <p:sp>
        <p:nvSpPr>
          <p:cNvPr id="542" name="Google Shape;542;p58"/>
          <p:cNvSpPr/>
          <p:nvPr>
            <p:ph idx="4" type="pic"/>
          </p:nvPr>
        </p:nvSpPr>
        <p:spPr>
          <a:xfrm>
            <a:off x="7002270" y="118913"/>
            <a:ext cx="1643700" cy="1535100"/>
          </a:xfrm>
          <a:prstGeom prst="rect">
            <a:avLst/>
          </a:prstGeom>
          <a:noFill/>
          <a:ln>
            <a:noFill/>
          </a:ln>
        </p:spPr>
      </p:sp>
      <p:sp>
        <p:nvSpPr>
          <p:cNvPr id="543" name="Google Shape;543;p58"/>
          <p:cNvSpPr/>
          <p:nvPr>
            <p:ph idx="5" type="pic"/>
          </p:nvPr>
        </p:nvSpPr>
        <p:spPr>
          <a:xfrm>
            <a:off x="3389588" y="1804212"/>
            <a:ext cx="1643700" cy="1535100"/>
          </a:xfrm>
          <a:prstGeom prst="rect">
            <a:avLst/>
          </a:prstGeom>
          <a:noFill/>
          <a:ln>
            <a:noFill/>
          </a:ln>
        </p:spPr>
      </p:sp>
      <p:sp>
        <p:nvSpPr>
          <p:cNvPr id="544" name="Google Shape;544;p58"/>
          <p:cNvSpPr/>
          <p:nvPr>
            <p:ph idx="6" type="pic"/>
          </p:nvPr>
        </p:nvSpPr>
        <p:spPr>
          <a:xfrm>
            <a:off x="5195922" y="1804212"/>
            <a:ext cx="1643700" cy="1535100"/>
          </a:xfrm>
          <a:prstGeom prst="rect">
            <a:avLst/>
          </a:prstGeom>
          <a:noFill/>
          <a:ln>
            <a:noFill/>
          </a:ln>
        </p:spPr>
      </p:sp>
      <p:sp>
        <p:nvSpPr>
          <p:cNvPr id="545" name="Google Shape;545;p58"/>
          <p:cNvSpPr/>
          <p:nvPr>
            <p:ph idx="7" type="pic"/>
          </p:nvPr>
        </p:nvSpPr>
        <p:spPr>
          <a:xfrm>
            <a:off x="7002257" y="1804212"/>
            <a:ext cx="1643700" cy="1535100"/>
          </a:xfrm>
          <a:prstGeom prst="rect">
            <a:avLst/>
          </a:prstGeom>
          <a:noFill/>
          <a:ln>
            <a:noFill/>
          </a:ln>
        </p:spPr>
      </p:sp>
      <p:sp>
        <p:nvSpPr>
          <p:cNvPr id="546" name="Google Shape;546;p58"/>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7" name="Google Shape;547;p58"/>
          <p:cNvSpPr/>
          <p:nvPr>
            <p:ph idx="8" type="pic"/>
          </p:nvPr>
        </p:nvSpPr>
        <p:spPr>
          <a:xfrm>
            <a:off x="3389588" y="3489487"/>
            <a:ext cx="1643700" cy="1535100"/>
          </a:xfrm>
          <a:prstGeom prst="rect">
            <a:avLst/>
          </a:prstGeom>
          <a:noFill/>
          <a:ln>
            <a:noFill/>
          </a:ln>
        </p:spPr>
      </p:sp>
      <p:sp>
        <p:nvSpPr>
          <p:cNvPr id="548" name="Google Shape;548;p58"/>
          <p:cNvSpPr/>
          <p:nvPr>
            <p:ph idx="9" type="pic"/>
          </p:nvPr>
        </p:nvSpPr>
        <p:spPr>
          <a:xfrm>
            <a:off x="5195922" y="3489487"/>
            <a:ext cx="1643700" cy="1535100"/>
          </a:xfrm>
          <a:prstGeom prst="rect">
            <a:avLst/>
          </a:prstGeom>
          <a:noFill/>
          <a:ln>
            <a:noFill/>
          </a:ln>
        </p:spPr>
      </p:sp>
      <p:sp>
        <p:nvSpPr>
          <p:cNvPr id="549" name="Google Shape;549;p58"/>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2">
    <p:spTree>
      <p:nvGrpSpPr>
        <p:cNvPr id="550" name="Shape 550"/>
        <p:cNvGrpSpPr/>
        <p:nvPr/>
      </p:nvGrpSpPr>
      <p:grpSpPr>
        <a:xfrm>
          <a:off x="0" y="0"/>
          <a:ext cx="0" cy="0"/>
          <a:chOff x="0" y="0"/>
          <a:chExt cx="0" cy="0"/>
        </a:xfrm>
      </p:grpSpPr>
      <p:sp>
        <p:nvSpPr>
          <p:cNvPr id="551" name="Google Shape;551;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2" name="Google Shape;552;p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53" name="Google Shape;553;p5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20" Type="http://schemas.openxmlformats.org/officeDocument/2006/relationships/slideLayout" Target="../slideLayouts/slideLayout3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22" Type="http://schemas.openxmlformats.org/officeDocument/2006/relationships/slideLayout" Target="../slideLayouts/slideLayout33.xml"/><Relationship Id="rId44" Type="http://schemas.openxmlformats.org/officeDocument/2006/relationships/slideLayout" Target="../slideLayouts/slideLayout55.xml"/><Relationship Id="rId21" Type="http://schemas.openxmlformats.org/officeDocument/2006/relationships/slideLayout" Target="../slideLayouts/slideLayout32.xml"/><Relationship Id="rId43" Type="http://schemas.openxmlformats.org/officeDocument/2006/relationships/slideLayout" Target="../slideLayouts/slideLayout54.xml"/><Relationship Id="rId24" Type="http://schemas.openxmlformats.org/officeDocument/2006/relationships/slideLayout" Target="../slideLayouts/slideLayout35.xml"/><Relationship Id="rId46" Type="http://schemas.openxmlformats.org/officeDocument/2006/relationships/slideLayout" Target="../slideLayouts/slideLayout57.xml"/><Relationship Id="rId23" Type="http://schemas.openxmlformats.org/officeDocument/2006/relationships/slideLayout" Target="../slideLayouts/slideLayout34.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47" Type="http://schemas.openxmlformats.org/officeDocument/2006/relationships/theme" Target="../theme/theme3.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546400" y="679825"/>
            <a:ext cx="5254800" cy="851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400"/>
              <a:buFont typeface="Work Sans Medium"/>
              <a:buNone/>
              <a:defRPr sz="2400">
                <a:solidFill>
                  <a:schemeClr val="dk1"/>
                </a:solidFill>
                <a:latin typeface="Work Sans Medium"/>
                <a:ea typeface="Work Sans Medium"/>
                <a:cs typeface="Work Sans Medium"/>
                <a:sym typeface="Work Sans Medium"/>
              </a:defRPr>
            </a:lvl1pPr>
            <a:lvl2pPr lvl="1">
              <a:spcBef>
                <a:spcPts val="0"/>
              </a:spcBef>
              <a:spcAft>
                <a:spcPts val="0"/>
              </a:spcAft>
              <a:buSzPts val="1400"/>
              <a:buFont typeface="Work Sans"/>
              <a:buNone/>
              <a:defRPr>
                <a:latin typeface="Work Sans"/>
                <a:ea typeface="Work Sans"/>
                <a:cs typeface="Work Sans"/>
                <a:sym typeface="Work Sans"/>
              </a:defRPr>
            </a:lvl2pPr>
            <a:lvl3pPr lvl="2">
              <a:spcBef>
                <a:spcPts val="0"/>
              </a:spcBef>
              <a:spcAft>
                <a:spcPts val="0"/>
              </a:spcAft>
              <a:buSzPts val="1400"/>
              <a:buFont typeface="Work Sans"/>
              <a:buNone/>
              <a:defRPr>
                <a:latin typeface="Work Sans"/>
                <a:ea typeface="Work Sans"/>
                <a:cs typeface="Work Sans"/>
                <a:sym typeface="Work Sans"/>
              </a:defRPr>
            </a:lvl3pPr>
            <a:lvl4pPr lvl="3">
              <a:spcBef>
                <a:spcPts val="0"/>
              </a:spcBef>
              <a:spcAft>
                <a:spcPts val="0"/>
              </a:spcAft>
              <a:buSzPts val="1400"/>
              <a:buFont typeface="Work Sans"/>
              <a:buNone/>
              <a:defRPr>
                <a:latin typeface="Work Sans"/>
                <a:ea typeface="Work Sans"/>
                <a:cs typeface="Work Sans"/>
                <a:sym typeface="Work Sans"/>
              </a:defRPr>
            </a:lvl4pPr>
            <a:lvl5pPr lvl="4">
              <a:spcBef>
                <a:spcPts val="0"/>
              </a:spcBef>
              <a:spcAft>
                <a:spcPts val="0"/>
              </a:spcAft>
              <a:buSzPts val="1400"/>
              <a:buFont typeface="Work Sans"/>
              <a:buNone/>
              <a:defRPr>
                <a:latin typeface="Work Sans"/>
                <a:ea typeface="Work Sans"/>
                <a:cs typeface="Work Sans"/>
                <a:sym typeface="Work Sans"/>
              </a:defRPr>
            </a:lvl5pPr>
            <a:lvl6pPr lvl="5">
              <a:spcBef>
                <a:spcPts val="0"/>
              </a:spcBef>
              <a:spcAft>
                <a:spcPts val="0"/>
              </a:spcAft>
              <a:buSzPts val="1400"/>
              <a:buFont typeface="Work Sans"/>
              <a:buNone/>
              <a:defRPr>
                <a:latin typeface="Work Sans"/>
                <a:ea typeface="Work Sans"/>
                <a:cs typeface="Work Sans"/>
                <a:sym typeface="Work Sans"/>
              </a:defRPr>
            </a:lvl6pPr>
            <a:lvl7pPr lvl="6">
              <a:spcBef>
                <a:spcPts val="0"/>
              </a:spcBef>
              <a:spcAft>
                <a:spcPts val="0"/>
              </a:spcAft>
              <a:buSzPts val="1400"/>
              <a:buFont typeface="Work Sans"/>
              <a:buNone/>
              <a:defRPr>
                <a:latin typeface="Work Sans"/>
                <a:ea typeface="Work Sans"/>
                <a:cs typeface="Work Sans"/>
                <a:sym typeface="Work Sans"/>
              </a:defRPr>
            </a:lvl7pPr>
            <a:lvl8pPr lvl="7">
              <a:spcBef>
                <a:spcPts val="0"/>
              </a:spcBef>
              <a:spcAft>
                <a:spcPts val="0"/>
              </a:spcAft>
              <a:buSzPts val="1400"/>
              <a:buFont typeface="Work Sans"/>
              <a:buNone/>
              <a:defRPr>
                <a:latin typeface="Work Sans"/>
                <a:ea typeface="Work Sans"/>
                <a:cs typeface="Work Sans"/>
                <a:sym typeface="Work Sans"/>
              </a:defRPr>
            </a:lvl8pPr>
            <a:lvl9pPr lvl="8">
              <a:spcBef>
                <a:spcPts val="0"/>
              </a:spcBef>
              <a:spcAft>
                <a:spcPts val="0"/>
              </a:spcAft>
              <a:buSzPts val="1400"/>
              <a:buFont typeface="Work Sans"/>
              <a:buNone/>
              <a:defRPr>
                <a:latin typeface="Work Sans"/>
                <a:ea typeface="Work Sans"/>
                <a:cs typeface="Work Sans"/>
                <a:sym typeface="Work Sans"/>
              </a:defRPr>
            </a:lvl9pPr>
          </a:lstStyle>
          <a:p/>
        </p:txBody>
      </p:sp>
      <p:sp>
        <p:nvSpPr>
          <p:cNvPr id="52" name="Google Shape;52;p13"/>
          <p:cNvSpPr txBox="1"/>
          <p:nvPr>
            <p:ph idx="1" type="body"/>
          </p:nvPr>
        </p:nvSpPr>
        <p:spPr>
          <a:xfrm>
            <a:off x="1644400" y="2174225"/>
            <a:ext cx="5953200" cy="21741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1pPr>
            <a:lvl2pPr indent="-304800" lvl="1" marL="914400">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2pPr>
            <a:lvl3pPr indent="-304800" lvl="2" marL="1371600">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3pPr>
            <a:lvl4pPr indent="-304800" lvl="3" marL="1828800">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4pPr>
            <a:lvl5pPr indent="-304800" lvl="4" marL="2286000">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5pPr>
            <a:lvl6pPr indent="-304800" lvl="5" marL="2743200">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6pPr>
            <a:lvl7pPr indent="-304800" lvl="6" marL="3200400">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7pPr>
            <a:lvl8pPr indent="-304800" lvl="7" marL="3657600">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8pPr>
            <a:lvl9pPr indent="-304800" lvl="8" marL="4114800">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9pPr>
          </a:lstStyle>
          <a:p/>
        </p:txBody>
      </p:sp>
      <p:sp>
        <p:nvSpPr>
          <p:cNvPr id="53" name="Google Shape;53;p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Work Sans"/>
                <a:ea typeface="Work Sans"/>
                <a:cs typeface="Work Sans"/>
                <a:sym typeface="Work Sans"/>
              </a:defRPr>
            </a:lvl1pPr>
            <a:lvl2pPr lvl="1" algn="r">
              <a:buNone/>
              <a:defRPr sz="1300">
                <a:solidFill>
                  <a:schemeClr val="dk1"/>
                </a:solidFill>
                <a:latin typeface="Work Sans"/>
                <a:ea typeface="Work Sans"/>
                <a:cs typeface="Work Sans"/>
                <a:sym typeface="Work Sans"/>
              </a:defRPr>
            </a:lvl2pPr>
            <a:lvl3pPr lvl="2" algn="r">
              <a:buNone/>
              <a:defRPr sz="1300">
                <a:solidFill>
                  <a:schemeClr val="dk1"/>
                </a:solidFill>
                <a:latin typeface="Work Sans"/>
                <a:ea typeface="Work Sans"/>
                <a:cs typeface="Work Sans"/>
                <a:sym typeface="Work Sans"/>
              </a:defRPr>
            </a:lvl3pPr>
            <a:lvl4pPr lvl="3" algn="r">
              <a:buNone/>
              <a:defRPr sz="1300">
                <a:solidFill>
                  <a:schemeClr val="dk1"/>
                </a:solidFill>
                <a:latin typeface="Work Sans"/>
                <a:ea typeface="Work Sans"/>
                <a:cs typeface="Work Sans"/>
                <a:sym typeface="Work Sans"/>
              </a:defRPr>
            </a:lvl4pPr>
            <a:lvl5pPr lvl="4" algn="r">
              <a:buNone/>
              <a:defRPr sz="1300">
                <a:solidFill>
                  <a:schemeClr val="dk1"/>
                </a:solidFill>
                <a:latin typeface="Work Sans"/>
                <a:ea typeface="Work Sans"/>
                <a:cs typeface="Work Sans"/>
                <a:sym typeface="Work Sans"/>
              </a:defRPr>
            </a:lvl5pPr>
            <a:lvl6pPr lvl="5" algn="r">
              <a:buNone/>
              <a:defRPr sz="1300">
                <a:solidFill>
                  <a:schemeClr val="dk1"/>
                </a:solidFill>
                <a:latin typeface="Work Sans"/>
                <a:ea typeface="Work Sans"/>
                <a:cs typeface="Work Sans"/>
                <a:sym typeface="Work Sans"/>
              </a:defRPr>
            </a:lvl6pPr>
            <a:lvl7pPr lvl="6" algn="r">
              <a:buNone/>
              <a:defRPr sz="1300">
                <a:solidFill>
                  <a:schemeClr val="dk1"/>
                </a:solidFill>
                <a:latin typeface="Work Sans"/>
                <a:ea typeface="Work Sans"/>
                <a:cs typeface="Work Sans"/>
                <a:sym typeface="Work Sans"/>
              </a:defRPr>
            </a:lvl7pPr>
            <a:lvl8pPr lvl="7" algn="r">
              <a:buNone/>
              <a:defRPr sz="1300">
                <a:solidFill>
                  <a:schemeClr val="dk1"/>
                </a:solidFill>
                <a:latin typeface="Work Sans"/>
                <a:ea typeface="Work Sans"/>
                <a:cs typeface="Work Sans"/>
                <a:sym typeface="Work Sans"/>
              </a:defRPr>
            </a:lvl8pPr>
            <a:lvl9pPr lvl="8" algn="r">
              <a:buNone/>
              <a:defRPr sz="1300">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92">
          <p15:clr>
            <a:srgbClr val="E46962"/>
          </p15:clr>
        </p15:guide>
        <p15:guide id="2" orient="horz" pos="3148">
          <p15:clr>
            <a:srgbClr val="E46962"/>
          </p15:clr>
        </p15:guide>
        <p15:guide id="3" pos="92">
          <p15:clr>
            <a:srgbClr val="E46962"/>
          </p15:clr>
        </p15:guide>
        <p15:guide id="4" pos="217">
          <p15:clr>
            <a:srgbClr val="E46962"/>
          </p15:clr>
        </p15:guide>
        <p15:guide id="5" pos="591">
          <p15:clr>
            <a:srgbClr val="E46962"/>
          </p15:clr>
        </p15:guide>
        <p15:guide id="6" pos="666">
          <p15:clr>
            <a:srgbClr val="E46962"/>
          </p15:clr>
        </p15:guide>
        <p15:guide id="7" pos="1041">
          <p15:clr>
            <a:srgbClr val="E46962"/>
          </p15:clr>
        </p15:guide>
        <p15:guide id="8" pos="1117">
          <p15:clr>
            <a:srgbClr val="E46962"/>
          </p15:clr>
        </p15:guide>
        <p15:guide id="9" pos="1491">
          <p15:clr>
            <a:srgbClr val="E46962"/>
          </p15:clr>
        </p15:guide>
        <p15:guide id="10" pos="1567">
          <p15:clr>
            <a:srgbClr val="E46962"/>
          </p15:clr>
        </p15:guide>
        <p15:guide id="11" pos="1942">
          <p15:clr>
            <a:srgbClr val="E46962"/>
          </p15:clr>
        </p15:guide>
        <p15:guide id="12" pos="2017">
          <p15:clr>
            <a:srgbClr val="E46962"/>
          </p15:clr>
        </p15:guide>
        <p15:guide id="13" pos="2392">
          <p15:clr>
            <a:srgbClr val="E46962"/>
          </p15:clr>
        </p15:guide>
        <p15:guide id="14" pos="2467">
          <p15:clr>
            <a:srgbClr val="E46962"/>
          </p15:clr>
        </p15:guide>
        <p15:guide id="15" pos="2842">
          <p15:clr>
            <a:srgbClr val="E46962"/>
          </p15:clr>
        </p15:guide>
        <p15:guide id="16" pos="2917">
          <p15:clr>
            <a:srgbClr val="E46962"/>
          </p15:clr>
        </p15:guide>
        <p15:guide id="17" pos="3292">
          <p15:clr>
            <a:srgbClr val="E46962"/>
          </p15:clr>
        </p15:guide>
        <p15:guide id="18" pos="3367">
          <p15:clr>
            <a:srgbClr val="E46962"/>
          </p15:clr>
        </p15:guide>
        <p15:guide id="19" pos="3742">
          <p15:clr>
            <a:srgbClr val="E46962"/>
          </p15:clr>
        </p15:guide>
        <p15:guide id="20" pos="3817">
          <p15:clr>
            <a:srgbClr val="E46962"/>
          </p15:clr>
        </p15:guide>
        <p15:guide id="21" pos="4192">
          <p15:clr>
            <a:srgbClr val="E46962"/>
          </p15:clr>
        </p15:guide>
        <p15:guide id="22" pos="4268">
          <p15:clr>
            <a:srgbClr val="E46962"/>
          </p15:clr>
        </p15:guide>
        <p15:guide id="23" pos="4642">
          <p15:clr>
            <a:srgbClr val="E46962"/>
          </p15:clr>
        </p15:guide>
        <p15:guide id="24" pos="4718">
          <p15:clr>
            <a:srgbClr val="E46962"/>
          </p15:clr>
        </p15:guide>
        <p15:guide id="25" pos="5168">
          <p15:clr>
            <a:srgbClr val="E46962"/>
          </p15:clr>
        </p15:guide>
        <p15:guide id="26" pos="5093">
          <p15:clr>
            <a:srgbClr val="E46962"/>
          </p15:clr>
        </p15:guide>
        <p15:guide id="27" pos="5543">
          <p15:clr>
            <a:srgbClr val="E46962"/>
          </p15:clr>
        </p15:guide>
        <p15:guide id="28" pos="5668">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16.jpg"/><Relationship Id="rId4" Type="http://schemas.openxmlformats.org/officeDocument/2006/relationships/image" Target="../media/image13.jpg"/><Relationship Id="rId5" Type="http://schemas.openxmlformats.org/officeDocument/2006/relationships/image" Target="../media/image19.jpg"/><Relationship Id="rId6" Type="http://schemas.openxmlformats.org/officeDocument/2006/relationships/image" Target="../media/image22.jpg"/><Relationship Id="rId7" Type="http://schemas.openxmlformats.org/officeDocument/2006/relationships/image" Target="../media/image23.jpg"/><Relationship Id="rId8"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4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30.jpg"/><Relationship Id="rId4" Type="http://schemas.openxmlformats.org/officeDocument/2006/relationships/image" Target="../media/image2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 Id="rId3" Type="http://schemas.openxmlformats.org/officeDocument/2006/relationships/image" Target="../media/image32.jpg"/><Relationship Id="rId4" Type="http://schemas.openxmlformats.org/officeDocument/2006/relationships/image" Target="../media/image2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 Id="rId3" Type="http://schemas.openxmlformats.org/officeDocument/2006/relationships/image" Target="../media/image27.jpg"/><Relationship Id="rId4" Type="http://schemas.openxmlformats.org/officeDocument/2006/relationships/image" Target="../media/image2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 Id="rId3" Type="http://schemas.openxmlformats.org/officeDocument/2006/relationships/image" Target="../media/image11.png"/><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0.xml"/><Relationship Id="rId3" Type="http://schemas.openxmlformats.org/officeDocument/2006/relationships/image" Target="../media/image12.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3.xml"/><Relationship Id="rId3" Type="http://schemas.openxmlformats.org/officeDocument/2006/relationships/image" Target="../media/image1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7.xml"/><Relationship Id="rId3" Type="http://schemas.openxmlformats.org/officeDocument/2006/relationships/image" Target="../media/image2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0.xml"/><Relationship Id="rId3" Type="http://schemas.openxmlformats.org/officeDocument/2006/relationships/image" Target="../media/image34.png"/><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2.xml"/><Relationship Id="rId3" Type="http://schemas.openxmlformats.org/officeDocument/2006/relationships/image" Target="../media/image42.jpg"/><Relationship Id="rId4" Type="http://schemas.openxmlformats.org/officeDocument/2006/relationships/image" Target="../media/image40.jpg"/><Relationship Id="rId5" Type="http://schemas.openxmlformats.org/officeDocument/2006/relationships/image" Target="../media/image4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5.xml"/><Relationship Id="rId3" Type="http://schemas.openxmlformats.org/officeDocument/2006/relationships/image" Target="../media/image2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6.xml"/><Relationship Id="rId3" Type="http://schemas.openxmlformats.org/officeDocument/2006/relationships/image" Target="../media/image2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1.xml"/><Relationship Id="rId3" Type="http://schemas.openxmlformats.org/officeDocument/2006/relationships/image" Target="../media/image38.jpg"/><Relationship Id="rId4" Type="http://schemas.openxmlformats.org/officeDocument/2006/relationships/image" Target="../media/image3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2.xml"/><Relationship Id="rId3" Type="http://schemas.openxmlformats.org/officeDocument/2006/relationships/image" Target="../media/image36.jpg"/><Relationship Id="rId4" Type="http://schemas.openxmlformats.org/officeDocument/2006/relationships/image" Target="../media/image4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4.xml"/><Relationship Id="rId3" Type="http://schemas.openxmlformats.org/officeDocument/2006/relationships/image" Target="../media/image41.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5.xml"/><Relationship Id="rId3" Type="http://schemas.openxmlformats.org/officeDocument/2006/relationships/image" Target="../media/image37.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7.xml"/><Relationship Id="rId3" Type="http://schemas.openxmlformats.org/officeDocument/2006/relationships/image" Target="../media/image45.jpg"/><Relationship Id="rId4" Type="http://schemas.openxmlformats.org/officeDocument/2006/relationships/image" Target="../media/image4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8.xml"/><Relationship Id="rId3" Type="http://schemas.openxmlformats.org/officeDocument/2006/relationships/image" Target="../media/image4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9.xml"/><Relationship Id="rId3" Type="http://schemas.openxmlformats.org/officeDocument/2006/relationships/image" Target="../media/image4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1.xml"/><Relationship Id="rId3" Type="http://schemas.openxmlformats.org/officeDocument/2006/relationships/image" Target="../media/image35.png"/><Relationship Id="rId4" Type="http://schemas.openxmlformats.org/officeDocument/2006/relationships/hyperlink" Target="https://forms.gle/RWop6ftG14Ajsw5N9" TargetMode="External"/><Relationship Id="rId5" Type="http://schemas.openxmlformats.org/officeDocument/2006/relationships/hyperlink" Target="https://forms.gle/RWop6ftG14Ajsw5N9" TargetMode="External"/><Relationship Id="rId6" Type="http://schemas.openxmlformats.org/officeDocument/2006/relationships/hyperlink" Target="mailto:Schluepcat@fssd.org" TargetMode="External"/><Relationship Id="rId7" Type="http://schemas.openxmlformats.org/officeDocument/2006/relationships/hyperlink" Target="mailto:Gramermar@fssd.org"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2.xml"/><Relationship Id="rId3" Type="http://schemas.openxmlformats.org/officeDocument/2006/relationships/hyperlink" Target="https://www.nea.org/nea-today/all-news-articles/building-culture-classroom-collaboration" TargetMode="External"/><Relationship Id="rId4" Type="http://schemas.openxmlformats.org/officeDocument/2006/relationships/hyperlink" Target="https://theecmconsultant.com/elements-of-collaboration/" TargetMode="External"/><Relationship Id="rId9" Type="http://schemas.openxmlformats.org/officeDocument/2006/relationships/hyperlink" Target="https://www.dianealber.com/collections/spot-series?gadid=508726564025&amp;gad_source=1&amp;gad_campaignid=19555317509&amp;gbraid=0AAAAABrc5K4e0oVmDbqOS9YAi476rxvB4&amp;gclid=EAIaIQobChMIzIOTjIPbjQMVhZ5aBR1YrwgaEAAYASAAEgK4rPD_BwE" TargetMode="External"/><Relationship Id="rId5" Type="http://schemas.openxmlformats.org/officeDocument/2006/relationships/hyperlink" Target="https://www.gerardfriel.com/instructional-design/social-learning-theory/" TargetMode="External"/><Relationship Id="rId6" Type="http://schemas.openxmlformats.org/officeDocument/2006/relationships/hyperlink" Target="https://theautismhelper.com/use-prompts-effectively-efficiently/" TargetMode="External"/><Relationship Id="rId7" Type="http://schemas.openxmlformats.org/officeDocument/2006/relationships/hyperlink" Target="https://www.sensationalbrain.com/" TargetMode="External"/><Relationship Id="rId8" Type="http://schemas.openxmlformats.org/officeDocument/2006/relationships/hyperlink" Target="https://www.lwtears.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60"/>
          <p:cNvSpPr txBox="1"/>
          <p:nvPr>
            <p:ph idx="1" type="subTitle"/>
          </p:nvPr>
        </p:nvSpPr>
        <p:spPr>
          <a:xfrm>
            <a:off x="6774850" y="0"/>
            <a:ext cx="2369100" cy="198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br>
              <a:rPr lang="en"/>
            </a:br>
            <a:r>
              <a:rPr lang="en"/>
              <a:t>A Framework for Lasting Impact</a:t>
            </a:r>
            <a:endParaRPr/>
          </a:p>
        </p:txBody>
      </p:sp>
      <p:sp>
        <p:nvSpPr>
          <p:cNvPr id="559" name="Google Shape;559;p60"/>
          <p:cNvSpPr txBox="1"/>
          <p:nvPr>
            <p:ph type="title"/>
          </p:nvPr>
        </p:nvSpPr>
        <p:spPr>
          <a:xfrm>
            <a:off x="0" y="0"/>
            <a:ext cx="6655200" cy="323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br>
              <a:rPr lang="en" sz="4900"/>
            </a:br>
            <a:r>
              <a:rPr lang="en" sz="4900"/>
              <a:t>Empowering Special Education Through</a:t>
            </a:r>
            <a:br>
              <a:rPr lang="en" sz="4700"/>
            </a:br>
            <a:r>
              <a:rPr b="1" lang="en" sz="3900"/>
              <a:t>C</a:t>
            </a:r>
            <a:r>
              <a:rPr lang="en" sz="3900"/>
              <a:t>ollaboration, </a:t>
            </a:r>
            <a:r>
              <a:rPr b="1" lang="en" sz="3900"/>
              <a:t>C</a:t>
            </a:r>
            <a:r>
              <a:rPr lang="en" sz="3900"/>
              <a:t>reativity, and </a:t>
            </a:r>
            <a:r>
              <a:rPr b="1" lang="en" sz="3900"/>
              <a:t>C</a:t>
            </a:r>
            <a:r>
              <a:rPr lang="en" sz="3900"/>
              <a:t>onsistency.</a:t>
            </a:r>
            <a:endParaRPr sz="3900"/>
          </a:p>
        </p:txBody>
      </p:sp>
      <p:sp>
        <p:nvSpPr>
          <p:cNvPr id="560" name="Google Shape;560;p60"/>
          <p:cNvSpPr txBox="1"/>
          <p:nvPr>
            <p:ph idx="3" type="body"/>
          </p:nvPr>
        </p:nvSpPr>
        <p:spPr>
          <a:xfrm>
            <a:off x="131700" y="3396350"/>
            <a:ext cx="8809800" cy="160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a:t>Presented by:</a:t>
            </a:r>
            <a:endParaRPr b="1" sz="1900"/>
          </a:p>
          <a:p>
            <a:pPr indent="0" lvl="0" marL="0" rtl="0" algn="l">
              <a:spcBef>
                <a:spcPts val="0"/>
              </a:spcBef>
              <a:spcAft>
                <a:spcPts val="0"/>
              </a:spcAft>
              <a:buNone/>
            </a:pPr>
            <a:br>
              <a:rPr lang="en" sz="1900"/>
            </a:br>
            <a:r>
              <a:rPr lang="en" sz="1900"/>
              <a:t>Mary Gramer, COTA/L (Franklin Special District)</a:t>
            </a:r>
            <a:endParaRPr sz="1900"/>
          </a:p>
          <a:p>
            <a:pPr indent="0" lvl="0" marL="0" rtl="0" algn="l">
              <a:spcBef>
                <a:spcPts val="0"/>
              </a:spcBef>
              <a:spcAft>
                <a:spcPts val="0"/>
              </a:spcAft>
              <a:buNone/>
            </a:pPr>
            <a:r>
              <a:rPr lang="en" sz="1900"/>
              <a:t>Camille Schluep, Special Education Teacher (Franklin Special District)</a:t>
            </a:r>
            <a:r>
              <a:rPr lang="en" sz="3200"/>
              <a:t> </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69"/>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32" name="Google Shape;632;p69"/>
          <p:cNvSpPr txBox="1"/>
          <p:nvPr>
            <p:ph type="title"/>
          </p:nvPr>
        </p:nvSpPr>
        <p:spPr>
          <a:xfrm>
            <a:off x="747600" y="436600"/>
            <a:ext cx="8254800" cy="4377600"/>
          </a:xfrm>
          <a:prstGeom prst="rect">
            <a:avLst/>
          </a:prstGeom>
        </p:spPr>
        <p:txBody>
          <a:bodyPr anchorCtr="0" anchor="b" bIns="91425" lIns="91425" spcFirstLastPara="1" rIns="91425" wrap="square" tIns="91425">
            <a:noAutofit/>
          </a:bodyPr>
          <a:lstStyle/>
          <a:p>
            <a:pPr indent="-482600" lvl="0" marL="457200" rtl="0" algn="l">
              <a:spcBef>
                <a:spcPts val="0"/>
              </a:spcBef>
              <a:spcAft>
                <a:spcPts val="0"/>
              </a:spcAft>
              <a:buSzPts val="4000"/>
              <a:buFont typeface="Georgia"/>
              <a:buChar char="●"/>
            </a:pPr>
            <a:r>
              <a:rPr lang="en" sz="4000">
                <a:latin typeface="Georgia"/>
                <a:ea typeface="Georgia"/>
                <a:cs typeface="Georgia"/>
                <a:sym typeface="Georgia"/>
              </a:rPr>
              <a:t>The Student</a:t>
            </a:r>
            <a:endParaRPr sz="4000">
              <a:latin typeface="Georgia"/>
              <a:ea typeface="Georgia"/>
              <a:cs typeface="Georgia"/>
              <a:sym typeface="Georgia"/>
            </a:endParaRPr>
          </a:p>
          <a:p>
            <a:pPr indent="-482600" lvl="0" marL="457200" rtl="0" algn="l">
              <a:spcBef>
                <a:spcPts val="0"/>
              </a:spcBef>
              <a:spcAft>
                <a:spcPts val="0"/>
              </a:spcAft>
              <a:buSzPts val="4000"/>
              <a:buFont typeface="Georgia"/>
              <a:buChar char="●"/>
            </a:pPr>
            <a:r>
              <a:rPr lang="en" sz="4000">
                <a:latin typeface="Georgia"/>
                <a:ea typeface="Georgia"/>
                <a:cs typeface="Georgia"/>
                <a:sym typeface="Georgia"/>
              </a:rPr>
              <a:t>The Students’ family</a:t>
            </a:r>
            <a:endParaRPr sz="4000">
              <a:latin typeface="Georgia"/>
              <a:ea typeface="Georgia"/>
              <a:cs typeface="Georgia"/>
              <a:sym typeface="Georgia"/>
            </a:endParaRPr>
          </a:p>
          <a:p>
            <a:pPr indent="-482600" lvl="0" marL="457200" rtl="0" algn="l">
              <a:spcBef>
                <a:spcPts val="0"/>
              </a:spcBef>
              <a:spcAft>
                <a:spcPts val="0"/>
              </a:spcAft>
              <a:buSzPts val="4000"/>
              <a:buFont typeface="Georgia"/>
              <a:buChar char="●"/>
            </a:pPr>
            <a:r>
              <a:rPr lang="en" sz="4000">
                <a:latin typeface="Georgia"/>
                <a:ea typeface="Georgia"/>
                <a:cs typeface="Georgia"/>
                <a:sym typeface="Georgia"/>
              </a:rPr>
              <a:t>General Education Teacher</a:t>
            </a:r>
            <a:endParaRPr sz="4000">
              <a:latin typeface="Georgia"/>
              <a:ea typeface="Georgia"/>
              <a:cs typeface="Georgia"/>
              <a:sym typeface="Georgia"/>
            </a:endParaRPr>
          </a:p>
          <a:p>
            <a:pPr indent="-482600" lvl="0" marL="457200" rtl="0" algn="l">
              <a:spcBef>
                <a:spcPts val="0"/>
              </a:spcBef>
              <a:spcAft>
                <a:spcPts val="0"/>
              </a:spcAft>
              <a:buSzPts val="4000"/>
              <a:buFont typeface="Georgia"/>
              <a:buChar char="●"/>
            </a:pPr>
            <a:r>
              <a:rPr lang="en" sz="4000">
                <a:latin typeface="Georgia"/>
                <a:ea typeface="Georgia"/>
                <a:cs typeface="Georgia"/>
                <a:sym typeface="Georgia"/>
              </a:rPr>
              <a:t>Related Service Providers</a:t>
            </a:r>
            <a:endParaRPr sz="4000">
              <a:latin typeface="Georgia"/>
              <a:ea typeface="Georgia"/>
              <a:cs typeface="Georgia"/>
              <a:sym typeface="Georgia"/>
            </a:endParaRPr>
          </a:p>
          <a:p>
            <a:pPr indent="-482600" lvl="0" marL="457200" rtl="0" algn="l">
              <a:spcBef>
                <a:spcPts val="0"/>
              </a:spcBef>
              <a:spcAft>
                <a:spcPts val="0"/>
              </a:spcAft>
              <a:buSzPts val="4000"/>
              <a:buFont typeface="Georgia"/>
              <a:buChar char="●"/>
            </a:pPr>
            <a:r>
              <a:rPr lang="en" sz="4000">
                <a:latin typeface="Georgia"/>
                <a:ea typeface="Georgia"/>
                <a:cs typeface="Georgia"/>
                <a:sym typeface="Georgia"/>
              </a:rPr>
              <a:t>Paraprofessionals/TA</a:t>
            </a:r>
            <a:endParaRPr sz="4000">
              <a:latin typeface="Georgia"/>
              <a:ea typeface="Georgia"/>
              <a:cs typeface="Georgia"/>
              <a:sym typeface="Georgia"/>
            </a:endParaRPr>
          </a:p>
          <a:p>
            <a:pPr indent="-482600" lvl="0" marL="457200" rtl="0" algn="l">
              <a:spcBef>
                <a:spcPts val="0"/>
              </a:spcBef>
              <a:spcAft>
                <a:spcPts val="0"/>
              </a:spcAft>
              <a:buSzPts val="4000"/>
              <a:buFont typeface="Georgia"/>
              <a:buChar char="●"/>
            </a:pPr>
            <a:r>
              <a:rPr lang="en" sz="4000">
                <a:latin typeface="Georgia"/>
                <a:ea typeface="Georgia"/>
                <a:cs typeface="Georgia"/>
                <a:sym typeface="Georgia"/>
              </a:rPr>
              <a:t>Administration</a:t>
            </a:r>
            <a:endParaRPr sz="4000">
              <a:latin typeface="Georgia"/>
              <a:ea typeface="Georgia"/>
              <a:cs typeface="Georgia"/>
              <a:sym typeface="Georgia"/>
            </a:endParaRPr>
          </a:p>
          <a:p>
            <a:pPr indent="-482600" lvl="0" marL="457200" rtl="0" algn="l">
              <a:spcBef>
                <a:spcPts val="0"/>
              </a:spcBef>
              <a:spcAft>
                <a:spcPts val="0"/>
              </a:spcAft>
              <a:buSzPts val="4000"/>
              <a:buFont typeface="Georgia"/>
              <a:buChar char="●"/>
            </a:pPr>
            <a:r>
              <a:rPr lang="en" sz="4000">
                <a:latin typeface="Georgia"/>
                <a:ea typeface="Georgia"/>
                <a:cs typeface="Georgia"/>
                <a:sym typeface="Georgia"/>
              </a:rPr>
              <a:t>Instructional Coaches</a:t>
            </a:r>
            <a:endParaRPr sz="4000">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70"/>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38" name="Google Shape;638;p70"/>
          <p:cNvSpPr txBox="1"/>
          <p:nvPr>
            <p:ph type="title"/>
          </p:nvPr>
        </p:nvSpPr>
        <p:spPr>
          <a:xfrm>
            <a:off x="747600" y="0"/>
            <a:ext cx="8254800" cy="4605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5800"/>
              <a:t>What should collaboration look like in Special Education?</a:t>
            </a:r>
            <a:endParaRPr b="1" sz="5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71"/>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44" name="Google Shape;644;p71"/>
          <p:cNvSpPr txBox="1"/>
          <p:nvPr>
            <p:ph type="title"/>
          </p:nvPr>
        </p:nvSpPr>
        <p:spPr>
          <a:xfrm>
            <a:off x="747600" y="0"/>
            <a:ext cx="8254800" cy="462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4000"/>
          </a:p>
          <a:p>
            <a:pPr indent="-457200" lvl="0" marL="457200" rtl="0" algn="l">
              <a:spcBef>
                <a:spcPts val="0"/>
              </a:spcBef>
              <a:spcAft>
                <a:spcPts val="0"/>
              </a:spcAft>
              <a:buSzPts val="3600"/>
              <a:buFont typeface="Georgia"/>
              <a:buChar char="●"/>
            </a:pPr>
            <a:r>
              <a:rPr lang="en" sz="3600">
                <a:latin typeface="Georgia"/>
                <a:ea typeface="Georgia"/>
                <a:cs typeface="Georgia"/>
                <a:sym typeface="Georgia"/>
              </a:rPr>
              <a:t>Planning with related service providers to support the students’ IEP goals.</a:t>
            </a:r>
            <a:endParaRPr sz="3600">
              <a:latin typeface="Georgia"/>
              <a:ea typeface="Georgia"/>
              <a:cs typeface="Georgia"/>
              <a:sym typeface="Georgia"/>
            </a:endParaRPr>
          </a:p>
          <a:p>
            <a:pPr indent="-457200" lvl="0" marL="457200" rtl="0" algn="l">
              <a:spcBef>
                <a:spcPts val="0"/>
              </a:spcBef>
              <a:spcAft>
                <a:spcPts val="0"/>
              </a:spcAft>
              <a:buSzPts val="3600"/>
              <a:buFont typeface="Georgia"/>
              <a:buChar char="●"/>
            </a:pPr>
            <a:r>
              <a:rPr lang="en" sz="3600">
                <a:latin typeface="Georgia"/>
                <a:ea typeface="Georgia"/>
                <a:cs typeface="Georgia"/>
                <a:sym typeface="Georgia"/>
              </a:rPr>
              <a:t>Attending grade level PLC’s to review data and discuss accommodations or modifications for future assessments.</a:t>
            </a:r>
            <a:endParaRPr sz="3600">
              <a:latin typeface="Georgia"/>
              <a:ea typeface="Georgia"/>
              <a:cs typeface="Georgia"/>
              <a:sym typeface="Georgia"/>
            </a:endParaRPr>
          </a:p>
          <a:p>
            <a:pPr indent="0" lvl="0" marL="457200" rtl="0" algn="l">
              <a:spcBef>
                <a:spcPts val="0"/>
              </a:spcBef>
              <a:spcAft>
                <a:spcPts val="0"/>
              </a:spcAft>
              <a:buNone/>
            </a:pPr>
            <a:r>
              <a:t/>
            </a:r>
            <a:endParaRPr sz="3600">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72"/>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50" name="Google Shape;650;p72"/>
          <p:cNvSpPr txBox="1"/>
          <p:nvPr>
            <p:ph type="title"/>
          </p:nvPr>
        </p:nvSpPr>
        <p:spPr>
          <a:xfrm>
            <a:off x="747600" y="0"/>
            <a:ext cx="8254800" cy="4998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4000">
              <a:latin typeface="Georgia"/>
              <a:ea typeface="Georgia"/>
              <a:cs typeface="Georgia"/>
              <a:sym typeface="Georgia"/>
            </a:endParaRPr>
          </a:p>
          <a:p>
            <a:pPr indent="-457200" lvl="0" marL="457200" rtl="0" algn="l">
              <a:spcBef>
                <a:spcPts val="0"/>
              </a:spcBef>
              <a:spcAft>
                <a:spcPts val="0"/>
              </a:spcAft>
              <a:buSzPts val="3600"/>
              <a:buFont typeface="Georgia"/>
              <a:buChar char="●"/>
            </a:pPr>
            <a:r>
              <a:rPr lang="en" sz="3600">
                <a:latin typeface="Georgia"/>
                <a:ea typeface="Georgia"/>
                <a:cs typeface="Georgia"/>
                <a:sym typeface="Georgia"/>
              </a:rPr>
              <a:t>Collective responsibility to educate the student.</a:t>
            </a:r>
            <a:endParaRPr sz="3600">
              <a:latin typeface="Georgia"/>
              <a:ea typeface="Georgia"/>
              <a:cs typeface="Georgia"/>
              <a:sym typeface="Georgia"/>
            </a:endParaRPr>
          </a:p>
          <a:p>
            <a:pPr indent="-457200" lvl="0" marL="457200" rtl="0" algn="l">
              <a:spcBef>
                <a:spcPts val="0"/>
              </a:spcBef>
              <a:spcAft>
                <a:spcPts val="0"/>
              </a:spcAft>
              <a:buSzPts val="3600"/>
              <a:buFont typeface="Georgia"/>
              <a:buChar char="●"/>
            </a:pPr>
            <a:r>
              <a:rPr lang="en" sz="3600">
                <a:latin typeface="Georgia"/>
                <a:ea typeface="Georgia"/>
                <a:cs typeface="Georgia"/>
                <a:sym typeface="Georgia"/>
              </a:rPr>
              <a:t>Discussing strategies to maintain consistency across settings.</a:t>
            </a:r>
            <a:endParaRPr sz="3600">
              <a:latin typeface="Georgia"/>
              <a:ea typeface="Georgia"/>
              <a:cs typeface="Georgia"/>
              <a:sym typeface="Georgia"/>
            </a:endParaRPr>
          </a:p>
          <a:p>
            <a:pPr indent="-457200" lvl="0" marL="457200" rtl="0" algn="l">
              <a:spcBef>
                <a:spcPts val="0"/>
              </a:spcBef>
              <a:spcAft>
                <a:spcPts val="0"/>
              </a:spcAft>
              <a:buSzPts val="3600"/>
              <a:buFont typeface="Georgia"/>
              <a:buChar char="●"/>
            </a:pPr>
            <a:r>
              <a:rPr lang="en" sz="3600">
                <a:latin typeface="Georgia"/>
                <a:ea typeface="Georgia"/>
                <a:cs typeface="Georgia"/>
                <a:sym typeface="Georgia"/>
              </a:rPr>
              <a:t>Providing student based training to help support all stakeholders.</a:t>
            </a:r>
            <a:br>
              <a:rPr lang="en" sz="3600">
                <a:latin typeface="Georgia"/>
                <a:ea typeface="Georgia"/>
                <a:cs typeface="Georgia"/>
                <a:sym typeface="Georgia"/>
              </a:rPr>
            </a:br>
            <a:endParaRPr sz="3600">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73"/>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56" name="Google Shape;656;p73"/>
          <p:cNvSpPr txBox="1"/>
          <p:nvPr>
            <p:ph type="title"/>
          </p:nvPr>
        </p:nvSpPr>
        <p:spPr>
          <a:xfrm>
            <a:off x="747600" y="0"/>
            <a:ext cx="8254800" cy="4605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4000"/>
          </a:p>
          <a:p>
            <a:pPr indent="-457200" lvl="0" marL="457200" rtl="0" algn="l">
              <a:spcBef>
                <a:spcPts val="0"/>
              </a:spcBef>
              <a:spcAft>
                <a:spcPts val="0"/>
              </a:spcAft>
              <a:buSzPts val="3600"/>
              <a:buFont typeface="Georgia"/>
              <a:buChar char="●"/>
            </a:pPr>
            <a:r>
              <a:rPr lang="en" sz="3600">
                <a:latin typeface="Georgia"/>
                <a:ea typeface="Georgia"/>
                <a:cs typeface="Georgia"/>
                <a:sym typeface="Georgia"/>
              </a:rPr>
              <a:t>Checking in with paraprofessionals who support the student.</a:t>
            </a:r>
            <a:endParaRPr sz="3600">
              <a:latin typeface="Georgia"/>
              <a:ea typeface="Georgia"/>
              <a:cs typeface="Georgia"/>
              <a:sym typeface="Georgia"/>
            </a:endParaRPr>
          </a:p>
          <a:p>
            <a:pPr indent="-457200" lvl="0" marL="457200" rtl="0" algn="l">
              <a:spcBef>
                <a:spcPts val="0"/>
              </a:spcBef>
              <a:spcAft>
                <a:spcPts val="0"/>
              </a:spcAft>
              <a:buSzPts val="3600"/>
              <a:buFont typeface="Georgia"/>
              <a:buChar char="●"/>
            </a:pPr>
            <a:r>
              <a:rPr lang="en" sz="3600">
                <a:latin typeface="Georgia"/>
                <a:ea typeface="Georgia"/>
                <a:cs typeface="Georgia"/>
                <a:sym typeface="Georgia"/>
              </a:rPr>
              <a:t>Teaching new behavior strategies to all team members.</a:t>
            </a:r>
            <a:endParaRPr sz="3600">
              <a:latin typeface="Georgia"/>
              <a:ea typeface="Georgia"/>
              <a:cs typeface="Georgia"/>
              <a:sym typeface="Georgia"/>
            </a:endParaRPr>
          </a:p>
          <a:p>
            <a:pPr indent="-457200" lvl="0" marL="457200" rtl="0" algn="l">
              <a:spcBef>
                <a:spcPts val="0"/>
              </a:spcBef>
              <a:spcAft>
                <a:spcPts val="0"/>
              </a:spcAft>
              <a:buSzPts val="3600"/>
              <a:buFont typeface="Georgia"/>
              <a:buChar char="●"/>
            </a:pPr>
            <a:r>
              <a:rPr lang="en" sz="3600">
                <a:latin typeface="Georgia"/>
                <a:ea typeface="Georgia"/>
                <a:cs typeface="Georgia"/>
                <a:sym typeface="Georgia"/>
              </a:rPr>
              <a:t>Reviewing iep and behavior data as a collaborative team.</a:t>
            </a:r>
            <a:endParaRPr sz="3600">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74"/>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Georgia"/>
                <a:ea typeface="Georgia"/>
                <a:cs typeface="Georgia"/>
                <a:sym typeface="Georgia"/>
              </a:rPr>
              <a:t>Speech and Language Therapist can collaborate with the students team to provide communication boards, visuals, and support with implementation of communication devices in the general education setting.</a:t>
            </a:r>
            <a:endParaRPr>
              <a:latin typeface="Georgia"/>
              <a:ea typeface="Georgia"/>
              <a:cs typeface="Georgia"/>
              <a:sym typeface="Georgia"/>
            </a:endParaRPr>
          </a:p>
          <a:p>
            <a:pPr indent="0" lvl="0" marL="0" rtl="0" algn="ctr">
              <a:spcBef>
                <a:spcPts val="0"/>
              </a:spcBef>
              <a:spcAft>
                <a:spcPts val="0"/>
              </a:spcAft>
              <a:buNone/>
            </a:pPr>
            <a:r>
              <a:t/>
            </a:r>
            <a:endParaRPr>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id="666" name="Google Shape;666;p75" title="Screenshot 2025-06-06 at 8.52.25 AM.png"/>
          <p:cNvPicPr preferRelativeResize="0"/>
          <p:nvPr/>
        </p:nvPicPr>
        <p:blipFill rotWithShape="1">
          <a:blip r:embed="rId3">
            <a:alphaModFix/>
          </a:blip>
          <a:srcRect b="12377" l="36162" r="35318" t="31077"/>
          <a:stretch/>
        </p:blipFill>
        <p:spPr>
          <a:xfrm>
            <a:off x="840000" y="852000"/>
            <a:ext cx="2618598" cy="3294000"/>
          </a:xfrm>
          <a:prstGeom prst="rect">
            <a:avLst/>
          </a:prstGeom>
          <a:noFill/>
          <a:ln>
            <a:noFill/>
          </a:ln>
        </p:spPr>
      </p:pic>
      <p:pic>
        <p:nvPicPr>
          <p:cNvPr id="667" name="Google Shape;667;p75" title="Screenshot 2025-06-06 at 8.52.30 AM.png"/>
          <p:cNvPicPr preferRelativeResize="0"/>
          <p:nvPr/>
        </p:nvPicPr>
        <p:blipFill rotWithShape="1">
          <a:blip r:embed="rId4">
            <a:alphaModFix/>
          </a:blip>
          <a:srcRect b="11510" l="36083" r="35636" t="31924"/>
          <a:stretch/>
        </p:blipFill>
        <p:spPr>
          <a:xfrm>
            <a:off x="6126550" y="907250"/>
            <a:ext cx="2871951" cy="3294000"/>
          </a:xfrm>
          <a:prstGeom prst="rect">
            <a:avLst/>
          </a:prstGeom>
          <a:noFill/>
          <a:ln>
            <a:noFill/>
          </a:ln>
        </p:spPr>
      </p:pic>
      <p:pic>
        <p:nvPicPr>
          <p:cNvPr id="668" name="Google Shape;668;p75" title="Screenshot 2025-06-06 at 8.56.36 AM.png"/>
          <p:cNvPicPr preferRelativeResize="0"/>
          <p:nvPr/>
        </p:nvPicPr>
        <p:blipFill rotWithShape="1">
          <a:blip r:embed="rId5">
            <a:alphaModFix/>
          </a:blip>
          <a:srcRect b="14431" l="43110" r="42491" t="28370"/>
          <a:stretch/>
        </p:blipFill>
        <p:spPr>
          <a:xfrm>
            <a:off x="3525000" y="145525"/>
            <a:ext cx="2535148" cy="4817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76"/>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700">
                <a:latin typeface="Georgia"/>
                <a:ea typeface="Georgia"/>
                <a:cs typeface="Georgia"/>
                <a:sym typeface="Georgia"/>
              </a:rPr>
              <a:t>Collaboration with the related arts team is vital to ensure accessibility for the student during special school performances. (Programming devices, providing visual cue cards and scripts)</a:t>
            </a:r>
            <a:endParaRPr sz="3700">
              <a:latin typeface="Georgia"/>
              <a:ea typeface="Georgia"/>
              <a:cs typeface="Georgia"/>
              <a:sym typeface="Georgia"/>
            </a:endParaRPr>
          </a:p>
          <a:p>
            <a:pPr indent="0" lvl="0" marL="0" rtl="0" algn="ctr">
              <a:spcBef>
                <a:spcPts val="0"/>
              </a:spcBef>
              <a:spcAft>
                <a:spcPts val="0"/>
              </a:spcAft>
              <a:buNone/>
            </a:pPr>
            <a:r>
              <a:t/>
            </a:r>
            <a:endParaRPr sz="3700">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id="678" name="Google Shape;678;p77" title="Screenshot 2025-06-06 at 8.49.04 AM.png"/>
          <p:cNvPicPr preferRelativeResize="0"/>
          <p:nvPr/>
        </p:nvPicPr>
        <p:blipFill rotWithShape="1">
          <a:blip r:embed="rId3">
            <a:alphaModFix/>
          </a:blip>
          <a:srcRect b="16099" l="31818" r="38730" t="32068"/>
          <a:stretch/>
        </p:blipFill>
        <p:spPr>
          <a:xfrm>
            <a:off x="1057550" y="145525"/>
            <a:ext cx="3514450" cy="4852474"/>
          </a:xfrm>
          <a:prstGeom prst="rect">
            <a:avLst/>
          </a:prstGeom>
          <a:noFill/>
          <a:ln>
            <a:noFill/>
          </a:ln>
        </p:spPr>
      </p:pic>
      <p:pic>
        <p:nvPicPr>
          <p:cNvPr id="679" name="Google Shape;679;p77" title="Screenshot 2025-06-06 at 8.49.08 AM.png"/>
          <p:cNvPicPr preferRelativeResize="0"/>
          <p:nvPr/>
        </p:nvPicPr>
        <p:blipFill rotWithShape="1">
          <a:blip r:embed="rId4">
            <a:alphaModFix/>
          </a:blip>
          <a:srcRect b="18870" l="32018" r="38556" t="31909"/>
          <a:stretch/>
        </p:blipFill>
        <p:spPr>
          <a:xfrm>
            <a:off x="5225650" y="145525"/>
            <a:ext cx="3702349" cy="48524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pic>
        <p:nvPicPr>
          <p:cNvPr id="684" name="Google Shape;684;p78" title="IMG_0744.HEIC"/>
          <p:cNvPicPr preferRelativeResize="0"/>
          <p:nvPr/>
        </p:nvPicPr>
        <p:blipFill>
          <a:blip r:embed="rId3">
            <a:alphaModFix/>
          </a:blip>
          <a:stretch>
            <a:fillRect/>
          </a:stretch>
        </p:blipFill>
        <p:spPr>
          <a:xfrm>
            <a:off x="3464400" y="962425"/>
            <a:ext cx="2547599" cy="1910700"/>
          </a:xfrm>
          <a:prstGeom prst="rect">
            <a:avLst/>
          </a:prstGeom>
          <a:noFill/>
          <a:ln>
            <a:noFill/>
          </a:ln>
        </p:spPr>
      </p:pic>
      <p:pic>
        <p:nvPicPr>
          <p:cNvPr id="685" name="Google Shape;685;p78" title="IMG_0750.HEIC"/>
          <p:cNvPicPr preferRelativeResize="0"/>
          <p:nvPr/>
        </p:nvPicPr>
        <p:blipFill>
          <a:blip r:embed="rId4">
            <a:alphaModFix/>
          </a:blip>
          <a:stretch>
            <a:fillRect/>
          </a:stretch>
        </p:blipFill>
        <p:spPr>
          <a:xfrm>
            <a:off x="6089951" y="320400"/>
            <a:ext cx="2559601" cy="1919700"/>
          </a:xfrm>
          <a:prstGeom prst="rect">
            <a:avLst/>
          </a:prstGeom>
          <a:noFill/>
          <a:ln>
            <a:noFill/>
          </a:ln>
        </p:spPr>
      </p:pic>
      <p:pic>
        <p:nvPicPr>
          <p:cNvPr id="686" name="Google Shape;686;p78" title="IMG_0745.HEIC"/>
          <p:cNvPicPr preferRelativeResize="0"/>
          <p:nvPr/>
        </p:nvPicPr>
        <p:blipFill>
          <a:blip r:embed="rId5">
            <a:alphaModFix/>
          </a:blip>
          <a:stretch>
            <a:fillRect/>
          </a:stretch>
        </p:blipFill>
        <p:spPr>
          <a:xfrm>
            <a:off x="6408351" y="3177301"/>
            <a:ext cx="2162401" cy="1621801"/>
          </a:xfrm>
          <a:prstGeom prst="rect">
            <a:avLst/>
          </a:prstGeom>
          <a:noFill/>
          <a:ln>
            <a:noFill/>
          </a:ln>
        </p:spPr>
      </p:pic>
      <p:pic>
        <p:nvPicPr>
          <p:cNvPr id="687" name="Google Shape;687;p78" title="IMG_0747.HEIC"/>
          <p:cNvPicPr preferRelativeResize="0"/>
          <p:nvPr/>
        </p:nvPicPr>
        <p:blipFill>
          <a:blip r:embed="rId6">
            <a:alphaModFix/>
          </a:blip>
          <a:stretch>
            <a:fillRect/>
          </a:stretch>
        </p:blipFill>
        <p:spPr>
          <a:xfrm>
            <a:off x="3542350" y="3177302"/>
            <a:ext cx="2547599" cy="1910700"/>
          </a:xfrm>
          <a:prstGeom prst="rect">
            <a:avLst/>
          </a:prstGeom>
          <a:noFill/>
          <a:ln>
            <a:noFill/>
          </a:ln>
        </p:spPr>
      </p:pic>
      <p:pic>
        <p:nvPicPr>
          <p:cNvPr id="688" name="Google Shape;688;p78" title="IMG_0751.HEIC"/>
          <p:cNvPicPr preferRelativeResize="0"/>
          <p:nvPr/>
        </p:nvPicPr>
        <p:blipFill>
          <a:blip r:embed="rId7">
            <a:alphaModFix/>
          </a:blip>
          <a:stretch>
            <a:fillRect/>
          </a:stretch>
        </p:blipFill>
        <p:spPr>
          <a:xfrm>
            <a:off x="818475" y="437122"/>
            <a:ext cx="2567977" cy="1925975"/>
          </a:xfrm>
          <a:prstGeom prst="rect">
            <a:avLst/>
          </a:prstGeom>
          <a:noFill/>
          <a:ln>
            <a:noFill/>
          </a:ln>
        </p:spPr>
      </p:pic>
      <p:pic>
        <p:nvPicPr>
          <p:cNvPr id="689" name="Google Shape;689;p78" title="IMG_0748.HEIC"/>
          <p:cNvPicPr preferRelativeResize="0"/>
          <p:nvPr/>
        </p:nvPicPr>
        <p:blipFill>
          <a:blip r:embed="rId8">
            <a:alphaModFix/>
          </a:blip>
          <a:stretch>
            <a:fillRect/>
          </a:stretch>
        </p:blipFill>
        <p:spPr>
          <a:xfrm>
            <a:off x="888800" y="3047736"/>
            <a:ext cx="2335150" cy="17513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64" name="Shape 564"/>
        <p:cNvGrpSpPr/>
        <p:nvPr/>
      </p:nvGrpSpPr>
      <p:grpSpPr>
        <a:xfrm>
          <a:off x="0" y="0"/>
          <a:ext cx="0" cy="0"/>
          <a:chOff x="0" y="0"/>
          <a:chExt cx="0" cy="0"/>
        </a:xfrm>
      </p:grpSpPr>
      <p:sp>
        <p:nvSpPr>
          <p:cNvPr id="565" name="Google Shape;565;p61"/>
          <p:cNvSpPr txBox="1"/>
          <p:nvPr>
            <p:ph idx="4294967295" type="subTitle"/>
          </p:nvPr>
        </p:nvSpPr>
        <p:spPr>
          <a:xfrm>
            <a:off x="1365375" y="4171125"/>
            <a:ext cx="2535600" cy="87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700">
                <a:latin typeface="Work Sans SemiBold"/>
                <a:ea typeface="Work Sans SemiBold"/>
                <a:cs typeface="Work Sans SemiBold"/>
                <a:sym typeface="Work Sans SemiBold"/>
              </a:rPr>
              <a:t>Mary Gramer</a:t>
            </a:r>
            <a:endParaRPr sz="1700">
              <a:latin typeface="Work Sans SemiBold"/>
              <a:ea typeface="Work Sans SemiBold"/>
              <a:cs typeface="Work Sans SemiBold"/>
              <a:sym typeface="Work Sans SemiBold"/>
            </a:endParaRPr>
          </a:p>
          <a:p>
            <a:pPr indent="0" lvl="0" marL="0" rtl="0" algn="ctr">
              <a:spcBef>
                <a:spcPts val="0"/>
              </a:spcBef>
              <a:spcAft>
                <a:spcPts val="0"/>
              </a:spcAft>
              <a:buNone/>
            </a:pPr>
            <a:r>
              <a:rPr lang="en">
                <a:latin typeface="Work Sans SemiBold"/>
                <a:ea typeface="Work Sans SemiBold"/>
                <a:cs typeface="Work Sans SemiBold"/>
                <a:sym typeface="Work Sans SemiBold"/>
              </a:rPr>
              <a:t>Licensed Certified Occupational Therapy Assistant</a:t>
            </a:r>
            <a:endParaRPr>
              <a:latin typeface="Work Sans SemiBold"/>
              <a:ea typeface="Work Sans SemiBold"/>
              <a:cs typeface="Work Sans SemiBold"/>
              <a:sym typeface="Work Sans SemiBold"/>
            </a:endParaRPr>
          </a:p>
        </p:txBody>
      </p:sp>
      <p:sp>
        <p:nvSpPr>
          <p:cNvPr id="566" name="Google Shape;566;p61"/>
          <p:cNvSpPr txBox="1"/>
          <p:nvPr>
            <p:ph idx="4294967295" type="subTitle"/>
          </p:nvPr>
        </p:nvSpPr>
        <p:spPr>
          <a:xfrm>
            <a:off x="5515750" y="4134825"/>
            <a:ext cx="2535600" cy="95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600"/>
              <a:t>Camille Schluep</a:t>
            </a:r>
            <a:endParaRPr b="1" sz="1600"/>
          </a:p>
          <a:p>
            <a:pPr indent="0" lvl="0" marL="0" rtl="0" algn="ctr">
              <a:spcBef>
                <a:spcPts val="0"/>
              </a:spcBef>
              <a:spcAft>
                <a:spcPts val="0"/>
              </a:spcAft>
              <a:buNone/>
            </a:pPr>
            <a:r>
              <a:rPr lang="en" sz="1400">
                <a:latin typeface="Work Sans SemiBold"/>
                <a:ea typeface="Work Sans SemiBold"/>
                <a:cs typeface="Work Sans SemiBold"/>
                <a:sym typeface="Work Sans SemiBold"/>
              </a:rPr>
              <a:t>Special Education Teacher</a:t>
            </a:r>
            <a:endParaRPr sz="1400">
              <a:latin typeface="Work Sans SemiBold"/>
              <a:ea typeface="Work Sans SemiBold"/>
              <a:cs typeface="Work Sans SemiBold"/>
              <a:sym typeface="Work Sans SemiBold"/>
            </a:endParaRPr>
          </a:p>
        </p:txBody>
      </p:sp>
      <p:sp>
        <p:nvSpPr>
          <p:cNvPr id="567" name="Google Shape;567;p61"/>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fld id="{00000000-1234-1234-1234-123412341234}" type="slidenum">
              <a:rPr lang="en"/>
              <a:t>‹#›</a:t>
            </a:fld>
            <a:endParaRPr/>
          </a:p>
        </p:txBody>
      </p:sp>
      <p:pic>
        <p:nvPicPr>
          <p:cNvPr id="568" name="Google Shape;568;p61" title="IMG_9969.heic"/>
          <p:cNvPicPr preferRelativeResize="0"/>
          <p:nvPr/>
        </p:nvPicPr>
        <p:blipFill>
          <a:blip r:embed="rId3">
            <a:alphaModFix/>
          </a:blip>
          <a:stretch>
            <a:fillRect/>
          </a:stretch>
        </p:blipFill>
        <p:spPr>
          <a:xfrm>
            <a:off x="5368425" y="839725"/>
            <a:ext cx="2631425" cy="3214300"/>
          </a:xfrm>
          <a:prstGeom prst="rect">
            <a:avLst/>
          </a:prstGeom>
          <a:noFill/>
          <a:ln>
            <a:noFill/>
          </a:ln>
        </p:spPr>
      </p:pic>
      <p:pic>
        <p:nvPicPr>
          <p:cNvPr id="569" name="Google Shape;569;p61" title="IMG_7221.JPEG"/>
          <p:cNvPicPr preferRelativeResize="0"/>
          <p:nvPr/>
        </p:nvPicPr>
        <p:blipFill rotWithShape="1">
          <a:blip r:embed="rId4">
            <a:alphaModFix/>
          </a:blip>
          <a:srcRect b="20848" l="0" r="0" t="0"/>
          <a:stretch/>
        </p:blipFill>
        <p:spPr>
          <a:xfrm>
            <a:off x="1317450" y="818950"/>
            <a:ext cx="2631426" cy="3255848"/>
          </a:xfrm>
          <a:prstGeom prst="rect">
            <a:avLst/>
          </a:prstGeom>
          <a:noFill/>
          <a:ln>
            <a:noFill/>
          </a:ln>
        </p:spPr>
      </p:pic>
      <p:sp>
        <p:nvSpPr>
          <p:cNvPr id="570" name="Google Shape;570;p61"/>
          <p:cNvSpPr txBox="1"/>
          <p:nvPr>
            <p:ph idx="6" type="subTitle"/>
          </p:nvPr>
        </p:nvSpPr>
        <p:spPr>
          <a:xfrm>
            <a:off x="2720250" y="225625"/>
            <a:ext cx="3703500" cy="614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300">
                <a:latin typeface="Work Sans"/>
                <a:ea typeface="Work Sans"/>
                <a:cs typeface="Work Sans"/>
                <a:sym typeface="Work Sans"/>
              </a:rPr>
              <a:t>Presenters:</a:t>
            </a:r>
            <a:endParaRPr b="1" sz="4300">
              <a:latin typeface="Work Sans"/>
              <a:ea typeface="Work Sans"/>
              <a:cs typeface="Work Sans"/>
              <a:sym typeface="Work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79" title="Screenshot 2025-06-06 at 9.15.58 AM.png"/>
          <p:cNvPicPr preferRelativeResize="0"/>
          <p:nvPr/>
        </p:nvPicPr>
        <p:blipFill rotWithShape="1">
          <a:blip r:embed="rId3">
            <a:alphaModFix/>
          </a:blip>
          <a:srcRect b="34562" l="40967" r="40277" t="23113"/>
          <a:stretch/>
        </p:blipFill>
        <p:spPr>
          <a:xfrm>
            <a:off x="1773050" y="307138"/>
            <a:ext cx="3524951" cy="4529226"/>
          </a:xfrm>
          <a:prstGeom prst="rect">
            <a:avLst/>
          </a:prstGeom>
          <a:noFill/>
          <a:ln>
            <a:noFill/>
          </a:ln>
        </p:spPr>
      </p:pic>
      <p:sp>
        <p:nvSpPr>
          <p:cNvPr id="695" name="Google Shape;695;p79"/>
          <p:cNvSpPr txBox="1"/>
          <p:nvPr/>
        </p:nvSpPr>
        <p:spPr>
          <a:xfrm>
            <a:off x="5448000" y="1620000"/>
            <a:ext cx="3478500" cy="213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a:solidFill>
                  <a:schemeClr val="dk1"/>
                </a:solidFill>
                <a:latin typeface="Georgia"/>
                <a:ea typeface="Georgia"/>
                <a:cs typeface="Georgia"/>
                <a:sym typeface="Georgia"/>
              </a:rPr>
              <a:t>Setting up for success</a:t>
            </a:r>
            <a:endParaRPr b="1" sz="4500">
              <a:solidFill>
                <a:schemeClr val="dk1"/>
              </a:solidFill>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80"/>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Georgia"/>
                <a:ea typeface="Georgia"/>
                <a:cs typeface="Georgia"/>
                <a:sym typeface="Georgia"/>
              </a:rPr>
              <a:t>Physical Therapist can collaborate with the PE team to ensure that students have adaptive equipment, and appropriate supports to participate in class and special events (field day, fun run, unified sports)</a:t>
            </a:r>
            <a:endParaRPr>
              <a:latin typeface="Georgia"/>
              <a:ea typeface="Georgia"/>
              <a:cs typeface="Georgia"/>
              <a:sym typeface="Georgia"/>
            </a:endParaRPr>
          </a:p>
          <a:p>
            <a:pPr indent="0" lvl="0" marL="0" rtl="0" algn="l">
              <a:spcBef>
                <a:spcPts val="0"/>
              </a:spcBef>
              <a:spcAft>
                <a:spcPts val="0"/>
              </a:spcAft>
              <a:buNone/>
            </a:pPr>
            <a:r>
              <a:t/>
            </a:r>
            <a:endParaRPr>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id="705" name="Google Shape;705;p81" title="IMG_8721.JPEG"/>
          <p:cNvPicPr preferRelativeResize="0"/>
          <p:nvPr/>
        </p:nvPicPr>
        <p:blipFill>
          <a:blip r:embed="rId3">
            <a:alphaModFix/>
          </a:blip>
          <a:stretch>
            <a:fillRect/>
          </a:stretch>
        </p:blipFill>
        <p:spPr>
          <a:xfrm>
            <a:off x="1773050" y="152400"/>
            <a:ext cx="6451599"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82"/>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6300" u="sng">
                <a:latin typeface="Georgia"/>
                <a:ea typeface="Georgia"/>
                <a:cs typeface="Georgia"/>
                <a:sym typeface="Georgia"/>
              </a:rPr>
              <a:t>How</a:t>
            </a:r>
            <a:r>
              <a:rPr b="1" lang="en" sz="6300">
                <a:latin typeface="Georgia"/>
                <a:ea typeface="Georgia"/>
                <a:cs typeface="Georgia"/>
                <a:sym typeface="Georgia"/>
              </a:rPr>
              <a:t> can I achieve effective collaboration in my school setting?</a:t>
            </a:r>
            <a:endParaRPr b="1" sz="6300">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83"/>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463550" lvl="0" marL="457200" rtl="0" algn="l">
              <a:spcBef>
                <a:spcPts val="0"/>
              </a:spcBef>
              <a:spcAft>
                <a:spcPts val="0"/>
              </a:spcAft>
              <a:buSzPts val="3700"/>
              <a:buFont typeface="Georgia"/>
              <a:buChar char="●"/>
            </a:pPr>
            <a:r>
              <a:rPr lang="en" sz="3700">
                <a:latin typeface="Georgia"/>
                <a:ea typeface="Georgia"/>
                <a:cs typeface="Georgia"/>
                <a:sym typeface="Georgia"/>
              </a:rPr>
              <a:t>Create </a:t>
            </a:r>
            <a:r>
              <a:rPr lang="en" sz="3700" u="sng">
                <a:latin typeface="Georgia"/>
                <a:ea typeface="Georgia"/>
                <a:cs typeface="Georgia"/>
                <a:sym typeface="Georgia"/>
              </a:rPr>
              <a:t>Norms</a:t>
            </a:r>
            <a:r>
              <a:rPr lang="en" sz="3700">
                <a:latin typeface="Georgia"/>
                <a:ea typeface="Georgia"/>
                <a:cs typeface="Georgia"/>
                <a:sym typeface="Georgia"/>
              </a:rPr>
              <a:t> </a:t>
            </a:r>
            <a:endParaRPr sz="3700">
              <a:latin typeface="Georgia"/>
              <a:ea typeface="Georgia"/>
              <a:cs typeface="Georgia"/>
              <a:sym typeface="Georgia"/>
            </a:endParaRPr>
          </a:p>
          <a:p>
            <a:pPr indent="-463550" lvl="0" marL="457200" rtl="0" algn="l">
              <a:spcBef>
                <a:spcPts val="0"/>
              </a:spcBef>
              <a:spcAft>
                <a:spcPts val="0"/>
              </a:spcAft>
              <a:buSzPts val="3700"/>
              <a:buFont typeface="Georgia"/>
              <a:buChar char="●"/>
            </a:pPr>
            <a:r>
              <a:rPr lang="en" sz="3700" u="sng">
                <a:latin typeface="Georgia"/>
                <a:ea typeface="Georgia"/>
                <a:cs typeface="Georgia"/>
                <a:sym typeface="Georgia"/>
              </a:rPr>
              <a:t>Define</a:t>
            </a:r>
            <a:r>
              <a:rPr lang="en" sz="3700">
                <a:latin typeface="Georgia"/>
                <a:ea typeface="Georgia"/>
                <a:cs typeface="Georgia"/>
                <a:sym typeface="Georgia"/>
              </a:rPr>
              <a:t> and </a:t>
            </a:r>
            <a:r>
              <a:rPr lang="en" sz="3700" u="sng">
                <a:latin typeface="Georgia"/>
                <a:ea typeface="Georgia"/>
                <a:cs typeface="Georgia"/>
                <a:sym typeface="Georgia"/>
              </a:rPr>
              <a:t>Delegate</a:t>
            </a:r>
            <a:r>
              <a:rPr lang="en" sz="3700">
                <a:latin typeface="Georgia"/>
                <a:ea typeface="Georgia"/>
                <a:cs typeface="Georgia"/>
                <a:sym typeface="Georgia"/>
              </a:rPr>
              <a:t> Roles </a:t>
            </a:r>
            <a:endParaRPr sz="3700">
              <a:latin typeface="Georgia"/>
              <a:ea typeface="Georgia"/>
              <a:cs typeface="Georgia"/>
              <a:sym typeface="Georgia"/>
            </a:endParaRPr>
          </a:p>
          <a:p>
            <a:pPr indent="-463550" lvl="0" marL="457200" rtl="0" algn="l">
              <a:spcBef>
                <a:spcPts val="0"/>
              </a:spcBef>
              <a:spcAft>
                <a:spcPts val="0"/>
              </a:spcAft>
              <a:buSzPts val="3700"/>
              <a:buFont typeface="Georgia"/>
              <a:buChar char="●"/>
            </a:pPr>
            <a:r>
              <a:rPr lang="en" sz="3700">
                <a:latin typeface="Georgia"/>
                <a:ea typeface="Georgia"/>
                <a:cs typeface="Georgia"/>
                <a:sym typeface="Georgia"/>
              </a:rPr>
              <a:t>Schedule </a:t>
            </a:r>
            <a:r>
              <a:rPr lang="en" sz="3700" u="sng">
                <a:latin typeface="Georgia"/>
                <a:ea typeface="Georgia"/>
                <a:cs typeface="Georgia"/>
                <a:sym typeface="Georgia"/>
              </a:rPr>
              <a:t>Time</a:t>
            </a:r>
            <a:r>
              <a:rPr lang="en" sz="3700">
                <a:latin typeface="Georgia"/>
                <a:ea typeface="Georgia"/>
                <a:cs typeface="Georgia"/>
                <a:sym typeface="Georgia"/>
              </a:rPr>
              <a:t> </a:t>
            </a:r>
            <a:endParaRPr sz="3700">
              <a:latin typeface="Georgia"/>
              <a:ea typeface="Georgia"/>
              <a:cs typeface="Georgia"/>
              <a:sym typeface="Georgia"/>
            </a:endParaRPr>
          </a:p>
          <a:p>
            <a:pPr indent="-463550" lvl="0" marL="457200" rtl="0" algn="l">
              <a:spcBef>
                <a:spcPts val="0"/>
              </a:spcBef>
              <a:spcAft>
                <a:spcPts val="0"/>
              </a:spcAft>
              <a:buSzPts val="3700"/>
              <a:buFont typeface="Georgia"/>
              <a:buChar char="●"/>
            </a:pPr>
            <a:r>
              <a:rPr lang="en" sz="3700" u="sng">
                <a:latin typeface="Georgia"/>
                <a:ea typeface="Georgia"/>
                <a:cs typeface="Georgia"/>
                <a:sym typeface="Georgia"/>
              </a:rPr>
              <a:t>Document</a:t>
            </a:r>
            <a:r>
              <a:rPr lang="en" sz="3700">
                <a:latin typeface="Georgia"/>
                <a:ea typeface="Georgia"/>
                <a:cs typeface="Georgia"/>
                <a:sym typeface="Georgia"/>
              </a:rPr>
              <a:t> and </a:t>
            </a:r>
            <a:r>
              <a:rPr lang="en" sz="3700" u="sng">
                <a:latin typeface="Georgia"/>
                <a:ea typeface="Georgia"/>
                <a:cs typeface="Georgia"/>
                <a:sym typeface="Georgia"/>
              </a:rPr>
              <a:t>Plan</a:t>
            </a:r>
            <a:endParaRPr sz="3700" u="sng">
              <a:latin typeface="Georgia"/>
              <a:ea typeface="Georgia"/>
              <a:cs typeface="Georgia"/>
              <a:sym typeface="Georgia"/>
            </a:endParaRPr>
          </a:p>
          <a:p>
            <a:pPr indent="-463550" lvl="0" marL="457200" rtl="0" algn="l">
              <a:spcBef>
                <a:spcPts val="0"/>
              </a:spcBef>
              <a:spcAft>
                <a:spcPts val="0"/>
              </a:spcAft>
              <a:buSzPts val="3700"/>
              <a:buFont typeface="Georgia"/>
              <a:buChar char="●"/>
            </a:pPr>
            <a:r>
              <a:rPr lang="en" sz="3700" u="sng">
                <a:latin typeface="Georgia"/>
                <a:ea typeface="Georgia"/>
                <a:cs typeface="Georgia"/>
                <a:sym typeface="Georgia"/>
              </a:rPr>
              <a:t>Ask</a:t>
            </a:r>
            <a:r>
              <a:rPr lang="en" sz="3700">
                <a:latin typeface="Georgia"/>
                <a:ea typeface="Georgia"/>
                <a:cs typeface="Georgia"/>
                <a:sym typeface="Georgia"/>
              </a:rPr>
              <a:t> for input </a:t>
            </a:r>
            <a:endParaRPr sz="3700">
              <a:latin typeface="Georgia"/>
              <a:ea typeface="Georgia"/>
              <a:cs typeface="Georgia"/>
              <a:sym typeface="Georgia"/>
            </a:endParaRPr>
          </a:p>
          <a:p>
            <a:pPr indent="-463550" lvl="0" marL="457200" rtl="0" algn="l">
              <a:spcBef>
                <a:spcPts val="0"/>
              </a:spcBef>
              <a:spcAft>
                <a:spcPts val="0"/>
              </a:spcAft>
              <a:buSzPts val="3700"/>
              <a:buFont typeface="Georgia"/>
              <a:buChar char="●"/>
            </a:pPr>
            <a:r>
              <a:rPr lang="en" sz="3700" u="sng">
                <a:latin typeface="Georgia"/>
                <a:ea typeface="Georgia"/>
                <a:cs typeface="Georgia"/>
                <a:sym typeface="Georgia"/>
              </a:rPr>
              <a:t>Adjust</a:t>
            </a:r>
            <a:r>
              <a:rPr lang="en" sz="3700">
                <a:latin typeface="Georgia"/>
                <a:ea typeface="Georgia"/>
                <a:cs typeface="Georgia"/>
                <a:sym typeface="Georgia"/>
              </a:rPr>
              <a:t> the systems that are not fostering </a:t>
            </a:r>
            <a:r>
              <a:rPr lang="en" sz="3700">
                <a:latin typeface="Georgia"/>
                <a:ea typeface="Georgia"/>
                <a:cs typeface="Georgia"/>
                <a:sym typeface="Georgia"/>
              </a:rPr>
              <a:t>collaboration</a:t>
            </a:r>
            <a:endParaRPr sz="3700">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84"/>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u="sng"/>
          </a:p>
          <a:p>
            <a:pPr indent="0" lvl="0" marL="0" rtl="0" algn="l">
              <a:spcBef>
                <a:spcPts val="0"/>
              </a:spcBef>
              <a:spcAft>
                <a:spcPts val="0"/>
              </a:spcAft>
              <a:buNone/>
            </a:pPr>
            <a:r>
              <a:t/>
            </a:r>
            <a:endParaRPr b="1" u="sng"/>
          </a:p>
          <a:p>
            <a:pPr indent="0" lvl="0" marL="0" rtl="0" algn="l">
              <a:spcBef>
                <a:spcPts val="0"/>
              </a:spcBef>
              <a:spcAft>
                <a:spcPts val="0"/>
              </a:spcAft>
              <a:buNone/>
            </a:pPr>
            <a:r>
              <a:t/>
            </a:r>
            <a:endParaRPr b="1" u="sng"/>
          </a:p>
          <a:p>
            <a:pPr indent="0" lvl="0" marL="0" rtl="0" algn="l">
              <a:spcBef>
                <a:spcPts val="0"/>
              </a:spcBef>
              <a:spcAft>
                <a:spcPts val="0"/>
              </a:spcAft>
              <a:buNone/>
            </a:pPr>
            <a:r>
              <a:rPr b="1" lang="en" u="sng"/>
              <a:t>Creating Norms:</a:t>
            </a:r>
            <a:endParaRPr b="1" u="sng"/>
          </a:p>
          <a:p>
            <a:pPr indent="-457200" lvl="1" marL="914400" rtl="0" algn="l">
              <a:lnSpc>
                <a:spcPct val="115000"/>
              </a:lnSpc>
              <a:spcBef>
                <a:spcPts val="0"/>
              </a:spcBef>
              <a:spcAft>
                <a:spcPts val="0"/>
              </a:spcAft>
              <a:buClr>
                <a:schemeClr val="dk1"/>
              </a:buClr>
              <a:buSzPts val="3600"/>
              <a:buFont typeface="Georgia"/>
              <a:buChar char="○"/>
            </a:pPr>
            <a:r>
              <a:rPr lang="en" sz="3600">
                <a:solidFill>
                  <a:schemeClr val="dk1"/>
                </a:solidFill>
                <a:latin typeface="Georgia"/>
                <a:ea typeface="Georgia"/>
                <a:cs typeface="Georgia"/>
                <a:sym typeface="Georgia"/>
              </a:rPr>
              <a:t>Maintain </a:t>
            </a:r>
            <a:r>
              <a:rPr lang="en" sz="3600" u="sng">
                <a:solidFill>
                  <a:schemeClr val="dk1"/>
                </a:solidFill>
                <a:latin typeface="Georgia"/>
                <a:ea typeface="Georgia"/>
                <a:cs typeface="Georgia"/>
                <a:sym typeface="Georgia"/>
              </a:rPr>
              <a:t>focus</a:t>
            </a:r>
            <a:r>
              <a:rPr lang="en" sz="3600">
                <a:solidFill>
                  <a:schemeClr val="dk1"/>
                </a:solidFill>
                <a:latin typeface="Georgia"/>
                <a:ea typeface="Georgia"/>
                <a:cs typeface="Georgia"/>
                <a:sym typeface="Georgia"/>
              </a:rPr>
              <a:t> on the </a:t>
            </a:r>
            <a:r>
              <a:rPr lang="en" sz="3600" u="sng">
                <a:solidFill>
                  <a:schemeClr val="dk1"/>
                </a:solidFill>
                <a:latin typeface="Georgia"/>
                <a:ea typeface="Georgia"/>
                <a:cs typeface="Georgia"/>
                <a:sym typeface="Georgia"/>
              </a:rPr>
              <a:t>students needs</a:t>
            </a:r>
            <a:endParaRPr sz="3600" u="sng">
              <a:solidFill>
                <a:schemeClr val="dk1"/>
              </a:solidFill>
              <a:latin typeface="Georgia"/>
              <a:ea typeface="Georgia"/>
              <a:cs typeface="Georgia"/>
              <a:sym typeface="Georgia"/>
            </a:endParaRPr>
          </a:p>
          <a:p>
            <a:pPr indent="-457200" lvl="1" marL="914400" rtl="0" algn="l">
              <a:lnSpc>
                <a:spcPct val="115000"/>
              </a:lnSpc>
              <a:spcBef>
                <a:spcPts val="0"/>
              </a:spcBef>
              <a:spcAft>
                <a:spcPts val="0"/>
              </a:spcAft>
              <a:buClr>
                <a:schemeClr val="dk1"/>
              </a:buClr>
              <a:buSzPts val="3600"/>
              <a:buFont typeface="Georgia"/>
              <a:buChar char="○"/>
            </a:pPr>
            <a:r>
              <a:rPr lang="en" sz="3600" u="sng">
                <a:solidFill>
                  <a:schemeClr val="dk1"/>
                </a:solidFill>
                <a:latin typeface="Georgia"/>
                <a:ea typeface="Georgia"/>
                <a:cs typeface="Georgia"/>
                <a:sym typeface="Georgia"/>
              </a:rPr>
              <a:t>Communicate</a:t>
            </a:r>
            <a:r>
              <a:rPr lang="en" sz="3600">
                <a:solidFill>
                  <a:schemeClr val="dk1"/>
                </a:solidFill>
                <a:latin typeface="Georgia"/>
                <a:ea typeface="Georgia"/>
                <a:cs typeface="Georgia"/>
                <a:sym typeface="Georgia"/>
              </a:rPr>
              <a:t> clearly and </a:t>
            </a:r>
            <a:r>
              <a:rPr lang="en" sz="3600" u="sng">
                <a:solidFill>
                  <a:schemeClr val="dk1"/>
                </a:solidFill>
                <a:latin typeface="Georgia"/>
                <a:ea typeface="Georgia"/>
                <a:cs typeface="Georgia"/>
                <a:sym typeface="Georgia"/>
              </a:rPr>
              <a:t>listen</a:t>
            </a:r>
            <a:r>
              <a:rPr lang="en" sz="3600">
                <a:solidFill>
                  <a:schemeClr val="dk1"/>
                </a:solidFill>
                <a:latin typeface="Georgia"/>
                <a:ea typeface="Georgia"/>
                <a:cs typeface="Georgia"/>
                <a:sym typeface="Georgia"/>
              </a:rPr>
              <a:t> carefully</a:t>
            </a:r>
            <a:endParaRPr sz="3600" u="sng">
              <a:solidFill>
                <a:schemeClr val="dk1"/>
              </a:solidFill>
              <a:latin typeface="Georgia"/>
              <a:ea typeface="Georgia"/>
              <a:cs typeface="Georgia"/>
              <a:sym typeface="Georgia"/>
            </a:endParaRPr>
          </a:p>
          <a:p>
            <a:pPr indent="-457200" lvl="1" marL="914400" rtl="0" algn="l">
              <a:lnSpc>
                <a:spcPct val="115000"/>
              </a:lnSpc>
              <a:spcBef>
                <a:spcPts val="0"/>
              </a:spcBef>
              <a:spcAft>
                <a:spcPts val="0"/>
              </a:spcAft>
              <a:buClr>
                <a:schemeClr val="dk1"/>
              </a:buClr>
              <a:buSzPts val="3600"/>
              <a:buFont typeface="Georgia"/>
              <a:buChar char="○"/>
            </a:pPr>
            <a:r>
              <a:rPr lang="en" sz="3600" u="sng">
                <a:solidFill>
                  <a:schemeClr val="dk1"/>
                </a:solidFill>
                <a:latin typeface="Georgia"/>
                <a:ea typeface="Georgia"/>
                <a:cs typeface="Georgia"/>
                <a:sym typeface="Georgia"/>
              </a:rPr>
              <a:t>Share your views</a:t>
            </a:r>
            <a:r>
              <a:rPr lang="en" sz="3600">
                <a:solidFill>
                  <a:schemeClr val="dk1"/>
                </a:solidFill>
                <a:latin typeface="Georgia"/>
                <a:ea typeface="Georgia"/>
                <a:cs typeface="Georgia"/>
                <a:sym typeface="Georgia"/>
              </a:rPr>
              <a:t> willingly and </a:t>
            </a:r>
            <a:r>
              <a:rPr lang="en" sz="3600" u="sng">
                <a:solidFill>
                  <a:schemeClr val="dk1"/>
                </a:solidFill>
                <a:latin typeface="Georgia"/>
                <a:ea typeface="Georgia"/>
                <a:cs typeface="Georgia"/>
                <a:sym typeface="Georgia"/>
              </a:rPr>
              <a:t>respectfully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85"/>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463550" lvl="1" marL="914400" rtl="0" algn="l">
              <a:lnSpc>
                <a:spcPct val="115000"/>
              </a:lnSpc>
              <a:spcBef>
                <a:spcPts val="0"/>
              </a:spcBef>
              <a:spcAft>
                <a:spcPts val="0"/>
              </a:spcAft>
              <a:buClr>
                <a:schemeClr val="dk1"/>
              </a:buClr>
              <a:buSzPts val="3700"/>
              <a:buFont typeface="Georgia"/>
              <a:buChar char="○"/>
            </a:pPr>
            <a:r>
              <a:rPr lang="en" sz="3700" u="sng">
                <a:solidFill>
                  <a:schemeClr val="dk1"/>
                </a:solidFill>
                <a:latin typeface="Georgia"/>
                <a:ea typeface="Georgia"/>
                <a:cs typeface="Georgia"/>
                <a:sym typeface="Georgia"/>
              </a:rPr>
              <a:t>Ask</a:t>
            </a:r>
            <a:r>
              <a:rPr lang="en" sz="3700">
                <a:solidFill>
                  <a:schemeClr val="dk1"/>
                </a:solidFill>
                <a:latin typeface="Georgia"/>
                <a:ea typeface="Georgia"/>
                <a:cs typeface="Georgia"/>
                <a:sym typeface="Georgia"/>
              </a:rPr>
              <a:t> and </a:t>
            </a:r>
            <a:r>
              <a:rPr lang="en" sz="3700" u="sng">
                <a:solidFill>
                  <a:schemeClr val="dk1"/>
                </a:solidFill>
                <a:latin typeface="Georgia"/>
                <a:ea typeface="Georgia"/>
                <a:cs typeface="Georgia"/>
                <a:sym typeface="Georgia"/>
              </a:rPr>
              <a:t>welcome</a:t>
            </a:r>
            <a:r>
              <a:rPr lang="en" sz="3700">
                <a:solidFill>
                  <a:schemeClr val="dk1"/>
                </a:solidFill>
                <a:latin typeface="Georgia"/>
                <a:ea typeface="Georgia"/>
                <a:cs typeface="Georgia"/>
                <a:sym typeface="Georgia"/>
              </a:rPr>
              <a:t> questions </a:t>
            </a:r>
            <a:r>
              <a:rPr lang="en" sz="3700" u="sng">
                <a:solidFill>
                  <a:schemeClr val="dk1"/>
                </a:solidFill>
                <a:latin typeface="Georgia"/>
                <a:ea typeface="Georgia"/>
                <a:cs typeface="Georgia"/>
                <a:sym typeface="Georgia"/>
              </a:rPr>
              <a:t>for clarification</a:t>
            </a:r>
            <a:endParaRPr sz="3700" u="sng">
              <a:solidFill>
                <a:schemeClr val="dk1"/>
              </a:solidFill>
              <a:latin typeface="Georgia"/>
              <a:ea typeface="Georgia"/>
              <a:cs typeface="Georgia"/>
              <a:sym typeface="Georgia"/>
            </a:endParaRPr>
          </a:p>
          <a:p>
            <a:pPr indent="-463550" lvl="1" marL="914400" rtl="0" algn="l">
              <a:lnSpc>
                <a:spcPct val="115000"/>
              </a:lnSpc>
              <a:spcBef>
                <a:spcPts val="0"/>
              </a:spcBef>
              <a:spcAft>
                <a:spcPts val="0"/>
              </a:spcAft>
              <a:buClr>
                <a:schemeClr val="dk1"/>
              </a:buClr>
              <a:buSzPts val="3700"/>
              <a:buFont typeface="Georgia"/>
              <a:buChar char="○"/>
            </a:pPr>
            <a:r>
              <a:rPr lang="en" sz="3700" u="sng">
                <a:solidFill>
                  <a:schemeClr val="dk1"/>
                </a:solidFill>
                <a:latin typeface="Georgia"/>
                <a:ea typeface="Georgia"/>
                <a:cs typeface="Georgia"/>
                <a:sym typeface="Georgia"/>
              </a:rPr>
              <a:t>Be open</a:t>
            </a:r>
            <a:r>
              <a:rPr lang="en" sz="3700">
                <a:solidFill>
                  <a:schemeClr val="dk1"/>
                </a:solidFill>
                <a:latin typeface="Georgia"/>
                <a:ea typeface="Georgia"/>
                <a:cs typeface="Georgia"/>
                <a:sym typeface="Georgia"/>
              </a:rPr>
              <a:t> to the ideas and views presented</a:t>
            </a:r>
            <a:endParaRPr sz="3700">
              <a:solidFill>
                <a:schemeClr val="dk1"/>
              </a:solidFill>
              <a:latin typeface="Georgia"/>
              <a:ea typeface="Georgia"/>
              <a:cs typeface="Georgia"/>
              <a:sym typeface="Georgia"/>
            </a:endParaRPr>
          </a:p>
          <a:p>
            <a:pPr indent="-463550" lvl="1" marL="914400" rtl="0" algn="l">
              <a:lnSpc>
                <a:spcPct val="115000"/>
              </a:lnSpc>
              <a:spcBef>
                <a:spcPts val="0"/>
              </a:spcBef>
              <a:spcAft>
                <a:spcPts val="0"/>
              </a:spcAft>
              <a:buClr>
                <a:schemeClr val="dk1"/>
              </a:buClr>
              <a:buSzPts val="3700"/>
              <a:buFont typeface="Georgia"/>
              <a:buChar char="○"/>
            </a:pPr>
            <a:r>
              <a:rPr lang="en" sz="3700">
                <a:solidFill>
                  <a:schemeClr val="dk1"/>
                </a:solidFill>
                <a:latin typeface="Georgia"/>
                <a:ea typeface="Georgia"/>
                <a:cs typeface="Georgia"/>
                <a:sym typeface="Georgia"/>
              </a:rPr>
              <a:t>Honor time limits and </a:t>
            </a:r>
            <a:r>
              <a:rPr lang="en" sz="3700" u="sng">
                <a:solidFill>
                  <a:schemeClr val="dk1"/>
                </a:solidFill>
                <a:latin typeface="Georgia"/>
                <a:ea typeface="Georgia"/>
                <a:cs typeface="Georgia"/>
                <a:sym typeface="Georgia"/>
              </a:rPr>
              <a:t>stay on task</a:t>
            </a:r>
            <a:endParaRPr sz="3700" u="sng">
              <a:solidFill>
                <a:schemeClr val="dk1"/>
              </a:solidFill>
              <a:latin typeface="Georgia"/>
              <a:ea typeface="Georgia"/>
              <a:cs typeface="Georgia"/>
              <a:sym typeface="Georgia"/>
            </a:endParaRPr>
          </a:p>
          <a:p>
            <a:pPr indent="0" lvl="0" marL="914400" rtl="0" algn="l">
              <a:lnSpc>
                <a:spcPct val="115000"/>
              </a:lnSpc>
              <a:spcBef>
                <a:spcPts val="0"/>
              </a:spcBef>
              <a:spcAft>
                <a:spcPts val="0"/>
              </a:spcAft>
              <a:buNone/>
            </a:pPr>
            <a:r>
              <a:t/>
            </a:r>
            <a:endParaRPr sz="3700" u="sng">
              <a:solidFill>
                <a:schemeClr val="dk1"/>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86"/>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6300">
                <a:latin typeface="Georgia"/>
                <a:ea typeface="Georgia"/>
                <a:cs typeface="Georgia"/>
                <a:sym typeface="Georgia"/>
              </a:rPr>
              <a:t>Define and Delegate Roles</a:t>
            </a:r>
            <a:endParaRPr b="1" sz="6300">
              <a:latin typeface="Georgia"/>
              <a:ea typeface="Georgia"/>
              <a:cs typeface="Georgia"/>
              <a:sym typeface="Georgia"/>
            </a:endParaRPr>
          </a:p>
          <a:p>
            <a:pPr indent="0" lvl="0" marL="0" rtl="0" algn="l">
              <a:spcBef>
                <a:spcPts val="0"/>
              </a:spcBef>
              <a:spcAft>
                <a:spcPts val="0"/>
              </a:spcAft>
              <a:buNone/>
            </a:pPr>
            <a:r>
              <a:t/>
            </a:r>
            <a:endParaRPr b="1" sz="4100" u="sng"/>
          </a:p>
          <a:p>
            <a:pPr indent="0" lvl="0" marL="0" rtl="0" algn="l">
              <a:spcBef>
                <a:spcPts val="0"/>
              </a:spcBef>
              <a:spcAft>
                <a:spcPts val="0"/>
              </a:spcAft>
              <a:buNone/>
            </a:pPr>
            <a:r>
              <a:t/>
            </a:r>
            <a:endParaRPr b="1" sz="4100" u="sng"/>
          </a:p>
          <a:p>
            <a:pPr indent="0" lvl="0" marL="0" rtl="0" algn="l">
              <a:spcBef>
                <a:spcPts val="0"/>
              </a:spcBef>
              <a:spcAft>
                <a:spcPts val="0"/>
              </a:spcAft>
              <a:buClr>
                <a:schemeClr val="dk1"/>
              </a:buClr>
              <a:buSzPts val="1100"/>
              <a:buFont typeface="Arial"/>
              <a:buNone/>
            </a:pPr>
            <a:r>
              <a:t/>
            </a:r>
            <a:endParaRPr b="1" sz="4100" u="sng"/>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87"/>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u="sng">
                <a:latin typeface="Georgia"/>
                <a:ea typeface="Georgia"/>
                <a:cs typeface="Georgia"/>
                <a:sym typeface="Georgia"/>
              </a:rPr>
              <a:t>Student:</a:t>
            </a:r>
            <a:r>
              <a:rPr b="1" lang="en" u="sng"/>
              <a:t> </a:t>
            </a:r>
            <a:endParaRPr b="1" u="sng"/>
          </a:p>
          <a:p>
            <a:pPr indent="0" lvl="0" marL="0" rtl="0" algn="l">
              <a:spcBef>
                <a:spcPts val="0"/>
              </a:spcBef>
              <a:spcAft>
                <a:spcPts val="0"/>
              </a:spcAft>
              <a:buNone/>
            </a:pPr>
            <a:r>
              <a:rPr lang="en">
                <a:latin typeface="Georgia"/>
                <a:ea typeface="Georgia"/>
                <a:cs typeface="Georgia"/>
                <a:sym typeface="Georgia"/>
              </a:rPr>
              <a:t>The expert of their individual strengths, needs, voice, and perspective. Their progress is a </a:t>
            </a:r>
            <a:r>
              <a:rPr lang="en">
                <a:latin typeface="Georgia"/>
                <a:ea typeface="Georgia"/>
                <a:cs typeface="Georgia"/>
                <a:sym typeface="Georgia"/>
              </a:rPr>
              <a:t>meter</a:t>
            </a:r>
            <a:r>
              <a:rPr lang="en">
                <a:latin typeface="Georgia"/>
                <a:ea typeface="Georgia"/>
                <a:cs typeface="Georgia"/>
                <a:sym typeface="Georgia"/>
              </a:rPr>
              <a:t> for collaboration. If they feel their needs are not being met the team needs to get curious and collaborate again. </a:t>
            </a:r>
            <a:endParaRPr>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88"/>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u="sng">
                <a:latin typeface="Georgia"/>
                <a:ea typeface="Georgia"/>
                <a:cs typeface="Georgia"/>
                <a:sym typeface="Georgia"/>
              </a:rPr>
              <a:t>Parent/ </a:t>
            </a:r>
            <a:r>
              <a:rPr b="1" lang="en" u="sng">
                <a:latin typeface="Georgia"/>
                <a:ea typeface="Georgia"/>
                <a:cs typeface="Georgia"/>
                <a:sym typeface="Georgia"/>
              </a:rPr>
              <a:t>Guardian:</a:t>
            </a:r>
            <a:r>
              <a:rPr b="1" lang="en" u="sng"/>
              <a:t> </a:t>
            </a:r>
            <a:br>
              <a:rPr b="1" lang="en" u="sng"/>
            </a:br>
            <a:r>
              <a:rPr lang="en">
                <a:latin typeface="Georgia"/>
                <a:ea typeface="Georgia"/>
                <a:cs typeface="Georgia"/>
                <a:sym typeface="Georgia"/>
              </a:rPr>
              <a:t>the expert of their child's strengths, areas of need, progress across school/home, historical and medical knowledge of their child's development, and future educational/life goals.</a:t>
            </a:r>
            <a:endParaRPr>
              <a:latin typeface="Georgia"/>
              <a:ea typeface="Georgia"/>
              <a:cs typeface="Georgia"/>
              <a:sym typeface="Georgia"/>
            </a:endParaRPr>
          </a:p>
          <a:p>
            <a:pPr indent="0" lvl="0" marL="0" rtl="0" algn="l">
              <a:spcBef>
                <a:spcPts val="0"/>
              </a:spcBef>
              <a:spcAft>
                <a:spcPts val="0"/>
              </a:spcAft>
              <a:buNone/>
            </a:pPr>
            <a:r>
              <a:rPr lang="en"/>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62"/>
          <p:cNvSpPr txBox="1"/>
          <p:nvPr>
            <p:ph idx="3" type="subTitle"/>
          </p:nvPr>
        </p:nvSpPr>
        <p:spPr>
          <a:xfrm>
            <a:off x="2290275" y="1918750"/>
            <a:ext cx="3349800" cy="64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Introductions</a:t>
            </a:r>
            <a:endParaRPr/>
          </a:p>
        </p:txBody>
      </p:sp>
      <p:sp>
        <p:nvSpPr>
          <p:cNvPr id="576" name="Google Shape;576;p62"/>
          <p:cNvSpPr txBox="1"/>
          <p:nvPr>
            <p:ph idx="4" type="subTitle"/>
          </p:nvPr>
        </p:nvSpPr>
        <p:spPr>
          <a:xfrm>
            <a:off x="2290275" y="2563200"/>
            <a:ext cx="3349800" cy="64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Collaboration</a:t>
            </a:r>
            <a:endParaRPr/>
          </a:p>
        </p:txBody>
      </p:sp>
      <p:sp>
        <p:nvSpPr>
          <p:cNvPr id="577" name="Google Shape;577;p62"/>
          <p:cNvSpPr txBox="1"/>
          <p:nvPr>
            <p:ph idx="5" type="subTitle"/>
          </p:nvPr>
        </p:nvSpPr>
        <p:spPr>
          <a:xfrm>
            <a:off x="2290275" y="3207550"/>
            <a:ext cx="3349800" cy="64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Creativity</a:t>
            </a:r>
            <a:endParaRPr/>
          </a:p>
        </p:txBody>
      </p:sp>
      <p:sp>
        <p:nvSpPr>
          <p:cNvPr id="578" name="Google Shape;578;p62"/>
          <p:cNvSpPr txBox="1"/>
          <p:nvPr>
            <p:ph idx="6" type="subTitle"/>
          </p:nvPr>
        </p:nvSpPr>
        <p:spPr>
          <a:xfrm>
            <a:off x="2290275" y="3851950"/>
            <a:ext cx="3349800" cy="64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Consistency</a:t>
            </a:r>
            <a:endParaRPr/>
          </a:p>
        </p:txBody>
      </p:sp>
      <p:sp>
        <p:nvSpPr>
          <p:cNvPr id="579" name="Google Shape;579;p62"/>
          <p:cNvSpPr txBox="1"/>
          <p:nvPr>
            <p:ph idx="7" type="subTitle"/>
          </p:nvPr>
        </p:nvSpPr>
        <p:spPr>
          <a:xfrm>
            <a:off x="2290275" y="4490500"/>
            <a:ext cx="3349800" cy="64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Q&amp;A</a:t>
            </a:r>
            <a:endParaRPr/>
          </a:p>
        </p:txBody>
      </p:sp>
      <p:sp>
        <p:nvSpPr>
          <p:cNvPr id="580" name="Google Shape;580;p62"/>
          <p:cNvSpPr txBox="1"/>
          <p:nvPr>
            <p:ph idx="8" type="subTitle"/>
          </p:nvPr>
        </p:nvSpPr>
        <p:spPr>
          <a:xfrm>
            <a:off x="747600" y="1918775"/>
            <a:ext cx="1236000" cy="64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581" name="Google Shape;581;p62"/>
          <p:cNvSpPr txBox="1"/>
          <p:nvPr>
            <p:ph idx="9" type="subTitle"/>
          </p:nvPr>
        </p:nvSpPr>
        <p:spPr>
          <a:xfrm>
            <a:off x="747600" y="2563225"/>
            <a:ext cx="1236000" cy="64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582" name="Google Shape;582;p62"/>
          <p:cNvSpPr txBox="1"/>
          <p:nvPr>
            <p:ph idx="13" type="subTitle"/>
          </p:nvPr>
        </p:nvSpPr>
        <p:spPr>
          <a:xfrm>
            <a:off x="747600" y="3207575"/>
            <a:ext cx="1236000" cy="64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583" name="Google Shape;583;p62"/>
          <p:cNvSpPr txBox="1"/>
          <p:nvPr>
            <p:ph idx="14" type="subTitle"/>
          </p:nvPr>
        </p:nvSpPr>
        <p:spPr>
          <a:xfrm>
            <a:off x="747600" y="3851975"/>
            <a:ext cx="1236000" cy="64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584" name="Google Shape;584;p62"/>
          <p:cNvSpPr txBox="1"/>
          <p:nvPr>
            <p:ph idx="15" type="subTitle"/>
          </p:nvPr>
        </p:nvSpPr>
        <p:spPr>
          <a:xfrm>
            <a:off x="747600" y="4490525"/>
            <a:ext cx="1236000" cy="64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05</a:t>
            </a:r>
            <a:endParaRPr/>
          </a:p>
        </p:txBody>
      </p:sp>
      <p:sp>
        <p:nvSpPr>
          <p:cNvPr id="585" name="Google Shape;585;p62"/>
          <p:cNvSpPr txBox="1"/>
          <p:nvPr>
            <p:ph type="title"/>
          </p:nvPr>
        </p:nvSpPr>
        <p:spPr>
          <a:xfrm>
            <a:off x="938600" y="50"/>
            <a:ext cx="5001900" cy="191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300"/>
              <a:t>Agenda</a:t>
            </a:r>
            <a:endParaRPr sz="3300"/>
          </a:p>
        </p:txBody>
      </p:sp>
      <p:sp>
        <p:nvSpPr>
          <p:cNvPr id="586" name="Google Shape;586;p62"/>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89"/>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400" u="sng"/>
              <a:t>General</a:t>
            </a:r>
            <a:r>
              <a:rPr b="1" lang="en" sz="3400" u="sng"/>
              <a:t> Education Teacher:</a:t>
            </a:r>
            <a:br>
              <a:rPr b="1" lang="en" sz="3400" u="sng"/>
            </a:br>
            <a:r>
              <a:rPr b="1" lang="en" sz="3400"/>
              <a:t> </a:t>
            </a:r>
            <a:r>
              <a:rPr lang="en" sz="3400">
                <a:latin typeface="Georgia"/>
                <a:ea typeface="Georgia"/>
                <a:cs typeface="Georgia"/>
                <a:sym typeface="Georgia"/>
              </a:rPr>
              <a:t>the expert of the general education curriculum &amp; essential standards, implementing the students accommodations, modifications, and assistive technology in the general education classroom, and providing differentiated instruction in the general education classroom.</a:t>
            </a:r>
            <a:endParaRPr sz="3400">
              <a:latin typeface="Georgia"/>
              <a:ea typeface="Georgia"/>
              <a:cs typeface="Georgia"/>
              <a:sym typeface="Georg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90"/>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sz="3600" u="sng"/>
          </a:p>
          <a:p>
            <a:pPr indent="0" lvl="0" marL="0" rtl="0" algn="l">
              <a:spcBef>
                <a:spcPts val="0"/>
              </a:spcBef>
              <a:spcAft>
                <a:spcPts val="0"/>
              </a:spcAft>
              <a:buNone/>
            </a:pPr>
            <a:r>
              <a:t/>
            </a:r>
            <a:endParaRPr b="1" sz="3600" u="sng"/>
          </a:p>
          <a:p>
            <a:pPr indent="0" lvl="0" marL="0" rtl="0" algn="l">
              <a:spcBef>
                <a:spcPts val="0"/>
              </a:spcBef>
              <a:spcAft>
                <a:spcPts val="0"/>
              </a:spcAft>
              <a:buNone/>
            </a:pPr>
            <a:r>
              <a:rPr b="1" lang="en" u="sng"/>
              <a:t>Special Education Teacher:</a:t>
            </a:r>
            <a:r>
              <a:rPr b="1" lang="en"/>
              <a:t> </a:t>
            </a:r>
            <a:br>
              <a:rPr b="1" lang="en"/>
            </a:br>
            <a:r>
              <a:rPr lang="en">
                <a:latin typeface="Georgia"/>
                <a:ea typeface="Georgia"/>
                <a:cs typeface="Georgia"/>
                <a:sym typeface="Georgia"/>
              </a:rPr>
              <a:t>The expert of the student’s deficit areas, student strengths, learning styles, educational background, iep goals, interventions, behavior supports, accommodations,modifications, assistive technology across all settings. </a:t>
            </a:r>
            <a:endParaRPr>
              <a:latin typeface="Georgia"/>
              <a:ea typeface="Georgia"/>
              <a:cs typeface="Georgia"/>
              <a:sym typeface="Georgia"/>
            </a:endParaRPr>
          </a:p>
          <a:p>
            <a:pPr indent="0" lvl="0" marL="45720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91"/>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00" u="sng"/>
              <a:t>Related Service Providers:</a:t>
            </a:r>
            <a:endParaRPr b="1" sz="3700" u="sng"/>
          </a:p>
          <a:p>
            <a:pPr indent="0" lvl="0" marL="0" rtl="0" algn="l">
              <a:spcBef>
                <a:spcPts val="0"/>
              </a:spcBef>
              <a:spcAft>
                <a:spcPts val="0"/>
              </a:spcAft>
              <a:buNone/>
            </a:pPr>
            <a:r>
              <a:rPr lang="en" sz="3400">
                <a:latin typeface="Georgia"/>
                <a:ea typeface="Georgia"/>
                <a:cs typeface="Georgia"/>
                <a:sym typeface="Georgia"/>
              </a:rPr>
              <a:t>The experts for </a:t>
            </a:r>
            <a:r>
              <a:rPr lang="en" sz="3400">
                <a:latin typeface="Georgia"/>
                <a:ea typeface="Georgia"/>
                <a:cs typeface="Georgia"/>
                <a:sym typeface="Georgia"/>
              </a:rPr>
              <a:t>their</a:t>
            </a:r>
            <a:r>
              <a:rPr lang="en" sz="3400">
                <a:latin typeface="Georgia"/>
                <a:ea typeface="Georgia"/>
                <a:cs typeface="Georgia"/>
                <a:sym typeface="Georgia"/>
              </a:rPr>
              <a:t> skill area (OT,PT,SLP, etc.) they support the students participation and success in all of their educational settings. Educating team members on specific supports, assistive </a:t>
            </a:r>
            <a:r>
              <a:rPr lang="en" sz="3400">
                <a:latin typeface="Georgia"/>
                <a:ea typeface="Georgia"/>
                <a:cs typeface="Georgia"/>
                <a:sym typeface="Georgia"/>
              </a:rPr>
              <a:t>technology</a:t>
            </a:r>
            <a:r>
              <a:rPr lang="en" sz="3400">
                <a:latin typeface="Georgia"/>
                <a:ea typeface="Georgia"/>
                <a:cs typeface="Georgia"/>
                <a:sym typeface="Georgia"/>
              </a:rPr>
              <a:t>, or adaptations required for the student to access the </a:t>
            </a:r>
            <a:r>
              <a:rPr lang="en" sz="3400">
                <a:latin typeface="Georgia"/>
                <a:ea typeface="Georgia"/>
                <a:cs typeface="Georgia"/>
                <a:sym typeface="Georgia"/>
              </a:rPr>
              <a:t>curriculum</a:t>
            </a:r>
            <a:r>
              <a:rPr lang="en" sz="3400">
                <a:latin typeface="Georgia"/>
                <a:ea typeface="Georgia"/>
                <a:cs typeface="Georgia"/>
                <a:sym typeface="Georgia"/>
              </a:rPr>
              <a:t>.</a:t>
            </a:r>
            <a:r>
              <a:rPr lang="en">
                <a:latin typeface="Georgia"/>
                <a:ea typeface="Georgia"/>
                <a:cs typeface="Georgia"/>
                <a:sym typeface="Georgia"/>
              </a:rPr>
              <a:t>  </a:t>
            </a:r>
            <a:endParaRPr>
              <a:latin typeface="Georgia"/>
              <a:ea typeface="Georgia"/>
              <a:cs typeface="Georgia"/>
              <a:sym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92"/>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u="sng"/>
              <a:t>Paraprofessional:</a:t>
            </a:r>
            <a:endParaRPr b="1" u="sng"/>
          </a:p>
          <a:p>
            <a:pPr indent="0" lvl="0" marL="0" rtl="0" algn="l">
              <a:spcBef>
                <a:spcPts val="0"/>
              </a:spcBef>
              <a:spcAft>
                <a:spcPts val="0"/>
              </a:spcAft>
              <a:buNone/>
            </a:pPr>
            <a:r>
              <a:rPr lang="en">
                <a:latin typeface="Georgia"/>
                <a:ea typeface="Georgia"/>
                <a:cs typeface="Georgia"/>
                <a:sym typeface="Georgia"/>
              </a:rPr>
              <a:t>The expert on implementing accommodations, modifications, and behavior supports under the direct guidance of the special education teacher while fostering independence in the general education classroom.</a:t>
            </a:r>
            <a:endParaRPr>
              <a:latin typeface="Georgia"/>
              <a:ea typeface="Georgia"/>
              <a:cs typeface="Georgia"/>
              <a:sym typeface="Georgia"/>
            </a:endParaRPr>
          </a:p>
          <a:p>
            <a:pPr indent="0" lvl="0" marL="0" rtl="0" algn="l">
              <a:spcBef>
                <a:spcPts val="0"/>
              </a:spcBef>
              <a:spcAft>
                <a:spcPts val="0"/>
              </a:spcAft>
              <a:buNone/>
            </a:pPr>
            <a:r>
              <a:t/>
            </a:r>
            <a:endParaRPr>
              <a:latin typeface="Georgia"/>
              <a:ea typeface="Georgia"/>
              <a:cs typeface="Georgia"/>
              <a:sym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93"/>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u="sng"/>
              <a:t>LEA/Admin:</a:t>
            </a:r>
            <a:endParaRPr b="1" u="sng"/>
          </a:p>
          <a:p>
            <a:pPr indent="0" lvl="0" marL="0" rtl="0" algn="l">
              <a:spcBef>
                <a:spcPts val="0"/>
              </a:spcBef>
              <a:spcAft>
                <a:spcPts val="0"/>
              </a:spcAft>
              <a:buNone/>
            </a:pPr>
            <a:r>
              <a:rPr lang="en">
                <a:latin typeface="Georgia"/>
                <a:ea typeface="Georgia"/>
                <a:cs typeface="Georgia"/>
                <a:sym typeface="Georgia"/>
              </a:rPr>
              <a:t>The expert on district/school policies and ensures the students IEP is implemented with fidelity by monitoring schedules, staffing, and materials/curriculum are provided to </a:t>
            </a:r>
            <a:r>
              <a:rPr lang="en">
                <a:latin typeface="Georgia"/>
                <a:ea typeface="Georgia"/>
                <a:cs typeface="Georgia"/>
                <a:sym typeface="Georgia"/>
              </a:rPr>
              <a:t>implement</a:t>
            </a:r>
            <a:r>
              <a:rPr lang="en">
                <a:latin typeface="Georgia"/>
                <a:ea typeface="Georgia"/>
                <a:cs typeface="Georgia"/>
                <a:sym typeface="Georgia"/>
              </a:rPr>
              <a:t> the services documented. </a:t>
            </a:r>
            <a:endParaRPr>
              <a:latin typeface="Georgia"/>
              <a:ea typeface="Georgia"/>
              <a:cs typeface="Georgia"/>
              <a:sym typeface="Georgia"/>
            </a:endParaRPr>
          </a:p>
          <a:p>
            <a:pPr indent="0" lvl="0" marL="0" rtl="0" algn="l">
              <a:spcBef>
                <a:spcPts val="0"/>
              </a:spcBef>
              <a:spcAft>
                <a:spcPts val="0"/>
              </a:spcAft>
              <a:buNone/>
            </a:pPr>
            <a:r>
              <a:t/>
            </a:r>
            <a:endParaRPr>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94"/>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71" name="Google Shape;771;p94"/>
          <p:cNvSpPr txBox="1"/>
          <p:nvPr>
            <p:ph type="title"/>
          </p:nvPr>
        </p:nvSpPr>
        <p:spPr>
          <a:xfrm>
            <a:off x="747600" y="0"/>
            <a:ext cx="8254800" cy="4605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4000"/>
          </a:p>
          <a:p>
            <a:pPr indent="0" lvl="0" marL="457200" rtl="0" algn="l">
              <a:spcBef>
                <a:spcPts val="0"/>
              </a:spcBef>
              <a:spcAft>
                <a:spcPts val="0"/>
              </a:spcAft>
              <a:buNone/>
            </a:pPr>
            <a:r>
              <a:t/>
            </a:r>
            <a:endParaRPr sz="3600"/>
          </a:p>
        </p:txBody>
      </p:sp>
      <p:pic>
        <p:nvPicPr>
          <p:cNvPr id="772" name="Google Shape;772;p94"/>
          <p:cNvPicPr preferRelativeResize="0"/>
          <p:nvPr/>
        </p:nvPicPr>
        <p:blipFill>
          <a:blip r:embed="rId3">
            <a:alphaModFix/>
          </a:blip>
          <a:stretch>
            <a:fillRect/>
          </a:stretch>
        </p:blipFill>
        <p:spPr>
          <a:xfrm>
            <a:off x="1394275" y="672988"/>
            <a:ext cx="7151226" cy="3797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95"/>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78" name="Google Shape;778;p95"/>
          <p:cNvSpPr txBox="1"/>
          <p:nvPr/>
        </p:nvSpPr>
        <p:spPr>
          <a:xfrm>
            <a:off x="1210850" y="155225"/>
            <a:ext cx="7440900" cy="9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300">
                <a:solidFill>
                  <a:schemeClr val="dk1"/>
                </a:solidFill>
                <a:latin typeface="Work Sans"/>
                <a:ea typeface="Work Sans"/>
                <a:cs typeface="Work Sans"/>
                <a:sym typeface="Work Sans"/>
              </a:rPr>
              <a:t>Creativity:</a:t>
            </a:r>
            <a:endParaRPr b="1" sz="6300">
              <a:solidFill>
                <a:schemeClr val="dk1"/>
              </a:solidFill>
              <a:latin typeface="Work Sans"/>
              <a:ea typeface="Work Sans"/>
              <a:cs typeface="Work Sans"/>
              <a:sym typeface="Work Sans"/>
            </a:endParaRPr>
          </a:p>
        </p:txBody>
      </p:sp>
      <p:pic>
        <p:nvPicPr>
          <p:cNvPr id="779" name="Google Shape;779;p95" title="fine-motor.png"/>
          <p:cNvPicPr preferRelativeResize="0"/>
          <p:nvPr/>
        </p:nvPicPr>
        <p:blipFill>
          <a:blip r:embed="rId3">
            <a:alphaModFix/>
          </a:blip>
          <a:stretch>
            <a:fillRect/>
          </a:stretch>
        </p:blipFill>
        <p:spPr>
          <a:xfrm>
            <a:off x="2367646" y="1428075"/>
            <a:ext cx="5618976" cy="337134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96"/>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200">
                <a:latin typeface="Georgia"/>
                <a:ea typeface="Georgia"/>
                <a:cs typeface="Georgia"/>
                <a:sym typeface="Georgia"/>
              </a:rPr>
              <a:t>Related Service Providers can creatively collaborate with IEP team members to meet student needs and foster consistency across settings.</a:t>
            </a:r>
            <a:endParaRPr sz="4200">
              <a:latin typeface="Georgia"/>
              <a:ea typeface="Georgia"/>
              <a:cs typeface="Georgia"/>
              <a:sym typeface="Georgia"/>
            </a:endParaRPr>
          </a:p>
          <a:p>
            <a:pPr indent="0" lvl="0" marL="0" rtl="0" algn="l">
              <a:spcBef>
                <a:spcPts val="0"/>
              </a:spcBef>
              <a:spcAft>
                <a:spcPts val="0"/>
              </a:spcAft>
              <a:buNone/>
            </a:pPr>
            <a:r>
              <a:t/>
            </a:r>
            <a:endParaRPr b="1"/>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97"/>
          <p:cNvSpPr txBox="1"/>
          <p:nvPr>
            <p:ph type="title"/>
          </p:nvPr>
        </p:nvSpPr>
        <p:spPr>
          <a:xfrm>
            <a:off x="743700" y="289800"/>
            <a:ext cx="8254800" cy="45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u="sng">
                <a:latin typeface="Georgia"/>
                <a:ea typeface="Georgia"/>
                <a:cs typeface="Georgia"/>
                <a:sym typeface="Georgia"/>
              </a:rPr>
              <a:t>Related Service Providers creatively collaborate by:</a:t>
            </a:r>
            <a:endParaRPr sz="2900" u="sng">
              <a:latin typeface="Georgia"/>
              <a:ea typeface="Georgia"/>
              <a:cs typeface="Georgia"/>
              <a:sym typeface="Georgia"/>
            </a:endParaRPr>
          </a:p>
          <a:p>
            <a:pPr indent="-412750" lvl="0" marL="457200" rtl="0" algn="l">
              <a:spcBef>
                <a:spcPts val="0"/>
              </a:spcBef>
              <a:spcAft>
                <a:spcPts val="0"/>
              </a:spcAft>
              <a:buSzPts val="2900"/>
              <a:buFont typeface="Georgia"/>
              <a:buChar char="●"/>
            </a:pPr>
            <a:r>
              <a:rPr lang="en" sz="2900">
                <a:latin typeface="Georgia"/>
                <a:ea typeface="Georgia"/>
                <a:cs typeface="Georgia"/>
                <a:sym typeface="Georgia"/>
              </a:rPr>
              <a:t>sharing information at IEP meetings</a:t>
            </a:r>
            <a:endParaRPr sz="2900">
              <a:latin typeface="Georgia"/>
              <a:ea typeface="Georgia"/>
              <a:cs typeface="Georgia"/>
              <a:sym typeface="Georgia"/>
            </a:endParaRPr>
          </a:p>
          <a:p>
            <a:pPr indent="-412750" lvl="0" marL="457200" rtl="0" algn="l">
              <a:spcBef>
                <a:spcPts val="0"/>
              </a:spcBef>
              <a:spcAft>
                <a:spcPts val="0"/>
              </a:spcAft>
              <a:buSzPts val="2900"/>
              <a:buFont typeface="Georgia"/>
              <a:buChar char="●"/>
            </a:pPr>
            <a:r>
              <a:rPr lang="en" sz="2900">
                <a:latin typeface="Georgia"/>
                <a:ea typeface="Georgia"/>
                <a:cs typeface="Georgia"/>
                <a:sym typeface="Georgia"/>
              </a:rPr>
              <a:t>demonstrating use of assistive technology </a:t>
            </a:r>
            <a:endParaRPr sz="2900">
              <a:latin typeface="Georgia"/>
              <a:ea typeface="Georgia"/>
              <a:cs typeface="Georgia"/>
              <a:sym typeface="Georgia"/>
            </a:endParaRPr>
          </a:p>
          <a:p>
            <a:pPr indent="-412750" lvl="0" marL="457200" rtl="0" algn="l">
              <a:spcBef>
                <a:spcPts val="0"/>
              </a:spcBef>
              <a:spcAft>
                <a:spcPts val="0"/>
              </a:spcAft>
              <a:buSzPts val="2900"/>
              <a:buFont typeface="Georgia"/>
              <a:buChar char="●"/>
            </a:pPr>
            <a:r>
              <a:rPr lang="en" sz="2900">
                <a:latin typeface="Georgia"/>
                <a:ea typeface="Georgia"/>
                <a:cs typeface="Georgia"/>
                <a:sym typeface="Georgia"/>
              </a:rPr>
              <a:t>meeting with appropriate team members to support students' goals</a:t>
            </a:r>
            <a:endParaRPr sz="2900">
              <a:latin typeface="Georgia"/>
              <a:ea typeface="Georgia"/>
              <a:cs typeface="Georgia"/>
              <a:sym typeface="Georgia"/>
            </a:endParaRPr>
          </a:p>
          <a:p>
            <a:pPr indent="-412750" lvl="0" marL="457200" rtl="0" algn="l">
              <a:spcBef>
                <a:spcPts val="0"/>
              </a:spcBef>
              <a:spcAft>
                <a:spcPts val="0"/>
              </a:spcAft>
              <a:buSzPts val="2900"/>
              <a:buFont typeface="Georgia"/>
              <a:buChar char="●"/>
            </a:pPr>
            <a:r>
              <a:rPr lang="en" sz="2900">
                <a:latin typeface="Georgia"/>
                <a:ea typeface="Georgia"/>
                <a:cs typeface="Georgia"/>
                <a:sym typeface="Georgia"/>
              </a:rPr>
              <a:t>providing feedback for classroom supports (i.e. fine motor tasks, sensory supports, adaptations for PE, communication visuals) </a:t>
            </a:r>
            <a:endParaRPr sz="2800">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98"/>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Georgia"/>
                <a:ea typeface="Georgia"/>
                <a:cs typeface="Georgia"/>
                <a:sym typeface="Georgia"/>
              </a:rPr>
              <a:t>OT supports may include:</a:t>
            </a:r>
            <a:endParaRPr>
              <a:latin typeface="Georgia"/>
              <a:ea typeface="Georgia"/>
              <a:cs typeface="Georgia"/>
              <a:sym typeface="Georgia"/>
            </a:endParaRPr>
          </a:p>
          <a:p>
            <a:pPr indent="-450850" lvl="0" marL="457200" rtl="0" algn="l">
              <a:spcBef>
                <a:spcPts val="0"/>
              </a:spcBef>
              <a:spcAft>
                <a:spcPts val="0"/>
              </a:spcAft>
              <a:buSzPts val="3500"/>
              <a:buFont typeface="Georgia"/>
              <a:buChar char="●"/>
            </a:pPr>
            <a:r>
              <a:rPr lang="en">
                <a:latin typeface="Georgia"/>
                <a:ea typeface="Georgia"/>
                <a:cs typeface="Georgia"/>
                <a:sym typeface="Georgia"/>
              </a:rPr>
              <a:t>fine motor boxes </a:t>
            </a:r>
            <a:endParaRPr>
              <a:latin typeface="Georgia"/>
              <a:ea typeface="Georgia"/>
              <a:cs typeface="Georgia"/>
              <a:sym typeface="Georgia"/>
            </a:endParaRPr>
          </a:p>
          <a:p>
            <a:pPr indent="-450850" lvl="0" marL="457200" rtl="0" algn="l">
              <a:spcBef>
                <a:spcPts val="0"/>
              </a:spcBef>
              <a:spcAft>
                <a:spcPts val="0"/>
              </a:spcAft>
              <a:buSzPts val="3500"/>
              <a:buFont typeface="Georgia"/>
              <a:buChar char="●"/>
            </a:pPr>
            <a:r>
              <a:rPr lang="en">
                <a:latin typeface="Georgia"/>
                <a:ea typeface="Georgia"/>
                <a:cs typeface="Georgia"/>
                <a:sym typeface="Georgia"/>
              </a:rPr>
              <a:t>handwriting supports/strategies </a:t>
            </a:r>
            <a:endParaRPr>
              <a:latin typeface="Georgia"/>
              <a:ea typeface="Georgia"/>
              <a:cs typeface="Georgia"/>
              <a:sym typeface="Georgia"/>
            </a:endParaRPr>
          </a:p>
          <a:p>
            <a:pPr indent="-450850" lvl="0" marL="457200" rtl="0" algn="l">
              <a:spcBef>
                <a:spcPts val="0"/>
              </a:spcBef>
              <a:spcAft>
                <a:spcPts val="0"/>
              </a:spcAft>
              <a:buSzPts val="3500"/>
              <a:buFont typeface="Georgia"/>
              <a:buChar char="●"/>
            </a:pPr>
            <a:r>
              <a:rPr lang="en">
                <a:latin typeface="Georgia"/>
                <a:ea typeface="Georgia"/>
                <a:cs typeface="Georgia"/>
                <a:sym typeface="Georgia"/>
              </a:rPr>
              <a:t>adaptive equipment (i.e. positioning)</a:t>
            </a:r>
            <a:endParaRPr>
              <a:latin typeface="Georgia"/>
              <a:ea typeface="Georgia"/>
              <a:cs typeface="Georgia"/>
              <a:sym typeface="Georgia"/>
            </a:endParaRPr>
          </a:p>
          <a:p>
            <a:pPr indent="-450850" lvl="0" marL="457200" rtl="0" algn="l">
              <a:spcBef>
                <a:spcPts val="0"/>
              </a:spcBef>
              <a:spcAft>
                <a:spcPts val="0"/>
              </a:spcAft>
              <a:buSzPts val="3500"/>
              <a:buFont typeface="Georgia"/>
              <a:buChar char="●"/>
            </a:pPr>
            <a:r>
              <a:rPr lang="en">
                <a:latin typeface="Georgia"/>
                <a:ea typeface="Georgia"/>
                <a:cs typeface="Georgia"/>
                <a:sym typeface="Georgia"/>
              </a:rPr>
              <a:t>sensory supports (i.e. vests, tactile bins, chewy) </a:t>
            </a:r>
            <a:endParaRPr>
              <a:latin typeface="Georgia"/>
              <a:ea typeface="Georgia"/>
              <a:cs typeface="Georgia"/>
              <a:sym typeface="Georgia"/>
            </a:endParaRPr>
          </a:p>
          <a:p>
            <a:pPr indent="-450850" lvl="0" marL="457200" rtl="0" algn="l">
              <a:spcBef>
                <a:spcPts val="0"/>
              </a:spcBef>
              <a:spcAft>
                <a:spcPts val="0"/>
              </a:spcAft>
              <a:buSzPts val="3500"/>
              <a:buFont typeface="Georgia"/>
              <a:buChar char="●"/>
            </a:pPr>
            <a:r>
              <a:rPr lang="en">
                <a:latin typeface="Georgia"/>
                <a:ea typeface="Georgia"/>
                <a:cs typeface="Georgia"/>
                <a:sym typeface="Georgia"/>
              </a:rPr>
              <a:t>cutting supports (i.e. darkened outline, adaptive scissors) </a:t>
            </a:r>
            <a:endParaRPr>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63"/>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92" name="Google Shape;592;p63"/>
          <p:cNvSpPr txBox="1"/>
          <p:nvPr>
            <p:ph type="title"/>
          </p:nvPr>
        </p:nvSpPr>
        <p:spPr>
          <a:xfrm>
            <a:off x="743700" y="103500"/>
            <a:ext cx="8254800" cy="1914600"/>
          </a:xfrm>
          <a:prstGeom prst="rect">
            <a:avLst/>
          </a:prstGeom>
        </p:spPr>
        <p:txBody>
          <a:bodyPr anchorCtr="0" anchor="b"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rPr b="1" lang="en" sz="4700">
                <a:latin typeface="Georgia"/>
                <a:ea typeface="Georgia"/>
                <a:cs typeface="Georgia"/>
                <a:sym typeface="Georgia"/>
              </a:rPr>
              <a:t>C</a:t>
            </a:r>
            <a:r>
              <a:rPr lang="en" sz="4700">
                <a:latin typeface="Georgia"/>
                <a:ea typeface="Georgia"/>
                <a:cs typeface="Georgia"/>
                <a:sym typeface="Georgia"/>
              </a:rPr>
              <a:t>ollaboration, </a:t>
            </a:r>
            <a:r>
              <a:rPr b="1" lang="en" sz="4700">
                <a:latin typeface="Georgia"/>
                <a:ea typeface="Georgia"/>
                <a:cs typeface="Georgia"/>
                <a:sym typeface="Georgia"/>
              </a:rPr>
              <a:t>C</a:t>
            </a:r>
            <a:r>
              <a:rPr lang="en" sz="4700">
                <a:latin typeface="Georgia"/>
                <a:ea typeface="Georgia"/>
                <a:cs typeface="Georgia"/>
                <a:sym typeface="Georgia"/>
              </a:rPr>
              <a:t>reativity, and </a:t>
            </a:r>
            <a:r>
              <a:rPr b="1" lang="en" sz="4700">
                <a:latin typeface="Georgia"/>
                <a:ea typeface="Georgia"/>
                <a:cs typeface="Georgia"/>
                <a:sym typeface="Georgia"/>
              </a:rPr>
              <a:t>C</a:t>
            </a:r>
            <a:r>
              <a:rPr lang="en" sz="4700">
                <a:latin typeface="Georgia"/>
                <a:ea typeface="Georgia"/>
                <a:cs typeface="Georgia"/>
                <a:sym typeface="Georgia"/>
              </a:rPr>
              <a:t>onsistency.</a:t>
            </a:r>
            <a:endParaRPr sz="4300">
              <a:latin typeface="Georgia"/>
              <a:ea typeface="Georgia"/>
              <a:cs typeface="Georgia"/>
              <a:sym typeface="Georgia"/>
            </a:endParaRPr>
          </a:p>
        </p:txBody>
      </p:sp>
      <p:sp>
        <p:nvSpPr>
          <p:cNvPr id="593" name="Google Shape;593;p63"/>
          <p:cNvSpPr txBox="1"/>
          <p:nvPr/>
        </p:nvSpPr>
        <p:spPr>
          <a:xfrm>
            <a:off x="1003450" y="2752850"/>
            <a:ext cx="7888500" cy="197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900">
                <a:solidFill>
                  <a:schemeClr val="dk1"/>
                </a:solidFill>
                <a:latin typeface="Work Sans"/>
                <a:ea typeface="Work Sans"/>
                <a:cs typeface="Work Sans"/>
                <a:sym typeface="Work Sans"/>
              </a:rPr>
              <a:t>A framework for lasting impact in your Special Education Classroom</a:t>
            </a:r>
            <a:endParaRPr sz="3900">
              <a:solidFill>
                <a:schemeClr val="dk1"/>
              </a:solidFill>
              <a:latin typeface="Work Sans"/>
              <a:ea typeface="Work Sans"/>
              <a:cs typeface="Work Sans"/>
              <a:sym typeface="Work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99"/>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800" name="Google Shape;800;p99" title="Screenshot 2025-06-04 at 8.04.06 PM.png"/>
          <p:cNvPicPr preferRelativeResize="0"/>
          <p:nvPr/>
        </p:nvPicPr>
        <p:blipFill>
          <a:blip r:embed="rId3">
            <a:alphaModFix/>
          </a:blip>
          <a:stretch>
            <a:fillRect/>
          </a:stretch>
        </p:blipFill>
        <p:spPr>
          <a:xfrm>
            <a:off x="828081" y="485325"/>
            <a:ext cx="3156769" cy="4133850"/>
          </a:xfrm>
          <a:prstGeom prst="rect">
            <a:avLst/>
          </a:prstGeom>
          <a:noFill/>
          <a:ln>
            <a:noFill/>
          </a:ln>
        </p:spPr>
      </p:pic>
      <p:pic>
        <p:nvPicPr>
          <p:cNvPr id="801" name="Google Shape;801;p99" title="Screenshot 2025-06-04 at 8.06.45 PM.png"/>
          <p:cNvPicPr preferRelativeResize="0"/>
          <p:nvPr/>
        </p:nvPicPr>
        <p:blipFill>
          <a:blip r:embed="rId4">
            <a:alphaModFix/>
          </a:blip>
          <a:stretch>
            <a:fillRect/>
          </a:stretch>
        </p:blipFill>
        <p:spPr>
          <a:xfrm>
            <a:off x="4371363" y="485325"/>
            <a:ext cx="4567374" cy="41338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100"/>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07" name="Google Shape;807;p100"/>
          <p:cNvSpPr txBox="1"/>
          <p:nvPr>
            <p:ph type="title"/>
          </p:nvPr>
        </p:nvSpPr>
        <p:spPr>
          <a:xfrm>
            <a:off x="747600" y="145525"/>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700">
                <a:latin typeface="Georgia"/>
                <a:ea typeface="Georgia"/>
                <a:cs typeface="Georgia"/>
                <a:sym typeface="Georgia"/>
              </a:rPr>
              <a:t>Engaging students in creative sensory embedded fine motor activities creates opportunities for language exposure, problem solving, sensory input, independence skills and builds stamina for work tasks. </a:t>
            </a:r>
            <a:endParaRPr sz="3700">
              <a:latin typeface="Georgia"/>
              <a:ea typeface="Georgia"/>
              <a:cs typeface="Georgia"/>
              <a:sym typeface="Georgi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id="812" name="Google Shape;812;p101" title="IMG_0861.jpeg"/>
          <p:cNvPicPr preferRelativeResize="0"/>
          <p:nvPr/>
        </p:nvPicPr>
        <p:blipFill rotWithShape="1">
          <a:blip r:embed="rId3">
            <a:alphaModFix/>
          </a:blip>
          <a:srcRect b="12712" l="0" r="0" t="8472"/>
          <a:stretch/>
        </p:blipFill>
        <p:spPr>
          <a:xfrm>
            <a:off x="860763" y="761525"/>
            <a:ext cx="3253574" cy="3419018"/>
          </a:xfrm>
          <a:prstGeom prst="rect">
            <a:avLst/>
          </a:prstGeom>
          <a:noFill/>
          <a:ln>
            <a:noFill/>
          </a:ln>
        </p:spPr>
      </p:pic>
      <p:pic>
        <p:nvPicPr>
          <p:cNvPr id="813" name="Google Shape;813;p101" title="IMG_4942.jpeg"/>
          <p:cNvPicPr preferRelativeResize="0"/>
          <p:nvPr/>
        </p:nvPicPr>
        <p:blipFill rotWithShape="1">
          <a:blip r:embed="rId4">
            <a:alphaModFix/>
          </a:blip>
          <a:srcRect b="21358" l="0" r="4113" t="0"/>
          <a:stretch/>
        </p:blipFill>
        <p:spPr>
          <a:xfrm>
            <a:off x="5225650" y="761525"/>
            <a:ext cx="3373375" cy="344310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102"/>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800">
                <a:latin typeface="Georgia"/>
                <a:ea typeface="Georgia"/>
                <a:cs typeface="Georgia"/>
                <a:sym typeface="Georgia"/>
              </a:rPr>
              <a:t>Educating team members on a students individualized needs and how to support them across settings ensures consistency. </a:t>
            </a:r>
            <a:endParaRPr sz="3800">
              <a:latin typeface="Georgia"/>
              <a:ea typeface="Georgia"/>
              <a:cs typeface="Georgia"/>
              <a:sym typeface="Georgia"/>
            </a:endParaRPr>
          </a:p>
          <a:p>
            <a:pPr indent="0" lvl="0" marL="0" rtl="0" algn="ctr">
              <a:spcBef>
                <a:spcPts val="0"/>
              </a:spcBef>
              <a:spcAft>
                <a:spcPts val="0"/>
              </a:spcAft>
              <a:buNone/>
            </a:pPr>
            <a:r>
              <a:t/>
            </a:r>
            <a:endParaRPr/>
          </a:p>
          <a:p>
            <a:pPr indent="0" lvl="0" marL="0" rtl="0" algn="ctr">
              <a:spcBef>
                <a:spcPts val="0"/>
              </a:spcBef>
              <a:spcAft>
                <a:spcPts val="0"/>
              </a:spcAft>
              <a:buNone/>
            </a:pPr>
            <a:r>
              <a:rPr lang="en"/>
              <a:t>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103"/>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a:p>
            <a:pPr indent="0" lvl="0" marL="914400" rtl="0" algn="l">
              <a:spcBef>
                <a:spcPts val="0"/>
              </a:spcBef>
              <a:spcAft>
                <a:spcPts val="0"/>
              </a:spcAft>
              <a:buNone/>
            </a:pPr>
            <a:r>
              <a:t/>
            </a:r>
            <a:endParaRPr/>
          </a:p>
        </p:txBody>
      </p:sp>
      <p:pic>
        <p:nvPicPr>
          <p:cNvPr id="824" name="Google Shape;824;p103" title="IMG_8293.jpeg"/>
          <p:cNvPicPr preferRelativeResize="0"/>
          <p:nvPr/>
        </p:nvPicPr>
        <p:blipFill>
          <a:blip r:embed="rId3">
            <a:alphaModFix/>
          </a:blip>
          <a:stretch>
            <a:fillRect/>
          </a:stretch>
        </p:blipFill>
        <p:spPr>
          <a:xfrm>
            <a:off x="995277" y="299600"/>
            <a:ext cx="3261850" cy="4349174"/>
          </a:xfrm>
          <a:prstGeom prst="rect">
            <a:avLst/>
          </a:prstGeom>
          <a:noFill/>
          <a:ln>
            <a:noFill/>
          </a:ln>
        </p:spPr>
      </p:pic>
      <p:pic>
        <p:nvPicPr>
          <p:cNvPr id="825" name="Google Shape;825;p103" title="IMG_8372.jpeg"/>
          <p:cNvPicPr preferRelativeResize="0"/>
          <p:nvPr/>
        </p:nvPicPr>
        <p:blipFill>
          <a:blip r:embed="rId4">
            <a:alphaModFix/>
          </a:blip>
          <a:stretch>
            <a:fillRect/>
          </a:stretch>
        </p:blipFill>
        <p:spPr>
          <a:xfrm>
            <a:off x="5024125" y="299600"/>
            <a:ext cx="3261850" cy="434918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04"/>
          <p:cNvSpPr txBox="1"/>
          <p:nvPr>
            <p:ph type="title"/>
          </p:nvPr>
        </p:nvSpPr>
        <p:spPr>
          <a:xfrm>
            <a:off x="793650" y="-349550"/>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100">
                <a:latin typeface="Georgia"/>
                <a:ea typeface="Georgia"/>
                <a:cs typeface="Georgia"/>
                <a:sym typeface="Georgia"/>
              </a:rPr>
              <a:t>OT professionals collaborate with </a:t>
            </a:r>
            <a:r>
              <a:rPr lang="en" sz="4100">
                <a:latin typeface="Georgia"/>
                <a:ea typeface="Georgia"/>
                <a:cs typeface="Georgia"/>
                <a:sym typeface="Georgia"/>
              </a:rPr>
              <a:t>different staff members (i.e. SPED teacher, autism consultant) to help support the student's goals across settings.</a:t>
            </a:r>
            <a:r>
              <a:rPr lang="en">
                <a:latin typeface="Georgia"/>
                <a:ea typeface="Georgia"/>
                <a:cs typeface="Georgia"/>
                <a:sym typeface="Georgia"/>
              </a:rPr>
              <a:t> </a:t>
            </a:r>
            <a:endParaRPr>
              <a:latin typeface="Georgia"/>
              <a:ea typeface="Georgia"/>
              <a:cs typeface="Georgia"/>
              <a:sym typeface="Georgi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pic>
        <p:nvPicPr>
          <p:cNvPr id="835" name="Google Shape;835;p105" title="IMG_5194.jpeg"/>
          <p:cNvPicPr preferRelativeResize="0"/>
          <p:nvPr/>
        </p:nvPicPr>
        <p:blipFill rotWithShape="1">
          <a:blip r:embed="rId3">
            <a:alphaModFix/>
          </a:blip>
          <a:srcRect b="0" l="0" r="0" t="37099"/>
          <a:stretch/>
        </p:blipFill>
        <p:spPr>
          <a:xfrm>
            <a:off x="844676" y="706275"/>
            <a:ext cx="3801873" cy="3480499"/>
          </a:xfrm>
          <a:prstGeom prst="rect">
            <a:avLst/>
          </a:prstGeom>
          <a:noFill/>
          <a:ln>
            <a:noFill/>
          </a:ln>
        </p:spPr>
      </p:pic>
      <p:pic>
        <p:nvPicPr>
          <p:cNvPr id="836" name="Google Shape;836;p105" title="IMG_1426.jpeg"/>
          <p:cNvPicPr preferRelativeResize="0"/>
          <p:nvPr/>
        </p:nvPicPr>
        <p:blipFill rotWithShape="1">
          <a:blip r:embed="rId4">
            <a:alphaModFix/>
          </a:blip>
          <a:srcRect b="0" l="2018" r="0" t="28067"/>
          <a:stretch/>
        </p:blipFill>
        <p:spPr>
          <a:xfrm>
            <a:off x="5225650" y="706276"/>
            <a:ext cx="3555852" cy="34804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06"/>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5000">
                <a:latin typeface="Georgia"/>
                <a:ea typeface="Georgia"/>
                <a:cs typeface="Georgia"/>
                <a:sym typeface="Georgia"/>
              </a:rPr>
              <a:t>How can I educate a students team about their individualized needs?</a:t>
            </a:r>
            <a:endParaRPr b="1" sz="5000">
              <a:latin typeface="Georgia"/>
              <a:ea typeface="Georgia"/>
              <a:cs typeface="Georgia"/>
              <a:sym typeface="Georgia"/>
            </a:endParaRPr>
          </a:p>
          <a:p>
            <a:pPr indent="0" lvl="0" marL="0" rtl="0" algn="ctr">
              <a:spcBef>
                <a:spcPts val="0"/>
              </a:spcBef>
              <a:spcAft>
                <a:spcPts val="0"/>
              </a:spcAft>
              <a:buNone/>
            </a:pPr>
            <a:r>
              <a:t/>
            </a:r>
            <a:endParaRPr sz="3700"/>
          </a:p>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107"/>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463550" lvl="0" marL="457200" rtl="0" algn="l">
              <a:spcBef>
                <a:spcPts val="0"/>
              </a:spcBef>
              <a:spcAft>
                <a:spcPts val="0"/>
              </a:spcAft>
              <a:buSzPts val="3700"/>
              <a:buFont typeface="Georgia"/>
              <a:buChar char="●"/>
            </a:pPr>
            <a:r>
              <a:rPr lang="en" sz="3700">
                <a:latin typeface="Georgia"/>
                <a:ea typeface="Georgia"/>
                <a:cs typeface="Georgia"/>
                <a:sym typeface="Georgia"/>
              </a:rPr>
              <a:t>Professional Development provided by the related service team. (OT,PT,SLP)</a:t>
            </a:r>
            <a:endParaRPr sz="3700">
              <a:latin typeface="Georgia"/>
              <a:ea typeface="Georgia"/>
              <a:cs typeface="Georgia"/>
              <a:sym typeface="Georgia"/>
            </a:endParaRPr>
          </a:p>
          <a:p>
            <a:pPr indent="-463550" lvl="0" marL="457200" rtl="0" algn="l">
              <a:spcBef>
                <a:spcPts val="0"/>
              </a:spcBef>
              <a:spcAft>
                <a:spcPts val="0"/>
              </a:spcAft>
              <a:buSzPts val="3700"/>
              <a:buFont typeface="Georgia"/>
              <a:buChar char="●"/>
            </a:pPr>
            <a:r>
              <a:rPr lang="en" sz="3700">
                <a:latin typeface="Georgia"/>
                <a:ea typeface="Georgia"/>
                <a:cs typeface="Georgia"/>
                <a:sym typeface="Georgia"/>
              </a:rPr>
              <a:t>Individualized training on adaptive equipment.</a:t>
            </a:r>
            <a:endParaRPr sz="3700">
              <a:latin typeface="Georgia"/>
              <a:ea typeface="Georgia"/>
              <a:cs typeface="Georgia"/>
              <a:sym typeface="Georgia"/>
            </a:endParaRPr>
          </a:p>
          <a:p>
            <a:pPr indent="-463550" lvl="0" marL="457200" rtl="0" algn="l">
              <a:spcBef>
                <a:spcPts val="0"/>
              </a:spcBef>
              <a:spcAft>
                <a:spcPts val="0"/>
              </a:spcAft>
              <a:buSzPts val="3700"/>
              <a:buFont typeface="Georgia"/>
              <a:buChar char="●"/>
            </a:pPr>
            <a:r>
              <a:rPr lang="en" sz="3700">
                <a:latin typeface="Georgia"/>
                <a:ea typeface="Georgia"/>
                <a:cs typeface="Georgia"/>
                <a:sym typeface="Georgia"/>
              </a:rPr>
              <a:t>Observation</a:t>
            </a:r>
            <a:endParaRPr sz="3700">
              <a:latin typeface="Georgia"/>
              <a:ea typeface="Georgia"/>
              <a:cs typeface="Georgia"/>
              <a:sym typeface="Georgia"/>
            </a:endParaRPr>
          </a:p>
          <a:p>
            <a:pPr indent="-463550" lvl="0" marL="457200" rtl="0" algn="l">
              <a:spcBef>
                <a:spcPts val="0"/>
              </a:spcBef>
              <a:spcAft>
                <a:spcPts val="0"/>
              </a:spcAft>
              <a:buSzPts val="3700"/>
              <a:buFont typeface="Georgia"/>
              <a:buChar char="●"/>
            </a:pPr>
            <a:r>
              <a:rPr lang="en" sz="3700">
                <a:latin typeface="Georgia"/>
                <a:ea typeface="Georgia"/>
                <a:cs typeface="Georgia"/>
                <a:sym typeface="Georgia"/>
              </a:rPr>
              <a:t>Feedback forms </a:t>
            </a:r>
            <a:endParaRPr sz="3700">
              <a:latin typeface="Georgia"/>
              <a:ea typeface="Georgia"/>
              <a:cs typeface="Georgia"/>
              <a:sym typeface="Georgi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id="851" name="Google Shape;851;p108" title="IMG_7231.png"/>
          <p:cNvPicPr preferRelativeResize="0"/>
          <p:nvPr/>
        </p:nvPicPr>
        <p:blipFill rotWithShape="1">
          <a:blip r:embed="rId3">
            <a:alphaModFix/>
          </a:blip>
          <a:srcRect b="19176" l="-830" r="829" t="10192"/>
          <a:stretch/>
        </p:blipFill>
        <p:spPr>
          <a:xfrm>
            <a:off x="1056613" y="460550"/>
            <a:ext cx="2622082" cy="4005202"/>
          </a:xfrm>
          <a:prstGeom prst="rect">
            <a:avLst/>
          </a:prstGeom>
          <a:noFill/>
          <a:ln>
            <a:noFill/>
          </a:ln>
        </p:spPr>
      </p:pic>
      <p:pic>
        <p:nvPicPr>
          <p:cNvPr id="852" name="Google Shape;852;p108" title="IMG_7239.jpeg"/>
          <p:cNvPicPr preferRelativeResize="0"/>
          <p:nvPr/>
        </p:nvPicPr>
        <p:blipFill rotWithShape="1">
          <a:blip r:embed="rId4">
            <a:alphaModFix/>
          </a:blip>
          <a:srcRect b="0" l="0" r="0" t="26215"/>
          <a:stretch/>
        </p:blipFill>
        <p:spPr>
          <a:xfrm>
            <a:off x="4510950" y="565550"/>
            <a:ext cx="3857626" cy="3795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64"/>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fld id="{00000000-1234-1234-1234-123412341234}" type="slidenum">
              <a:rPr lang="en"/>
              <a:t>‹#›</a:t>
            </a:fld>
            <a:endParaRPr/>
          </a:p>
        </p:txBody>
      </p:sp>
      <p:sp>
        <p:nvSpPr>
          <p:cNvPr id="599" name="Google Shape;599;p64"/>
          <p:cNvSpPr txBox="1"/>
          <p:nvPr>
            <p:ph type="title"/>
          </p:nvPr>
        </p:nvSpPr>
        <p:spPr>
          <a:xfrm>
            <a:off x="743700" y="1335025"/>
            <a:ext cx="8254800" cy="3663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00" name="Google Shape;600;p64"/>
          <p:cNvSpPr txBox="1"/>
          <p:nvPr/>
        </p:nvSpPr>
        <p:spPr>
          <a:xfrm>
            <a:off x="1210850" y="155225"/>
            <a:ext cx="7440900" cy="9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300">
                <a:solidFill>
                  <a:schemeClr val="dk1"/>
                </a:solidFill>
                <a:latin typeface="Work Sans"/>
                <a:ea typeface="Work Sans"/>
                <a:cs typeface="Work Sans"/>
                <a:sym typeface="Work Sans"/>
              </a:rPr>
              <a:t>Collaboration</a:t>
            </a:r>
            <a:endParaRPr b="1" sz="6300">
              <a:solidFill>
                <a:schemeClr val="dk1"/>
              </a:solidFill>
              <a:latin typeface="Work Sans"/>
              <a:ea typeface="Work Sans"/>
              <a:cs typeface="Work Sans"/>
              <a:sym typeface="Work Sans"/>
            </a:endParaRPr>
          </a:p>
        </p:txBody>
      </p:sp>
      <p:pic>
        <p:nvPicPr>
          <p:cNvPr id="601" name="Google Shape;601;p64"/>
          <p:cNvPicPr preferRelativeResize="0"/>
          <p:nvPr/>
        </p:nvPicPr>
        <p:blipFill>
          <a:blip r:embed="rId3">
            <a:alphaModFix/>
          </a:blip>
          <a:stretch>
            <a:fillRect/>
          </a:stretch>
        </p:blipFill>
        <p:spPr>
          <a:xfrm>
            <a:off x="2004846" y="1569012"/>
            <a:ext cx="5551526" cy="31950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109"/>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58" name="Google Shape;858;p109"/>
          <p:cNvSpPr txBox="1"/>
          <p:nvPr>
            <p:ph type="title"/>
          </p:nvPr>
        </p:nvSpPr>
        <p:spPr>
          <a:xfrm>
            <a:off x="743700" y="1128150"/>
            <a:ext cx="8254800" cy="3869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3900"/>
          </a:p>
          <a:p>
            <a:pPr indent="0" lvl="0" marL="0" rtl="0" algn="l">
              <a:spcBef>
                <a:spcPts val="0"/>
              </a:spcBef>
              <a:spcAft>
                <a:spcPts val="0"/>
              </a:spcAft>
              <a:buNone/>
            </a:pPr>
            <a:r>
              <a:t/>
            </a:r>
            <a:endParaRPr/>
          </a:p>
        </p:txBody>
      </p:sp>
      <p:sp>
        <p:nvSpPr>
          <p:cNvPr id="859" name="Google Shape;859;p109"/>
          <p:cNvSpPr txBox="1"/>
          <p:nvPr/>
        </p:nvSpPr>
        <p:spPr>
          <a:xfrm>
            <a:off x="1210850" y="155225"/>
            <a:ext cx="7389300" cy="143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500">
                <a:solidFill>
                  <a:schemeClr val="dk1"/>
                </a:solidFill>
                <a:latin typeface="Work Sans"/>
                <a:ea typeface="Work Sans"/>
                <a:cs typeface="Work Sans"/>
                <a:sym typeface="Work Sans"/>
              </a:rPr>
              <a:t>Consistency</a:t>
            </a:r>
            <a:endParaRPr b="1" sz="6500">
              <a:solidFill>
                <a:schemeClr val="dk1"/>
              </a:solidFill>
              <a:latin typeface="Work Sans"/>
              <a:ea typeface="Work Sans"/>
              <a:cs typeface="Work Sans"/>
              <a:sym typeface="Work Sans"/>
            </a:endParaRPr>
          </a:p>
        </p:txBody>
      </p:sp>
      <p:pic>
        <p:nvPicPr>
          <p:cNvPr descr="a gold key with a c3 shaped handle on a white background (Provided by Tenor)" id="860" name="Google Shape;860;p109"/>
          <p:cNvPicPr preferRelativeResize="0"/>
          <p:nvPr/>
        </p:nvPicPr>
        <p:blipFill>
          <a:blip r:embed="rId3">
            <a:alphaModFix/>
          </a:blip>
          <a:stretch>
            <a:fillRect/>
          </a:stretch>
        </p:blipFill>
        <p:spPr>
          <a:xfrm>
            <a:off x="4035194" y="1976375"/>
            <a:ext cx="2380900" cy="247575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110"/>
          <p:cNvSpPr txBox="1"/>
          <p:nvPr>
            <p:ph type="title"/>
          </p:nvPr>
        </p:nvSpPr>
        <p:spPr>
          <a:xfrm>
            <a:off x="671250" y="434100"/>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900">
                <a:latin typeface="Georgia"/>
                <a:ea typeface="Georgia"/>
                <a:cs typeface="Georgia"/>
                <a:sym typeface="Georgia"/>
              </a:rPr>
              <a:t>Fosters growth, independence, equity, fidelity, and accountability across team members.</a:t>
            </a:r>
            <a:endParaRPr sz="4900">
              <a:latin typeface="Georgia"/>
              <a:ea typeface="Georgia"/>
              <a:cs typeface="Georgia"/>
              <a:sym typeface="Georgia"/>
            </a:endParaRPr>
          </a:p>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111"/>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71" name="Google Shape;871;p111"/>
          <p:cNvSpPr txBox="1"/>
          <p:nvPr>
            <p:ph type="title"/>
          </p:nvPr>
        </p:nvSpPr>
        <p:spPr>
          <a:xfrm>
            <a:off x="743700" y="145525"/>
            <a:ext cx="8254800" cy="4852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br>
              <a:rPr lang="en" sz="3650">
                <a:solidFill>
                  <a:srgbClr val="222222"/>
                </a:solidFill>
                <a:latin typeface="Montserrat"/>
                <a:ea typeface="Montserrat"/>
                <a:cs typeface="Montserrat"/>
                <a:sym typeface="Montserrat"/>
              </a:rPr>
            </a:br>
            <a:r>
              <a:rPr lang="en" sz="3650">
                <a:solidFill>
                  <a:srgbClr val="222222"/>
                </a:solidFill>
                <a:latin typeface="Montserrat"/>
                <a:ea typeface="Montserrat"/>
                <a:cs typeface="Montserrat"/>
                <a:sym typeface="Montserrat"/>
              </a:rPr>
              <a:t> </a:t>
            </a:r>
            <a:br>
              <a:rPr lang="en" sz="3650">
                <a:solidFill>
                  <a:srgbClr val="222222"/>
                </a:solidFill>
                <a:latin typeface="Montserrat"/>
                <a:ea typeface="Montserrat"/>
                <a:cs typeface="Montserrat"/>
                <a:sym typeface="Montserrat"/>
              </a:rPr>
            </a:br>
            <a:r>
              <a:rPr i="1" lang="en" sz="3750">
                <a:solidFill>
                  <a:srgbClr val="222222"/>
                </a:solidFill>
                <a:latin typeface="Georgia"/>
                <a:ea typeface="Georgia"/>
                <a:cs typeface="Georgia"/>
                <a:sym typeface="Georgia"/>
              </a:rPr>
              <a:t>“Most human behaviour is learned observationally through modeling: from observing others one forms an idea of how new behaviors are performed, and on later occasions this coded information serves as a guide for action”</a:t>
            </a:r>
            <a:r>
              <a:rPr lang="en" sz="3750">
                <a:solidFill>
                  <a:srgbClr val="222222"/>
                </a:solidFill>
                <a:latin typeface="Georgia"/>
                <a:ea typeface="Georgia"/>
                <a:cs typeface="Georgia"/>
                <a:sym typeface="Georgia"/>
              </a:rPr>
              <a:t> (Bandura, 1977).</a:t>
            </a:r>
            <a:endParaRPr sz="5800">
              <a:latin typeface="Georgia"/>
              <a:ea typeface="Georgia"/>
              <a:cs typeface="Georgia"/>
              <a:sym typeface="Georgia"/>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pic>
        <p:nvPicPr>
          <p:cNvPr id="876" name="Google Shape;876;p112"/>
          <p:cNvPicPr preferRelativeResize="0"/>
          <p:nvPr/>
        </p:nvPicPr>
        <p:blipFill>
          <a:blip r:embed="rId3">
            <a:alphaModFix/>
          </a:blip>
          <a:stretch>
            <a:fillRect/>
          </a:stretch>
        </p:blipFill>
        <p:spPr>
          <a:xfrm>
            <a:off x="1549525" y="152400"/>
            <a:ext cx="6451600" cy="4838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13"/>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82" name="Google Shape;882;p113"/>
          <p:cNvSpPr txBox="1"/>
          <p:nvPr>
            <p:ph type="title"/>
          </p:nvPr>
        </p:nvSpPr>
        <p:spPr>
          <a:xfrm>
            <a:off x="743700" y="145525"/>
            <a:ext cx="8254800" cy="4852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sz="4000" u="sng">
                <a:latin typeface="Georgia"/>
                <a:ea typeface="Georgia"/>
                <a:cs typeface="Georgia"/>
                <a:sym typeface="Georgia"/>
              </a:rPr>
              <a:t>Set students up for success:</a:t>
            </a:r>
            <a:endParaRPr sz="4000" u="sng">
              <a:latin typeface="Georgia"/>
              <a:ea typeface="Georgia"/>
              <a:cs typeface="Georgia"/>
              <a:sym typeface="Georgia"/>
            </a:endParaRPr>
          </a:p>
          <a:p>
            <a:pPr indent="0" lvl="0" marL="0" rtl="0" algn="ctr">
              <a:spcBef>
                <a:spcPts val="0"/>
              </a:spcBef>
              <a:spcAft>
                <a:spcPts val="0"/>
              </a:spcAft>
              <a:buNone/>
            </a:pPr>
            <a:r>
              <a:rPr lang="en" sz="4000">
                <a:latin typeface="Georgia"/>
                <a:ea typeface="Georgia"/>
                <a:cs typeface="Georgia"/>
                <a:sym typeface="Georgia"/>
              </a:rPr>
              <a:t>Planning activities/tasks based on a students cognitive and fine motor development ensures access, engagement, and development of skills.</a:t>
            </a:r>
            <a:endParaRPr sz="4000">
              <a:latin typeface="Georgia"/>
              <a:ea typeface="Georgia"/>
              <a:cs typeface="Georgia"/>
              <a:sym typeface="Georgia"/>
            </a:endParaRPr>
          </a:p>
          <a:p>
            <a:pPr indent="0" lvl="0" marL="0" rtl="0" algn="l">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14"/>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5700">
                <a:latin typeface="Georgia"/>
                <a:ea typeface="Georgia"/>
                <a:cs typeface="Georgia"/>
                <a:sym typeface="Georgia"/>
              </a:rPr>
              <a:t>Empowering Paraprofessionals </a:t>
            </a:r>
            <a:endParaRPr b="1" sz="5700">
              <a:latin typeface="Georgia"/>
              <a:ea typeface="Georgia"/>
              <a:cs typeface="Georgia"/>
              <a:sym typeface="Georgia"/>
            </a:endParaRPr>
          </a:p>
          <a:p>
            <a:pPr indent="0" lvl="0" marL="0" rtl="0" algn="ctr">
              <a:spcBef>
                <a:spcPts val="0"/>
              </a:spcBef>
              <a:spcAft>
                <a:spcPts val="0"/>
              </a:spcAft>
              <a:buNone/>
            </a:pPr>
            <a:r>
              <a:t/>
            </a:r>
            <a:endParaRPr sz="5700">
              <a:latin typeface="Georgia"/>
              <a:ea typeface="Georgia"/>
              <a:cs typeface="Georgia"/>
              <a:sym typeface="Georgia"/>
            </a:endParaRPr>
          </a:p>
          <a:p>
            <a:pPr indent="0" lvl="0" marL="0" rtl="0" algn="ctr">
              <a:spcBef>
                <a:spcPts val="0"/>
              </a:spcBef>
              <a:spcAft>
                <a:spcPts val="0"/>
              </a:spcAft>
              <a:buNone/>
            </a:pPr>
            <a:r>
              <a:t/>
            </a:r>
            <a:endParaRPr sz="5700">
              <a:latin typeface="Georgia"/>
              <a:ea typeface="Georgia"/>
              <a:cs typeface="Georgia"/>
              <a:sym typeface="Georgia"/>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115"/>
          <p:cNvSpPr txBox="1"/>
          <p:nvPr>
            <p:ph type="title"/>
          </p:nvPr>
        </p:nvSpPr>
        <p:spPr>
          <a:xfrm>
            <a:off x="743700" y="145525"/>
            <a:ext cx="8254800" cy="4852500"/>
          </a:xfrm>
          <a:prstGeom prst="rect">
            <a:avLst/>
          </a:prstGeom>
        </p:spPr>
        <p:txBody>
          <a:bodyPr anchorCtr="0" anchor="b" bIns="91425" lIns="91425" spcFirstLastPara="1" rIns="91425" wrap="square" tIns="91425">
            <a:noAutofit/>
          </a:bodyPr>
          <a:lstStyle/>
          <a:p>
            <a:pPr indent="-533400" lvl="0" marL="457200" rtl="0" algn="l">
              <a:spcBef>
                <a:spcPts val="0"/>
              </a:spcBef>
              <a:spcAft>
                <a:spcPts val="0"/>
              </a:spcAft>
              <a:buSzPts val="4800"/>
              <a:buFont typeface="Georgia"/>
              <a:buChar char="●"/>
            </a:pPr>
            <a:r>
              <a:rPr lang="en" sz="4800">
                <a:latin typeface="Georgia"/>
                <a:ea typeface="Georgia"/>
                <a:cs typeface="Georgia"/>
                <a:sym typeface="Georgia"/>
              </a:rPr>
              <a:t>Data </a:t>
            </a:r>
            <a:r>
              <a:rPr lang="en" sz="4800">
                <a:latin typeface="Georgia"/>
                <a:ea typeface="Georgia"/>
                <a:cs typeface="Georgia"/>
                <a:sym typeface="Georgia"/>
              </a:rPr>
              <a:t>collection</a:t>
            </a:r>
            <a:endParaRPr sz="4800">
              <a:latin typeface="Georgia"/>
              <a:ea typeface="Georgia"/>
              <a:cs typeface="Georgia"/>
              <a:sym typeface="Georgia"/>
            </a:endParaRPr>
          </a:p>
          <a:p>
            <a:pPr indent="-533400" lvl="0" marL="457200" rtl="0" algn="l">
              <a:spcBef>
                <a:spcPts val="0"/>
              </a:spcBef>
              <a:spcAft>
                <a:spcPts val="0"/>
              </a:spcAft>
              <a:buSzPts val="4800"/>
              <a:buFont typeface="Georgia"/>
              <a:buChar char="●"/>
            </a:pPr>
            <a:r>
              <a:rPr lang="en" sz="4800">
                <a:latin typeface="Georgia"/>
                <a:ea typeface="Georgia"/>
                <a:cs typeface="Georgia"/>
                <a:sym typeface="Georgia"/>
              </a:rPr>
              <a:t>Discrete Trial </a:t>
            </a:r>
            <a:endParaRPr sz="4800">
              <a:latin typeface="Georgia"/>
              <a:ea typeface="Georgia"/>
              <a:cs typeface="Georgia"/>
              <a:sym typeface="Georgia"/>
            </a:endParaRPr>
          </a:p>
          <a:p>
            <a:pPr indent="-533400" lvl="0" marL="457200" rtl="0" algn="l">
              <a:spcBef>
                <a:spcPts val="0"/>
              </a:spcBef>
              <a:spcAft>
                <a:spcPts val="0"/>
              </a:spcAft>
              <a:buSzPts val="4800"/>
              <a:buFont typeface="Georgia"/>
              <a:buChar char="●"/>
            </a:pPr>
            <a:r>
              <a:rPr lang="en" sz="4800">
                <a:latin typeface="Georgia"/>
                <a:ea typeface="Georgia"/>
                <a:cs typeface="Georgia"/>
                <a:sym typeface="Georgia"/>
              </a:rPr>
              <a:t>Work Systems</a:t>
            </a:r>
            <a:endParaRPr sz="4800">
              <a:latin typeface="Georgia"/>
              <a:ea typeface="Georgia"/>
              <a:cs typeface="Georgia"/>
              <a:sym typeface="Georgia"/>
            </a:endParaRPr>
          </a:p>
          <a:p>
            <a:pPr indent="-533400" lvl="0" marL="457200" rtl="0" algn="l">
              <a:spcBef>
                <a:spcPts val="0"/>
              </a:spcBef>
              <a:spcAft>
                <a:spcPts val="0"/>
              </a:spcAft>
              <a:buSzPts val="4800"/>
              <a:buFont typeface="Georgia"/>
              <a:buChar char="●"/>
            </a:pPr>
            <a:r>
              <a:rPr lang="en" sz="4800">
                <a:latin typeface="Georgia"/>
                <a:ea typeface="Georgia"/>
                <a:cs typeface="Georgia"/>
                <a:sym typeface="Georgia"/>
              </a:rPr>
              <a:t>Expectations</a:t>
            </a:r>
            <a:endParaRPr sz="4800">
              <a:latin typeface="Georgia"/>
              <a:ea typeface="Georgia"/>
              <a:cs typeface="Georgia"/>
              <a:sym typeface="Georgia"/>
            </a:endParaRPr>
          </a:p>
          <a:p>
            <a:pPr indent="-533400" lvl="0" marL="457200" rtl="0" algn="l">
              <a:spcBef>
                <a:spcPts val="0"/>
              </a:spcBef>
              <a:spcAft>
                <a:spcPts val="0"/>
              </a:spcAft>
              <a:buSzPts val="4800"/>
              <a:buFont typeface="Georgia"/>
              <a:buChar char="●"/>
            </a:pPr>
            <a:r>
              <a:rPr lang="en" sz="4800">
                <a:latin typeface="Georgia"/>
                <a:ea typeface="Georgia"/>
                <a:cs typeface="Georgia"/>
                <a:sym typeface="Georgia"/>
              </a:rPr>
              <a:t>Behavior Intervention Plans</a:t>
            </a:r>
            <a:endParaRPr sz="4800">
              <a:latin typeface="Georgia"/>
              <a:ea typeface="Georgia"/>
              <a:cs typeface="Georgia"/>
              <a:sym typeface="Georgia"/>
            </a:endParaRPr>
          </a:p>
          <a:p>
            <a:pPr indent="-533400" lvl="0" marL="457200" rtl="0" algn="l">
              <a:spcBef>
                <a:spcPts val="0"/>
              </a:spcBef>
              <a:spcAft>
                <a:spcPts val="0"/>
              </a:spcAft>
              <a:buSzPts val="4800"/>
              <a:buFont typeface="Georgia"/>
              <a:buChar char="●"/>
            </a:pPr>
            <a:r>
              <a:rPr lang="en" sz="4800">
                <a:latin typeface="Georgia"/>
                <a:ea typeface="Georgia"/>
                <a:cs typeface="Georgia"/>
                <a:sym typeface="Georgia"/>
              </a:rPr>
              <a:t>Inclusion expectations</a:t>
            </a:r>
            <a:endParaRPr sz="4800">
              <a:latin typeface="Georgia"/>
              <a:ea typeface="Georgia"/>
              <a:cs typeface="Georgia"/>
              <a:sym typeface="Georgia"/>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116"/>
          <p:cNvSpPr txBox="1"/>
          <p:nvPr>
            <p:ph type="title"/>
          </p:nvPr>
        </p:nvSpPr>
        <p:spPr>
          <a:xfrm>
            <a:off x="743700" y="55675"/>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Georgia"/>
                <a:ea typeface="Georgia"/>
                <a:cs typeface="Georgia"/>
                <a:sym typeface="Georgia"/>
              </a:rPr>
              <a:t>Paraprofessional Expectations</a:t>
            </a:r>
            <a:endParaRPr b="1">
              <a:latin typeface="Georgia"/>
              <a:ea typeface="Georgia"/>
              <a:cs typeface="Georgia"/>
              <a:sym typeface="Georgia"/>
            </a:endParaRPr>
          </a:p>
          <a:p>
            <a:pPr indent="0" lvl="0" marL="0" rtl="0" algn="ctr">
              <a:spcBef>
                <a:spcPts val="0"/>
              </a:spcBef>
              <a:spcAft>
                <a:spcPts val="0"/>
              </a:spcAft>
              <a:buNone/>
            </a:pPr>
            <a:r>
              <a:t/>
            </a:r>
            <a:endParaRPr b="1">
              <a:latin typeface="Georgia"/>
              <a:ea typeface="Georgia"/>
              <a:cs typeface="Georgia"/>
              <a:sym typeface="Georgia"/>
            </a:endParaRPr>
          </a:p>
          <a:p>
            <a:pPr indent="0" lvl="0" marL="0" rtl="0" algn="ctr">
              <a:spcBef>
                <a:spcPts val="0"/>
              </a:spcBef>
              <a:spcAft>
                <a:spcPts val="0"/>
              </a:spcAft>
              <a:buNone/>
            </a:pPr>
            <a:r>
              <a:t/>
            </a:r>
            <a:endParaRPr b="1">
              <a:latin typeface="Georgia"/>
              <a:ea typeface="Georgia"/>
              <a:cs typeface="Georgia"/>
              <a:sym typeface="Georgia"/>
            </a:endParaRPr>
          </a:p>
          <a:p>
            <a:pPr indent="0" lvl="0" marL="0" rtl="0" algn="ctr">
              <a:spcBef>
                <a:spcPts val="0"/>
              </a:spcBef>
              <a:spcAft>
                <a:spcPts val="0"/>
              </a:spcAft>
              <a:buNone/>
            </a:pPr>
            <a:r>
              <a:t/>
            </a:r>
            <a:endParaRPr b="1">
              <a:latin typeface="Georgia"/>
              <a:ea typeface="Georgia"/>
              <a:cs typeface="Georgia"/>
              <a:sym typeface="Georgia"/>
            </a:endParaRPr>
          </a:p>
          <a:p>
            <a:pPr indent="0" lvl="0" marL="0" rtl="0" algn="ctr">
              <a:spcBef>
                <a:spcPts val="0"/>
              </a:spcBef>
              <a:spcAft>
                <a:spcPts val="0"/>
              </a:spcAft>
              <a:buNone/>
            </a:pPr>
            <a:r>
              <a:t/>
            </a:r>
            <a:endParaRPr b="1">
              <a:latin typeface="Georgia"/>
              <a:ea typeface="Georgia"/>
              <a:cs typeface="Georgia"/>
              <a:sym typeface="Georgia"/>
            </a:endParaRPr>
          </a:p>
          <a:p>
            <a:pPr indent="0" lvl="0" marL="0" rtl="0" algn="ctr">
              <a:spcBef>
                <a:spcPts val="0"/>
              </a:spcBef>
              <a:spcAft>
                <a:spcPts val="0"/>
              </a:spcAft>
              <a:buNone/>
            </a:pPr>
            <a:r>
              <a:t/>
            </a:r>
            <a:endParaRPr b="1">
              <a:latin typeface="Georgia"/>
              <a:ea typeface="Georgia"/>
              <a:cs typeface="Georgia"/>
              <a:sym typeface="Georgia"/>
            </a:endParaRPr>
          </a:p>
          <a:p>
            <a:pPr indent="0" lvl="0" marL="457200" rtl="0" algn="ctr">
              <a:spcBef>
                <a:spcPts val="0"/>
              </a:spcBef>
              <a:spcAft>
                <a:spcPts val="0"/>
              </a:spcAft>
              <a:buNone/>
            </a:pPr>
            <a:r>
              <a:t/>
            </a:r>
            <a:endParaRPr b="1">
              <a:latin typeface="Georgia"/>
              <a:ea typeface="Georgia"/>
              <a:cs typeface="Georgia"/>
              <a:sym typeface="Georgia"/>
            </a:endParaRPr>
          </a:p>
          <a:p>
            <a:pPr indent="0" lvl="0" marL="0" rtl="0" algn="l">
              <a:spcBef>
                <a:spcPts val="0"/>
              </a:spcBef>
              <a:spcAft>
                <a:spcPts val="0"/>
              </a:spcAft>
              <a:buNone/>
            </a:pPr>
            <a:r>
              <a:t/>
            </a:r>
            <a:endParaRPr/>
          </a:p>
        </p:txBody>
      </p:sp>
      <p:pic>
        <p:nvPicPr>
          <p:cNvPr id="898" name="Google Shape;898;p116" title="Screenshot 2025-06-06 at 11.06.45 AM.png"/>
          <p:cNvPicPr preferRelativeResize="0"/>
          <p:nvPr/>
        </p:nvPicPr>
        <p:blipFill>
          <a:blip r:embed="rId3">
            <a:alphaModFix/>
          </a:blip>
          <a:stretch>
            <a:fillRect/>
          </a:stretch>
        </p:blipFill>
        <p:spPr>
          <a:xfrm>
            <a:off x="2237575" y="830375"/>
            <a:ext cx="5267051" cy="423742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117"/>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904" name="Google Shape;904;p117"/>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400">
                <a:latin typeface="Georgia"/>
                <a:ea typeface="Georgia"/>
                <a:cs typeface="Georgia"/>
                <a:sym typeface="Georgia"/>
              </a:rPr>
              <a:t>Teaching Classroom Systems</a:t>
            </a:r>
            <a:r>
              <a:rPr lang="en" sz="4400">
                <a:latin typeface="Georgia"/>
                <a:ea typeface="Georgia"/>
                <a:cs typeface="Georgia"/>
                <a:sym typeface="Georgia"/>
              </a:rPr>
              <a:t> and </a:t>
            </a:r>
            <a:r>
              <a:rPr b="1" lang="en" sz="4400">
                <a:latin typeface="Georgia"/>
                <a:ea typeface="Georgia"/>
                <a:cs typeface="Georgia"/>
                <a:sym typeface="Georgia"/>
              </a:rPr>
              <a:t>Procedures</a:t>
            </a:r>
            <a:r>
              <a:rPr lang="en" sz="4400">
                <a:latin typeface="Georgia"/>
                <a:ea typeface="Georgia"/>
                <a:cs typeface="Georgia"/>
                <a:sym typeface="Georgia"/>
              </a:rPr>
              <a:t> for </a:t>
            </a:r>
            <a:r>
              <a:rPr lang="en" sz="4400" u="sng">
                <a:latin typeface="Georgia"/>
                <a:ea typeface="Georgia"/>
                <a:cs typeface="Georgia"/>
                <a:sym typeface="Georgia"/>
              </a:rPr>
              <a:t>all areas</a:t>
            </a:r>
            <a:r>
              <a:rPr lang="en" sz="4400">
                <a:latin typeface="Georgia"/>
                <a:ea typeface="Georgia"/>
                <a:cs typeface="Georgia"/>
                <a:sym typeface="Georgia"/>
              </a:rPr>
              <a:t> of your classroom ensures consistency across staff and settings. </a:t>
            </a:r>
            <a:endParaRPr sz="4400">
              <a:latin typeface="Georgia"/>
              <a:ea typeface="Georgia"/>
              <a:cs typeface="Georgia"/>
              <a:sym typeface="Georgia"/>
            </a:endParaRPr>
          </a:p>
          <a:p>
            <a:pPr indent="0" lvl="0" marL="0" rtl="0" algn="ctr">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118"/>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450850" lvl="0" marL="457200" rtl="0" algn="l">
              <a:spcBef>
                <a:spcPts val="0"/>
              </a:spcBef>
              <a:spcAft>
                <a:spcPts val="0"/>
              </a:spcAft>
              <a:buSzPts val="3500"/>
              <a:buFont typeface="Georgia"/>
              <a:buChar char="●"/>
            </a:pPr>
            <a:r>
              <a:rPr lang="en">
                <a:latin typeface="Georgia"/>
                <a:ea typeface="Georgia"/>
                <a:cs typeface="Georgia"/>
                <a:sym typeface="Georgia"/>
              </a:rPr>
              <a:t>Visually providing classroom expectations and frequently reviewing them with all members of the classroom. </a:t>
            </a:r>
            <a:endParaRPr>
              <a:latin typeface="Georgia"/>
              <a:ea typeface="Georgia"/>
              <a:cs typeface="Georgia"/>
              <a:sym typeface="Georgia"/>
            </a:endParaRPr>
          </a:p>
          <a:p>
            <a:pPr indent="-450850" lvl="0" marL="457200" rtl="0" algn="l">
              <a:spcBef>
                <a:spcPts val="0"/>
              </a:spcBef>
              <a:spcAft>
                <a:spcPts val="0"/>
              </a:spcAft>
              <a:buSzPts val="3500"/>
              <a:buFont typeface="Georgia"/>
              <a:buChar char="●"/>
            </a:pPr>
            <a:r>
              <a:rPr lang="en">
                <a:latin typeface="Georgia"/>
                <a:ea typeface="Georgia"/>
                <a:cs typeface="Georgia"/>
                <a:sym typeface="Georgia"/>
              </a:rPr>
              <a:t>Ensuring that all staff implement the same expectations across settings. </a:t>
            </a:r>
            <a:r>
              <a:rPr lang="en" u="sng">
                <a:latin typeface="Georgia"/>
                <a:ea typeface="Georgia"/>
                <a:cs typeface="Georgia"/>
                <a:sym typeface="Georgia"/>
              </a:rPr>
              <a:t>Reteach</a:t>
            </a:r>
            <a:r>
              <a:rPr lang="en">
                <a:latin typeface="Georgia"/>
                <a:ea typeface="Georgia"/>
                <a:cs typeface="Georgia"/>
                <a:sym typeface="Georgia"/>
              </a:rPr>
              <a:t> the expectation to staff as needed. </a:t>
            </a:r>
            <a:endParaRPr>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65"/>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07" name="Google Shape;607;p65"/>
          <p:cNvSpPr txBox="1"/>
          <p:nvPr>
            <p:ph type="title"/>
          </p:nvPr>
        </p:nvSpPr>
        <p:spPr>
          <a:xfrm>
            <a:off x="747600" y="0"/>
            <a:ext cx="8254800" cy="4605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4000"/>
          </a:p>
          <a:p>
            <a:pPr indent="0" lvl="0" marL="457200" rtl="0" algn="l">
              <a:spcBef>
                <a:spcPts val="0"/>
              </a:spcBef>
              <a:spcAft>
                <a:spcPts val="0"/>
              </a:spcAft>
              <a:buNone/>
            </a:pPr>
            <a:r>
              <a:t/>
            </a:r>
            <a:endParaRPr sz="3600"/>
          </a:p>
        </p:txBody>
      </p:sp>
      <p:pic>
        <p:nvPicPr>
          <p:cNvPr id="608" name="Google Shape;608;p65"/>
          <p:cNvPicPr preferRelativeResize="0"/>
          <p:nvPr/>
        </p:nvPicPr>
        <p:blipFill>
          <a:blip r:embed="rId3">
            <a:alphaModFix/>
          </a:blip>
          <a:stretch>
            <a:fillRect/>
          </a:stretch>
        </p:blipFill>
        <p:spPr>
          <a:xfrm>
            <a:off x="1394275" y="672988"/>
            <a:ext cx="7151226" cy="37975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pic>
        <p:nvPicPr>
          <p:cNvPr id="914" name="Google Shape;914;p119" title="visualexpectationphoto.png"/>
          <p:cNvPicPr preferRelativeResize="0"/>
          <p:nvPr/>
        </p:nvPicPr>
        <p:blipFill>
          <a:blip r:embed="rId3">
            <a:alphaModFix/>
          </a:blip>
          <a:stretch>
            <a:fillRect/>
          </a:stretch>
        </p:blipFill>
        <p:spPr>
          <a:xfrm>
            <a:off x="5118923" y="411125"/>
            <a:ext cx="3879576" cy="3966550"/>
          </a:xfrm>
          <a:prstGeom prst="rect">
            <a:avLst/>
          </a:prstGeom>
          <a:noFill/>
          <a:ln>
            <a:noFill/>
          </a:ln>
        </p:spPr>
      </p:pic>
      <p:pic>
        <p:nvPicPr>
          <p:cNvPr id="915" name="Google Shape;915;p119" title="Screenshot 2025-05-30 at 9.23.58 AM.png"/>
          <p:cNvPicPr preferRelativeResize="0"/>
          <p:nvPr/>
        </p:nvPicPr>
        <p:blipFill rotWithShape="1">
          <a:blip r:embed="rId4">
            <a:alphaModFix/>
          </a:blip>
          <a:srcRect b="19592" l="24135" r="13306" t="35178"/>
          <a:stretch/>
        </p:blipFill>
        <p:spPr>
          <a:xfrm>
            <a:off x="835125" y="1252250"/>
            <a:ext cx="4122327" cy="24837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120"/>
          <p:cNvSpPr txBox="1"/>
          <p:nvPr>
            <p:ph type="title"/>
          </p:nvPr>
        </p:nvSpPr>
        <p:spPr>
          <a:xfrm>
            <a:off x="743700" y="145525"/>
            <a:ext cx="8254800" cy="4852500"/>
          </a:xfrm>
          <a:prstGeom prst="rect">
            <a:avLst/>
          </a:prstGeom>
        </p:spPr>
        <p:txBody>
          <a:bodyPr anchorCtr="0" anchor="b" bIns="91425" lIns="91425" spcFirstLastPara="1" rIns="91425" wrap="square" tIns="91425">
            <a:noAutofit/>
          </a:bodyPr>
          <a:lstStyle/>
          <a:p>
            <a:pPr indent="-450850" lvl="0" marL="457200" rtl="0" algn="l">
              <a:spcBef>
                <a:spcPts val="0"/>
              </a:spcBef>
              <a:spcAft>
                <a:spcPts val="0"/>
              </a:spcAft>
              <a:buSzPts val="3500"/>
              <a:buFont typeface="Georgia"/>
              <a:buChar char="●"/>
            </a:pPr>
            <a:r>
              <a:rPr lang="en">
                <a:latin typeface="Georgia"/>
                <a:ea typeface="Georgia"/>
                <a:cs typeface="Georgia"/>
                <a:sym typeface="Georgia"/>
              </a:rPr>
              <a:t>First/Then </a:t>
            </a:r>
            <a:endParaRPr>
              <a:latin typeface="Georgia"/>
              <a:ea typeface="Georgia"/>
              <a:cs typeface="Georgia"/>
              <a:sym typeface="Georgia"/>
            </a:endParaRPr>
          </a:p>
          <a:p>
            <a:pPr indent="-444500" lvl="0" marL="457200" rtl="0" algn="l">
              <a:spcBef>
                <a:spcPts val="0"/>
              </a:spcBef>
              <a:spcAft>
                <a:spcPts val="0"/>
              </a:spcAft>
              <a:buSzPts val="3400"/>
              <a:buFont typeface="Georgia"/>
              <a:buChar char="●"/>
            </a:pPr>
            <a:r>
              <a:rPr lang="en" sz="3400">
                <a:latin typeface="Georgia"/>
                <a:ea typeface="Georgia"/>
                <a:cs typeface="Georgia"/>
                <a:sym typeface="Georgia"/>
              </a:rPr>
              <a:t>Token Economy</a:t>
            </a:r>
            <a:endParaRPr sz="3400">
              <a:latin typeface="Georgia"/>
              <a:ea typeface="Georgia"/>
              <a:cs typeface="Georgia"/>
              <a:sym typeface="Georgia"/>
            </a:endParaRPr>
          </a:p>
          <a:p>
            <a:pPr indent="-444500" lvl="0" marL="457200" rtl="0" algn="l">
              <a:spcBef>
                <a:spcPts val="0"/>
              </a:spcBef>
              <a:spcAft>
                <a:spcPts val="0"/>
              </a:spcAft>
              <a:buSzPts val="3400"/>
              <a:buFont typeface="Georgia"/>
              <a:buChar char="●"/>
            </a:pPr>
            <a:r>
              <a:rPr lang="en" sz="3400">
                <a:latin typeface="Georgia"/>
                <a:ea typeface="Georgia"/>
                <a:cs typeface="Georgia"/>
                <a:sym typeface="Georgia"/>
              </a:rPr>
              <a:t>Visual Checklist with reinforcement embedded.</a:t>
            </a:r>
            <a:endParaRPr sz="3400">
              <a:latin typeface="Georgia"/>
              <a:ea typeface="Georgia"/>
              <a:cs typeface="Georgia"/>
              <a:sym typeface="Georgia"/>
            </a:endParaRPr>
          </a:p>
          <a:p>
            <a:pPr indent="-444500" lvl="0" marL="457200" rtl="0" algn="l">
              <a:spcBef>
                <a:spcPts val="0"/>
              </a:spcBef>
              <a:spcAft>
                <a:spcPts val="0"/>
              </a:spcAft>
              <a:buSzPts val="3400"/>
              <a:buFont typeface="Georgia"/>
              <a:buChar char="●"/>
            </a:pPr>
            <a:r>
              <a:rPr lang="en" sz="3400">
                <a:latin typeface="Georgia"/>
                <a:ea typeface="Georgia"/>
                <a:cs typeface="Georgia"/>
                <a:sym typeface="Georgia"/>
              </a:rPr>
              <a:t>Visual Checklist with reward after completion.</a:t>
            </a:r>
            <a:endParaRPr sz="3400">
              <a:latin typeface="Georgia"/>
              <a:ea typeface="Georgia"/>
              <a:cs typeface="Georgia"/>
              <a:sym typeface="Georgia"/>
            </a:endParaRPr>
          </a:p>
          <a:p>
            <a:pPr indent="-444500" lvl="0" marL="457200" rtl="0" algn="l">
              <a:spcBef>
                <a:spcPts val="0"/>
              </a:spcBef>
              <a:spcAft>
                <a:spcPts val="0"/>
              </a:spcAft>
              <a:buSzPts val="3400"/>
              <a:buFont typeface="Georgia"/>
              <a:buChar char="●"/>
            </a:pPr>
            <a:r>
              <a:rPr lang="en" sz="3400">
                <a:latin typeface="Georgia"/>
                <a:ea typeface="Georgia"/>
                <a:cs typeface="Georgia"/>
                <a:sym typeface="Georgia"/>
              </a:rPr>
              <a:t>Multiple task schedule with reward after completion.</a:t>
            </a:r>
            <a:endParaRPr sz="3400">
              <a:latin typeface="Georgia"/>
              <a:ea typeface="Georgia"/>
              <a:cs typeface="Georgia"/>
              <a:sym typeface="Georgia"/>
            </a:endParaRPr>
          </a:p>
          <a:p>
            <a:pPr indent="-444500" lvl="0" marL="457200" rtl="0" algn="l">
              <a:spcBef>
                <a:spcPts val="0"/>
              </a:spcBef>
              <a:spcAft>
                <a:spcPts val="0"/>
              </a:spcAft>
              <a:buSzPts val="3400"/>
              <a:buFont typeface="Georgia"/>
              <a:buChar char="●"/>
            </a:pPr>
            <a:r>
              <a:rPr lang="en" sz="3400">
                <a:latin typeface="Georgia"/>
                <a:ea typeface="Georgia"/>
                <a:cs typeface="Georgia"/>
                <a:sym typeface="Georgia"/>
              </a:rPr>
              <a:t>Daily Classroom Schedule</a:t>
            </a:r>
            <a:endParaRPr>
              <a:latin typeface="Georgia"/>
              <a:ea typeface="Georgia"/>
              <a:cs typeface="Georgia"/>
              <a:sym typeface="Georgia"/>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pic>
        <p:nvPicPr>
          <p:cNvPr id="925" name="Google Shape;925;p121" title="IMG_8490.HEIC"/>
          <p:cNvPicPr preferRelativeResize="0"/>
          <p:nvPr/>
        </p:nvPicPr>
        <p:blipFill rotWithShape="1">
          <a:blip r:embed="rId3">
            <a:alphaModFix/>
          </a:blip>
          <a:srcRect b="0" l="0" r="0" t="6533"/>
          <a:stretch/>
        </p:blipFill>
        <p:spPr>
          <a:xfrm>
            <a:off x="819200" y="145525"/>
            <a:ext cx="3222102" cy="4015498"/>
          </a:xfrm>
          <a:prstGeom prst="rect">
            <a:avLst/>
          </a:prstGeom>
          <a:noFill/>
          <a:ln>
            <a:noFill/>
          </a:ln>
        </p:spPr>
      </p:pic>
      <p:pic>
        <p:nvPicPr>
          <p:cNvPr id="926" name="Google Shape;926;p121" title="IMG_7535.HEIC"/>
          <p:cNvPicPr preferRelativeResize="0"/>
          <p:nvPr/>
        </p:nvPicPr>
        <p:blipFill rotWithShape="1">
          <a:blip r:embed="rId4">
            <a:alphaModFix/>
          </a:blip>
          <a:srcRect b="52061" l="0" r="0" t="0"/>
          <a:stretch/>
        </p:blipFill>
        <p:spPr>
          <a:xfrm>
            <a:off x="4193700" y="152400"/>
            <a:ext cx="3629027" cy="2319601"/>
          </a:xfrm>
          <a:prstGeom prst="rect">
            <a:avLst/>
          </a:prstGeom>
          <a:noFill/>
          <a:ln>
            <a:noFill/>
          </a:ln>
        </p:spPr>
      </p:pic>
      <p:pic>
        <p:nvPicPr>
          <p:cNvPr id="927" name="Google Shape;927;p121" title="IMG_6027.HEIC"/>
          <p:cNvPicPr preferRelativeResize="0"/>
          <p:nvPr/>
        </p:nvPicPr>
        <p:blipFill>
          <a:blip r:embed="rId5">
            <a:alphaModFix/>
          </a:blip>
          <a:stretch>
            <a:fillRect/>
          </a:stretch>
        </p:blipFill>
        <p:spPr>
          <a:xfrm>
            <a:off x="5884427" y="2698951"/>
            <a:ext cx="2970639" cy="222798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122"/>
          <p:cNvSpPr txBox="1"/>
          <p:nvPr>
            <p:ph type="title"/>
          </p:nvPr>
        </p:nvSpPr>
        <p:spPr>
          <a:xfrm>
            <a:off x="743700" y="145525"/>
            <a:ext cx="8254800" cy="4852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u="sng">
                <a:latin typeface="Georgia"/>
                <a:ea typeface="Georgia"/>
                <a:cs typeface="Georgia"/>
                <a:sym typeface="Georgia"/>
              </a:rPr>
              <a:t>Prompting </a:t>
            </a:r>
            <a:r>
              <a:rPr b="1" lang="en" u="sng">
                <a:latin typeface="Georgia"/>
                <a:ea typeface="Georgia"/>
                <a:cs typeface="Georgia"/>
                <a:sym typeface="Georgia"/>
              </a:rPr>
              <a:t>Hierarchy</a:t>
            </a:r>
            <a:r>
              <a:rPr b="1" lang="en" u="sng">
                <a:latin typeface="Georgia"/>
                <a:ea typeface="Georgia"/>
                <a:cs typeface="Georgia"/>
                <a:sym typeface="Georgia"/>
              </a:rPr>
              <a:t>:</a:t>
            </a:r>
            <a:endParaRPr b="1" u="sng">
              <a:latin typeface="Georgia"/>
              <a:ea typeface="Georgia"/>
              <a:cs typeface="Georgia"/>
              <a:sym typeface="Georgia"/>
            </a:endParaRPr>
          </a:p>
          <a:p>
            <a:pPr indent="-450850" lvl="0" marL="457200" rtl="0" algn="l">
              <a:spcBef>
                <a:spcPts val="0"/>
              </a:spcBef>
              <a:spcAft>
                <a:spcPts val="0"/>
              </a:spcAft>
              <a:buSzPts val="3500"/>
              <a:buFont typeface="Georgia"/>
              <a:buChar char="●"/>
            </a:pPr>
            <a:r>
              <a:rPr lang="en">
                <a:latin typeface="Georgia"/>
                <a:ea typeface="Georgia"/>
                <a:cs typeface="Georgia"/>
                <a:sym typeface="Georgia"/>
              </a:rPr>
              <a:t>Train staff on the </a:t>
            </a:r>
            <a:r>
              <a:rPr lang="en">
                <a:latin typeface="Georgia"/>
                <a:ea typeface="Georgia"/>
                <a:cs typeface="Georgia"/>
                <a:sym typeface="Georgia"/>
              </a:rPr>
              <a:t>hierarchy</a:t>
            </a:r>
            <a:r>
              <a:rPr lang="en">
                <a:latin typeface="Georgia"/>
                <a:ea typeface="Georgia"/>
                <a:cs typeface="Georgia"/>
                <a:sym typeface="Georgia"/>
              </a:rPr>
              <a:t> and clearly establish what level each student requires for specific skills.</a:t>
            </a:r>
            <a:endParaRPr>
              <a:latin typeface="Georgia"/>
              <a:ea typeface="Georgia"/>
              <a:cs typeface="Georgia"/>
              <a:sym typeface="Georgia"/>
            </a:endParaRPr>
          </a:p>
          <a:p>
            <a:pPr indent="-450850" lvl="0" marL="457200" rtl="0" algn="l">
              <a:spcBef>
                <a:spcPts val="0"/>
              </a:spcBef>
              <a:spcAft>
                <a:spcPts val="0"/>
              </a:spcAft>
              <a:buSzPts val="3500"/>
              <a:buFont typeface="Georgia"/>
              <a:buChar char="●"/>
            </a:pPr>
            <a:r>
              <a:rPr lang="en">
                <a:latin typeface="Georgia"/>
                <a:ea typeface="Georgia"/>
                <a:cs typeface="Georgia"/>
                <a:sym typeface="Georgia"/>
              </a:rPr>
              <a:t>Post a visual reminder for staff. </a:t>
            </a:r>
            <a:endParaRPr>
              <a:latin typeface="Georgia"/>
              <a:ea typeface="Georgia"/>
              <a:cs typeface="Georgia"/>
              <a:sym typeface="Georgia"/>
            </a:endParaRPr>
          </a:p>
          <a:p>
            <a:pPr indent="-450850" lvl="0" marL="457200" rtl="0" algn="l">
              <a:spcBef>
                <a:spcPts val="0"/>
              </a:spcBef>
              <a:spcAft>
                <a:spcPts val="0"/>
              </a:spcAft>
              <a:buSzPts val="3500"/>
              <a:buFont typeface="Georgia"/>
              <a:buChar char="●"/>
            </a:pPr>
            <a:r>
              <a:rPr lang="en">
                <a:latin typeface="Georgia"/>
                <a:ea typeface="Georgia"/>
                <a:cs typeface="Georgia"/>
                <a:sym typeface="Georgia"/>
              </a:rPr>
              <a:t>Data Sheets should be specific about what level of prompting was required to complete the skill.</a:t>
            </a:r>
            <a:endParaRPr>
              <a:latin typeface="Georgia"/>
              <a:ea typeface="Georgia"/>
              <a:cs typeface="Georgia"/>
              <a:sym typeface="Georgia"/>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123"/>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450850" lvl="0" marL="457200" rtl="0" algn="l">
              <a:spcBef>
                <a:spcPts val="0"/>
              </a:spcBef>
              <a:spcAft>
                <a:spcPts val="0"/>
              </a:spcAft>
              <a:buSzPts val="3500"/>
              <a:buFont typeface="Georgia"/>
              <a:buChar char="●"/>
            </a:pPr>
            <a:r>
              <a:rPr lang="en">
                <a:latin typeface="Georgia"/>
                <a:ea typeface="Georgia"/>
                <a:cs typeface="Georgia"/>
                <a:sym typeface="Georgia"/>
              </a:rPr>
              <a:t>When reviewing a students “At-a-glance” with paraprofessionals and teachers, emphasize the level of prompting allowed within the goal and ensure full understanding before asking for data collection. </a:t>
            </a:r>
            <a:endParaRPr>
              <a:latin typeface="Georgia"/>
              <a:ea typeface="Georgia"/>
              <a:cs typeface="Georgia"/>
              <a:sym typeface="Georgia"/>
            </a:endParaRPr>
          </a:p>
          <a:p>
            <a:pPr indent="0" lvl="0" marL="45720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pic>
        <p:nvPicPr>
          <p:cNvPr id="942" name="Google Shape;942;p124"/>
          <p:cNvPicPr preferRelativeResize="0"/>
          <p:nvPr/>
        </p:nvPicPr>
        <p:blipFill>
          <a:blip r:embed="rId3">
            <a:alphaModFix/>
          </a:blip>
          <a:stretch>
            <a:fillRect/>
          </a:stretch>
        </p:blipFill>
        <p:spPr>
          <a:xfrm>
            <a:off x="1413175" y="0"/>
            <a:ext cx="7089550" cy="51435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125"/>
          <p:cNvSpPr txBox="1"/>
          <p:nvPr>
            <p:ph type="title"/>
          </p:nvPr>
        </p:nvSpPr>
        <p:spPr>
          <a:xfrm>
            <a:off x="743700" y="237600"/>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700">
                <a:latin typeface="Georgia"/>
                <a:ea typeface="Georgia"/>
                <a:cs typeface="Georgia"/>
                <a:sym typeface="Georgia"/>
              </a:rPr>
              <a:t>Wait Time</a:t>
            </a:r>
            <a:endParaRPr b="1" sz="4700">
              <a:latin typeface="Georgia"/>
              <a:ea typeface="Georgia"/>
              <a:cs typeface="Georgia"/>
              <a:sym typeface="Georgia"/>
            </a:endParaRPr>
          </a:p>
          <a:p>
            <a:pPr indent="0" lvl="0" marL="0" rtl="0" algn="ctr">
              <a:spcBef>
                <a:spcPts val="0"/>
              </a:spcBef>
              <a:spcAft>
                <a:spcPts val="0"/>
              </a:spcAft>
              <a:buNone/>
            </a:pPr>
            <a:r>
              <a:t/>
            </a:r>
            <a:endParaRPr b="1" sz="4700"/>
          </a:p>
          <a:p>
            <a:pPr indent="0" lvl="0" marL="0" rtl="0" algn="ctr">
              <a:spcBef>
                <a:spcPts val="0"/>
              </a:spcBef>
              <a:spcAft>
                <a:spcPts val="0"/>
              </a:spcAft>
              <a:buNone/>
            </a:pPr>
            <a:r>
              <a:t/>
            </a:r>
            <a:endParaRPr b="1" sz="4700"/>
          </a:p>
          <a:p>
            <a:pPr indent="0" lvl="0" marL="0" rtl="0" algn="ctr">
              <a:spcBef>
                <a:spcPts val="0"/>
              </a:spcBef>
              <a:spcAft>
                <a:spcPts val="0"/>
              </a:spcAft>
              <a:buNone/>
            </a:pPr>
            <a:r>
              <a:t/>
            </a:r>
            <a:endParaRPr b="1" sz="4700"/>
          </a:p>
          <a:p>
            <a:pPr indent="0" lvl="0" marL="0" rtl="0" algn="ctr">
              <a:spcBef>
                <a:spcPts val="0"/>
              </a:spcBef>
              <a:spcAft>
                <a:spcPts val="0"/>
              </a:spcAft>
              <a:buNone/>
            </a:pPr>
            <a:r>
              <a:t/>
            </a:r>
            <a:endParaRPr b="1" sz="4700"/>
          </a:p>
          <a:p>
            <a:pPr indent="0" lvl="0" marL="0" rtl="0" algn="ctr">
              <a:spcBef>
                <a:spcPts val="0"/>
              </a:spcBef>
              <a:spcAft>
                <a:spcPts val="0"/>
              </a:spcAft>
              <a:buNone/>
            </a:pPr>
            <a:r>
              <a:t/>
            </a:r>
            <a:endParaRPr b="1" sz="4700"/>
          </a:p>
        </p:txBody>
      </p:sp>
      <p:pic>
        <p:nvPicPr>
          <p:cNvPr descr="Hourglass (Provided by Getty Images)" id="948" name="Google Shape;948;p125"/>
          <p:cNvPicPr preferRelativeResize="0"/>
          <p:nvPr/>
        </p:nvPicPr>
        <p:blipFill>
          <a:blip r:embed="rId3">
            <a:alphaModFix/>
          </a:blip>
          <a:stretch>
            <a:fillRect/>
          </a:stretch>
        </p:blipFill>
        <p:spPr>
          <a:xfrm>
            <a:off x="3674828" y="1591399"/>
            <a:ext cx="2265524" cy="340660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26"/>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a:p>
            <a:pPr indent="-431800" lvl="0" marL="457200" rtl="0" algn="l">
              <a:spcBef>
                <a:spcPts val="0"/>
              </a:spcBef>
              <a:spcAft>
                <a:spcPts val="0"/>
              </a:spcAft>
              <a:buSzPts val="3200"/>
              <a:buFont typeface="Georgia"/>
              <a:buChar char="●"/>
            </a:pPr>
            <a:r>
              <a:rPr lang="en" sz="4000">
                <a:latin typeface="Georgia"/>
                <a:ea typeface="Georgia"/>
                <a:cs typeface="Georgia"/>
                <a:sym typeface="Georgia"/>
              </a:rPr>
              <a:t>Make it known to the staff working with the student the amount of wait time that is appropriate for each student when working on skills.</a:t>
            </a:r>
            <a:r>
              <a:rPr lang="en" sz="3200">
                <a:latin typeface="Georgia"/>
                <a:ea typeface="Georgia"/>
                <a:cs typeface="Georgia"/>
                <a:sym typeface="Georgia"/>
              </a:rPr>
              <a:t> </a:t>
            </a:r>
            <a:endParaRPr sz="3200">
              <a:latin typeface="Georgia"/>
              <a:ea typeface="Georgia"/>
              <a:cs typeface="Georgia"/>
              <a:sym typeface="Georgia"/>
            </a:endParaRPr>
          </a:p>
          <a:p>
            <a:pPr indent="0" lvl="0" marL="457200" rtl="0" algn="l">
              <a:spcBef>
                <a:spcPts val="0"/>
              </a:spcBef>
              <a:spcAft>
                <a:spcPts val="0"/>
              </a:spcAft>
              <a:buNone/>
            </a:pPr>
            <a:r>
              <a:t/>
            </a:r>
            <a:endParaRPr sz="3200">
              <a:latin typeface="Georgia"/>
              <a:ea typeface="Georgia"/>
              <a:cs typeface="Georgia"/>
              <a:sym typeface="Georgia"/>
            </a:endParaRPr>
          </a:p>
          <a:p>
            <a:pPr indent="0" lvl="0" marL="457200" rtl="0" algn="l">
              <a:spcBef>
                <a:spcPts val="0"/>
              </a:spcBef>
              <a:spcAft>
                <a:spcPts val="0"/>
              </a:spcAft>
              <a:buNone/>
            </a:pPr>
            <a:r>
              <a:t/>
            </a:r>
            <a:endParaRPr sz="32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127"/>
          <p:cNvSpPr txBox="1"/>
          <p:nvPr/>
        </p:nvSpPr>
        <p:spPr>
          <a:xfrm>
            <a:off x="873225" y="756075"/>
            <a:ext cx="8176800" cy="3340200"/>
          </a:xfrm>
          <a:prstGeom prst="rect">
            <a:avLst/>
          </a:prstGeom>
          <a:noFill/>
          <a:ln>
            <a:noFill/>
          </a:ln>
        </p:spPr>
        <p:txBody>
          <a:bodyPr anchorCtr="0" anchor="t" bIns="91425" lIns="91425" spcFirstLastPara="1" rIns="91425" wrap="square" tIns="91425">
            <a:spAutoFit/>
          </a:bodyPr>
          <a:lstStyle/>
          <a:p>
            <a:pPr indent="-488950" lvl="0" marL="457200" rtl="0" algn="l">
              <a:spcBef>
                <a:spcPts val="0"/>
              </a:spcBef>
              <a:spcAft>
                <a:spcPts val="0"/>
              </a:spcAft>
              <a:buClr>
                <a:schemeClr val="dk1"/>
              </a:buClr>
              <a:buSzPts val="4100"/>
              <a:buFont typeface="Georgia"/>
              <a:buChar char="●"/>
            </a:pPr>
            <a:r>
              <a:rPr lang="en" sz="4100">
                <a:solidFill>
                  <a:schemeClr val="dk1"/>
                </a:solidFill>
                <a:latin typeface="Georgia"/>
                <a:ea typeface="Georgia"/>
                <a:cs typeface="Georgia"/>
                <a:sym typeface="Georgia"/>
              </a:rPr>
              <a:t>Ensure that the student is able to experience an appropriate amount of struggle before beginning the prompting hierarchy.</a:t>
            </a:r>
            <a:endParaRPr sz="23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28"/>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450850" lvl="0" marL="457200" rtl="0" algn="l">
              <a:spcBef>
                <a:spcPts val="0"/>
              </a:spcBef>
              <a:spcAft>
                <a:spcPts val="0"/>
              </a:spcAft>
              <a:buSzPts val="3500"/>
              <a:buFont typeface="Georgia"/>
              <a:buChar char="●"/>
            </a:pPr>
            <a:r>
              <a:rPr lang="en">
                <a:latin typeface="Georgia"/>
                <a:ea typeface="Georgia"/>
                <a:cs typeface="Georgia"/>
                <a:sym typeface="Georgia"/>
              </a:rPr>
              <a:t>Supporting the student in </a:t>
            </a:r>
            <a:r>
              <a:rPr lang="en">
                <a:latin typeface="Georgia"/>
                <a:ea typeface="Georgia"/>
                <a:cs typeface="Georgia"/>
                <a:sym typeface="Georgia"/>
              </a:rPr>
              <a:t>their struggle will teach self regulation, and self advocacy.</a:t>
            </a:r>
            <a:endParaRPr>
              <a:latin typeface="Georgia"/>
              <a:ea typeface="Georgia"/>
              <a:cs typeface="Georgia"/>
              <a:sym typeface="Georgia"/>
            </a:endParaRPr>
          </a:p>
          <a:p>
            <a:pPr indent="-450850" lvl="0" marL="457200" rtl="0" algn="l">
              <a:spcBef>
                <a:spcPts val="0"/>
              </a:spcBef>
              <a:spcAft>
                <a:spcPts val="0"/>
              </a:spcAft>
              <a:buSzPts val="3500"/>
              <a:buChar char="●"/>
            </a:pPr>
            <a:r>
              <a:rPr lang="en">
                <a:latin typeface="Georgia"/>
                <a:ea typeface="Georgia"/>
                <a:cs typeface="Georgia"/>
                <a:sym typeface="Georgia"/>
              </a:rPr>
              <a:t>Intervening</a:t>
            </a:r>
            <a:r>
              <a:rPr lang="en">
                <a:latin typeface="Georgia"/>
                <a:ea typeface="Georgia"/>
                <a:cs typeface="Georgia"/>
                <a:sym typeface="Georgia"/>
              </a:rPr>
              <a:t> too early can create learned helplessness and leads to reinforcement of </a:t>
            </a:r>
            <a:r>
              <a:rPr lang="en">
                <a:latin typeface="Georgia"/>
                <a:ea typeface="Georgia"/>
                <a:cs typeface="Georgia"/>
                <a:sym typeface="Georgia"/>
              </a:rPr>
              <a:t>undesirable</a:t>
            </a:r>
            <a:r>
              <a:rPr lang="en">
                <a:latin typeface="Georgia"/>
                <a:ea typeface="Georgia"/>
                <a:cs typeface="Georgia"/>
                <a:sym typeface="Georgia"/>
              </a:rPr>
              <a:t> behaviors.</a:t>
            </a:r>
            <a:r>
              <a:rPr lang="en"/>
              <a:t> </a:t>
            </a:r>
            <a:endParaRPr/>
          </a:p>
          <a:p>
            <a:pPr indent="0" lvl="0" marL="45720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66"/>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14" name="Google Shape;614;p66"/>
          <p:cNvSpPr txBox="1"/>
          <p:nvPr/>
        </p:nvSpPr>
        <p:spPr>
          <a:xfrm>
            <a:off x="747600" y="1526400"/>
            <a:ext cx="8396400" cy="209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5700">
                <a:solidFill>
                  <a:schemeClr val="dk1"/>
                </a:solidFill>
                <a:latin typeface="Georgia"/>
                <a:ea typeface="Georgia"/>
                <a:cs typeface="Georgia"/>
                <a:sym typeface="Georgia"/>
              </a:rPr>
              <a:t>Why is collaboration important?</a:t>
            </a:r>
            <a:endParaRPr b="1" sz="5700">
              <a:solidFill>
                <a:schemeClr val="dk1"/>
              </a:solidFill>
              <a:latin typeface="Georgia"/>
              <a:ea typeface="Georgia"/>
              <a:cs typeface="Georgia"/>
              <a:sym typeface="Georgia"/>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129"/>
          <p:cNvSpPr txBox="1"/>
          <p:nvPr/>
        </p:nvSpPr>
        <p:spPr>
          <a:xfrm>
            <a:off x="1469575" y="2023325"/>
            <a:ext cx="6911400" cy="136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300">
                <a:solidFill>
                  <a:schemeClr val="dk1"/>
                </a:solidFill>
                <a:latin typeface="Georgia"/>
                <a:ea typeface="Georgia"/>
                <a:cs typeface="Georgia"/>
                <a:sym typeface="Georgia"/>
              </a:rPr>
              <a:t>Work Systems</a:t>
            </a:r>
            <a:endParaRPr b="1" sz="6300">
              <a:solidFill>
                <a:schemeClr val="dk1"/>
              </a:solidFill>
              <a:latin typeface="Georgia"/>
              <a:ea typeface="Georgia"/>
              <a:cs typeface="Georgia"/>
              <a:sym typeface="Georgia"/>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130"/>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974" name="Google Shape;974;p130" title="IMG_9864.HEIC"/>
          <p:cNvPicPr preferRelativeResize="0"/>
          <p:nvPr/>
        </p:nvPicPr>
        <p:blipFill>
          <a:blip r:embed="rId3">
            <a:alphaModFix/>
          </a:blip>
          <a:stretch>
            <a:fillRect/>
          </a:stretch>
        </p:blipFill>
        <p:spPr>
          <a:xfrm>
            <a:off x="938602" y="327635"/>
            <a:ext cx="3502775" cy="4670367"/>
          </a:xfrm>
          <a:prstGeom prst="rect">
            <a:avLst/>
          </a:prstGeom>
          <a:noFill/>
          <a:ln>
            <a:noFill/>
          </a:ln>
        </p:spPr>
      </p:pic>
      <p:pic>
        <p:nvPicPr>
          <p:cNvPr id="975" name="Google Shape;975;p130" title="IMG_9860.HEIC"/>
          <p:cNvPicPr preferRelativeResize="0"/>
          <p:nvPr/>
        </p:nvPicPr>
        <p:blipFill>
          <a:blip r:embed="rId4">
            <a:alphaModFix/>
          </a:blip>
          <a:stretch>
            <a:fillRect/>
          </a:stretch>
        </p:blipFill>
        <p:spPr>
          <a:xfrm>
            <a:off x="5170127" y="211775"/>
            <a:ext cx="3629027" cy="483870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id="980" name="Google Shape;980;p131" title="IMG_4015.HEIC"/>
          <p:cNvPicPr preferRelativeResize="0"/>
          <p:nvPr/>
        </p:nvPicPr>
        <p:blipFill>
          <a:blip r:embed="rId3">
            <a:alphaModFix/>
          </a:blip>
          <a:stretch>
            <a:fillRect/>
          </a:stretch>
        </p:blipFill>
        <p:spPr>
          <a:xfrm>
            <a:off x="746125" y="843149"/>
            <a:ext cx="3668823" cy="3104402"/>
          </a:xfrm>
          <a:prstGeom prst="rect">
            <a:avLst/>
          </a:prstGeom>
          <a:noFill/>
          <a:ln>
            <a:noFill/>
          </a:ln>
        </p:spPr>
      </p:pic>
      <p:pic>
        <p:nvPicPr>
          <p:cNvPr id="981" name="Google Shape;981;p131" title="IMG_8356.HEIC"/>
          <p:cNvPicPr preferRelativeResize="0"/>
          <p:nvPr/>
        </p:nvPicPr>
        <p:blipFill>
          <a:blip r:embed="rId4">
            <a:alphaModFix/>
          </a:blip>
          <a:stretch>
            <a:fillRect/>
          </a:stretch>
        </p:blipFill>
        <p:spPr>
          <a:xfrm>
            <a:off x="4673077" y="794887"/>
            <a:ext cx="4203551" cy="315266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132"/>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700">
                <a:latin typeface="Georgia"/>
                <a:ea typeface="Georgia"/>
                <a:cs typeface="Georgia"/>
                <a:sym typeface="Georgia"/>
              </a:rPr>
              <a:t>Teaching the skills of following directions, and working independently is vital for success across settings.</a:t>
            </a:r>
            <a:endParaRPr sz="3700">
              <a:latin typeface="Georgia"/>
              <a:ea typeface="Georgia"/>
              <a:cs typeface="Georgia"/>
              <a:sym typeface="Georgia"/>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pic>
        <p:nvPicPr>
          <p:cNvPr id="991" name="Google Shape;991;p133" title="IMG_0075.HEIC"/>
          <p:cNvPicPr preferRelativeResize="0"/>
          <p:nvPr/>
        </p:nvPicPr>
        <p:blipFill>
          <a:blip r:embed="rId3">
            <a:alphaModFix/>
          </a:blip>
          <a:stretch>
            <a:fillRect/>
          </a:stretch>
        </p:blipFill>
        <p:spPr>
          <a:xfrm rot="-5400000">
            <a:off x="2440449" y="-1098549"/>
            <a:ext cx="4785600" cy="750519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pic>
        <p:nvPicPr>
          <p:cNvPr id="996" name="Google Shape;996;p134" title="IMG_0078.heic"/>
          <p:cNvPicPr preferRelativeResize="0"/>
          <p:nvPr/>
        </p:nvPicPr>
        <p:blipFill rotWithShape="1">
          <a:blip r:embed="rId3">
            <a:alphaModFix/>
          </a:blip>
          <a:srcRect b="0" l="0" r="23803" t="7646"/>
          <a:stretch/>
        </p:blipFill>
        <p:spPr>
          <a:xfrm>
            <a:off x="1155875" y="247775"/>
            <a:ext cx="7550152" cy="47502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135"/>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6700">
                <a:latin typeface="Georgia"/>
                <a:ea typeface="Georgia"/>
                <a:cs typeface="Georgia"/>
                <a:sym typeface="Georgia"/>
              </a:rPr>
              <a:t>Expectations for Classroom Areas</a:t>
            </a:r>
            <a:endParaRPr b="1" sz="6700">
              <a:latin typeface="Georgia"/>
              <a:ea typeface="Georgia"/>
              <a:cs typeface="Georgia"/>
              <a:sym typeface="Georgia"/>
            </a:endParaRPr>
          </a:p>
          <a:p>
            <a:pPr indent="0" lvl="0" marL="0" rtl="0" algn="ctr">
              <a:spcBef>
                <a:spcPts val="0"/>
              </a:spcBef>
              <a:spcAft>
                <a:spcPts val="0"/>
              </a:spcAft>
              <a:buNone/>
            </a:pPr>
            <a:r>
              <a:t/>
            </a:r>
            <a:endParaRPr b="1" sz="6700">
              <a:latin typeface="Georgia"/>
              <a:ea typeface="Georgia"/>
              <a:cs typeface="Georgia"/>
              <a:sym typeface="Georgia"/>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pic>
        <p:nvPicPr>
          <p:cNvPr id="1006" name="Google Shape;1006;p136" title="IMG_9862.HEIC"/>
          <p:cNvPicPr preferRelativeResize="0"/>
          <p:nvPr/>
        </p:nvPicPr>
        <p:blipFill rotWithShape="1">
          <a:blip r:embed="rId3">
            <a:alphaModFix/>
          </a:blip>
          <a:srcRect b="48598" l="42112" r="51186" t="35322"/>
          <a:stretch/>
        </p:blipFill>
        <p:spPr>
          <a:xfrm>
            <a:off x="1006063" y="453756"/>
            <a:ext cx="2723174" cy="4236000"/>
          </a:xfrm>
          <a:prstGeom prst="rect">
            <a:avLst/>
          </a:prstGeom>
          <a:noFill/>
          <a:ln>
            <a:noFill/>
          </a:ln>
        </p:spPr>
      </p:pic>
      <p:pic>
        <p:nvPicPr>
          <p:cNvPr id="1007" name="Google Shape;1007;p136" title="IMG_9863.HEIC"/>
          <p:cNvPicPr preferRelativeResize="0"/>
          <p:nvPr/>
        </p:nvPicPr>
        <p:blipFill rotWithShape="1">
          <a:blip r:embed="rId4">
            <a:alphaModFix/>
          </a:blip>
          <a:srcRect b="33766" l="3335" r="65890" t="28607"/>
          <a:stretch/>
        </p:blipFill>
        <p:spPr>
          <a:xfrm>
            <a:off x="5195363" y="453750"/>
            <a:ext cx="2919373" cy="4236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37"/>
          <p:cNvSpPr txBox="1"/>
          <p:nvPr>
            <p:ph type="title"/>
          </p:nvPr>
        </p:nvSpPr>
        <p:spPr>
          <a:xfrm>
            <a:off x="1057550" y="434100"/>
            <a:ext cx="8254800" cy="456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013" name="Google Shape;1013;p137" title="IMG_9862.HEIC"/>
          <p:cNvPicPr preferRelativeResize="0"/>
          <p:nvPr/>
        </p:nvPicPr>
        <p:blipFill>
          <a:blip r:embed="rId3">
            <a:alphaModFix/>
          </a:blip>
          <a:stretch>
            <a:fillRect/>
          </a:stretch>
        </p:blipFill>
        <p:spPr>
          <a:xfrm>
            <a:off x="1718450" y="445200"/>
            <a:ext cx="6561398" cy="42531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38"/>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019" name="Google Shape;1019;p138" title="IMG_9863.HEIC"/>
          <p:cNvPicPr preferRelativeResize="0"/>
          <p:nvPr/>
        </p:nvPicPr>
        <p:blipFill>
          <a:blip r:embed="rId3">
            <a:alphaModFix/>
          </a:blip>
          <a:stretch>
            <a:fillRect/>
          </a:stretch>
        </p:blipFill>
        <p:spPr>
          <a:xfrm>
            <a:off x="1057549" y="145525"/>
            <a:ext cx="7832576" cy="4997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67"/>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20" name="Google Shape;620;p67"/>
          <p:cNvSpPr txBox="1"/>
          <p:nvPr/>
        </p:nvSpPr>
        <p:spPr>
          <a:xfrm>
            <a:off x="254100" y="632250"/>
            <a:ext cx="8889900" cy="4494600"/>
          </a:xfrm>
          <a:prstGeom prst="rect">
            <a:avLst/>
          </a:prstGeom>
          <a:noFill/>
          <a:ln>
            <a:noFill/>
          </a:ln>
        </p:spPr>
        <p:txBody>
          <a:bodyPr anchorCtr="0" anchor="t" bIns="91425" lIns="91425" spcFirstLastPara="1" rIns="91425" wrap="square" tIns="91425">
            <a:spAutoFit/>
          </a:bodyPr>
          <a:lstStyle/>
          <a:p>
            <a:pPr indent="-482600" lvl="0" marL="457200" rtl="0" algn="l">
              <a:spcBef>
                <a:spcPts val="0"/>
              </a:spcBef>
              <a:spcAft>
                <a:spcPts val="0"/>
              </a:spcAft>
              <a:buClr>
                <a:schemeClr val="dk1"/>
              </a:buClr>
              <a:buSzPts val="4000"/>
              <a:buFont typeface="Georgia"/>
              <a:buChar char="●"/>
            </a:pPr>
            <a:r>
              <a:rPr lang="en" sz="4000">
                <a:solidFill>
                  <a:schemeClr val="dk1"/>
                </a:solidFill>
                <a:latin typeface="Georgia"/>
                <a:ea typeface="Georgia"/>
                <a:cs typeface="Georgia"/>
                <a:sym typeface="Georgia"/>
              </a:rPr>
              <a:t>Benefits the student.</a:t>
            </a:r>
            <a:endParaRPr sz="4000">
              <a:solidFill>
                <a:schemeClr val="dk1"/>
              </a:solidFill>
              <a:latin typeface="Georgia"/>
              <a:ea typeface="Georgia"/>
              <a:cs typeface="Georgia"/>
              <a:sym typeface="Georgia"/>
            </a:endParaRPr>
          </a:p>
          <a:p>
            <a:pPr indent="-482600" lvl="0" marL="457200" rtl="0" algn="l">
              <a:spcBef>
                <a:spcPts val="0"/>
              </a:spcBef>
              <a:spcAft>
                <a:spcPts val="0"/>
              </a:spcAft>
              <a:buClr>
                <a:schemeClr val="dk1"/>
              </a:buClr>
              <a:buSzPts val="4000"/>
              <a:buFont typeface="Georgia"/>
              <a:buChar char="●"/>
            </a:pPr>
            <a:r>
              <a:rPr lang="en" sz="4000">
                <a:solidFill>
                  <a:schemeClr val="dk1"/>
                </a:solidFill>
                <a:latin typeface="Georgia"/>
                <a:ea typeface="Georgia"/>
                <a:cs typeface="Georgia"/>
                <a:sym typeface="Georgia"/>
              </a:rPr>
              <a:t>E</a:t>
            </a:r>
            <a:r>
              <a:rPr lang="en" sz="4000">
                <a:solidFill>
                  <a:schemeClr val="dk1"/>
                </a:solidFill>
                <a:latin typeface="Georgia"/>
                <a:ea typeface="Georgia"/>
                <a:cs typeface="Georgia"/>
                <a:sym typeface="Georgia"/>
              </a:rPr>
              <a:t>nhances the understanding of student needs.</a:t>
            </a:r>
            <a:endParaRPr sz="4000">
              <a:solidFill>
                <a:schemeClr val="dk1"/>
              </a:solidFill>
              <a:latin typeface="Georgia"/>
              <a:ea typeface="Georgia"/>
              <a:cs typeface="Georgia"/>
              <a:sym typeface="Georgia"/>
            </a:endParaRPr>
          </a:p>
          <a:p>
            <a:pPr indent="-482600" lvl="0" marL="457200" rtl="0" algn="l">
              <a:spcBef>
                <a:spcPts val="0"/>
              </a:spcBef>
              <a:spcAft>
                <a:spcPts val="0"/>
              </a:spcAft>
              <a:buClr>
                <a:schemeClr val="dk1"/>
              </a:buClr>
              <a:buSzPts val="4000"/>
              <a:buFont typeface="Georgia"/>
              <a:buChar char="●"/>
            </a:pPr>
            <a:r>
              <a:rPr lang="en" sz="4000">
                <a:solidFill>
                  <a:schemeClr val="dk1"/>
                </a:solidFill>
                <a:latin typeface="Georgia"/>
                <a:ea typeface="Georgia"/>
                <a:cs typeface="Georgia"/>
                <a:sym typeface="Georgia"/>
              </a:rPr>
              <a:t>Improves instruction and supports.</a:t>
            </a:r>
            <a:endParaRPr sz="4000">
              <a:solidFill>
                <a:schemeClr val="dk1"/>
              </a:solidFill>
              <a:latin typeface="Georgia"/>
              <a:ea typeface="Georgia"/>
              <a:cs typeface="Georgia"/>
              <a:sym typeface="Georgia"/>
            </a:endParaRPr>
          </a:p>
          <a:p>
            <a:pPr indent="-482600" lvl="0" marL="457200" rtl="0" algn="l">
              <a:spcBef>
                <a:spcPts val="0"/>
              </a:spcBef>
              <a:spcAft>
                <a:spcPts val="0"/>
              </a:spcAft>
              <a:buClr>
                <a:schemeClr val="dk1"/>
              </a:buClr>
              <a:buSzPts val="4000"/>
              <a:buFont typeface="Georgia"/>
              <a:buChar char="●"/>
            </a:pPr>
            <a:r>
              <a:rPr lang="en" sz="4000">
                <a:solidFill>
                  <a:schemeClr val="dk1"/>
                </a:solidFill>
                <a:latin typeface="Georgia"/>
                <a:ea typeface="Georgia"/>
                <a:cs typeface="Georgia"/>
                <a:sym typeface="Georgia"/>
              </a:rPr>
              <a:t>Compliance and Regulations (IDEA).</a:t>
            </a:r>
            <a:endParaRPr sz="4000">
              <a:solidFill>
                <a:schemeClr val="dk1"/>
              </a:solidFill>
              <a:latin typeface="Georgia"/>
              <a:ea typeface="Georgia"/>
              <a:cs typeface="Georgia"/>
              <a:sym typeface="Georgia"/>
            </a:endParaRPr>
          </a:p>
          <a:p>
            <a:pPr indent="0" lvl="0" marL="0" rtl="0" algn="l">
              <a:spcBef>
                <a:spcPts val="0"/>
              </a:spcBef>
              <a:spcAft>
                <a:spcPts val="0"/>
              </a:spcAft>
              <a:buNone/>
            </a:pPr>
            <a:r>
              <a:t/>
            </a:r>
            <a:endParaRPr sz="4000">
              <a:solidFill>
                <a:schemeClr val="dk1"/>
              </a:solidFill>
              <a:latin typeface="Work Sans"/>
              <a:ea typeface="Work Sans"/>
              <a:cs typeface="Work Sans"/>
              <a:sym typeface="Work Sans"/>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39"/>
          <p:cNvSpPr txBox="1"/>
          <p:nvPr>
            <p:ph type="title"/>
          </p:nvPr>
        </p:nvSpPr>
        <p:spPr>
          <a:xfrm>
            <a:off x="743700" y="434225"/>
            <a:ext cx="8254800" cy="456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000">
                <a:latin typeface="Georgia"/>
                <a:ea typeface="Georgia"/>
                <a:cs typeface="Georgia"/>
                <a:sym typeface="Georgia"/>
              </a:rPr>
              <a:t>Using this framework ensures that your students’ environment is conducive to learning and growth through collaboration, creativity, and consistency.</a:t>
            </a:r>
            <a:endParaRPr sz="5000">
              <a:latin typeface="Georgia"/>
              <a:ea typeface="Georgia"/>
              <a:cs typeface="Georgia"/>
              <a:sym typeface="Georgia"/>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140"/>
          <p:cNvSpPr txBox="1"/>
          <p:nvPr>
            <p:ph idx="1" type="subTitle"/>
          </p:nvPr>
        </p:nvSpPr>
        <p:spPr>
          <a:xfrm>
            <a:off x="145500" y="145525"/>
            <a:ext cx="8806500" cy="1214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latin typeface="Georgia"/>
                <a:ea typeface="Georgia"/>
                <a:cs typeface="Georgia"/>
                <a:sym typeface="Georgia"/>
              </a:rPr>
              <a:t>Questions</a:t>
            </a:r>
            <a:endParaRPr sz="3600">
              <a:latin typeface="Georgia"/>
              <a:ea typeface="Georgia"/>
              <a:cs typeface="Georgia"/>
              <a:sym typeface="Georgia"/>
            </a:endParaRPr>
          </a:p>
          <a:p>
            <a:pPr indent="0" lvl="0" marL="0" rtl="0" algn="ctr">
              <a:spcBef>
                <a:spcPts val="0"/>
              </a:spcBef>
              <a:spcAft>
                <a:spcPts val="0"/>
              </a:spcAft>
              <a:buNone/>
            </a:pPr>
            <a:r>
              <a:rPr lang="en" sz="3600">
                <a:latin typeface="Georgia"/>
                <a:ea typeface="Georgia"/>
                <a:cs typeface="Georgia"/>
                <a:sym typeface="Georgia"/>
              </a:rPr>
              <a:t>Comments</a:t>
            </a:r>
            <a:endParaRPr sz="3600">
              <a:latin typeface="Georgia"/>
              <a:ea typeface="Georgia"/>
              <a:cs typeface="Georgia"/>
              <a:sym typeface="Georgia"/>
            </a:endParaRPr>
          </a:p>
        </p:txBody>
      </p:sp>
      <p:pic>
        <p:nvPicPr>
          <p:cNvPr id="1030" name="Google Shape;1030;p140" title="Screenshot 2025-05-04 at 5.05.08 PM.png"/>
          <p:cNvPicPr preferRelativeResize="0"/>
          <p:nvPr/>
        </p:nvPicPr>
        <p:blipFill rotWithShape="1">
          <a:blip r:embed="rId3">
            <a:alphaModFix/>
          </a:blip>
          <a:srcRect b="20208" l="43001" r="34528" t="44882"/>
          <a:stretch/>
        </p:blipFill>
        <p:spPr>
          <a:xfrm>
            <a:off x="6060150" y="2162950"/>
            <a:ext cx="2369802" cy="2301050"/>
          </a:xfrm>
          <a:prstGeom prst="rect">
            <a:avLst/>
          </a:prstGeom>
          <a:noFill/>
          <a:ln>
            <a:noFill/>
          </a:ln>
        </p:spPr>
      </p:pic>
      <p:sp>
        <p:nvSpPr>
          <p:cNvPr id="1031" name="Google Shape;1031;p140"/>
          <p:cNvSpPr txBox="1"/>
          <p:nvPr/>
        </p:nvSpPr>
        <p:spPr>
          <a:xfrm>
            <a:off x="6126675" y="4595000"/>
            <a:ext cx="2303400" cy="40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Work Sans"/>
                <a:ea typeface="Work Sans"/>
                <a:cs typeface="Work Sans"/>
                <a:sym typeface="Work Sans"/>
              </a:rPr>
              <a:t>Scan Me</a:t>
            </a:r>
            <a:endParaRPr b="1" sz="1600">
              <a:solidFill>
                <a:schemeClr val="dk1"/>
              </a:solidFill>
              <a:latin typeface="Work Sans"/>
              <a:ea typeface="Work Sans"/>
              <a:cs typeface="Work Sans"/>
              <a:sym typeface="Work Sans"/>
            </a:endParaRPr>
          </a:p>
        </p:txBody>
      </p:sp>
      <p:sp>
        <p:nvSpPr>
          <p:cNvPr id="1032" name="Google Shape;1032;p140">
            <a:hlinkClick r:id="rId4"/>
          </p:cNvPr>
          <p:cNvSpPr txBox="1"/>
          <p:nvPr/>
        </p:nvSpPr>
        <p:spPr>
          <a:xfrm>
            <a:off x="5518350" y="1686900"/>
            <a:ext cx="328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5"/>
              </a:rPr>
              <a:t>https://forms.gle/RWop6ftG14Ajsw5N9</a:t>
            </a:r>
            <a:endParaRPr/>
          </a:p>
        </p:txBody>
      </p:sp>
      <p:sp>
        <p:nvSpPr>
          <p:cNvPr id="1033" name="Google Shape;1033;p140"/>
          <p:cNvSpPr txBox="1"/>
          <p:nvPr/>
        </p:nvSpPr>
        <p:spPr>
          <a:xfrm>
            <a:off x="930350" y="3373800"/>
            <a:ext cx="4543200" cy="14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u="sng">
                <a:solidFill>
                  <a:schemeClr val="hlink"/>
                </a:solidFill>
                <a:latin typeface="Work Sans"/>
                <a:ea typeface="Work Sans"/>
                <a:cs typeface="Work Sans"/>
                <a:sym typeface="Work Sans"/>
                <a:hlinkClick r:id="rId6"/>
              </a:rPr>
              <a:t>Schluepcat@fssd.org</a:t>
            </a:r>
            <a:endParaRPr sz="23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2300">
              <a:solidFill>
                <a:schemeClr val="dk1"/>
              </a:solidFill>
              <a:latin typeface="Work Sans"/>
              <a:ea typeface="Work Sans"/>
              <a:cs typeface="Work Sans"/>
              <a:sym typeface="Work Sans"/>
            </a:endParaRPr>
          </a:p>
          <a:p>
            <a:pPr indent="0" lvl="0" marL="0" rtl="0" algn="l">
              <a:spcBef>
                <a:spcPts val="0"/>
              </a:spcBef>
              <a:spcAft>
                <a:spcPts val="0"/>
              </a:spcAft>
              <a:buNone/>
            </a:pPr>
            <a:r>
              <a:rPr lang="en" sz="2300" u="sng">
                <a:solidFill>
                  <a:schemeClr val="hlink"/>
                </a:solidFill>
                <a:latin typeface="Work Sans"/>
                <a:ea typeface="Work Sans"/>
                <a:cs typeface="Work Sans"/>
                <a:sym typeface="Work Sans"/>
                <a:hlinkClick r:id="rId7"/>
              </a:rPr>
              <a:t>Gramermar@fssd.org</a:t>
            </a:r>
            <a:endParaRPr sz="23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200">
              <a:solidFill>
                <a:schemeClr val="dk1"/>
              </a:solidFill>
              <a:latin typeface="Work Sans"/>
              <a:ea typeface="Work Sans"/>
              <a:cs typeface="Work Sans"/>
              <a:sym typeface="Work Sans"/>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41"/>
          <p:cNvSpPr txBox="1"/>
          <p:nvPr>
            <p:ph idx="1" type="subTitle"/>
          </p:nvPr>
        </p:nvSpPr>
        <p:spPr>
          <a:xfrm>
            <a:off x="91050" y="89525"/>
            <a:ext cx="8113200" cy="4857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References:</a:t>
            </a:r>
            <a:br>
              <a:rPr lang="en"/>
            </a:br>
            <a:r>
              <a:rPr lang="en" sz="1300" u="sng">
                <a:solidFill>
                  <a:schemeClr val="hlink"/>
                </a:solidFill>
                <a:hlinkClick r:id="rId3"/>
              </a:rPr>
              <a:t>https://www.nea.org/nea-today/all-news-articles/building-culture-classroom-collaboration</a:t>
            </a:r>
            <a:br>
              <a:rPr lang="en"/>
            </a:br>
            <a:r>
              <a:rPr lang="en" sz="1400" u="sng">
                <a:solidFill>
                  <a:schemeClr val="hlink"/>
                </a:solidFill>
                <a:hlinkClick r:id="rId4"/>
              </a:rPr>
              <a:t>https://theecmconsultant.com/elements-of-collaboration/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5"/>
              </a:rPr>
              <a:t>https://www.gerardfriel.com/instructional-design/social-learning-theory/</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6"/>
              </a:rPr>
              <a:t>https://theautismhelper.com/use-prompts-effectively-efficiently/</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7"/>
              </a:rPr>
              <a:t>https://www.sensationalbrain.com/</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8"/>
              </a:rPr>
              <a:t>https://www.lwtears.com/</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9"/>
              </a:rPr>
              <a:t>https://www.dianealber.com/collections/spot-series?gadid=508726564025&amp;gad_source=1&amp;gad_campaignid=19555317509&amp;gbraid=0AAAAABrc5K4e0oVmDbqOS9YAi476rxvB4&amp;gclid=EAIaIQobChMIzIOTjIPbjQMVhZ5aBR1YrwgaEAAYASAAEgK4rPD_BwE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68"/>
          <p:cNvSpPr txBox="1"/>
          <p:nvPr>
            <p:ph idx="12" type="sldNum"/>
          </p:nvPr>
        </p:nvSpPr>
        <p:spPr>
          <a:xfrm>
            <a:off x="0" y="145525"/>
            <a:ext cx="747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26" name="Google Shape;626;p68"/>
          <p:cNvSpPr txBox="1"/>
          <p:nvPr>
            <p:ph type="title"/>
          </p:nvPr>
        </p:nvSpPr>
        <p:spPr>
          <a:xfrm>
            <a:off x="227675" y="713675"/>
            <a:ext cx="9241800" cy="3498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5700">
                <a:latin typeface="Georgia"/>
                <a:ea typeface="Georgia"/>
                <a:cs typeface="Georgia"/>
                <a:sym typeface="Georgia"/>
              </a:rPr>
              <a:t>Who should you collaborate with regularly?</a:t>
            </a:r>
            <a:endParaRPr b="1" sz="5700">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nnual Planning">
  <a:themeElements>
    <a:clrScheme name="Simple Light">
      <a:dk1>
        <a:srgbClr val="000000"/>
      </a:dk1>
      <a:lt1>
        <a:srgbClr val="FFFFFF"/>
      </a:lt1>
      <a:dk2>
        <a:srgbClr val="EFEFEF"/>
      </a:dk2>
      <a:lt2>
        <a:srgbClr val="71969D"/>
      </a:lt2>
      <a:accent1>
        <a:srgbClr val="CABFDA"/>
      </a:accent1>
      <a:accent2>
        <a:srgbClr val="FFC6C6"/>
      </a:accent2>
      <a:accent3>
        <a:srgbClr val="192B31"/>
      </a:accent3>
      <a:accent4>
        <a:srgbClr val="000000"/>
      </a:accent4>
      <a:accent5>
        <a:srgbClr val="F37021"/>
      </a:accent5>
      <a:accent6>
        <a:srgbClr val="554D4D"/>
      </a:accent6>
      <a:hlink>
        <a:srgbClr val="1616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8" ma:contentTypeDescription="Create a new document." ma:contentTypeScope="" ma:versionID="d60cb33dd417c395c7f7736c0664fe6c">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5649a01e8e265b9dce42848a2e980424"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fb3132-2a12-489d-b27d-81c9ba699cc1">
      <Terms xmlns="http://schemas.microsoft.com/office/infopath/2007/PartnerControls"/>
    </lcf76f155ced4ddcb4097134ff3c332f>
    <TaxCatchAll xmlns="8851f2c7-eccf-41dd-8b49-7404b349b09c" xsi:nil="true"/>
  </documentManagement>
</p:properties>
</file>

<file path=customXml/itemProps1.xml><?xml version="1.0" encoding="utf-8"?>
<ds:datastoreItem xmlns:ds="http://schemas.openxmlformats.org/officeDocument/2006/customXml" ds:itemID="{3F9605E7-09F7-48C0-9B37-BFEC5D51E235}"/>
</file>

<file path=customXml/itemProps2.xml><?xml version="1.0" encoding="utf-8"?>
<ds:datastoreItem xmlns:ds="http://schemas.openxmlformats.org/officeDocument/2006/customXml" ds:itemID="{D6847CF0-B1C6-47EC-A3BE-F4146F7D5463}"/>
</file>

<file path=customXml/itemProps3.xml><?xml version="1.0" encoding="utf-8"?>
<ds:datastoreItem xmlns:ds="http://schemas.openxmlformats.org/officeDocument/2006/customXml" ds:itemID="{353D54AD-4D44-47A0-8BCD-DFAA76E0A4A3}"/>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ies>
</file>