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6DC_53E56F44.xml" ContentType="application/vnd.ms-powerpoint.comments+xml"/>
  <Override PartName="/ppt/comments/modernComment_6E4_3718AFB6.xml" ContentType="application/vnd.ms-powerpoint.comments+xml"/>
  <Override PartName="/ppt/notesSlides/notesSlide5.xml" ContentType="application/vnd.openxmlformats-officedocument.presentationml.notesSlide+xml"/>
  <Override PartName="/ppt/comments/modernComment_776_BBBC33ED.xml" ContentType="application/vnd.ms-powerpoint.comments+xml"/>
  <Override PartName="/ppt/notesSlides/notesSlide6.xml" ContentType="application/vnd.openxmlformats-officedocument.presentationml.notesSlide+xml"/>
  <Override PartName="/ppt/comments/modernComment_708_277FDDF.xml" ContentType="application/vnd.ms-powerpoint.comments+xml"/>
  <Override PartName="/ppt/notesSlides/notesSlide7.xml" ContentType="application/vnd.openxmlformats-officedocument.presentationml.notesSlide+xml"/>
  <Override PartName="/ppt/comments/modernComment_783_9CD453DD.xml" ContentType="application/vnd.ms-powerpoint.comments+xml"/>
  <Override PartName="/ppt/notesSlides/notesSlide8.xml" ContentType="application/vnd.openxmlformats-officedocument.presentationml.notesSlide+xml"/>
  <Override PartName="/ppt/comments/modernComment_780_D8C61625.xml" ContentType="application/vnd.ms-powerpoint.comments+xml"/>
  <Override PartName="/ppt/notesSlides/notesSlide9.xml" ContentType="application/vnd.openxmlformats-officedocument.presentationml.notesSlide+xml"/>
  <Override PartName="/ppt/comments/modernComment_70B_F38AD90A.xml" ContentType="application/vnd.ms-powerpoint.comments+xml"/>
  <Override PartName="/ppt/notesSlides/notesSlide10.xml" ContentType="application/vnd.openxmlformats-officedocument.presentationml.notesSlide+xml"/>
  <Override PartName="/ppt/comments/modernComment_77F_F262E432.xml" ContentType="application/vnd.ms-powerpoint.comments+xml"/>
  <Override PartName="/ppt/notesSlides/notesSlide11.xml" ContentType="application/vnd.openxmlformats-officedocument.presentationml.notesSlide+xml"/>
  <Override PartName="/ppt/comments/modernComment_781_DDC18B9C.xml" ContentType="application/vnd.ms-powerpoint.comments+xml"/>
  <Override PartName="/ppt/notesSlides/notesSlide12.xml" ContentType="application/vnd.openxmlformats-officedocument.presentationml.notesSlide+xml"/>
  <Override PartName="/ppt/comments/modernComment_6E7_E00E28B1.xml" ContentType="application/vnd.ms-powerpoint.comments+xml"/>
  <Override PartName="/ppt/comments/modernComment_784_1A46C3D4.xml" ContentType="application/vnd.ms-powerpoint.comments+xml"/>
  <Override PartName="/ppt/notesSlides/notesSlide13.xml" ContentType="application/vnd.openxmlformats-officedocument.presentationml.notesSlide+xml"/>
  <Override PartName="/ppt/comments/modernComment_785_94246955.xml" ContentType="application/vnd.ms-powerpoint.comments+xml"/>
  <Override PartName="/ppt/comments/modernComment_6DA_B5CE98F3.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 id="2147483998" r:id="rId5"/>
  </p:sldMasterIdLst>
  <p:notesMasterIdLst>
    <p:notesMasterId r:id="rId44"/>
  </p:notesMasterIdLst>
  <p:handoutMasterIdLst>
    <p:handoutMasterId r:id="rId45"/>
  </p:handoutMasterIdLst>
  <p:sldIdLst>
    <p:sldId id="1731" r:id="rId6"/>
    <p:sldId id="1753" r:id="rId7"/>
    <p:sldId id="1706" r:id="rId8"/>
    <p:sldId id="1708" r:id="rId9"/>
    <p:sldId id="1752" r:id="rId10"/>
    <p:sldId id="1750" r:id="rId11"/>
    <p:sldId id="1763" r:id="rId12"/>
    <p:sldId id="1756" r:id="rId13"/>
    <p:sldId id="1764" r:id="rId14"/>
    <p:sldId id="1910" r:id="rId15"/>
    <p:sldId id="1800" r:id="rId16"/>
    <p:sldId id="1923" r:id="rId17"/>
    <p:sldId id="1920" r:id="rId18"/>
    <p:sldId id="1803" r:id="rId19"/>
    <p:sldId id="1919" r:id="rId20"/>
    <p:sldId id="1921" r:id="rId21"/>
    <p:sldId id="1767" r:id="rId22"/>
    <p:sldId id="1924" r:id="rId23"/>
    <p:sldId id="1925" r:id="rId24"/>
    <p:sldId id="1754" r:id="rId25"/>
    <p:sldId id="258" r:id="rId26"/>
    <p:sldId id="318" r:id="rId27"/>
    <p:sldId id="1847" r:id="rId28"/>
    <p:sldId id="1850" r:id="rId29"/>
    <p:sldId id="325" r:id="rId30"/>
    <p:sldId id="260" r:id="rId31"/>
    <p:sldId id="1848" r:id="rId32"/>
    <p:sldId id="273" r:id="rId33"/>
    <p:sldId id="271" r:id="rId34"/>
    <p:sldId id="278" r:id="rId35"/>
    <p:sldId id="263" r:id="rId36"/>
    <p:sldId id="292" r:id="rId37"/>
    <p:sldId id="293" r:id="rId38"/>
    <p:sldId id="291" r:id="rId39"/>
    <p:sldId id="286" r:id="rId40"/>
    <p:sldId id="294" r:id="rId41"/>
    <p:sldId id="326" r:id="rId42"/>
    <p:sldId id="1748" r:id="rId43"/>
  </p:sldIdLst>
  <p:sldSz cx="12188825" cy="6858000"/>
  <p:notesSz cx="7102475" cy="9388475"/>
  <p:defaultText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32FE12-B33B-427E-E987-FE1D3250A8CC}" name="Amanda  Duvall" initials="AD" userId="S::amanda.duvall@tnedu.gov::41699b31-3f29-4396-a833-0453722523d0" providerId="AD"/>
  <p188:author id="{B86E154D-967F-68B6-6D26-5767A7F99F1D}" name="Andi Baumgartner" initials="AB" userId="S::andi.baumgartner@tnedu.gov::f426fcbd-fe44-4437-8b47-918de0912aa8" providerId="AD"/>
  <p188:author id="{102F0C7F-60E5-29EC-3C13-C37EDEBA99E1}" name="Jaime Grammer" initials="JG" userId="S::jaime.grammer63@tnedu.gov::bdcee598-46da-4c1e-a867-70e08cd261ca" providerId="AD"/>
  <p188:author id="{27BDB5C9-91A1-5D24-7A33-7BA478DF24B1}" name="Brittany Slagle" initials="BS" userId="S::brittany.slagle@tnedu.gov::4f8bc9e4-dfd1-4135-ae8c-3f62ba2bf62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Fiveash" initials="EF" lastIdx="3" clrIdx="0">
    <p:extLst>
      <p:ext uri="{19B8F6BF-5375-455C-9EA6-DF929625EA0E}">
        <p15:presenceInfo xmlns:p15="http://schemas.microsoft.com/office/powerpoint/2012/main" userId="S-1-5-21-2149558826-3324038498-27948981-252498" providerId="AD"/>
      </p:ext>
    </p:extLst>
  </p:cmAuthor>
  <p:cmAuthor id="2" name="Victoria  Robinson" initials="VR" lastIdx="1" clrIdx="1">
    <p:extLst>
      <p:ext uri="{19B8F6BF-5375-455C-9EA6-DF929625EA0E}">
        <p15:presenceInfo xmlns:p15="http://schemas.microsoft.com/office/powerpoint/2012/main" userId="S::victoria.robinson16@tnedu.gov::179a221d-4a85-4670-bf20-e277157108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D7975"/>
    <a:srgbClr val="D2D755"/>
    <a:srgbClr val="2DCCD3"/>
    <a:srgbClr val="EE3424"/>
    <a:srgbClr val="1B365D"/>
    <a:srgbClr val="174A7C"/>
    <a:srgbClr val="0E2B5A"/>
    <a:srgbClr val="1D2E56"/>
    <a:srgbClr val="445469"/>
    <a:srgbClr val="FBB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689" autoAdjust="0"/>
  </p:normalViewPr>
  <p:slideViewPr>
    <p:cSldViewPr snapToGrid="0" snapToObjects="1">
      <p:cViewPr varScale="1">
        <p:scale>
          <a:sx n="61" d="100"/>
          <a:sy n="61" d="100"/>
        </p:scale>
        <p:origin x="1098" y="78"/>
      </p:cViewPr>
      <p:guideLst>
        <p:guide orient="horz" pos="2184"/>
        <p:guide pos="3839"/>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r>
              <a:rPr lang="en-US" sz="1800" b="1" i="0">
                <a:solidFill>
                  <a:srgbClr val="505050"/>
                </a:solidFill>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2.9712758851035404E-2"/>
          <c:y val="1.58565106478966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spPr>
            <a:solidFill>
              <a:schemeClr val="tx2"/>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1DFC-4E4E-A5C2-353F63DEC6F3}"/>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1DFC-4E4E-A5C2-353F63DEC6F3}"/>
            </c:ext>
          </c:extLst>
        </c:ser>
        <c:ser>
          <c:idx val="2"/>
          <c:order val="2"/>
          <c:spPr>
            <a:solidFill>
              <a:schemeClr val="accent1"/>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1DFC-4E4E-A5C2-353F63DEC6F3}"/>
            </c:ext>
          </c:extLst>
        </c:ser>
        <c:dLbls>
          <c:showLegendKey val="0"/>
          <c:showVal val="0"/>
          <c:showCatName val="0"/>
          <c:showSerName val="0"/>
          <c:showPercent val="0"/>
          <c:showBubbleSize val="0"/>
        </c:dLbls>
        <c:gapWidth val="182"/>
        <c:axId val="500531903"/>
        <c:axId val="822117807"/>
      </c:barChart>
      <c:catAx>
        <c:axId val="50053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822117807"/>
        <c:crosses val="autoZero"/>
        <c:auto val="1"/>
        <c:lblAlgn val="ctr"/>
        <c:lblOffset val="100"/>
        <c:noMultiLvlLbl val="0"/>
      </c:catAx>
      <c:valAx>
        <c:axId val="822117807"/>
        <c:scaling>
          <c:orientation val="minMax"/>
        </c:scaling>
        <c:delete val="0"/>
        <c:axPos val="b"/>
        <c:majorGridlines>
          <c:spPr>
            <a:ln w="9525" cap="flat" cmpd="sng" algn="ctr">
              <a:solidFill>
                <a:srgbClr val="737373"/>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500531903"/>
        <c:crosses val="autoZero"/>
        <c:crossBetween val="between"/>
      </c:valAx>
      <c:spPr>
        <a:noFill/>
        <a:ln>
          <a:noFill/>
        </a:ln>
        <a:effectLst/>
      </c:spPr>
    </c:plotArea>
    <c:legend>
      <c:legendPos val="b"/>
      <c:layout>
        <c:manualLayout>
          <c:xMode val="edge"/>
          <c:yMode val="edge"/>
          <c:x val="0.66128036918065425"/>
          <c:y val="3.0755596026882819E-2"/>
          <c:w val="0.31853437693224146"/>
          <c:h val="5.749504171906216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i="0">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0.24619476189234191"/>
          <c:y val="0.1624876249850238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spPr>
            <a:ln>
              <a:noFill/>
            </a:ln>
          </c:spPr>
          <c:dPt>
            <c:idx val="0"/>
            <c:bubble3D val="0"/>
            <c:spPr>
              <a:solidFill>
                <a:schemeClr val="accent3"/>
              </a:solidFill>
              <a:ln w="19050">
                <a:noFill/>
              </a:ln>
              <a:effectLst/>
            </c:spPr>
            <c:extLst>
              <c:ext xmlns:c16="http://schemas.microsoft.com/office/drawing/2014/chart" uri="{C3380CC4-5D6E-409C-BE32-E72D297353CC}">
                <c16:uniqueId val="{00000001-33F9-C94D-AFCE-6A3080D4327A}"/>
              </c:ext>
            </c:extLst>
          </c:dPt>
          <c:dPt>
            <c:idx val="1"/>
            <c:bubble3D val="0"/>
            <c:spPr>
              <a:solidFill>
                <a:schemeClr val="accent4"/>
              </a:solidFill>
              <a:ln w="19050">
                <a:noFill/>
              </a:ln>
              <a:effectLst/>
            </c:spPr>
            <c:extLst>
              <c:ext xmlns:c16="http://schemas.microsoft.com/office/drawing/2014/chart" uri="{C3380CC4-5D6E-409C-BE32-E72D297353CC}">
                <c16:uniqueId val="{00000003-33F9-C94D-AFCE-6A3080D4327A}"/>
              </c:ext>
            </c:extLst>
          </c:dPt>
          <c:dPt>
            <c:idx val="2"/>
            <c:bubble3D val="0"/>
            <c:spPr>
              <a:solidFill>
                <a:schemeClr val="accent5"/>
              </a:solidFill>
              <a:ln w="19050">
                <a:noFill/>
              </a:ln>
              <a:effectLst/>
            </c:spPr>
            <c:extLst>
              <c:ext xmlns:c16="http://schemas.microsoft.com/office/drawing/2014/chart" uri="{C3380CC4-5D6E-409C-BE32-E72D297353CC}">
                <c16:uniqueId val="{00000005-33F9-C94D-AFCE-6A3080D4327A}"/>
              </c:ext>
            </c:extLst>
          </c:dPt>
          <c:dPt>
            <c:idx val="3"/>
            <c:bubble3D val="0"/>
            <c:spPr>
              <a:solidFill>
                <a:schemeClr val="accent6"/>
              </a:solidFill>
              <a:ln w="19050">
                <a:noFill/>
              </a:ln>
              <a:effectLst/>
            </c:spPr>
            <c:extLst>
              <c:ext xmlns:c16="http://schemas.microsoft.com/office/drawing/2014/chart" uri="{C3380CC4-5D6E-409C-BE32-E72D297353CC}">
                <c16:uniqueId val="{00000007-33F9-C94D-AFCE-6A3080D4327A}"/>
              </c:ext>
            </c:extLst>
          </c:dPt>
          <c:val>
            <c:numRef>
              <c:f>Sheet1!$B$2:$B$5</c:f>
              <c:numCache>
                <c:formatCode>General</c:formatCode>
                <c:ptCount val="4"/>
                <c:pt idx="0">
                  <c:v>8.1999999999999993</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33F9-C94D-AFCE-6A3080D4327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6DA_B5CE98F3.xml><?xml version="1.0" encoding="utf-8"?>
<p188:cmLst xmlns:a="http://schemas.openxmlformats.org/drawingml/2006/main" xmlns:r="http://schemas.openxmlformats.org/officeDocument/2006/relationships" xmlns:p188="http://schemas.microsoft.com/office/powerpoint/2018/8/main">
  <p188:cm id="{67B9B97A-ABBF-4920-B880-518662C533D9}" authorId="{102F0C7F-60E5-29EC-3C13-C37EDEBA99E1}" created="2025-05-23T17:25:55.381">
    <ac:txMkLst xmlns:ac="http://schemas.microsoft.com/office/drawing/2013/main/command">
      <pc:docMk xmlns:pc="http://schemas.microsoft.com/office/powerpoint/2013/main/command"/>
      <pc:sldMk xmlns:pc="http://schemas.microsoft.com/office/powerpoint/2013/main/command" cId="3050215667" sldId="1754"/>
      <ac:spMk id="2" creationId="{01C30C8B-6DB7-1A40-AA29-B9F55D2AB49D}"/>
      <ac:txMk cp="0" len="7">
        <ac:context len="22" hash="1632720814"/>
      </ac:txMk>
    </ac:txMkLst>
    <p188:pos x="2197941" y="1297731"/>
    <p188:txBody>
      <a:bodyPr/>
      <a:lstStyle/>
      <a:p>
        <a:r>
          <a:rPr lang="en-US"/>
          <a:t>For reviewer: Sheri Smith is getting her slides approved through her comms team and they will be added to this presentation after this slide.</a:t>
        </a:r>
      </a:p>
    </p188:txBody>
  </p188:cm>
</p188:cmLst>
</file>

<file path=ppt/comments/modernComment_6DC_53E56F44.xml><?xml version="1.0" encoding="utf-8"?>
<p188:cmLst xmlns:a="http://schemas.openxmlformats.org/drawingml/2006/main" xmlns:r="http://schemas.openxmlformats.org/officeDocument/2006/relationships" xmlns:p188="http://schemas.microsoft.com/office/powerpoint/2018/8/main">
  <p188:cm id="{267EF77B-CDCA-4937-BCB0-70B014EF1EC7}" authorId="{102F0C7F-60E5-29EC-3C13-C37EDEBA99E1}" created="2025-05-23T17:52:55.508">
    <ac:txMkLst xmlns:ac="http://schemas.microsoft.com/office/drawing/2013/main/command">
      <pc:docMk xmlns:pc="http://schemas.microsoft.com/office/powerpoint/2013/main/command"/>
      <pc:sldMk xmlns:pc="http://schemas.microsoft.com/office/powerpoint/2013/main/command" cId="1407545156" sldId="1756"/>
      <ac:spMk id="2" creationId="{01C30C8B-6DB7-1A40-AA29-B9F55D2AB49D}"/>
      <ac:txMk cp="0" len="4">
        <ac:context len="13" hash="236611554"/>
      </ac:txMk>
    </ac:txMkLst>
    <p188:pos x="1725569" y="1420656"/>
    <p188:txBody>
      <a:bodyPr/>
      <a:lstStyle/>
      <a:p>
        <a:r>
          <a:rPr lang="en-US"/>
          <a:t>For reviewer: Brittany Slagle is getting her slides approved through her comms team and they will be added to this presentation after this slide.</a:t>
        </a:r>
      </a:p>
    </p188:txBody>
  </p188:cm>
</p188:cmLst>
</file>

<file path=ppt/comments/modernComment_6E4_3718AFB6.xml><?xml version="1.0" encoding="utf-8"?>
<p188:cmLst xmlns:a="http://schemas.openxmlformats.org/drawingml/2006/main" xmlns:r="http://schemas.openxmlformats.org/officeDocument/2006/relationships" xmlns:p188="http://schemas.microsoft.com/office/powerpoint/2018/8/main">
  <p188:cm id="{A23EAECC-1E42-4574-93AF-4ADDD861083F}" authorId="{27BDB5C9-91A1-5D24-7A33-7BA478DF24B1}" created="2025-06-05T13:35:13.315">
    <pc:sldMkLst xmlns:pc="http://schemas.microsoft.com/office/powerpoint/2013/main/command">
      <pc:docMk/>
      <pc:sldMk cId="924364726" sldId="1754"/>
    </pc:sldMkLst>
    <p188:txBody>
      <a:bodyPr/>
      <a:lstStyle/>
      <a:p>
        <a:r>
          <a:rPr lang="en-US"/>
          <a:t>Previously approved slide (Career Coach Collaborative - Upper Cumberlands 5/9/25 Brittany Slagle)</a:t>
        </a:r>
      </a:p>
    </p188:txBody>
  </p188:cm>
</p188:cmLst>
</file>

<file path=ppt/comments/modernComment_6E7_E00E28B1.xml><?xml version="1.0" encoding="utf-8"?>
<p188:cmLst xmlns:a="http://schemas.openxmlformats.org/drawingml/2006/main" xmlns:r="http://schemas.openxmlformats.org/officeDocument/2006/relationships" xmlns:p188="http://schemas.microsoft.com/office/powerpoint/2018/8/main">
  <p188:cm id="{D2A344F1-B8E2-4384-A91E-887DA3585BBD}" authorId="{27BDB5C9-91A1-5D24-7A33-7BA478DF24B1}" created="2025-04-07T14:00:43.642">
    <pc:sldMkLst xmlns:pc="http://schemas.microsoft.com/office/powerpoint/2013/main/command">
      <pc:docMk/>
      <pc:sldMk cId="3759024305" sldId="1767"/>
    </pc:sldMkLst>
    <p188:txBody>
      <a:bodyPr/>
      <a:lstStyle/>
      <a:p>
        <a:r>
          <a:rPr lang="en-US"/>
          <a:t>Previously approved slide (Career Coach Collaborative - Upper Cumberlands 5/9/25 Brittany Slagle</a:t>
        </a:r>
      </a:p>
    </p188:txBody>
  </p188:cm>
</p188:cmLst>
</file>

<file path=ppt/comments/modernComment_708_277FDDF.xml><?xml version="1.0" encoding="utf-8"?>
<p188:cmLst xmlns:a="http://schemas.openxmlformats.org/drawingml/2006/main" xmlns:r="http://schemas.openxmlformats.org/officeDocument/2006/relationships" xmlns:p188="http://schemas.microsoft.com/office/powerpoint/2018/8/main">
  <p188:cm id="{8B2F54A9-4B51-414D-A3BF-BB5C1BFBBC31}" authorId="{27BDB5C9-91A1-5D24-7A33-7BA478DF24B1}" created="2025-04-07T13:59:55.239">
    <pc:sldMkLst xmlns:pc="http://schemas.microsoft.com/office/powerpoint/2013/main/command">
      <pc:docMk/>
      <pc:sldMk cId="41418207" sldId="1800"/>
    </pc:sldMkLst>
    <p188:txBody>
      <a:bodyPr/>
      <a:lstStyle/>
      <a:p>
        <a:r>
          <a:rPr lang="en-US"/>
          <a:t>Previously approved slide (Career Coach Collaborative - Upper Cumberlands 5/9/25 Brittany Slagle)</a:t>
        </a:r>
      </a:p>
    </p188:txBody>
  </p188:cm>
</p188:cmLst>
</file>

<file path=ppt/comments/modernComment_70B_F38AD90A.xml><?xml version="1.0" encoding="utf-8"?>
<p188:cmLst xmlns:a="http://schemas.openxmlformats.org/drawingml/2006/main" xmlns:r="http://schemas.openxmlformats.org/officeDocument/2006/relationships" xmlns:p188="http://schemas.microsoft.com/office/powerpoint/2018/8/main">
  <p188:cm id="{C2117315-F91F-483C-ABCF-1E2F448E8FC0}" authorId="{27BDB5C9-91A1-5D24-7A33-7BA478DF24B1}" created="2025-04-07T14:00:28.212">
    <pc:sldMkLst xmlns:pc="http://schemas.microsoft.com/office/powerpoint/2013/main/command">
      <pc:docMk/>
      <pc:sldMk cId="4085963018" sldId="1803"/>
    </pc:sldMkLst>
    <p188:txBody>
      <a:bodyPr/>
      <a:lstStyle/>
      <a:p>
        <a:r>
          <a:rPr lang="en-US"/>
          <a:t>Previously approved slide (Career Coach Collaborative - Upper Cumberlands 5/9/25 Brittany Slagle)</a:t>
        </a:r>
      </a:p>
    </p188:txBody>
  </p188:cm>
</p188:cmLst>
</file>

<file path=ppt/comments/modernComment_776_BBBC33ED.xml><?xml version="1.0" encoding="utf-8"?>
<p188:cmLst xmlns:a="http://schemas.openxmlformats.org/drawingml/2006/main" xmlns:r="http://schemas.openxmlformats.org/officeDocument/2006/relationships" xmlns:p188="http://schemas.microsoft.com/office/powerpoint/2018/8/main">
  <p188:cm id="{4F9C0A42-1BC6-4F0B-9697-FA6F42223C73}" authorId="{27BDB5C9-91A1-5D24-7A33-7BA478DF24B1}" created="2025-04-07T13:59:21.393">
    <pc:sldMkLst xmlns:pc="http://schemas.microsoft.com/office/powerpoint/2013/main/command">
      <pc:docMk/>
      <pc:sldMk cId="3149673453" sldId="1910"/>
    </pc:sldMkLst>
    <p188:txBody>
      <a:bodyPr/>
      <a:lstStyle/>
      <a:p>
        <a:r>
          <a:rPr lang="en-US"/>
          <a:t>Previously approved slide (Career Coach Collaborative - Upper Cumberlands 5/9/25 Brittany Slagle)</a:t>
        </a:r>
      </a:p>
    </p188:txBody>
  </p188:cm>
</p188:cmLst>
</file>

<file path=ppt/comments/modernComment_77F_F262E432.xml><?xml version="1.0" encoding="utf-8"?>
<p188:cmLst xmlns:a="http://schemas.openxmlformats.org/drawingml/2006/main" xmlns:r="http://schemas.openxmlformats.org/officeDocument/2006/relationships" xmlns:p188="http://schemas.microsoft.com/office/powerpoint/2018/8/main">
  <p188:cm id="{1265195C-A77C-4A96-A8EE-4E55E671ECE9}" authorId="{27BDB5C9-91A1-5D24-7A33-7BA478DF24B1}" created="2025-04-07T14:00:37.451">
    <pc:sldMkLst xmlns:pc="http://schemas.microsoft.com/office/powerpoint/2013/main/command">
      <pc:docMk/>
      <pc:sldMk cId="4066567218" sldId="1919"/>
    </pc:sldMkLst>
    <p188:txBody>
      <a:bodyPr/>
      <a:lstStyle/>
      <a:p>
        <a:r>
          <a:rPr lang="en-US"/>
          <a:t>Previously approved slide (Career Coach Collaborative - Upper Cumberlands 5/9/25 Brittany Slagle)</a:t>
        </a:r>
      </a:p>
    </p188:txBody>
  </p188:cm>
</p188:cmLst>
</file>

<file path=ppt/comments/modernComment_780_D8C61625.xml><?xml version="1.0" encoding="utf-8"?>
<p188:cmLst xmlns:a="http://schemas.openxmlformats.org/drawingml/2006/main" xmlns:r="http://schemas.openxmlformats.org/officeDocument/2006/relationships" xmlns:p188="http://schemas.microsoft.com/office/powerpoint/2018/8/main">
  <p188:cm id="{30526AAE-D326-409F-882D-064B59D73369}" authorId="{27BDB5C9-91A1-5D24-7A33-7BA478DF24B1}" created="2025-04-07T14:16:34.307">
    <pc:sldMkLst xmlns:pc="http://schemas.microsoft.com/office/powerpoint/2013/main/command">
      <pc:docMk/>
      <pc:sldMk cId="3636860453" sldId="1920"/>
    </pc:sldMkLst>
    <p188:txBody>
      <a:bodyPr/>
      <a:lstStyle/>
      <a:p>
        <a:r>
          <a:rPr lang="en-US"/>
          <a:t>Previously approved slide (Career Coach Collaborative - Upper Cumberlands 5/9/25 Brittany Slagle)</a:t>
        </a:r>
      </a:p>
    </p188:txBody>
  </p188:cm>
</p188:cmLst>
</file>

<file path=ppt/comments/modernComment_781_DDC18B9C.xml><?xml version="1.0" encoding="utf-8"?>
<p188:cmLst xmlns:a="http://schemas.openxmlformats.org/drawingml/2006/main" xmlns:r="http://schemas.openxmlformats.org/officeDocument/2006/relationships" xmlns:p188="http://schemas.microsoft.com/office/powerpoint/2018/8/main">
  <p188:cm id="{C1485955-4A9A-46F6-A33F-9EE459C60DD0}" authorId="{27BDB5C9-91A1-5D24-7A33-7BA478DF24B1}" created="2025-04-07T14:17:41.040">
    <pc:sldMkLst xmlns:pc="http://schemas.microsoft.com/office/powerpoint/2013/main/command">
      <pc:docMk/>
      <pc:sldMk cId="3720448924" sldId="1921"/>
    </pc:sldMkLst>
    <p188:txBody>
      <a:bodyPr/>
      <a:lstStyle/>
      <a:p>
        <a:r>
          <a:rPr lang="en-US"/>
          <a:t>Previously approved slide (Career Coach Collaborative - Upper Cumberlands 5/9/25 Brittany Slagle)</a:t>
        </a:r>
      </a:p>
    </p188:txBody>
  </p188:cm>
</p188:cmLst>
</file>

<file path=ppt/comments/modernComment_783_9CD453DD.xml><?xml version="1.0" encoding="utf-8"?>
<p188:cmLst xmlns:a="http://schemas.openxmlformats.org/drawingml/2006/main" xmlns:r="http://schemas.openxmlformats.org/officeDocument/2006/relationships" xmlns:p188="http://schemas.microsoft.com/office/powerpoint/2018/8/main">
  <p188:cm id="{ACFD0A01-6B92-4BE2-A730-8A471D1C4061}" authorId="{27BDB5C9-91A1-5D24-7A33-7BA478DF24B1}" created="2025-06-05T13:21:19.019">
    <pc:sldMkLst xmlns:pc="http://schemas.microsoft.com/office/powerpoint/2013/main/command">
      <pc:docMk/>
      <pc:sldMk cId="2631160797" sldId="1923"/>
    </pc:sldMkLst>
    <p188:txBody>
      <a:bodyPr/>
      <a:lstStyle/>
      <a:p>
        <a:r>
          <a:rPr lang="en-US"/>
          <a:t>Previously approved slide (Career Coach Collaborative - Upper Cumberlands 5/9/25 Brittany Slagle)</a:t>
        </a:r>
      </a:p>
    </p188:txBody>
  </p188:cm>
</p188:cmLst>
</file>

<file path=ppt/comments/modernComment_784_1A46C3D4.xml><?xml version="1.0" encoding="utf-8"?>
<p188:cmLst xmlns:a="http://schemas.openxmlformats.org/drawingml/2006/main" xmlns:r="http://schemas.openxmlformats.org/officeDocument/2006/relationships" xmlns:p188="http://schemas.microsoft.com/office/powerpoint/2018/8/main">
  <p188:cm id="{5B863919-7C82-49D7-9C86-E8DDFE1BC14E}" authorId="{27BDB5C9-91A1-5D24-7A33-7BA478DF24B1}" created="2025-06-05T13:24:35.349">
    <pc:sldMkLst xmlns:pc="http://schemas.microsoft.com/office/powerpoint/2013/main/command">
      <pc:docMk/>
      <pc:sldMk cId="440845268" sldId="1924"/>
    </pc:sldMkLst>
    <p188:txBody>
      <a:bodyPr/>
      <a:lstStyle/>
      <a:p>
        <a:r>
          <a:rPr lang="en-US"/>
          <a:t>Previously approved slide (Career Coach Collaborative - Upper Cumberlands 5/9/25 Brittany Slagle</a:t>
        </a:r>
      </a:p>
    </p188:txBody>
  </p188:cm>
</p188:cmLst>
</file>

<file path=ppt/comments/modernComment_785_94246955.xml><?xml version="1.0" encoding="utf-8"?>
<p188:cmLst xmlns:a="http://schemas.openxmlformats.org/drawingml/2006/main" xmlns:r="http://schemas.openxmlformats.org/officeDocument/2006/relationships" xmlns:p188="http://schemas.microsoft.com/office/powerpoint/2018/8/main">
  <p188:cm id="{3591AEB7-097E-4E48-AC5E-E1374BC59AAD}" authorId="{27BDB5C9-91A1-5D24-7A33-7BA478DF24B1}" created="2025-06-05T13:36:17.828">
    <pc:sldMkLst xmlns:pc="http://schemas.microsoft.com/office/powerpoint/2013/main/command">
      <pc:docMk/>
      <pc:sldMk cId="2485414229" sldId="1925"/>
    </pc:sldMkLst>
    <p188:txBody>
      <a:bodyPr/>
      <a:lstStyle/>
      <a:p>
        <a:r>
          <a:rPr lang="en-US"/>
          <a:t>Previously approved slide (Career Coach Collaborative - Upper Cumberlands 5/9/25 Brittany Slagle)</a:t>
        </a:r>
      </a:p>
    </p188:txBody>
  </p188:cm>
</p188:cmLst>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F09108-57CF-4B4A-A567-7FA941421874}" type="doc">
      <dgm:prSet loTypeId="urn:microsoft.com/office/officeart/2005/8/layout/lProcess2" loCatId="list" qsTypeId="urn:microsoft.com/office/officeart/2005/8/quickstyle/simple1" qsCatId="simple" csTypeId="urn:microsoft.com/office/officeart/2005/8/colors/accent5_1" csCatId="accent5" phldr="1"/>
      <dgm:spPr/>
      <dgm:t>
        <a:bodyPr/>
        <a:lstStyle/>
        <a:p>
          <a:endParaRPr lang="en-US"/>
        </a:p>
      </dgm:t>
    </dgm:pt>
    <dgm:pt modelId="{93DBD0D6-9488-4E51-B9A2-97B3D14A062E}">
      <dgm:prSet phldrT="[Text]" phldr="0"/>
      <dgm:spPr/>
      <dgm:t>
        <a:bodyPr/>
        <a:lstStyle/>
        <a:p>
          <a:pPr rtl="0"/>
          <a:r>
            <a:rPr lang="en-US" b="1">
              <a:latin typeface="Open Sans"/>
              <a:ea typeface="Open Sans"/>
              <a:cs typeface="Open Sans"/>
            </a:rPr>
            <a:t>School Counselors</a:t>
          </a:r>
        </a:p>
      </dgm:t>
    </dgm:pt>
    <dgm:pt modelId="{A35F7E19-8F88-42BE-A5CB-E50733D4F2E8}" type="parTrans" cxnId="{46EB182B-48FB-4549-A4C9-A49DFDCEF577}">
      <dgm:prSet/>
      <dgm:spPr/>
      <dgm:t>
        <a:bodyPr/>
        <a:lstStyle/>
        <a:p>
          <a:endParaRPr lang="en-US"/>
        </a:p>
      </dgm:t>
    </dgm:pt>
    <dgm:pt modelId="{5B03EC6B-F6AE-4D32-A838-8B81B938E8E7}" type="sibTrans" cxnId="{46EB182B-48FB-4549-A4C9-A49DFDCEF577}">
      <dgm:prSet/>
      <dgm:spPr/>
      <dgm:t>
        <a:bodyPr/>
        <a:lstStyle/>
        <a:p>
          <a:endParaRPr lang="en-US"/>
        </a:p>
      </dgm:t>
    </dgm:pt>
    <dgm:pt modelId="{1BB40393-D70C-4A28-B079-F210C44BF534}">
      <dgm:prSet phldrT="[Text]" phldr="0"/>
      <dgm:spPr/>
      <dgm:t>
        <a:bodyPr/>
        <a:lstStyle/>
        <a:p>
          <a:pPr rtl="0"/>
          <a:r>
            <a:rPr lang="en-US" b="1">
              <a:latin typeface="Open Sans"/>
              <a:ea typeface="Open Sans"/>
              <a:cs typeface="Open Sans"/>
            </a:rPr>
            <a:t>23 Interns</a:t>
          </a:r>
        </a:p>
      </dgm:t>
    </dgm:pt>
    <dgm:pt modelId="{31473D1C-8DBD-4097-AFB7-36B602194406}" type="parTrans" cxnId="{C35C9D1C-3BAA-48A4-9012-F8CBD7F57580}">
      <dgm:prSet/>
      <dgm:spPr/>
      <dgm:t>
        <a:bodyPr/>
        <a:lstStyle/>
        <a:p>
          <a:endParaRPr lang="en-US"/>
        </a:p>
      </dgm:t>
    </dgm:pt>
    <dgm:pt modelId="{DD95FE43-9FD9-4064-8C96-DB8E0C02D6E4}" type="sibTrans" cxnId="{C35C9D1C-3BAA-48A4-9012-F8CBD7F57580}">
      <dgm:prSet/>
      <dgm:spPr/>
      <dgm:t>
        <a:bodyPr/>
        <a:lstStyle/>
        <a:p>
          <a:endParaRPr lang="en-US"/>
        </a:p>
      </dgm:t>
    </dgm:pt>
    <dgm:pt modelId="{BD0DD43D-4FEE-475C-8D05-8FB8AB7BCF1A}">
      <dgm:prSet phldrT="[Text]" phldr="0"/>
      <dgm:spPr/>
      <dgm:t>
        <a:bodyPr/>
        <a:lstStyle/>
        <a:p>
          <a:pPr rtl="0"/>
          <a:r>
            <a:rPr lang="en-US" b="1">
              <a:latin typeface="Open Sans"/>
              <a:ea typeface="Open Sans"/>
              <a:cs typeface="Open Sans"/>
            </a:rPr>
            <a:t>School Psychologists</a:t>
          </a:r>
        </a:p>
      </dgm:t>
    </dgm:pt>
    <dgm:pt modelId="{73734A2A-F8E2-4FBD-944E-CEFC2EE0E7B3}" type="parTrans" cxnId="{93FB661C-478B-4C8F-B81A-D0F7381641E5}">
      <dgm:prSet/>
      <dgm:spPr/>
      <dgm:t>
        <a:bodyPr/>
        <a:lstStyle/>
        <a:p>
          <a:endParaRPr lang="en-US"/>
        </a:p>
      </dgm:t>
    </dgm:pt>
    <dgm:pt modelId="{3D5DE229-A283-448D-A4C7-55C2F1F5B60E}" type="sibTrans" cxnId="{93FB661C-478B-4C8F-B81A-D0F7381641E5}">
      <dgm:prSet/>
      <dgm:spPr/>
      <dgm:t>
        <a:bodyPr/>
        <a:lstStyle/>
        <a:p>
          <a:endParaRPr lang="en-US"/>
        </a:p>
      </dgm:t>
    </dgm:pt>
    <dgm:pt modelId="{D8A09D54-8AAB-4819-9704-EA6FDDE7F49A}">
      <dgm:prSet phldrT="[Text]" phldr="0"/>
      <dgm:spPr/>
      <dgm:t>
        <a:bodyPr/>
        <a:lstStyle/>
        <a:p>
          <a:pPr rtl="0"/>
          <a:r>
            <a:rPr lang="en-US" b="1">
              <a:latin typeface="Open Sans"/>
              <a:ea typeface="Open Sans"/>
              <a:cs typeface="Open Sans"/>
            </a:rPr>
            <a:t>17 Interns</a:t>
          </a:r>
        </a:p>
      </dgm:t>
    </dgm:pt>
    <dgm:pt modelId="{508D91A5-A5F3-4EDD-9724-B15F6F825FE3}" type="parTrans" cxnId="{F77D48E4-F026-4222-BAA8-A9978092DD39}">
      <dgm:prSet/>
      <dgm:spPr/>
      <dgm:t>
        <a:bodyPr/>
        <a:lstStyle/>
        <a:p>
          <a:endParaRPr lang="en-US"/>
        </a:p>
      </dgm:t>
    </dgm:pt>
    <dgm:pt modelId="{67157265-CC9C-421F-9B83-446452D22972}" type="sibTrans" cxnId="{F77D48E4-F026-4222-BAA8-A9978092DD39}">
      <dgm:prSet/>
      <dgm:spPr/>
      <dgm:t>
        <a:bodyPr/>
        <a:lstStyle/>
        <a:p>
          <a:endParaRPr lang="en-US"/>
        </a:p>
      </dgm:t>
    </dgm:pt>
    <dgm:pt modelId="{A1948779-34AF-452F-A79C-908A5C9F1322}">
      <dgm:prSet phldrT="[Text]" phldr="0"/>
      <dgm:spPr/>
      <dgm:t>
        <a:bodyPr/>
        <a:lstStyle/>
        <a:p>
          <a:pPr rtl="0"/>
          <a:r>
            <a:rPr lang="en-US" b="1">
              <a:latin typeface="Open Sans"/>
              <a:ea typeface="Open Sans"/>
              <a:cs typeface="Open Sans"/>
            </a:rPr>
            <a:t>School Social Workers</a:t>
          </a:r>
        </a:p>
      </dgm:t>
    </dgm:pt>
    <dgm:pt modelId="{B60A9547-32B8-413A-82E0-BEC602203325}" type="parTrans" cxnId="{440CA751-727D-40D9-95E4-F4FFFD01FF15}">
      <dgm:prSet/>
      <dgm:spPr/>
      <dgm:t>
        <a:bodyPr/>
        <a:lstStyle/>
        <a:p>
          <a:endParaRPr lang="en-US"/>
        </a:p>
      </dgm:t>
    </dgm:pt>
    <dgm:pt modelId="{802349A2-EB34-4BC6-B759-47F5DCAB7FB0}" type="sibTrans" cxnId="{440CA751-727D-40D9-95E4-F4FFFD01FF15}">
      <dgm:prSet/>
      <dgm:spPr/>
      <dgm:t>
        <a:bodyPr/>
        <a:lstStyle/>
        <a:p>
          <a:endParaRPr lang="en-US"/>
        </a:p>
      </dgm:t>
    </dgm:pt>
    <dgm:pt modelId="{9D95C568-0B72-424F-9C2E-805DDA6FD26E}">
      <dgm:prSet phldrT="[Text]" phldr="0"/>
      <dgm:spPr/>
      <dgm:t>
        <a:bodyPr/>
        <a:lstStyle/>
        <a:p>
          <a:pPr rtl="0"/>
          <a:r>
            <a:rPr lang="en-US" b="1">
              <a:latin typeface="Open Sans"/>
              <a:ea typeface="Open Sans"/>
              <a:cs typeface="Open Sans"/>
            </a:rPr>
            <a:t>16 Interns</a:t>
          </a:r>
        </a:p>
      </dgm:t>
    </dgm:pt>
    <dgm:pt modelId="{7DDD4AEE-045F-4814-8102-B5C9514DC9A9}" type="parTrans" cxnId="{5866836E-C282-4705-AF2F-44ACA56568B3}">
      <dgm:prSet/>
      <dgm:spPr/>
      <dgm:t>
        <a:bodyPr/>
        <a:lstStyle/>
        <a:p>
          <a:endParaRPr lang="en-US"/>
        </a:p>
      </dgm:t>
    </dgm:pt>
    <dgm:pt modelId="{B55B029B-1098-435F-9DDF-D275DA943788}" type="sibTrans" cxnId="{5866836E-C282-4705-AF2F-44ACA56568B3}">
      <dgm:prSet/>
      <dgm:spPr/>
      <dgm:t>
        <a:bodyPr/>
        <a:lstStyle/>
        <a:p>
          <a:endParaRPr lang="en-US"/>
        </a:p>
      </dgm:t>
    </dgm:pt>
    <dgm:pt modelId="{1680EB6E-E9AC-4829-8347-35380506D650}" type="pres">
      <dgm:prSet presAssocID="{3BF09108-57CF-4B4A-A567-7FA941421874}" presName="theList" presStyleCnt="0">
        <dgm:presLayoutVars>
          <dgm:dir/>
          <dgm:animLvl val="lvl"/>
          <dgm:resizeHandles val="exact"/>
        </dgm:presLayoutVars>
      </dgm:prSet>
      <dgm:spPr/>
    </dgm:pt>
    <dgm:pt modelId="{2361F22E-2A37-4061-BED9-C614BCF71E2F}" type="pres">
      <dgm:prSet presAssocID="{93DBD0D6-9488-4E51-B9A2-97B3D14A062E}" presName="compNode" presStyleCnt="0"/>
      <dgm:spPr/>
    </dgm:pt>
    <dgm:pt modelId="{8CEBAA53-8ED5-4A32-AE24-A26A5003B7B7}" type="pres">
      <dgm:prSet presAssocID="{93DBD0D6-9488-4E51-B9A2-97B3D14A062E}" presName="aNode" presStyleLbl="bgShp" presStyleIdx="0" presStyleCnt="3"/>
      <dgm:spPr/>
    </dgm:pt>
    <dgm:pt modelId="{868ACACB-41A6-42F6-B7DB-8B9ECA2BF589}" type="pres">
      <dgm:prSet presAssocID="{93DBD0D6-9488-4E51-B9A2-97B3D14A062E}" presName="textNode" presStyleLbl="bgShp" presStyleIdx="0" presStyleCnt="3"/>
      <dgm:spPr/>
    </dgm:pt>
    <dgm:pt modelId="{1BA57B1A-7E05-4DA7-B8F3-3C1576064E4F}" type="pres">
      <dgm:prSet presAssocID="{93DBD0D6-9488-4E51-B9A2-97B3D14A062E}" presName="compChildNode" presStyleCnt="0"/>
      <dgm:spPr/>
    </dgm:pt>
    <dgm:pt modelId="{9C8258C8-962D-4B1C-85D7-EEB49C3DDD2C}" type="pres">
      <dgm:prSet presAssocID="{93DBD0D6-9488-4E51-B9A2-97B3D14A062E}" presName="theInnerList" presStyleCnt="0"/>
      <dgm:spPr/>
    </dgm:pt>
    <dgm:pt modelId="{61248051-62DE-4521-BD0E-71616B6CAF68}" type="pres">
      <dgm:prSet presAssocID="{1BB40393-D70C-4A28-B079-F210C44BF534}" presName="childNode" presStyleLbl="node1" presStyleIdx="0" presStyleCnt="3">
        <dgm:presLayoutVars>
          <dgm:bulletEnabled val="1"/>
        </dgm:presLayoutVars>
      </dgm:prSet>
      <dgm:spPr/>
    </dgm:pt>
    <dgm:pt modelId="{C069A0D7-74A5-48C6-B0CC-74F64F920CBB}" type="pres">
      <dgm:prSet presAssocID="{93DBD0D6-9488-4E51-B9A2-97B3D14A062E}" presName="aSpace" presStyleCnt="0"/>
      <dgm:spPr/>
    </dgm:pt>
    <dgm:pt modelId="{F23EAF38-128C-46CC-9146-3CD732B6C7EB}" type="pres">
      <dgm:prSet presAssocID="{BD0DD43D-4FEE-475C-8D05-8FB8AB7BCF1A}" presName="compNode" presStyleCnt="0"/>
      <dgm:spPr/>
    </dgm:pt>
    <dgm:pt modelId="{46641B73-6CEE-4D32-9E4A-29373D8C9A82}" type="pres">
      <dgm:prSet presAssocID="{BD0DD43D-4FEE-475C-8D05-8FB8AB7BCF1A}" presName="aNode" presStyleLbl="bgShp" presStyleIdx="1" presStyleCnt="3"/>
      <dgm:spPr/>
    </dgm:pt>
    <dgm:pt modelId="{984E6C20-8D2C-4EF3-86F4-F59AA24E4783}" type="pres">
      <dgm:prSet presAssocID="{BD0DD43D-4FEE-475C-8D05-8FB8AB7BCF1A}" presName="textNode" presStyleLbl="bgShp" presStyleIdx="1" presStyleCnt="3"/>
      <dgm:spPr/>
    </dgm:pt>
    <dgm:pt modelId="{0D14E1A2-84B6-4504-93B4-51649296DA73}" type="pres">
      <dgm:prSet presAssocID="{BD0DD43D-4FEE-475C-8D05-8FB8AB7BCF1A}" presName="compChildNode" presStyleCnt="0"/>
      <dgm:spPr/>
    </dgm:pt>
    <dgm:pt modelId="{4B63C7DC-62D6-4825-B3B8-9D33878830BF}" type="pres">
      <dgm:prSet presAssocID="{BD0DD43D-4FEE-475C-8D05-8FB8AB7BCF1A}" presName="theInnerList" presStyleCnt="0"/>
      <dgm:spPr/>
    </dgm:pt>
    <dgm:pt modelId="{FBAAC896-E427-45D2-93B6-F69C193D295F}" type="pres">
      <dgm:prSet presAssocID="{D8A09D54-8AAB-4819-9704-EA6FDDE7F49A}" presName="childNode" presStyleLbl="node1" presStyleIdx="1" presStyleCnt="3">
        <dgm:presLayoutVars>
          <dgm:bulletEnabled val="1"/>
        </dgm:presLayoutVars>
      </dgm:prSet>
      <dgm:spPr/>
    </dgm:pt>
    <dgm:pt modelId="{73FBDBD8-6DDA-48C0-A469-C44C19338F02}" type="pres">
      <dgm:prSet presAssocID="{BD0DD43D-4FEE-475C-8D05-8FB8AB7BCF1A}" presName="aSpace" presStyleCnt="0"/>
      <dgm:spPr/>
    </dgm:pt>
    <dgm:pt modelId="{CBFBADB3-F6AC-46F7-87F5-D08F0B355B3E}" type="pres">
      <dgm:prSet presAssocID="{A1948779-34AF-452F-A79C-908A5C9F1322}" presName="compNode" presStyleCnt="0"/>
      <dgm:spPr/>
    </dgm:pt>
    <dgm:pt modelId="{A7D0C1DA-DB59-445B-B2C4-A0C2E5678B8C}" type="pres">
      <dgm:prSet presAssocID="{A1948779-34AF-452F-A79C-908A5C9F1322}" presName="aNode" presStyleLbl="bgShp" presStyleIdx="2" presStyleCnt="3"/>
      <dgm:spPr/>
    </dgm:pt>
    <dgm:pt modelId="{4EF3CE23-B8EE-4283-931D-0456EDF306BE}" type="pres">
      <dgm:prSet presAssocID="{A1948779-34AF-452F-A79C-908A5C9F1322}" presName="textNode" presStyleLbl="bgShp" presStyleIdx="2" presStyleCnt="3"/>
      <dgm:spPr/>
    </dgm:pt>
    <dgm:pt modelId="{3E80EB86-0156-4A99-BAB1-1FEB754094DA}" type="pres">
      <dgm:prSet presAssocID="{A1948779-34AF-452F-A79C-908A5C9F1322}" presName="compChildNode" presStyleCnt="0"/>
      <dgm:spPr/>
    </dgm:pt>
    <dgm:pt modelId="{7FB535A2-03CE-45AE-9B4A-9C3609768427}" type="pres">
      <dgm:prSet presAssocID="{A1948779-34AF-452F-A79C-908A5C9F1322}" presName="theInnerList" presStyleCnt="0"/>
      <dgm:spPr/>
    </dgm:pt>
    <dgm:pt modelId="{16ABF80D-8856-448E-AD7F-C0527190907C}" type="pres">
      <dgm:prSet presAssocID="{9D95C568-0B72-424F-9C2E-805DDA6FD26E}" presName="childNode" presStyleLbl="node1" presStyleIdx="2" presStyleCnt="3">
        <dgm:presLayoutVars>
          <dgm:bulletEnabled val="1"/>
        </dgm:presLayoutVars>
      </dgm:prSet>
      <dgm:spPr/>
    </dgm:pt>
  </dgm:ptLst>
  <dgm:cxnLst>
    <dgm:cxn modelId="{93FB661C-478B-4C8F-B81A-D0F7381641E5}" srcId="{3BF09108-57CF-4B4A-A567-7FA941421874}" destId="{BD0DD43D-4FEE-475C-8D05-8FB8AB7BCF1A}" srcOrd="1" destOrd="0" parTransId="{73734A2A-F8E2-4FBD-944E-CEFC2EE0E7B3}" sibTransId="{3D5DE229-A283-448D-A4C7-55C2F1F5B60E}"/>
    <dgm:cxn modelId="{C35C9D1C-3BAA-48A4-9012-F8CBD7F57580}" srcId="{93DBD0D6-9488-4E51-B9A2-97B3D14A062E}" destId="{1BB40393-D70C-4A28-B079-F210C44BF534}" srcOrd="0" destOrd="0" parTransId="{31473D1C-8DBD-4097-AFB7-36B602194406}" sibTransId="{DD95FE43-9FD9-4064-8C96-DB8E0C02D6E4}"/>
    <dgm:cxn modelId="{46EB182B-48FB-4549-A4C9-A49DFDCEF577}" srcId="{3BF09108-57CF-4B4A-A567-7FA941421874}" destId="{93DBD0D6-9488-4E51-B9A2-97B3D14A062E}" srcOrd="0" destOrd="0" parTransId="{A35F7E19-8F88-42BE-A5CB-E50733D4F2E8}" sibTransId="{5B03EC6B-F6AE-4D32-A838-8B81B938E8E7}"/>
    <dgm:cxn modelId="{CA8CC02C-C294-4E45-8CFD-0DCAA1376357}" type="presOf" srcId="{A1948779-34AF-452F-A79C-908A5C9F1322}" destId="{A7D0C1DA-DB59-445B-B2C4-A0C2E5678B8C}" srcOrd="0" destOrd="0" presId="urn:microsoft.com/office/officeart/2005/8/layout/lProcess2"/>
    <dgm:cxn modelId="{085AE640-62A7-4576-945A-89E7F4095C26}" type="presOf" srcId="{D8A09D54-8AAB-4819-9704-EA6FDDE7F49A}" destId="{FBAAC896-E427-45D2-93B6-F69C193D295F}" srcOrd="0" destOrd="0" presId="urn:microsoft.com/office/officeart/2005/8/layout/lProcess2"/>
    <dgm:cxn modelId="{5866836E-C282-4705-AF2F-44ACA56568B3}" srcId="{A1948779-34AF-452F-A79C-908A5C9F1322}" destId="{9D95C568-0B72-424F-9C2E-805DDA6FD26E}" srcOrd="0" destOrd="0" parTransId="{7DDD4AEE-045F-4814-8102-B5C9514DC9A9}" sibTransId="{B55B029B-1098-435F-9DDF-D275DA943788}"/>
    <dgm:cxn modelId="{440CA751-727D-40D9-95E4-F4FFFD01FF15}" srcId="{3BF09108-57CF-4B4A-A567-7FA941421874}" destId="{A1948779-34AF-452F-A79C-908A5C9F1322}" srcOrd="2" destOrd="0" parTransId="{B60A9547-32B8-413A-82E0-BEC602203325}" sibTransId="{802349A2-EB34-4BC6-B759-47F5DCAB7FB0}"/>
    <dgm:cxn modelId="{B669F972-9633-4C69-A332-55E8D730EDF7}" type="presOf" srcId="{BD0DD43D-4FEE-475C-8D05-8FB8AB7BCF1A}" destId="{46641B73-6CEE-4D32-9E4A-29373D8C9A82}" srcOrd="0" destOrd="0" presId="urn:microsoft.com/office/officeart/2005/8/layout/lProcess2"/>
    <dgm:cxn modelId="{0EE3D57C-E480-42C1-B0DC-6990713FB9E6}" type="presOf" srcId="{93DBD0D6-9488-4E51-B9A2-97B3D14A062E}" destId="{8CEBAA53-8ED5-4A32-AE24-A26A5003B7B7}" srcOrd="0" destOrd="0" presId="urn:microsoft.com/office/officeart/2005/8/layout/lProcess2"/>
    <dgm:cxn modelId="{5F212C7F-A164-4DD2-8572-7B93C17043BB}" type="presOf" srcId="{3BF09108-57CF-4B4A-A567-7FA941421874}" destId="{1680EB6E-E9AC-4829-8347-35380506D650}" srcOrd="0" destOrd="0" presId="urn:microsoft.com/office/officeart/2005/8/layout/lProcess2"/>
    <dgm:cxn modelId="{14E2ECA2-6353-4B83-900E-D729E21C45BC}" type="presOf" srcId="{BD0DD43D-4FEE-475C-8D05-8FB8AB7BCF1A}" destId="{984E6C20-8D2C-4EF3-86F4-F59AA24E4783}" srcOrd="1" destOrd="0" presId="urn:microsoft.com/office/officeart/2005/8/layout/lProcess2"/>
    <dgm:cxn modelId="{25D20FA7-977C-4D52-AED2-D8202311C1EB}" type="presOf" srcId="{A1948779-34AF-452F-A79C-908A5C9F1322}" destId="{4EF3CE23-B8EE-4283-931D-0456EDF306BE}" srcOrd="1" destOrd="0" presId="urn:microsoft.com/office/officeart/2005/8/layout/lProcess2"/>
    <dgm:cxn modelId="{B4B376B9-63C4-450A-966A-CF61AED84CD0}" type="presOf" srcId="{9D95C568-0B72-424F-9C2E-805DDA6FD26E}" destId="{16ABF80D-8856-448E-AD7F-C0527190907C}" srcOrd="0" destOrd="0" presId="urn:microsoft.com/office/officeart/2005/8/layout/lProcess2"/>
    <dgm:cxn modelId="{F77D48E4-F026-4222-BAA8-A9978092DD39}" srcId="{BD0DD43D-4FEE-475C-8D05-8FB8AB7BCF1A}" destId="{D8A09D54-8AAB-4819-9704-EA6FDDE7F49A}" srcOrd="0" destOrd="0" parTransId="{508D91A5-A5F3-4EDD-9724-B15F6F825FE3}" sibTransId="{67157265-CC9C-421F-9B83-446452D22972}"/>
    <dgm:cxn modelId="{0FE7EFFC-340E-4318-A489-79826D718212}" type="presOf" srcId="{93DBD0D6-9488-4E51-B9A2-97B3D14A062E}" destId="{868ACACB-41A6-42F6-B7DB-8B9ECA2BF589}" srcOrd="1" destOrd="0" presId="urn:microsoft.com/office/officeart/2005/8/layout/lProcess2"/>
    <dgm:cxn modelId="{207211FD-B538-401E-BED5-0E9CC76828C5}" type="presOf" srcId="{1BB40393-D70C-4A28-B079-F210C44BF534}" destId="{61248051-62DE-4521-BD0E-71616B6CAF68}" srcOrd="0" destOrd="0" presId="urn:microsoft.com/office/officeart/2005/8/layout/lProcess2"/>
    <dgm:cxn modelId="{F6BF3A88-2589-436F-A136-83DAEBC55D0B}" type="presParOf" srcId="{1680EB6E-E9AC-4829-8347-35380506D650}" destId="{2361F22E-2A37-4061-BED9-C614BCF71E2F}" srcOrd="0" destOrd="0" presId="urn:microsoft.com/office/officeart/2005/8/layout/lProcess2"/>
    <dgm:cxn modelId="{D21F4F6A-033D-47BD-A77B-393448F34254}" type="presParOf" srcId="{2361F22E-2A37-4061-BED9-C614BCF71E2F}" destId="{8CEBAA53-8ED5-4A32-AE24-A26A5003B7B7}" srcOrd="0" destOrd="0" presId="urn:microsoft.com/office/officeart/2005/8/layout/lProcess2"/>
    <dgm:cxn modelId="{D71D7865-1ECB-4512-893F-C7663928BC75}" type="presParOf" srcId="{2361F22E-2A37-4061-BED9-C614BCF71E2F}" destId="{868ACACB-41A6-42F6-B7DB-8B9ECA2BF589}" srcOrd="1" destOrd="0" presId="urn:microsoft.com/office/officeart/2005/8/layout/lProcess2"/>
    <dgm:cxn modelId="{837A9721-4439-45A5-965B-4E53C233CB35}" type="presParOf" srcId="{2361F22E-2A37-4061-BED9-C614BCF71E2F}" destId="{1BA57B1A-7E05-4DA7-B8F3-3C1576064E4F}" srcOrd="2" destOrd="0" presId="urn:microsoft.com/office/officeart/2005/8/layout/lProcess2"/>
    <dgm:cxn modelId="{6C76F68B-A4BC-49C4-AA21-E59EDF7C734A}" type="presParOf" srcId="{1BA57B1A-7E05-4DA7-B8F3-3C1576064E4F}" destId="{9C8258C8-962D-4B1C-85D7-EEB49C3DDD2C}" srcOrd="0" destOrd="0" presId="urn:microsoft.com/office/officeart/2005/8/layout/lProcess2"/>
    <dgm:cxn modelId="{6DDE969B-1778-411D-9881-F321502A9B03}" type="presParOf" srcId="{9C8258C8-962D-4B1C-85D7-EEB49C3DDD2C}" destId="{61248051-62DE-4521-BD0E-71616B6CAF68}" srcOrd="0" destOrd="0" presId="urn:microsoft.com/office/officeart/2005/8/layout/lProcess2"/>
    <dgm:cxn modelId="{48C40448-DF5F-4335-9D82-9F2600043AA7}" type="presParOf" srcId="{1680EB6E-E9AC-4829-8347-35380506D650}" destId="{C069A0D7-74A5-48C6-B0CC-74F64F920CBB}" srcOrd="1" destOrd="0" presId="urn:microsoft.com/office/officeart/2005/8/layout/lProcess2"/>
    <dgm:cxn modelId="{DB8BFF58-07A4-4C07-B9DF-79C3795D37FB}" type="presParOf" srcId="{1680EB6E-E9AC-4829-8347-35380506D650}" destId="{F23EAF38-128C-46CC-9146-3CD732B6C7EB}" srcOrd="2" destOrd="0" presId="urn:microsoft.com/office/officeart/2005/8/layout/lProcess2"/>
    <dgm:cxn modelId="{8DFC9B79-C9E1-4B76-9436-851A33439411}" type="presParOf" srcId="{F23EAF38-128C-46CC-9146-3CD732B6C7EB}" destId="{46641B73-6CEE-4D32-9E4A-29373D8C9A82}" srcOrd="0" destOrd="0" presId="urn:microsoft.com/office/officeart/2005/8/layout/lProcess2"/>
    <dgm:cxn modelId="{DCEFD616-D424-4EC5-AE44-B0F63A6956C8}" type="presParOf" srcId="{F23EAF38-128C-46CC-9146-3CD732B6C7EB}" destId="{984E6C20-8D2C-4EF3-86F4-F59AA24E4783}" srcOrd="1" destOrd="0" presId="urn:microsoft.com/office/officeart/2005/8/layout/lProcess2"/>
    <dgm:cxn modelId="{B0749213-7187-43F5-8175-CC1F64F5C1DC}" type="presParOf" srcId="{F23EAF38-128C-46CC-9146-3CD732B6C7EB}" destId="{0D14E1A2-84B6-4504-93B4-51649296DA73}" srcOrd="2" destOrd="0" presId="urn:microsoft.com/office/officeart/2005/8/layout/lProcess2"/>
    <dgm:cxn modelId="{E5CA9A1D-EEA4-411E-94A6-4423218C5814}" type="presParOf" srcId="{0D14E1A2-84B6-4504-93B4-51649296DA73}" destId="{4B63C7DC-62D6-4825-B3B8-9D33878830BF}" srcOrd="0" destOrd="0" presId="urn:microsoft.com/office/officeart/2005/8/layout/lProcess2"/>
    <dgm:cxn modelId="{C0869239-1DDA-4213-8F46-18DF17685624}" type="presParOf" srcId="{4B63C7DC-62D6-4825-B3B8-9D33878830BF}" destId="{FBAAC896-E427-45D2-93B6-F69C193D295F}" srcOrd="0" destOrd="0" presId="urn:microsoft.com/office/officeart/2005/8/layout/lProcess2"/>
    <dgm:cxn modelId="{F29765B1-153A-4AB3-894C-E71F3CF70BD5}" type="presParOf" srcId="{1680EB6E-E9AC-4829-8347-35380506D650}" destId="{73FBDBD8-6DDA-48C0-A469-C44C19338F02}" srcOrd="3" destOrd="0" presId="urn:microsoft.com/office/officeart/2005/8/layout/lProcess2"/>
    <dgm:cxn modelId="{0F5A231E-04BC-405A-B78B-4D71BDA814DC}" type="presParOf" srcId="{1680EB6E-E9AC-4829-8347-35380506D650}" destId="{CBFBADB3-F6AC-46F7-87F5-D08F0B355B3E}" srcOrd="4" destOrd="0" presId="urn:microsoft.com/office/officeart/2005/8/layout/lProcess2"/>
    <dgm:cxn modelId="{7FB8D402-D378-4E8F-8AE5-D03B5D104457}" type="presParOf" srcId="{CBFBADB3-F6AC-46F7-87F5-D08F0B355B3E}" destId="{A7D0C1DA-DB59-445B-B2C4-A0C2E5678B8C}" srcOrd="0" destOrd="0" presId="urn:microsoft.com/office/officeart/2005/8/layout/lProcess2"/>
    <dgm:cxn modelId="{D70DBB11-9A88-4988-BA21-25DAB7E19531}" type="presParOf" srcId="{CBFBADB3-F6AC-46F7-87F5-D08F0B355B3E}" destId="{4EF3CE23-B8EE-4283-931D-0456EDF306BE}" srcOrd="1" destOrd="0" presId="urn:microsoft.com/office/officeart/2005/8/layout/lProcess2"/>
    <dgm:cxn modelId="{58F6EFD9-5483-4071-85AF-3BDDB7F67F02}" type="presParOf" srcId="{CBFBADB3-F6AC-46F7-87F5-D08F0B355B3E}" destId="{3E80EB86-0156-4A99-BAB1-1FEB754094DA}" srcOrd="2" destOrd="0" presId="urn:microsoft.com/office/officeart/2005/8/layout/lProcess2"/>
    <dgm:cxn modelId="{EF1FDA2C-7226-411F-8CCE-60817B53283D}" type="presParOf" srcId="{3E80EB86-0156-4A99-BAB1-1FEB754094DA}" destId="{7FB535A2-03CE-45AE-9B4A-9C3609768427}" srcOrd="0" destOrd="0" presId="urn:microsoft.com/office/officeart/2005/8/layout/lProcess2"/>
    <dgm:cxn modelId="{545C3EE3-4E0F-44B6-B0E3-E0012AC07AEC}" type="presParOf" srcId="{7FB535A2-03CE-45AE-9B4A-9C3609768427}" destId="{16ABF80D-8856-448E-AD7F-C0527190907C}"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3B3E88-48A0-4614-9EDB-880551FB3FC8}"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CDF7608C-8BFB-428B-9FC8-4293C9032086}">
      <dgm:prSet phldrT="[Text]" phldr="0"/>
      <dgm:spPr/>
      <dgm:t>
        <a:bodyPr/>
        <a:lstStyle/>
        <a:p>
          <a:pPr rtl="0"/>
          <a:r>
            <a:rPr lang="en-US" b="1">
              <a:latin typeface="Open Sans"/>
              <a:ea typeface="Open Sans"/>
              <a:cs typeface="Open Sans"/>
            </a:rPr>
            <a:t>School Counselors</a:t>
          </a:r>
        </a:p>
      </dgm:t>
    </dgm:pt>
    <dgm:pt modelId="{C86C0CE8-1BC4-489A-B05D-946BD3936408}" type="parTrans" cxnId="{C2E499C4-70CE-4C05-AA95-3AC57CDB007B}">
      <dgm:prSet/>
      <dgm:spPr/>
      <dgm:t>
        <a:bodyPr/>
        <a:lstStyle/>
        <a:p>
          <a:endParaRPr lang="en-US"/>
        </a:p>
      </dgm:t>
    </dgm:pt>
    <dgm:pt modelId="{34C427A5-F3AF-464F-83AC-CD2CC0E5A560}" type="sibTrans" cxnId="{C2E499C4-70CE-4C05-AA95-3AC57CDB007B}">
      <dgm:prSet/>
      <dgm:spPr/>
      <dgm:t>
        <a:bodyPr/>
        <a:lstStyle/>
        <a:p>
          <a:endParaRPr lang="en-US"/>
        </a:p>
      </dgm:t>
    </dgm:pt>
    <dgm:pt modelId="{F7EEE88A-E7C9-49FF-B9E4-8AA40C4103AC}">
      <dgm:prSet phldrT="[Text]" phldr="0"/>
      <dgm:spPr/>
      <dgm:t>
        <a:bodyPr/>
        <a:lstStyle/>
        <a:p>
          <a:r>
            <a:rPr lang="en-US" b="1">
              <a:latin typeface="Open Sans"/>
              <a:ea typeface="Open Sans"/>
              <a:cs typeface="Open Sans"/>
            </a:rPr>
            <a:t>Recruitment</a:t>
          </a:r>
        </a:p>
      </dgm:t>
    </dgm:pt>
    <dgm:pt modelId="{E3479F1C-5907-4C43-A20C-C9CCBA87D50C}" type="parTrans" cxnId="{FBED0B20-7815-49FF-B939-D0F61A25EA26}">
      <dgm:prSet/>
      <dgm:spPr/>
      <dgm:t>
        <a:bodyPr/>
        <a:lstStyle/>
        <a:p>
          <a:endParaRPr lang="en-US"/>
        </a:p>
      </dgm:t>
    </dgm:pt>
    <dgm:pt modelId="{4533E573-C997-4BFB-8DD5-B373C1B49E25}" type="sibTrans" cxnId="{FBED0B20-7815-49FF-B939-D0F61A25EA26}">
      <dgm:prSet/>
      <dgm:spPr/>
      <dgm:t>
        <a:bodyPr/>
        <a:lstStyle/>
        <a:p>
          <a:endParaRPr lang="en-US"/>
        </a:p>
      </dgm:t>
    </dgm:pt>
    <dgm:pt modelId="{FED112E3-251B-48DA-A99B-F85A6E8B7D08}">
      <dgm:prSet phldrT="[Text]" phldr="0"/>
      <dgm:spPr/>
      <dgm:t>
        <a:bodyPr/>
        <a:lstStyle/>
        <a:p>
          <a:r>
            <a:rPr lang="en-US" b="1">
              <a:latin typeface="Open Sans"/>
              <a:ea typeface="Open Sans"/>
              <a:cs typeface="Open Sans"/>
            </a:rPr>
            <a:t>17</a:t>
          </a:r>
        </a:p>
      </dgm:t>
    </dgm:pt>
    <dgm:pt modelId="{651A27A6-54BA-4FA7-912A-16814D15AB5A}" type="parTrans" cxnId="{84727808-E3FD-4C05-9313-90F88B2C47D5}">
      <dgm:prSet/>
      <dgm:spPr/>
      <dgm:t>
        <a:bodyPr/>
        <a:lstStyle/>
        <a:p>
          <a:endParaRPr lang="en-US"/>
        </a:p>
      </dgm:t>
    </dgm:pt>
    <dgm:pt modelId="{6CD9702F-8CCC-46DF-9E9D-037415B64A48}" type="sibTrans" cxnId="{84727808-E3FD-4C05-9313-90F88B2C47D5}">
      <dgm:prSet/>
      <dgm:spPr/>
      <dgm:t>
        <a:bodyPr/>
        <a:lstStyle/>
        <a:p>
          <a:endParaRPr lang="en-US"/>
        </a:p>
      </dgm:t>
    </dgm:pt>
    <dgm:pt modelId="{2486180E-D4A5-4B0C-895F-168D7A7E577A}">
      <dgm:prSet phldrT="[Text]" phldr="0"/>
      <dgm:spPr/>
      <dgm:t>
        <a:bodyPr/>
        <a:lstStyle/>
        <a:p>
          <a:pPr rtl="0"/>
          <a:r>
            <a:rPr lang="en-US" b="1">
              <a:latin typeface="Open Sans"/>
              <a:ea typeface="Open Sans"/>
              <a:cs typeface="Open Sans"/>
            </a:rPr>
            <a:t>School Psychologists</a:t>
          </a:r>
        </a:p>
      </dgm:t>
    </dgm:pt>
    <dgm:pt modelId="{1AA6A20A-E4CE-4D9D-AAA1-216B2AC7AFC4}" type="parTrans" cxnId="{8FF3E77A-C4A7-4825-B75D-663CF4360422}">
      <dgm:prSet/>
      <dgm:spPr/>
      <dgm:t>
        <a:bodyPr/>
        <a:lstStyle/>
        <a:p>
          <a:endParaRPr lang="en-US"/>
        </a:p>
      </dgm:t>
    </dgm:pt>
    <dgm:pt modelId="{F32885A3-FF10-4AB1-ABA5-BCA3826AB308}" type="sibTrans" cxnId="{8FF3E77A-C4A7-4825-B75D-663CF4360422}">
      <dgm:prSet/>
      <dgm:spPr/>
      <dgm:t>
        <a:bodyPr/>
        <a:lstStyle/>
        <a:p>
          <a:endParaRPr lang="en-US"/>
        </a:p>
      </dgm:t>
    </dgm:pt>
    <dgm:pt modelId="{61767C16-7069-4180-A03C-2E5E68A304D0}">
      <dgm:prSet phldrT="[Text]" phldr="0"/>
      <dgm:spPr/>
      <dgm:t>
        <a:bodyPr/>
        <a:lstStyle/>
        <a:p>
          <a:r>
            <a:rPr lang="en-US" b="1">
              <a:latin typeface="Open Sans"/>
              <a:ea typeface="Open Sans"/>
              <a:cs typeface="Open Sans"/>
            </a:rPr>
            <a:t>Recruitment</a:t>
          </a:r>
        </a:p>
      </dgm:t>
    </dgm:pt>
    <dgm:pt modelId="{2056AE0A-3109-4A29-BD4B-BAB5E4204777}" type="parTrans" cxnId="{6B494EFE-6FE7-4345-BE90-A949FAA790CF}">
      <dgm:prSet/>
      <dgm:spPr/>
      <dgm:t>
        <a:bodyPr/>
        <a:lstStyle/>
        <a:p>
          <a:endParaRPr lang="en-US"/>
        </a:p>
      </dgm:t>
    </dgm:pt>
    <dgm:pt modelId="{94176947-8A36-48B9-A69D-E8133997CA19}" type="sibTrans" cxnId="{6B494EFE-6FE7-4345-BE90-A949FAA790CF}">
      <dgm:prSet/>
      <dgm:spPr/>
      <dgm:t>
        <a:bodyPr/>
        <a:lstStyle/>
        <a:p>
          <a:endParaRPr lang="en-US"/>
        </a:p>
      </dgm:t>
    </dgm:pt>
    <dgm:pt modelId="{40E6DD9E-7C0E-4436-9493-BB333B1B106B}">
      <dgm:prSet phldrT="[Text]" phldr="0"/>
      <dgm:spPr/>
      <dgm:t>
        <a:bodyPr/>
        <a:lstStyle/>
        <a:p>
          <a:r>
            <a:rPr lang="en-US" b="1">
              <a:latin typeface="Open Sans"/>
              <a:ea typeface="Open Sans"/>
              <a:cs typeface="Open Sans"/>
            </a:rPr>
            <a:t>18</a:t>
          </a:r>
        </a:p>
      </dgm:t>
    </dgm:pt>
    <dgm:pt modelId="{BED1BCA7-4F1A-4233-A60B-0F131E623A4C}" type="parTrans" cxnId="{2AC991F0-423B-42AF-B475-18CAFBFE9154}">
      <dgm:prSet/>
      <dgm:spPr/>
      <dgm:t>
        <a:bodyPr/>
        <a:lstStyle/>
        <a:p>
          <a:endParaRPr lang="en-US"/>
        </a:p>
      </dgm:t>
    </dgm:pt>
    <dgm:pt modelId="{8951A4A2-B62E-4088-96E0-EFA9632AEAB1}" type="sibTrans" cxnId="{2AC991F0-423B-42AF-B475-18CAFBFE9154}">
      <dgm:prSet/>
      <dgm:spPr/>
      <dgm:t>
        <a:bodyPr/>
        <a:lstStyle/>
        <a:p>
          <a:endParaRPr lang="en-US"/>
        </a:p>
      </dgm:t>
    </dgm:pt>
    <dgm:pt modelId="{2F168A36-9C90-47A7-B26C-1076EC3D1EB2}">
      <dgm:prSet phldrT="[Text]" phldr="0"/>
      <dgm:spPr/>
      <dgm:t>
        <a:bodyPr/>
        <a:lstStyle/>
        <a:p>
          <a:pPr rtl="0"/>
          <a:r>
            <a:rPr lang="en-US" b="1">
              <a:latin typeface="Open Sans"/>
              <a:ea typeface="Open Sans"/>
              <a:cs typeface="Open Sans"/>
            </a:rPr>
            <a:t>School Social Workers</a:t>
          </a:r>
        </a:p>
      </dgm:t>
    </dgm:pt>
    <dgm:pt modelId="{6434E94A-DC95-41F5-879E-B22C283B8CB1}" type="parTrans" cxnId="{8136C753-E751-408B-B0C9-A4BC0DD56C9D}">
      <dgm:prSet/>
      <dgm:spPr/>
      <dgm:t>
        <a:bodyPr/>
        <a:lstStyle/>
        <a:p>
          <a:endParaRPr lang="en-US"/>
        </a:p>
      </dgm:t>
    </dgm:pt>
    <dgm:pt modelId="{B7FD7FB6-977B-4F04-AD69-3A65EE6984F6}" type="sibTrans" cxnId="{8136C753-E751-408B-B0C9-A4BC0DD56C9D}">
      <dgm:prSet/>
      <dgm:spPr/>
      <dgm:t>
        <a:bodyPr/>
        <a:lstStyle/>
        <a:p>
          <a:endParaRPr lang="en-US"/>
        </a:p>
      </dgm:t>
    </dgm:pt>
    <dgm:pt modelId="{53E621EF-0B02-4B19-8C3E-C39D8650FAD1}">
      <dgm:prSet phldrT="[Text]" phldr="0"/>
      <dgm:spPr/>
      <dgm:t>
        <a:bodyPr/>
        <a:lstStyle/>
        <a:p>
          <a:r>
            <a:rPr lang="en-US" b="1">
              <a:latin typeface="Open Sans"/>
              <a:ea typeface="Open Sans"/>
              <a:cs typeface="Open Sans"/>
            </a:rPr>
            <a:t>Recruitment</a:t>
          </a:r>
        </a:p>
      </dgm:t>
    </dgm:pt>
    <dgm:pt modelId="{8C372361-C779-417D-BBC8-3DC0F75B23A6}" type="parTrans" cxnId="{5BA4E371-130F-4402-9B98-3EE135B0B297}">
      <dgm:prSet/>
      <dgm:spPr/>
      <dgm:t>
        <a:bodyPr/>
        <a:lstStyle/>
        <a:p>
          <a:endParaRPr lang="en-US"/>
        </a:p>
      </dgm:t>
    </dgm:pt>
    <dgm:pt modelId="{8AA6B92B-093C-47DF-99A9-56E1FF48D583}" type="sibTrans" cxnId="{5BA4E371-130F-4402-9B98-3EE135B0B297}">
      <dgm:prSet/>
      <dgm:spPr/>
      <dgm:t>
        <a:bodyPr/>
        <a:lstStyle/>
        <a:p>
          <a:endParaRPr lang="en-US"/>
        </a:p>
      </dgm:t>
    </dgm:pt>
    <dgm:pt modelId="{AF0EC960-849B-4F5C-9B1F-0FEF3CA4EF4D}">
      <dgm:prSet phldrT="[Text]" phldr="0"/>
      <dgm:spPr/>
      <dgm:t>
        <a:bodyPr/>
        <a:lstStyle/>
        <a:p>
          <a:r>
            <a:rPr lang="en-US" b="1">
              <a:latin typeface="Open Sans"/>
              <a:ea typeface="Open Sans"/>
              <a:cs typeface="Open Sans"/>
            </a:rPr>
            <a:t>4</a:t>
          </a:r>
        </a:p>
      </dgm:t>
    </dgm:pt>
    <dgm:pt modelId="{C283571A-0479-4AB6-97E6-8D6522ECCF8C}" type="parTrans" cxnId="{223555E4-E400-4714-BFD8-FB6CAFE97EA1}">
      <dgm:prSet/>
      <dgm:spPr/>
      <dgm:t>
        <a:bodyPr/>
        <a:lstStyle/>
        <a:p>
          <a:endParaRPr lang="en-US"/>
        </a:p>
      </dgm:t>
    </dgm:pt>
    <dgm:pt modelId="{9A5107F8-B972-4B78-94CE-1250F8CE57DD}" type="sibTrans" cxnId="{223555E4-E400-4714-BFD8-FB6CAFE97EA1}">
      <dgm:prSet/>
      <dgm:spPr/>
      <dgm:t>
        <a:bodyPr/>
        <a:lstStyle/>
        <a:p>
          <a:endParaRPr lang="en-US"/>
        </a:p>
      </dgm:t>
    </dgm:pt>
    <dgm:pt modelId="{5545F224-0EF5-48D8-ABA6-E05A7CEF3817}">
      <dgm:prSet phldr="0"/>
      <dgm:spPr/>
      <dgm:t>
        <a:bodyPr/>
        <a:lstStyle/>
        <a:p>
          <a:r>
            <a:rPr lang="en-US" b="1">
              <a:latin typeface="Open Sans"/>
              <a:ea typeface="Open Sans"/>
              <a:cs typeface="Open Sans"/>
            </a:rPr>
            <a:t>Retention</a:t>
          </a:r>
        </a:p>
      </dgm:t>
    </dgm:pt>
    <dgm:pt modelId="{38AA2E57-3367-4B99-BAE9-2DAF76446D53}" type="parTrans" cxnId="{58740686-5027-4029-A2A1-C1312B4706EE}">
      <dgm:prSet/>
      <dgm:spPr/>
    </dgm:pt>
    <dgm:pt modelId="{E18BD118-7DA5-4E0C-BDF3-000BA0330889}" type="sibTrans" cxnId="{58740686-5027-4029-A2A1-C1312B4706EE}">
      <dgm:prSet/>
      <dgm:spPr/>
    </dgm:pt>
    <dgm:pt modelId="{01DA3615-EB28-4EA0-BB25-4DF788AD1BB7}">
      <dgm:prSet phldr="0"/>
      <dgm:spPr/>
      <dgm:t>
        <a:bodyPr/>
        <a:lstStyle/>
        <a:p>
          <a:r>
            <a:rPr lang="en-US" b="1">
              <a:latin typeface="Open Sans"/>
              <a:ea typeface="Open Sans"/>
              <a:cs typeface="Open Sans"/>
            </a:rPr>
            <a:t>79</a:t>
          </a:r>
        </a:p>
      </dgm:t>
    </dgm:pt>
    <dgm:pt modelId="{DEAEAA4D-5E98-4AFE-99DE-0A58011FA6C6}" type="parTrans" cxnId="{9C6D8D17-3DF4-4D01-8AE3-8873FB44CAE5}">
      <dgm:prSet/>
      <dgm:spPr/>
    </dgm:pt>
    <dgm:pt modelId="{B319E0C6-DAE8-464B-98D1-5C0A60D2B2D3}" type="sibTrans" cxnId="{9C6D8D17-3DF4-4D01-8AE3-8873FB44CAE5}">
      <dgm:prSet/>
      <dgm:spPr/>
    </dgm:pt>
    <dgm:pt modelId="{17B546CB-F64F-45D2-BCB6-6139133BF12F}" type="pres">
      <dgm:prSet presAssocID="{B23B3E88-48A0-4614-9EDB-880551FB3FC8}" presName="Name0" presStyleCnt="0">
        <dgm:presLayoutVars>
          <dgm:chPref val="3"/>
          <dgm:dir/>
          <dgm:animLvl val="lvl"/>
          <dgm:resizeHandles/>
        </dgm:presLayoutVars>
      </dgm:prSet>
      <dgm:spPr/>
    </dgm:pt>
    <dgm:pt modelId="{0E80DC1F-CE31-4E48-B008-B6A9B8114460}" type="pres">
      <dgm:prSet presAssocID="{CDF7608C-8BFB-428B-9FC8-4293C9032086}" presName="horFlow" presStyleCnt="0"/>
      <dgm:spPr/>
    </dgm:pt>
    <dgm:pt modelId="{05A3F6CA-8376-48A8-8615-4487999ABA74}" type="pres">
      <dgm:prSet presAssocID="{CDF7608C-8BFB-428B-9FC8-4293C9032086}" presName="bigChev" presStyleLbl="node1" presStyleIdx="0" presStyleCnt="3"/>
      <dgm:spPr/>
    </dgm:pt>
    <dgm:pt modelId="{61422859-BA0C-43D3-9E5E-8572AA0C1B95}" type="pres">
      <dgm:prSet presAssocID="{E3479F1C-5907-4C43-A20C-C9CCBA87D50C}" presName="parTrans" presStyleCnt="0"/>
      <dgm:spPr/>
    </dgm:pt>
    <dgm:pt modelId="{9B32B9A1-AD7B-490A-A53F-B23496A01EE0}" type="pres">
      <dgm:prSet presAssocID="{F7EEE88A-E7C9-49FF-B9E4-8AA40C4103AC}" presName="node" presStyleLbl="alignAccFollowNode1" presStyleIdx="0" presStyleCnt="8">
        <dgm:presLayoutVars>
          <dgm:bulletEnabled val="1"/>
        </dgm:presLayoutVars>
      </dgm:prSet>
      <dgm:spPr/>
    </dgm:pt>
    <dgm:pt modelId="{A6F4D25E-D69C-48AE-A2C9-CED08C096E96}" type="pres">
      <dgm:prSet presAssocID="{4533E573-C997-4BFB-8DD5-B373C1B49E25}" presName="sibTrans" presStyleCnt="0"/>
      <dgm:spPr/>
    </dgm:pt>
    <dgm:pt modelId="{8526C21D-2BD6-4D14-B85B-D9A6D42378B3}" type="pres">
      <dgm:prSet presAssocID="{FED112E3-251B-48DA-A99B-F85A6E8B7D08}" presName="node" presStyleLbl="alignAccFollowNode1" presStyleIdx="1" presStyleCnt="8">
        <dgm:presLayoutVars>
          <dgm:bulletEnabled val="1"/>
        </dgm:presLayoutVars>
      </dgm:prSet>
      <dgm:spPr/>
    </dgm:pt>
    <dgm:pt modelId="{DCA5A99B-DF66-44AD-8C27-2541CCCFEBB9}" type="pres">
      <dgm:prSet presAssocID="{CDF7608C-8BFB-428B-9FC8-4293C9032086}" presName="vSp" presStyleCnt="0"/>
      <dgm:spPr/>
    </dgm:pt>
    <dgm:pt modelId="{ACD65F1F-C6DD-4122-9015-F3E81C2767F2}" type="pres">
      <dgm:prSet presAssocID="{2486180E-D4A5-4B0C-895F-168D7A7E577A}" presName="horFlow" presStyleCnt="0"/>
      <dgm:spPr/>
    </dgm:pt>
    <dgm:pt modelId="{4F89A1AD-92C4-4C61-B8D4-A78829F87A88}" type="pres">
      <dgm:prSet presAssocID="{2486180E-D4A5-4B0C-895F-168D7A7E577A}" presName="bigChev" presStyleLbl="node1" presStyleIdx="1" presStyleCnt="3"/>
      <dgm:spPr/>
    </dgm:pt>
    <dgm:pt modelId="{C7A9C0B5-C6A2-4CD4-8BF1-D527B262ACA5}" type="pres">
      <dgm:prSet presAssocID="{2056AE0A-3109-4A29-BD4B-BAB5E4204777}" presName="parTrans" presStyleCnt="0"/>
      <dgm:spPr/>
    </dgm:pt>
    <dgm:pt modelId="{D40A3127-F0D3-4001-AF4E-9F933F58E3C7}" type="pres">
      <dgm:prSet presAssocID="{61767C16-7069-4180-A03C-2E5E68A304D0}" presName="node" presStyleLbl="alignAccFollowNode1" presStyleIdx="2" presStyleCnt="8">
        <dgm:presLayoutVars>
          <dgm:bulletEnabled val="1"/>
        </dgm:presLayoutVars>
      </dgm:prSet>
      <dgm:spPr/>
    </dgm:pt>
    <dgm:pt modelId="{4395E2C5-9D61-419F-89DD-613D1F61DDA5}" type="pres">
      <dgm:prSet presAssocID="{94176947-8A36-48B9-A69D-E8133997CA19}" presName="sibTrans" presStyleCnt="0"/>
      <dgm:spPr/>
    </dgm:pt>
    <dgm:pt modelId="{1AF3E5BE-8A1F-461F-A481-3516D48E5952}" type="pres">
      <dgm:prSet presAssocID="{40E6DD9E-7C0E-4436-9493-BB333B1B106B}" presName="node" presStyleLbl="alignAccFollowNode1" presStyleIdx="3" presStyleCnt="8">
        <dgm:presLayoutVars>
          <dgm:bulletEnabled val="1"/>
        </dgm:presLayoutVars>
      </dgm:prSet>
      <dgm:spPr/>
    </dgm:pt>
    <dgm:pt modelId="{F628564D-8508-49EE-A4BB-F4EDE97C7ADD}" type="pres">
      <dgm:prSet presAssocID="{8951A4A2-B62E-4088-96E0-EFA9632AEAB1}" presName="sibTrans" presStyleCnt="0"/>
      <dgm:spPr/>
    </dgm:pt>
    <dgm:pt modelId="{75F52B76-36A1-44C8-8491-5BEEA1D5CB43}" type="pres">
      <dgm:prSet presAssocID="{5545F224-0EF5-48D8-ABA6-E05A7CEF3817}" presName="node" presStyleLbl="alignAccFollowNode1" presStyleIdx="4" presStyleCnt="8">
        <dgm:presLayoutVars>
          <dgm:bulletEnabled val="1"/>
        </dgm:presLayoutVars>
      </dgm:prSet>
      <dgm:spPr/>
    </dgm:pt>
    <dgm:pt modelId="{00FC8817-498A-4476-9F75-432A9C407AF8}" type="pres">
      <dgm:prSet presAssocID="{E18BD118-7DA5-4E0C-BDF3-000BA0330889}" presName="sibTrans" presStyleCnt="0"/>
      <dgm:spPr/>
    </dgm:pt>
    <dgm:pt modelId="{ECA196D0-7000-4B4F-8120-48530ECCF8E3}" type="pres">
      <dgm:prSet presAssocID="{01DA3615-EB28-4EA0-BB25-4DF788AD1BB7}" presName="node" presStyleLbl="alignAccFollowNode1" presStyleIdx="5" presStyleCnt="8">
        <dgm:presLayoutVars>
          <dgm:bulletEnabled val="1"/>
        </dgm:presLayoutVars>
      </dgm:prSet>
      <dgm:spPr/>
    </dgm:pt>
    <dgm:pt modelId="{13351F31-439E-4CB0-BB2B-131CE0A5A4FC}" type="pres">
      <dgm:prSet presAssocID="{2486180E-D4A5-4B0C-895F-168D7A7E577A}" presName="vSp" presStyleCnt="0"/>
      <dgm:spPr/>
    </dgm:pt>
    <dgm:pt modelId="{5E8C982B-09A5-4A14-BFDD-847B91EA902C}" type="pres">
      <dgm:prSet presAssocID="{2F168A36-9C90-47A7-B26C-1076EC3D1EB2}" presName="horFlow" presStyleCnt="0"/>
      <dgm:spPr/>
    </dgm:pt>
    <dgm:pt modelId="{6617DD80-B83A-44AC-9806-59DC1EA3A376}" type="pres">
      <dgm:prSet presAssocID="{2F168A36-9C90-47A7-B26C-1076EC3D1EB2}" presName="bigChev" presStyleLbl="node1" presStyleIdx="2" presStyleCnt="3"/>
      <dgm:spPr/>
    </dgm:pt>
    <dgm:pt modelId="{B1712AC4-AD5D-4915-9AA4-AFF5928D32FB}" type="pres">
      <dgm:prSet presAssocID="{8C372361-C779-417D-BBC8-3DC0F75B23A6}" presName="parTrans" presStyleCnt="0"/>
      <dgm:spPr/>
    </dgm:pt>
    <dgm:pt modelId="{0C4D4862-6682-4170-B4B5-57E6C73EDE29}" type="pres">
      <dgm:prSet presAssocID="{53E621EF-0B02-4B19-8C3E-C39D8650FAD1}" presName="node" presStyleLbl="alignAccFollowNode1" presStyleIdx="6" presStyleCnt="8">
        <dgm:presLayoutVars>
          <dgm:bulletEnabled val="1"/>
        </dgm:presLayoutVars>
      </dgm:prSet>
      <dgm:spPr/>
    </dgm:pt>
    <dgm:pt modelId="{1F2D5465-DAC1-4764-936D-57A0EBDC8E52}" type="pres">
      <dgm:prSet presAssocID="{8AA6B92B-093C-47DF-99A9-56E1FF48D583}" presName="sibTrans" presStyleCnt="0"/>
      <dgm:spPr/>
    </dgm:pt>
    <dgm:pt modelId="{B2BBCC10-0AB7-4453-8BA9-7D2E13563E71}" type="pres">
      <dgm:prSet presAssocID="{AF0EC960-849B-4F5C-9B1F-0FEF3CA4EF4D}" presName="node" presStyleLbl="alignAccFollowNode1" presStyleIdx="7" presStyleCnt="8">
        <dgm:presLayoutVars>
          <dgm:bulletEnabled val="1"/>
        </dgm:presLayoutVars>
      </dgm:prSet>
      <dgm:spPr/>
    </dgm:pt>
  </dgm:ptLst>
  <dgm:cxnLst>
    <dgm:cxn modelId="{84727808-E3FD-4C05-9313-90F88B2C47D5}" srcId="{CDF7608C-8BFB-428B-9FC8-4293C9032086}" destId="{FED112E3-251B-48DA-A99B-F85A6E8B7D08}" srcOrd="1" destOrd="0" parTransId="{651A27A6-54BA-4FA7-912A-16814D15AB5A}" sibTransId="{6CD9702F-8CCC-46DF-9E9D-037415B64A48}"/>
    <dgm:cxn modelId="{9C6D8D17-3DF4-4D01-8AE3-8873FB44CAE5}" srcId="{2486180E-D4A5-4B0C-895F-168D7A7E577A}" destId="{01DA3615-EB28-4EA0-BB25-4DF788AD1BB7}" srcOrd="3" destOrd="0" parTransId="{DEAEAA4D-5E98-4AFE-99DE-0A58011FA6C6}" sibTransId="{B319E0C6-DAE8-464B-98D1-5C0A60D2B2D3}"/>
    <dgm:cxn modelId="{FBED0B20-7815-49FF-B939-D0F61A25EA26}" srcId="{CDF7608C-8BFB-428B-9FC8-4293C9032086}" destId="{F7EEE88A-E7C9-49FF-B9E4-8AA40C4103AC}" srcOrd="0" destOrd="0" parTransId="{E3479F1C-5907-4C43-A20C-C9CCBA87D50C}" sibTransId="{4533E573-C997-4BFB-8DD5-B373C1B49E25}"/>
    <dgm:cxn modelId="{72E95B2A-6E74-4888-A4D6-9ADF1BDDFCF3}" type="presOf" srcId="{2486180E-D4A5-4B0C-895F-168D7A7E577A}" destId="{4F89A1AD-92C4-4C61-B8D4-A78829F87A88}" srcOrd="0" destOrd="0" presId="urn:microsoft.com/office/officeart/2005/8/layout/lProcess3"/>
    <dgm:cxn modelId="{EF42003A-534E-4E05-A466-8E3808C17543}" type="presOf" srcId="{FED112E3-251B-48DA-A99B-F85A6E8B7D08}" destId="{8526C21D-2BD6-4D14-B85B-D9A6D42378B3}" srcOrd="0" destOrd="0" presId="urn:microsoft.com/office/officeart/2005/8/layout/lProcess3"/>
    <dgm:cxn modelId="{0F4EB45C-0693-434F-A0CE-9404F0F3119B}" type="presOf" srcId="{5545F224-0EF5-48D8-ABA6-E05A7CEF3817}" destId="{75F52B76-36A1-44C8-8491-5BEEA1D5CB43}" srcOrd="0" destOrd="0" presId="urn:microsoft.com/office/officeart/2005/8/layout/lProcess3"/>
    <dgm:cxn modelId="{959C164E-AE70-4E44-A823-E1D7322E7A2D}" type="presOf" srcId="{B23B3E88-48A0-4614-9EDB-880551FB3FC8}" destId="{17B546CB-F64F-45D2-BCB6-6139133BF12F}" srcOrd="0" destOrd="0" presId="urn:microsoft.com/office/officeart/2005/8/layout/lProcess3"/>
    <dgm:cxn modelId="{5BA4E371-130F-4402-9B98-3EE135B0B297}" srcId="{2F168A36-9C90-47A7-B26C-1076EC3D1EB2}" destId="{53E621EF-0B02-4B19-8C3E-C39D8650FAD1}" srcOrd="0" destOrd="0" parTransId="{8C372361-C779-417D-BBC8-3DC0F75B23A6}" sibTransId="{8AA6B92B-093C-47DF-99A9-56E1FF48D583}"/>
    <dgm:cxn modelId="{8136C753-E751-408B-B0C9-A4BC0DD56C9D}" srcId="{B23B3E88-48A0-4614-9EDB-880551FB3FC8}" destId="{2F168A36-9C90-47A7-B26C-1076EC3D1EB2}" srcOrd="2" destOrd="0" parTransId="{6434E94A-DC95-41F5-879E-B22C283B8CB1}" sibTransId="{B7FD7FB6-977B-4F04-AD69-3A65EE6984F6}"/>
    <dgm:cxn modelId="{D2758478-CC2F-4B08-9895-1CC8E7E0116E}" type="presOf" srcId="{2F168A36-9C90-47A7-B26C-1076EC3D1EB2}" destId="{6617DD80-B83A-44AC-9806-59DC1EA3A376}" srcOrd="0" destOrd="0" presId="urn:microsoft.com/office/officeart/2005/8/layout/lProcess3"/>
    <dgm:cxn modelId="{80F33479-CAA1-4EC7-8DD9-1F9FD6E3F41E}" type="presOf" srcId="{53E621EF-0B02-4B19-8C3E-C39D8650FAD1}" destId="{0C4D4862-6682-4170-B4B5-57E6C73EDE29}" srcOrd="0" destOrd="0" presId="urn:microsoft.com/office/officeart/2005/8/layout/lProcess3"/>
    <dgm:cxn modelId="{3BB84459-B6FC-4276-BCEA-FC629946327C}" type="presOf" srcId="{AF0EC960-849B-4F5C-9B1F-0FEF3CA4EF4D}" destId="{B2BBCC10-0AB7-4453-8BA9-7D2E13563E71}" srcOrd="0" destOrd="0" presId="urn:microsoft.com/office/officeart/2005/8/layout/lProcess3"/>
    <dgm:cxn modelId="{8FF3E77A-C4A7-4825-B75D-663CF4360422}" srcId="{B23B3E88-48A0-4614-9EDB-880551FB3FC8}" destId="{2486180E-D4A5-4B0C-895F-168D7A7E577A}" srcOrd="1" destOrd="0" parTransId="{1AA6A20A-E4CE-4D9D-AAA1-216B2AC7AFC4}" sibTransId="{F32885A3-FF10-4AB1-ABA5-BCA3826AB308}"/>
    <dgm:cxn modelId="{121EB083-DA74-4751-8A55-10D5529C329D}" type="presOf" srcId="{40E6DD9E-7C0E-4436-9493-BB333B1B106B}" destId="{1AF3E5BE-8A1F-461F-A481-3516D48E5952}" srcOrd="0" destOrd="0" presId="urn:microsoft.com/office/officeart/2005/8/layout/lProcess3"/>
    <dgm:cxn modelId="{58740686-5027-4029-A2A1-C1312B4706EE}" srcId="{2486180E-D4A5-4B0C-895F-168D7A7E577A}" destId="{5545F224-0EF5-48D8-ABA6-E05A7CEF3817}" srcOrd="2" destOrd="0" parTransId="{38AA2E57-3367-4B99-BAE9-2DAF76446D53}" sibTransId="{E18BD118-7DA5-4E0C-BDF3-000BA0330889}"/>
    <dgm:cxn modelId="{C2E499C4-70CE-4C05-AA95-3AC57CDB007B}" srcId="{B23B3E88-48A0-4614-9EDB-880551FB3FC8}" destId="{CDF7608C-8BFB-428B-9FC8-4293C9032086}" srcOrd="0" destOrd="0" parTransId="{C86C0CE8-1BC4-489A-B05D-946BD3936408}" sibTransId="{34C427A5-F3AF-464F-83AC-CD2CC0E5A560}"/>
    <dgm:cxn modelId="{74BFC0E1-BE8B-4856-B1D7-C01E3E7EFDA5}" type="presOf" srcId="{CDF7608C-8BFB-428B-9FC8-4293C9032086}" destId="{05A3F6CA-8376-48A8-8615-4487999ABA74}" srcOrd="0" destOrd="0" presId="urn:microsoft.com/office/officeart/2005/8/layout/lProcess3"/>
    <dgm:cxn modelId="{223555E4-E400-4714-BFD8-FB6CAFE97EA1}" srcId="{2F168A36-9C90-47A7-B26C-1076EC3D1EB2}" destId="{AF0EC960-849B-4F5C-9B1F-0FEF3CA4EF4D}" srcOrd="1" destOrd="0" parTransId="{C283571A-0479-4AB6-97E6-8D6522ECCF8C}" sibTransId="{9A5107F8-B972-4B78-94CE-1250F8CE57DD}"/>
    <dgm:cxn modelId="{E3AF98E6-A831-4D0F-BACF-8457A5FE7616}" type="presOf" srcId="{01DA3615-EB28-4EA0-BB25-4DF788AD1BB7}" destId="{ECA196D0-7000-4B4F-8120-48530ECCF8E3}" srcOrd="0" destOrd="0" presId="urn:microsoft.com/office/officeart/2005/8/layout/lProcess3"/>
    <dgm:cxn modelId="{2AC991F0-423B-42AF-B475-18CAFBFE9154}" srcId="{2486180E-D4A5-4B0C-895F-168D7A7E577A}" destId="{40E6DD9E-7C0E-4436-9493-BB333B1B106B}" srcOrd="1" destOrd="0" parTransId="{BED1BCA7-4F1A-4233-A60B-0F131E623A4C}" sibTransId="{8951A4A2-B62E-4088-96E0-EFA9632AEAB1}"/>
    <dgm:cxn modelId="{711053F5-21D0-4CB7-9F0A-9F14FD594069}" type="presOf" srcId="{61767C16-7069-4180-A03C-2E5E68A304D0}" destId="{D40A3127-F0D3-4001-AF4E-9F933F58E3C7}" srcOrd="0" destOrd="0" presId="urn:microsoft.com/office/officeart/2005/8/layout/lProcess3"/>
    <dgm:cxn modelId="{A057BFF6-7638-4151-AC7D-08298CB91222}" type="presOf" srcId="{F7EEE88A-E7C9-49FF-B9E4-8AA40C4103AC}" destId="{9B32B9A1-AD7B-490A-A53F-B23496A01EE0}" srcOrd="0" destOrd="0" presId="urn:microsoft.com/office/officeart/2005/8/layout/lProcess3"/>
    <dgm:cxn modelId="{6B494EFE-6FE7-4345-BE90-A949FAA790CF}" srcId="{2486180E-D4A5-4B0C-895F-168D7A7E577A}" destId="{61767C16-7069-4180-A03C-2E5E68A304D0}" srcOrd="0" destOrd="0" parTransId="{2056AE0A-3109-4A29-BD4B-BAB5E4204777}" sibTransId="{94176947-8A36-48B9-A69D-E8133997CA19}"/>
    <dgm:cxn modelId="{7839ECA4-2A53-40DB-97BF-B7F7843193B3}" type="presParOf" srcId="{17B546CB-F64F-45D2-BCB6-6139133BF12F}" destId="{0E80DC1F-CE31-4E48-B008-B6A9B8114460}" srcOrd="0" destOrd="0" presId="urn:microsoft.com/office/officeart/2005/8/layout/lProcess3"/>
    <dgm:cxn modelId="{895688DF-803F-46F9-A339-0EB1B9A4AA7F}" type="presParOf" srcId="{0E80DC1F-CE31-4E48-B008-B6A9B8114460}" destId="{05A3F6CA-8376-48A8-8615-4487999ABA74}" srcOrd="0" destOrd="0" presId="urn:microsoft.com/office/officeart/2005/8/layout/lProcess3"/>
    <dgm:cxn modelId="{C9EE2A4A-0932-41A7-AF4C-09BEA6AB81F0}" type="presParOf" srcId="{0E80DC1F-CE31-4E48-B008-B6A9B8114460}" destId="{61422859-BA0C-43D3-9E5E-8572AA0C1B95}" srcOrd="1" destOrd="0" presId="urn:microsoft.com/office/officeart/2005/8/layout/lProcess3"/>
    <dgm:cxn modelId="{E21AAF4D-1766-47BD-AB18-F7A0B30B497A}" type="presParOf" srcId="{0E80DC1F-CE31-4E48-B008-B6A9B8114460}" destId="{9B32B9A1-AD7B-490A-A53F-B23496A01EE0}" srcOrd="2" destOrd="0" presId="urn:microsoft.com/office/officeart/2005/8/layout/lProcess3"/>
    <dgm:cxn modelId="{5814CB4E-CFE4-47E4-9C1B-B7A1CB99FEAF}" type="presParOf" srcId="{0E80DC1F-CE31-4E48-B008-B6A9B8114460}" destId="{A6F4D25E-D69C-48AE-A2C9-CED08C096E96}" srcOrd="3" destOrd="0" presId="urn:microsoft.com/office/officeart/2005/8/layout/lProcess3"/>
    <dgm:cxn modelId="{2A99190E-DD80-46C4-870F-4C3719221373}" type="presParOf" srcId="{0E80DC1F-CE31-4E48-B008-B6A9B8114460}" destId="{8526C21D-2BD6-4D14-B85B-D9A6D42378B3}" srcOrd="4" destOrd="0" presId="urn:microsoft.com/office/officeart/2005/8/layout/lProcess3"/>
    <dgm:cxn modelId="{5C59FD72-7D11-44C5-B250-AABCF3154AED}" type="presParOf" srcId="{17B546CB-F64F-45D2-BCB6-6139133BF12F}" destId="{DCA5A99B-DF66-44AD-8C27-2541CCCFEBB9}" srcOrd="1" destOrd="0" presId="urn:microsoft.com/office/officeart/2005/8/layout/lProcess3"/>
    <dgm:cxn modelId="{51931425-1CE0-40DF-8722-3989EC1376E5}" type="presParOf" srcId="{17B546CB-F64F-45D2-BCB6-6139133BF12F}" destId="{ACD65F1F-C6DD-4122-9015-F3E81C2767F2}" srcOrd="2" destOrd="0" presId="urn:microsoft.com/office/officeart/2005/8/layout/lProcess3"/>
    <dgm:cxn modelId="{F14CFD1D-1E06-4192-B941-548363D45B89}" type="presParOf" srcId="{ACD65F1F-C6DD-4122-9015-F3E81C2767F2}" destId="{4F89A1AD-92C4-4C61-B8D4-A78829F87A88}" srcOrd="0" destOrd="0" presId="urn:microsoft.com/office/officeart/2005/8/layout/lProcess3"/>
    <dgm:cxn modelId="{7970BE09-DDE2-4808-BCAF-C05F05FB4DBD}" type="presParOf" srcId="{ACD65F1F-C6DD-4122-9015-F3E81C2767F2}" destId="{C7A9C0B5-C6A2-4CD4-8BF1-D527B262ACA5}" srcOrd="1" destOrd="0" presId="urn:microsoft.com/office/officeart/2005/8/layout/lProcess3"/>
    <dgm:cxn modelId="{619837FD-A9AB-4776-9411-8D9538C3784E}" type="presParOf" srcId="{ACD65F1F-C6DD-4122-9015-F3E81C2767F2}" destId="{D40A3127-F0D3-4001-AF4E-9F933F58E3C7}" srcOrd="2" destOrd="0" presId="urn:microsoft.com/office/officeart/2005/8/layout/lProcess3"/>
    <dgm:cxn modelId="{4B3C17EA-EE72-4BED-9BB6-7C8C94B47BBB}" type="presParOf" srcId="{ACD65F1F-C6DD-4122-9015-F3E81C2767F2}" destId="{4395E2C5-9D61-419F-89DD-613D1F61DDA5}" srcOrd="3" destOrd="0" presId="urn:microsoft.com/office/officeart/2005/8/layout/lProcess3"/>
    <dgm:cxn modelId="{0EBDCCAC-D82E-4AD2-8925-90A967FAEF9F}" type="presParOf" srcId="{ACD65F1F-C6DD-4122-9015-F3E81C2767F2}" destId="{1AF3E5BE-8A1F-461F-A481-3516D48E5952}" srcOrd="4" destOrd="0" presId="urn:microsoft.com/office/officeart/2005/8/layout/lProcess3"/>
    <dgm:cxn modelId="{DCF3E85B-DF37-43AF-8983-7540B3EE5EF0}" type="presParOf" srcId="{ACD65F1F-C6DD-4122-9015-F3E81C2767F2}" destId="{F628564D-8508-49EE-A4BB-F4EDE97C7ADD}" srcOrd="5" destOrd="0" presId="urn:microsoft.com/office/officeart/2005/8/layout/lProcess3"/>
    <dgm:cxn modelId="{1BC2C0DB-0A3C-46A5-A5A1-C6A68D8F7915}" type="presParOf" srcId="{ACD65F1F-C6DD-4122-9015-F3E81C2767F2}" destId="{75F52B76-36A1-44C8-8491-5BEEA1D5CB43}" srcOrd="6" destOrd="0" presId="urn:microsoft.com/office/officeart/2005/8/layout/lProcess3"/>
    <dgm:cxn modelId="{88EA9189-23F0-48BD-AB75-8F0A09F91335}" type="presParOf" srcId="{ACD65F1F-C6DD-4122-9015-F3E81C2767F2}" destId="{00FC8817-498A-4476-9F75-432A9C407AF8}" srcOrd="7" destOrd="0" presId="urn:microsoft.com/office/officeart/2005/8/layout/lProcess3"/>
    <dgm:cxn modelId="{3C207615-8312-47FA-BC4D-0C0DD56E61E8}" type="presParOf" srcId="{ACD65F1F-C6DD-4122-9015-F3E81C2767F2}" destId="{ECA196D0-7000-4B4F-8120-48530ECCF8E3}" srcOrd="8" destOrd="0" presId="urn:microsoft.com/office/officeart/2005/8/layout/lProcess3"/>
    <dgm:cxn modelId="{F7144B26-3A14-4DA3-8637-AF38D52F0AD3}" type="presParOf" srcId="{17B546CB-F64F-45D2-BCB6-6139133BF12F}" destId="{13351F31-439E-4CB0-BB2B-131CE0A5A4FC}" srcOrd="3" destOrd="0" presId="urn:microsoft.com/office/officeart/2005/8/layout/lProcess3"/>
    <dgm:cxn modelId="{030777B4-71A1-4EF6-BCCB-66456E1223C3}" type="presParOf" srcId="{17B546CB-F64F-45D2-BCB6-6139133BF12F}" destId="{5E8C982B-09A5-4A14-BFDD-847B91EA902C}" srcOrd="4" destOrd="0" presId="urn:microsoft.com/office/officeart/2005/8/layout/lProcess3"/>
    <dgm:cxn modelId="{544EDA81-14D9-40D1-9EA0-A61E4B2B61AE}" type="presParOf" srcId="{5E8C982B-09A5-4A14-BFDD-847B91EA902C}" destId="{6617DD80-B83A-44AC-9806-59DC1EA3A376}" srcOrd="0" destOrd="0" presId="urn:microsoft.com/office/officeart/2005/8/layout/lProcess3"/>
    <dgm:cxn modelId="{2F1F359D-64A3-4C31-90E0-DF72DC1AE207}" type="presParOf" srcId="{5E8C982B-09A5-4A14-BFDD-847B91EA902C}" destId="{B1712AC4-AD5D-4915-9AA4-AFF5928D32FB}" srcOrd="1" destOrd="0" presId="urn:microsoft.com/office/officeart/2005/8/layout/lProcess3"/>
    <dgm:cxn modelId="{A5CCE03A-F18D-4DC0-8CF9-80686BDD2AC1}" type="presParOf" srcId="{5E8C982B-09A5-4A14-BFDD-847B91EA902C}" destId="{0C4D4862-6682-4170-B4B5-57E6C73EDE29}" srcOrd="2" destOrd="0" presId="urn:microsoft.com/office/officeart/2005/8/layout/lProcess3"/>
    <dgm:cxn modelId="{DB11EA60-AFAF-4A5C-BA0C-65301E140289}" type="presParOf" srcId="{5E8C982B-09A5-4A14-BFDD-847B91EA902C}" destId="{1F2D5465-DAC1-4764-936D-57A0EBDC8E52}" srcOrd="3" destOrd="0" presId="urn:microsoft.com/office/officeart/2005/8/layout/lProcess3"/>
    <dgm:cxn modelId="{B4F401B8-134A-4A0A-866F-44C63AAC7CF3}" type="presParOf" srcId="{5E8C982B-09A5-4A14-BFDD-847B91EA902C}" destId="{B2BBCC10-0AB7-4453-8BA9-7D2E13563E71}" srcOrd="4"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2E2586-1CE4-4954-ACE9-B740945E3744}" type="doc">
      <dgm:prSet loTypeId="urn:microsoft.com/office/officeart/2005/8/layout/hProcess9" loCatId="process" qsTypeId="urn:microsoft.com/office/officeart/2005/8/quickstyle/simple1" qsCatId="simple" csTypeId="urn:microsoft.com/office/officeart/2005/8/colors/accent5_1" csCatId="accent5" phldr="1"/>
      <dgm:spPr/>
    </dgm:pt>
    <dgm:pt modelId="{BA77039F-542C-499F-9E25-3569FF3B00B3}">
      <dgm:prSet phldrT="[Text]"/>
      <dgm:spPr/>
      <dgm:t>
        <a:bodyPr/>
        <a:lstStyle/>
        <a:p>
          <a:r>
            <a:rPr lang="en-US" b="1">
              <a:latin typeface="Open Sans"/>
              <a:ea typeface="Open Sans"/>
              <a:cs typeface="Open Sans"/>
            </a:rPr>
            <a:t>Recruit currently licensed professionals</a:t>
          </a:r>
        </a:p>
      </dgm:t>
    </dgm:pt>
    <dgm:pt modelId="{389D4F83-D217-43B5-B4EE-A3FEC3071B6D}" type="parTrans" cxnId="{3D3739BD-F80E-4A4C-8A0F-BF7CF060BB69}">
      <dgm:prSet/>
      <dgm:spPr/>
      <dgm:t>
        <a:bodyPr/>
        <a:lstStyle/>
        <a:p>
          <a:endParaRPr lang="en-US"/>
        </a:p>
      </dgm:t>
    </dgm:pt>
    <dgm:pt modelId="{46FA39C0-EA93-4F43-86BD-30A7D21FBE30}" type="sibTrans" cxnId="{3D3739BD-F80E-4A4C-8A0F-BF7CF060BB69}">
      <dgm:prSet/>
      <dgm:spPr/>
      <dgm:t>
        <a:bodyPr/>
        <a:lstStyle/>
        <a:p>
          <a:endParaRPr lang="en-US"/>
        </a:p>
      </dgm:t>
    </dgm:pt>
    <dgm:pt modelId="{95DB099F-8D13-45E5-A1E9-2A8CA2028D49}">
      <dgm:prSet phldrT="[Text]"/>
      <dgm:spPr/>
      <dgm:t>
        <a:bodyPr/>
        <a:lstStyle/>
        <a:p>
          <a:r>
            <a:rPr lang="en-US" b="1">
              <a:latin typeface="Open Sans"/>
              <a:ea typeface="Open Sans"/>
              <a:cs typeface="Open Sans"/>
            </a:rPr>
            <a:t>Grow your own for school psychologists</a:t>
          </a:r>
        </a:p>
      </dgm:t>
    </dgm:pt>
    <dgm:pt modelId="{6D7CC6AD-185C-4FB0-AF64-1E267F3FE881}" type="parTrans" cxnId="{86C331D9-6FAD-48DF-8414-E8ACAEABF250}">
      <dgm:prSet/>
      <dgm:spPr/>
      <dgm:t>
        <a:bodyPr/>
        <a:lstStyle/>
        <a:p>
          <a:endParaRPr lang="en-US"/>
        </a:p>
      </dgm:t>
    </dgm:pt>
    <dgm:pt modelId="{9905672E-2241-44E8-A1AA-A68A656B5AFD}" type="sibTrans" cxnId="{86C331D9-6FAD-48DF-8414-E8ACAEABF250}">
      <dgm:prSet/>
      <dgm:spPr/>
      <dgm:t>
        <a:bodyPr/>
        <a:lstStyle/>
        <a:p>
          <a:endParaRPr lang="en-US"/>
        </a:p>
      </dgm:t>
    </dgm:pt>
    <dgm:pt modelId="{E0B287BA-414E-4BD1-85A3-BC4279387A96}">
      <dgm:prSet phldrT="[Text]"/>
      <dgm:spPr/>
      <dgm:t>
        <a:bodyPr/>
        <a:lstStyle/>
        <a:p>
          <a:r>
            <a:rPr lang="en-US" b="1">
              <a:latin typeface="Open Sans"/>
              <a:ea typeface="Open Sans"/>
              <a:cs typeface="Open Sans"/>
            </a:rPr>
            <a:t>Retain current employees</a:t>
          </a:r>
        </a:p>
      </dgm:t>
    </dgm:pt>
    <dgm:pt modelId="{5EB74343-B5AA-4573-A5AE-908697F357D5}" type="parTrans" cxnId="{1317109C-17D3-4BFA-85F5-5518D350EBC7}">
      <dgm:prSet/>
      <dgm:spPr/>
      <dgm:t>
        <a:bodyPr/>
        <a:lstStyle/>
        <a:p>
          <a:endParaRPr lang="en-US"/>
        </a:p>
      </dgm:t>
    </dgm:pt>
    <dgm:pt modelId="{197D4ACF-E066-4038-BE1A-741D6F99E3B0}" type="sibTrans" cxnId="{1317109C-17D3-4BFA-85F5-5518D350EBC7}">
      <dgm:prSet/>
      <dgm:spPr/>
      <dgm:t>
        <a:bodyPr/>
        <a:lstStyle/>
        <a:p>
          <a:endParaRPr lang="en-US"/>
        </a:p>
      </dgm:t>
    </dgm:pt>
    <dgm:pt modelId="{BA20360C-F149-44B7-9192-13B2E26B59F5}">
      <dgm:prSet/>
      <dgm:spPr/>
      <dgm:t>
        <a:bodyPr/>
        <a:lstStyle/>
        <a:p>
          <a:r>
            <a:rPr lang="en-US" b="1">
              <a:latin typeface="Open Sans"/>
              <a:ea typeface="Open Sans"/>
              <a:cs typeface="Open Sans"/>
            </a:rPr>
            <a:t>Recruit and retain interns</a:t>
          </a:r>
        </a:p>
      </dgm:t>
    </dgm:pt>
    <dgm:pt modelId="{E5F841E7-3D15-4204-B695-593DA0383F99}" type="parTrans" cxnId="{EDE4FEBE-14D2-42FA-AEA2-EB3E92DA9000}">
      <dgm:prSet/>
      <dgm:spPr/>
      <dgm:t>
        <a:bodyPr/>
        <a:lstStyle/>
        <a:p>
          <a:endParaRPr lang="en-US"/>
        </a:p>
      </dgm:t>
    </dgm:pt>
    <dgm:pt modelId="{36688237-DA65-4073-932E-A5B463ADFBBD}" type="sibTrans" cxnId="{EDE4FEBE-14D2-42FA-AEA2-EB3E92DA9000}">
      <dgm:prSet/>
      <dgm:spPr/>
      <dgm:t>
        <a:bodyPr/>
        <a:lstStyle/>
        <a:p>
          <a:endParaRPr lang="en-US"/>
        </a:p>
      </dgm:t>
    </dgm:pt>
    <dgm:pt modelId="{416DD05B-E1C4-4761-95A9-A2AD68667961}" type="pres">
      <dgm:prSet presAssocID="{F22E2586-1CE4-4954-ACE9-B740945E3744}" presName="CompostProcess" presStyleCnt="0">
        <dgm:presLayoutVars>
          <dgm:dir/>
          <dgm:resizeHandles val="exact"/>
        </dgm:presLayoutVars>
      </dgm:prSet>
      <dgm:spPr/>
    </dgm:pt>
    <dgm:pt modelId="{52890E36-A014-43E8-B4D7-817F49CAB13F}" type="pres">
      <dgm:prSet presAssocID="{F22E2586-1CE4-4954-ACE9-B740945E3744}" presName="arrow" presStyleLbl="bgShp" presStyleIdx="0" presStyleCnt="1" custLinFactNeighborX="-17891" custLinFactNeighborY="-32229"/>
      <dgm:spPr/>
    </dgm:pt>
    <dgm:pt modelId="{543E5EFD-2111-4113-A2C3-3DBD0B5D6B9E}" type="pres">
      <dgm:prSet presAssocID="{F22E2586-1CE4-4954-ACE9-B740945E3744}" presName="linearProcess" presStyleCnt="0"/>
      <dgm:spPr/>
    </dgm:pt>
    <dgm:pt modelId="{CB63BCE0-5630-43B7-B9F0-3CAFB6A39D65}" type="pres">
      <dgm:prSet presAssocID="{BA77039F-542C-499F-9E25-3569FF3B00B3}" presName="textNode" presStyleLbl="node1" presStyleIdx="0" presStyleCnt="4">
        <dgm:presLayoutVars>
          <dgm:bulletEnabled val="1"/>
        </dgm:presLayoutVars>
      </dgm:prSet>
      <dgm:spPr/>
    </dgm:pt>
    <dgm:pt modelId="{C48926ED-EEA9-4DA7-B706-528D9F657B28}" type="pres">
      <dgm:prSet presAssocID="{46FA39C0-EA93-4F43-86BD-30A7D21FBE30}" presName="sibTrans" presStyleCnt="0"/>
      <dgm:spPr/>
    </dgm:pt>
    <dgm:pt modelId="{5B44135D-9C89-4BAD-AE34-5803D79EE6AA}" type="pres">
      <dgm:prSet presAssocID="{BA20360C-F149-44B7-9192-13B2E26B59F5}" presName="textNode" presStyleLbl="node1" presStyleIdx="1" presStyleCnt="4">
        <dgm:presLayoutVars>
          <dgm:bulletEnabled val="1"/>
        </dgm:presLayoutVars>
      </dgm:prSet>
      <dgm:spPr/>
    </dgm:pt>
    <dgm:pt modelId="{30A3A93F-CC5F-4646-B0E8-45A0DFB5B5F6}" type="pres">
      <dgm:prSet presAssocID="{36688237-DA65-4073-932E-A5B463ADFBBD}" presName="sibTrans" presStyleCnt="0"/>
      <dgm:spPr/>
    </dgm:pt>
    <dgm:pt modelId="{8F6FF87D-5571-4E57-BA21-AB20C22C650D}" type="pres">
      <dgm:prSet presAssocID="{95DB099F-8D13-45E5-A1E9-2A8CA2028D49}" presName="textNode" presStyleLbl="node1" presStyleIdx="2" presStyleCnt="4">
        <dgm:presLayoutVars>
          <dgm:bulletEnabled val="1"/>
        </dgm:presLayoutVars>
      </dgm:prSet>
      <dgm:spPr/>
    </dgm:pt>
    <dgm:pt modelId="{6516DA32-08B5-4F84-87BE-CB83754051F5}" type="pres">
      <dgm:prSet presAssocID="{9905672E-2241-44E8-A1AA-A68A656B5AFD}" presName="sibTrans" presStyleCnt="0"/>
      <dgm:spPr/>
    </dgm:pt>
    <dgm:pt modelId="{4AD25BF7-7A63-4A2E-A30A-D71E4F68C499}" type="pres">
      <dgm:prSet presAssocID="{E0B287BA-414E-4BD1-85A3-BC4279387A96}" presName="textNode" presStyleLbl="node1" presStyleIdx="3" presStyleCnt="4">
        <dgm:presLayoutVars>
          <dgm:bulletEnabled val="1"/>
        </dgm:presLayoutVars>
      </dgm:prSet>
      <dgm:spPr/>
    </dgm:pt>
  </dgm:ptLst>
  <dgm:cxnLst>
    <dgm:cxn modelId="{C3849645-BA01-46B6-844D-335F4FD9FF6B}" type="presOf" srcId="{E0B287BA-414E-4BD1-85A3-BC4279387A96}" destId="{4AD25BF7-7A63-4A2E-A30A-D71E4F68C499}" srcOrd="0" destOrd="0" presId="urn:microsoft.com/office/officeart/2005/8/layout/hProcess9"/>
    <dgm:cxn modelId="{E3D3E477-B2D1-4FA4-986F-90AC1CBF5B56}" type="presOf" srcId="{95DB099F-8D13-45E5-A1E9-2A8CA2028D49}" destId="{8F6FF87D-5571-4E57-BA21-AB20C22C650D}" srcOrd="0" destOrd="0" presId="urn:microsoft.com/office/officeart/2005/8/layout/hProcess9"/>
    <dgm:cxn modelId="{1317109C-17D3-4BFA-85F5-5518D350EBC7}" srcId="{F22E2586-1CE4-4954-ACE9-B740945E3744}" destId="{E0B287BA-414E-4BD1-85A3-BC4279387A96}" srcOrd="3" destOrd="0" parTransId="{5EB74343-B5AA-4573-A5AE-908697F357D5}" sibTransId="{197D4ACF-E066-4038-BE1A-741D6F99E3B0}"/>
    <dgm:cxn modelId="{0117E4B5-2C72-4E54-AD2A-400789B078AE}" type="presOf" srcId="{BA77039F-542C-499F-9E25-3569FF3B00B3}" destId="{CB63BCE0-5630-43B7-B9F0-3CAFB6A39D65}" srcOrd="0" destOrd="0" presId="urn:microsoft.com/office/officeart/2005/8/layout/hProcess9"/>
    <dgm:cxn modelId="{3D3739BD-F80E-4A4C-8A0F-BF7CF060BB69}" srcId="{F22E2586-1CE4-4954-ACE9-B740945E3744}" destId="{BA77039F-542C-499F-9E25-3569FF3B00B3}" srcOrd="0" destOrd="0" parTransId="{389D4F83-D217-43B5-B4EE-A3FEC3071B6D}" sibTransId="{46FA39C0-EA93-4F43-86BD-30A7D21FBE30}"/>
    <dgm:cxn modelId="{EDE4FEBE-14D2-42FA-AEA2-EB3E92DA9000}" srcId="{F22E2586-1CE4-4954-ACE9-B740945E3744}" destId="{BA20360C-F149-44B7-9192-13B2E26B59F5}" srcOrd="1" destOrd="0" parTransId="{E5F841E7-3D15-4204-B695-593DA0383F99}" sibTransId="{36688237-DA65-4073-932E-A5B463ADFBBD}"/>
    <dgm:cxn modelId="{BECC25D6-D8E9-41B3-A037-C694BEC5281D}" type="presOf" srcId="{BA20360C-F149-44B7-9192-13B2E26B59F5}" destId="{5B44135D-9C89-4BAD-AE34-5803D79EE6AA}" srcOrd="0" destOrd="0" presId="urn:microsoft.com/office/officeart/2005/8/layout/hProcess9"/>
    <dgm:cxn modelId="{86C331D9-6FAD-48DF-8414-E8ACAEABF250}" srcId="{F22E2586-1CE4-4954-ACE9-B740945E3744}" destId="{95DB099F-8D13-45E5-A1E9-2A8CA2028D49}" srcOrd="2" destOrd="0" parTransId="{6D7CC6AD-185C-4FB0-AF64-1E267F3FE881}" sibTransId="{9905672E-2241-44E8-A1AA-A68A656B5AFD}"/>
    <dgm:cxn modelId="{392B39F9-9E7B-43F7-B54D-B4D36D7776AC}" type="presOf" srcId="{F22E2586-1CE4-4954-ACE9-B740945E3744}" destId="{416DD05B-E1C4-4761-95A9-A2AD68667961}" srcOrd="0" destOrd="0" presId="urn:microsoft.com/office/officeart/2005/8/layout/hProcess9"/>
    <dgm:cxn modelId="{E786D63A-59E3-4DC2-A31E-EF9D44E0A6C6}" type="presParOf" srcId="{416DD05B-E1C4-4761-95A9-A2AD68667961}" destId="{52890E36-A014-43E8-B4D7-817F49CAB13F}" srcOrd="0" destOrd="0" presId="urn:microsoft.com/office/officeart/2005/8/layout/hProcess9"/>
    <dgm:cxn modelId="{98FDB32A-95DD-4048-8AF7-0BC7AC29E2C5}" type="presParOf" srcId="{416DD05B-E1C4-4761-95A9-A2AD68667961}" destId="{543E5EFD-2111-4113-A2C3-3DBD0B5D6B9E}" srcOrd="1" destOrd="0" presId="urn:microsoft.com/office/officeart/2005/8/layout/hProcess9"/>
    <dgm:cxn modelId="{733AD985-109D-4B05-AF29-BF81B1B76F2B}" type="presParOf" srcId="{543E5EFD-2111-4113-A2C3-3DBD0B5D6B9E}" destId="{CB63BCE0-5630-43B7-B9F0-3CAFB6A39D65}" srcOrd="0" destOrd="0" presId="urn:microsoft.com/office/officeart/2005/8/layout/hProcess9"/>
    <dgm:cxn modelId="{169244E6-C291-40C3-9C9B-403D921F18AC}" type="presParOf" srcId="{543E5EFD-2111-4113-A2C3-3DBD0B5D6B9E}" destId="{C48926ED-EEA9-4DA7-B706-528D9F657B28}" srcOrd="1" destOrd="0" presId="urn:microsoft.com/office/officeart/2005/8/layout/hProcess9"/>
    <dgm:cxn modelId="{612BF37D-0992-44D9-82EE-8881C7712C00}" type="presParOf" srcId="{543E5EFD-2111-4113-A2C3-3DBD0B5D6B9E}" destId="{5B44135D-9C89-4BAD-AE34-5803D79EE6AA}" srcOrd="2" destOrd="0" presId="urn:microsoft.com/office/officeart/2005/8/layout/hProcess9"/>
    <dgm:cxn modelId="{E2E31A12-751F-4A3F-81D5-F8C69DF1871C}" type="presParOf" srcId="{543E5EFD-2111-4113-A2C3-3DBD0B5D6B9E}" destId="{30A3A93F-CC5F-4646-B0E8-45A0DFB5B5F6}" srcOrd="3" destOrd="0" presId="urn:microsoft.com/office/officeart/2005/8/layout/hProcess9"/>
    <dgm:cxn modelId="{BE986F55-415B-4A64-AAAF-77C8E985AC70}" type="presParOf" srcId="{543E5EFD-2111-4113-A2C3-3DBD0B5D6B9E}" destId="{8F6FF87D-5571-4E57-BA21-AB20C22C650D}" srcOrd="4" destOrd="0" presId="urn:microsoft.com/office/officeart/2005/8/layout/hProcess9"/>
    <dgm:cxn modelId="{DA27517D-18B2-49C8-A288-805B599E2C0A}" type="presParOf" srcId="{543E5EFD-2111-4113-A2C3-3DBD0B5D6B9E}" destId="{6516DA32-08B5-4F84-87BE-CB83754051F5}" srcOrd="5" destOrd="0" presId="urn:microsoft.com/office/officeart/2005/8/layout/hProcess9"/>
    <dgm:cxn modelId="{35E21DF3-BE5C-490E-A5F5-0A09C7E40180}" type="presParOf" srcId="{543E5EFD-2111-4113-A2C3-3DBD0B5D6B9E}" destId="{4AD25BF7-7A63-4A2E-A30A-D71E4F68C499}"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BAA53-8ED5-4A32-AE24-A26A5003B7B7}">
      <dsp:nvSpPr>
        <dsp:cNvPr id="0" name=""/>
        <dsp:cNvSpPr/>
      </dsp:nvSpPr>
      <dsp:spPr>
        <a:xfrm>
          <a:off x="1230" y="0"/>
          <a:ext cx="3199303" cy="568358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b="1" kern="1200">
              <a:latin typeface="Open Sans"/>
              <a:ea typeface="Open Sans"/>
              <a:cs typeface="Open Sans"/>
            </a:rPr>
            <a:t>School Counselors</a:t>
          </a:r>
        </a:p>
      </dsp:txBody>
      <dsp:txXfrm>
        <a:off x="1230" y="0"/>
        <a:ext cx="3199303" cy="1705074"/>
      </dsp:txXfrm>
    </dsp:sp>
    <dsp:sp modelId="{61248051-62DE-4521-BD0E-71616B6CAF68}">
      <dsp:nvSpPr>
        <dsp:cNvPr id="0" name=""/>
        <dsp:cNvSpPr/>
      </dsp:nvSpPr>
      <dsp:spPr>
        <a:xfrm>
          <a:off x="321160" y="1705074"/>
          <a:ext cx="2559442" cy="3694328"/>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380" tIns="89535" rIns="119380" bIns="89535" numCol="1" spcCol="1270" anchor="ctr" anchorCtr="0">
          <a:noAutofit/>
        </a:bodyPr>
        <a:lstStyle/>
        <a:p>
          <a:pPr marL="0" lvl="0" indent="0" algn="ctr" defTabSz="2089150" rtl="0">
            <a:lnSpc>
              <a:spcPct val="90000"/>
            </a:lnSpc>
            <a:spcBef>
              <a:spcPct val="0"/>
            </a:spcBef>
            <a:spcAft>
              <a:spcPct val="35000"/>
            </a:spcAft>
            <a:buNone/>
          </a:pPr>
          <a:r>
            <a:rPr lang="en-US" sz="4700" b="1" kern="1200">
              <a:latin typeface="Open Sans"/>
              <a:ea typeface="Open Sans"/>
              <a:cs typeface="Open Sans"/>
            </a:rPr>
            <a:t>23 Interns</a:t>
          </a:r>
        </a:p>
      </dsp:txBody>
      <dsp:txXfrm>
        <a:off x="396123" y="1780037"/>
        <a:ext cx="2409516" cy="3544402"/>
      </dsp:txXfrm>
    </dsp:sp>
    <dsp:sp modelId="{46641B73-6CEE-4D32-9E4A-29373D8C9A82}">
      <dsp:nvSpPr>
        <dsp:cNvPr id="0" name=""/>
        <dsp:cNvSpPr/>
      </dsp:nvSpPr>
      <dsp:spPr>
        <a:xfrm>
          <a:off x="3440481" y="0"/>
          <a:ext cx="3199303" cy="568358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b="1" kern="1200">
              <a:latin typeface="Open Sans"/>
              <a:ea typeface="Open Sans"/>
              <a:cs typeface="Open Sans"/>
            </a:rPr>
            <a:t>School Psychologists</a:t>
          </a:r>
        </a:p>
      </dsp:txBody>
      <dsp:txXfrm>
        <a:off x="3440481" y="0"/>
        <a:ext cx="3199303" cy="1705074"/>
      </dsp:txXfrm>
    </dsp:sp>
    <dsp:sp modelId="{FBAAC896-E427-45D2-93B6-F69C193D295F}">
      <dsp:nvSpPr>
        <dsp:cNvPr id="0" name=""/>
        <dsp:cNvSpPr/>
      </dsp:nvSpPr>
      <dsp:spPr>
        <a:xfrm>
          <a:off x="3760411" y="1705074"/>
          <a:ext cx="2559442" cy="3694328"/>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380" tIns="89535" rIns="119380" bIns="89535" numCol="1" spcCol="1270" anchor="ctr" anchorCtr="0">
          <a:noAutofit/>
        </a:bodyPr>
        <a:lstStyle/>
        <a:p>
          <a:pPr marL="0" lvl="0" indent="0" algn="ctr" defTabSz="2089150" rtl="0">
            <a:lnSpc>
              <a:spcPct val="90000"/>
            </a:lnSpc>
            <a:spcBef>
              <a:spcPct val="0"/>
            </a:spcBef>
            <a:spcAft>
              <a:spcPct val="35000"/>
            </a:spcAft>
            <a:buNone/>
          </a:pPr>
          <a:r>
            <a:rPr lang="en-US" sz="4700" b="1" kern="1200">
              <a:latin typeface="Open Sans"/>
              <a:ea typeface="Open Sans"/>
              <a:cs typeface="Open Sans"/>
            </a:rPr>
            <a:t>17 Interns</a:t>
          </a:r>
        </a:p>
      </dsp:txBody>
      <dsp:txXfrm>
        <a:off x="3835374" y="1780037"/>
        <a:ext cx="2409516" cy="3544402"/>
      </dsp:txXfrm>
    </dsp:sp>
    <dsp:sp modelId="{A7D0C1DA-DB59-445B-B2C4-A0C2E5678B8C}">
      <dsp:nvSpPr>
        <dsp:cNvPr id="0" name=""/>
        <dsp:cNvSpPr/>
      </dsp:nvSpPr>
      <dsp:spPr>
        <a:xfrm>
          <a:off x="6879732" y="0"/>
          <a:ext cx="3199303" cy="568358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b="1" kern="1200">
              <a:latin typeface="Open Sans"/>
              <a:ea typeface="Open Sans"/>
              <a:cs typeface="Open Sans"/>
            </a:rPr>
            <a:t>School Social Workers</a:t>
          </a:r>
        </a:p>
      </dsp:txBody>
      <dsp:txXfrm>
        <a:off x="6879732" y="0"/>
        <a:ext cx="3199303" cy="1705074"/>
      </dsp:txXfrm>
    </dsp:sp>
    <dsp:sp modelId="{16ABF80D-8856-448E-AD7F-C0527190907C}">
      <dsp:nvSpPr>
        <dsp:cNvPr id="0" name=""/>
        <dsp:cNvSpPr/>
      </dsp:nvSpPr>
      <dsp:spPr>
        <a:xfrm>
          <a:off x="7199662" y="1705074"/>
          <a:ext cx="2559442" cy="3694328"/>
        </a:xfrm>
        <a:prstGeom prst="roundRect">
          <a:avLst>
            <a:gd name="adj" fmla="val 100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9380" tIns="89535" rIns="119380" bIns="89535" numCol="1" spcCol="1270" anchor="ctr" anchorCtr="0">
          <a:noAutofit/>
        </a:bodyPr>
        <a:lstStyle/>
        <a:p>
          <a:pPr marL="0" lvl="0" indent="0" algn="ctr" defTabSz="2089150" rtl="0">
            <a:lnSpc>
              <a:spcPct val="90000"/>
            </a:lnSpc>
            <a:spcBef>
              <a:spcPct val="0"/>
            </a:spcBef>
            <a:spcAft>
              <a:spcPct val="35000"/>
            </a:spcAft>
            <a:buNone/>
          </a:pPr>
          <a:r>
            <a:rPr lang="en-US" sz="4700" b="1" kern="1200">
              <a:latin typeface="Open Sans"/>
              <a:ea typeface="Open Sans"/>
              <a:cs typeface="Open Sans"/>
            </a:rPr>
            <a:t>16 Interns</a:t>
          </a:r>
        </a:p>
      </dsp:txBody>
      <dsp:txXfrm>
        <a:off x="7274625" y="1780037"/>
        <a:ext cx="2409516" cy="35444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3F6CA-8376-48A8-8615-4487999ABA74}">
      <dsp:nvSpPr>
        <dsp:cNvPr id="0" name=""/>
        <dsp:cNvSpPr/>
      </dsp:nvSpPr>
      <dsp:spPr>
        <a:xfrm>
          <a:off x="1485" y="1415877"/>
          <a:ext cx="2966846" cy="118673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Open Sans"/>
              <a:ea typeface="Open Sans"/>
              <a:cs typeface="Open Sans"/>
            </a:rPr>
            <a:t>School Counselors</a:t>
          </a:r>
        </a:p>
      </dsp:txBody>
      <dsp:txXfrm>
        <a:off x="594854" y="1415877"/>
        <a:ext cx="1780108" cy="1186738"/>
      </dsp:txXfrm>
    </dsp:sp>
    <dsp:sp modelId="{9B32B9A1-AD7B-490A-A53F-B23496A01EE0}">
      <dsp:nvSpPr>
        <dsp:cNvPr id="0" name=""/>
        <dsp:cNvSpPr/>
      </dsp:nvSpPr>
      <dsp:spPr>
        <a:xfrm>
          <a:off x="2582642" y="1516750"/>
          <a:ext cx="2462482" cy="98499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a:latin typeface="Open Sans"/>
              <a:ea typeface="Open Sans"/>
              <a:cs typeface="Open Sans"/>
            </a:rPr>
            <a:t>Recruitment</a:t>
          </a:r>
        </a:p>
      </dsp:txBody>
      <dsp:txXfrm>
        <a:off x="3075138" y="1516750"/>
        <a:ext cx="1477490" cy="984992"/>
      </dsp:txXfrm>
    </dsp:sp>
    <dsp:sp modelId="{8526C21D-2BD6-4D14-B85B-D9A6D42378B3}">
      <dsp:nvSpPr>
        <dsp:cNvPr id="0" name=""/>
        <dsp:cNvSpPr/>
      </dsp:nvSpPr>
      <dsp:spPr>
        <a:xfrm>
          <a:off x="4700376" y="1516750"/>
          <a:ext cx="2462482" cy="98499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a:latin typeface="Open Sans"/>
              <a:ea typeface="Open Sans"/>
              <a:cs typeface="Open Sans"/>
            </a:rPr>
            <a:t>17</a:t>
          </a:r>
        </a:p>
      </dsp:txBody>
      <dsp:txXfrm>
        <a:off x="5192872" y="1516750"/>
        <a:ext cx="1477490" cy="984992"/>
      </dsp:txXfrm>
    </dsp:sp>
    <dsp:sp modelId="{4F89A1AD-92C4-4C61-B8D4-A78829F87A88}">
      <dsp:nvSpPr>
        <dsp:cNvPr id="0" name=""/>
        <dsp:cNvSpPr/>
      </dsp:nvSpPr>
      <dsp:spPr>
        <a:xfrm>
          <a:off x="1485" y="2768759"/>
          <a:ext cx="2966846" cy="118673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Open Sans"/>
              <a:ea typeface="Open Sans"/>
              <a:cs typeface="Open Sans"/>
            </a:rPr>
            <a:t>School Psychologists</a:t>
          </a:r>
        </a:p>
      </dsp:txBody>
      <dsp:txXfrm>
        <a:off x="594854" y="2768759"/>
        <a:ext cx="1780108" cy="1186738"/>
      </dsp:txXfrm>
    </dsp:sp>
    <dsp:sp modelId="{D40A3127-F0D3-4001-AF4E-9F933F58E3C7}">
      <dsp:nvSpPr>
        <dsp:cNvPr id="0" name=""/>
        <dsp:cNvSpPr/>
      </dsp:nvSpPr>
      <dsp:spPr>
        <a:xfrm>
          <a:off x="2582642" y="2869632"/>
          <a:ext cx="2462482" cy="98499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a:latin typeface="Open Sans"/>
              <a:ea typeface="Open Sans"/>
              <a:cs typeface="Open Sans"/>
            </a:rPr>
            <a:t>Recruitment</a:t>
          </a:r>
        </a:p>
      </dsp:txBody>
      <dsp:txXfrm>
        <a:off x="3075138" y="2869632"/>
        <a:ext cx="1477490" cy="984992"/>
      </dsp:txXfrm>
    </dsp:sp>
    <dsp:sp modelId="{1AF3E5BE-8A1F-461F-A481-3516D48E5952}">
      <dsp:nvSpPr>
        <dsp:cNvPr id="0" name=""/>
        <dsp:cNvSpPr/>
      </dsp:nvSpPr>
      <dsp:spPr>
        <a:xfrm>
          <a:off x="4700376" y="2869632"/>
          <a:ext cx="2462482" cy="98499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a:latin typeface="Open Sans"/>
              <a:ea typeface="Open Sans"/>
              <a:cs typeface="Open Sans"/>
            </a:rPr>
            <a:t>18</a:t>
          </a:r>
        </a:p>
      </dsp:txBody>
      <dsp:txXfrm>
        <a:off x="5192872" y="2869632"/>
        <a:ext cx="1477490" cy="984992"/>
      </dsp:txXfrm>
    </dsp:sp>
    <dsp:sp modelId="{75F52B76-36A1-44C8-8491-5BEEA1D5CB43}">
      <dsp:nvSpPr>
        <dsp:cNvPr id="0" name=""/>
        <dsp:cNvSpPr/>
      </dsp:nvSpPr>
      <dsp:spPr>
        <a:xfrm>
          <a:off x="6818111" y="2869632"/>
          <a:ext cx="2462482" cy="98499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a:latin typeface="Open Sans"/>
              <a:ea typeface="Open Sans"/>
              <a:cs typeface="Open Sans"/>
            </a:rPr>
            <a:t>Retention</a:t>
          </a:r>
        </a:p>
      </dsp:txBody>
      <dsp:txXfrm>
        <a:off x="7310607" y="2869632"/>
        <a:ext cx="1477490" cy="984992"/>
      </dsp:txXfrm>
    </dsp:sp>
    <dsp:sp modelId="{ECA196D0-7000-4B4F-8120-48530ECCF8E3}">
      <dsp:nvSpPr>
        <dsp:cNvPr id="0" name=""/>
        <dsp:cNvSpPr/>
      </dsp:nvSpPr>
      <dsp:spPr>
        <a:xfrm>
          <a:off x="8935846" y="2869632"/>
          <a:ext cx="2462482" cy="98499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a:latin typeface="Open Sans"/>
              <a:ea typeface="Open Sans"/>
              <a:cs typeface="Open Sans"/>
            </a:rPr>
            <a:t>79</a:t>
          </a:r>
        </a:p>
      </dsp:txBody>
      <dsp:txXfrm>
        <a:off x="9428342" y="2869632"/>
        <a:ext cx="1477490" cy="984992"/>
      </dsp:txXfrm>
    </dsp:sp>
    <dsp:sp modelId="{6617DD80-B83A-44AC-9806-59DC1EA3A376}">
      <dsp:nvSpPr>
        <dsp:cNvPr id="0" name=""/>
        <dsp:cNvSpPr/>
      </dsp:nvSpPr>
      <dsp:spPr>
        <a:xfrm>
          <a:off x="1485" y="4121641"/>
          <a:ext cx="2966846" cy="118673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Open Sans"/>
              <a:ea typeface="Open Sans"/>
              <a:cs typeface="Open Sans"/>
            </a:rPr>
            <a:t>School Social Workers</a:t>
          </a:r>
        </a:p>
      </dsp:txBody>
      <dsp:txXfrm>
        <a:off x="594854" y="4121641"/>
        <a:ext cx="1780108" cy="1186738"/>
      </dsp:txXfrm>
    </dsp:sp>
    <dsp:sp modelId="{0C4D4862-6682-4170-B4B5-57E6C73EDE29}">
      <dsp:nvSpPr>
        <dsp:cNvPr id="0" name=""/>
        <dsp:cNvSpPr/>
      </dsp:nvSpPr>
      <dsp:spPr>
        <a:xfrm>
          <a:off x="2582642" y="4222513"/>
          <a:ext cx="2462482" cy="98499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a:latin typeface="Open Sans"/>
              <a:ea typeface="Open Sans"/>
              <a:cs typeface="Open Sans"/>
            </a:rPr>
            <a:t>Recruitment</a:t>
          </a:r>
        </a:p>
      </dsp:txBody>
      <dsp:txXfrm>
        <a:off x="3075138" y="4222513"/>
        <a:ext cx="1477490" cy="984992"/>
      </dsp:txXfrm>
    </dsp:sp>
    <dsp:sp modelId="{B2BBCC10-0AB7-4453-8BA9-7D2E13563E71}">
      <dsp:nvSpPr>
        <dsp:cNvPr id="0" name=""/>
        <dsp:cNvSpPr/>
      </dsp:nvSpPr>
      <dsp:spPr>
        <a:xfrm>
          <a:off x="4700376" y="4222513"/>
          <a:ext cx="2462482" cy="98499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a:latin typeface="Open Sans"/>
              <a:ea typeface="Open Sans"/>
              <a:cs typeface="Open Sans"/>
            </a:rPr>
            <a:t>4</a:t>
          </a:r>
        </a:p>
      </dsp:txBody>
      <dsp:txXfrm>
        <a:off x="5192872" y="4222513"/>
        <a:ext cx="1477490" cy="9849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90E36-A014-43E8-B4D7-817F49CAB13F}">
      <dsp:nvSpPr>
        <dsp:cNvPr id="0" name=""/>
        <dsp:cNvSpPr/>
      </dsp:nvSpPr>
      <dsp:spPr>
        <a:xfrm>
          <a:off x="0" y="0"/>
          <a:ext cx="8980831" cy="5777749"/>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63BCE0-5630-43B7-B9F0-3CAFB6A39D65}">
      <dsp:nvSpPr>
        <dsp:cNvPr id="0" name=""/>
        <dsp:cNvSpPr/>
      </dsp:nvSpPr>
      <dsp:spPr>
        <a:xfrm>
          <a:off x="5288" y="1733324"/>
          <a:ext cx="2543399" cy="231110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Open Sans"/>
              <a:ea typeface="Open Sans"/>
              <a:cs typeface="Open Sans"/>
            </a:rPr>
            <a:t>Recruit currently licensed professionals</a:t>
          </a:r>
        </a:p>
      </dsp:txBody>
      <dsp:txXfrm>
        <a:off x="118107" y="1846143"/>
        <a:ext cx="2317761" cy="2085462"/>
      </dsp:txXfrm>
    </dsp:sp>
    <dsp:sp modelId="{5B44135D-9C89-4BAD-AE34-5803D79EE6AA}">
      <dsp:nvSpPr>
        <dsp:cNvPr id="0" name=""/>
        <dsp:cNvSpPr/>
      </dsp:nvSpPr>
      <dsp:spPr>
        <a:xfrm>
          <a:off x="2675857" y="1733324"/>
          <a:ext cx="2543399" cy="231110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Open Sans"/>
              <a:ea typeface="Open Sans"/>
              <a:cs typeface="Open Sans"/>
            </a:rPr>
            <a:t>Recruit and retain interns</a:t>
          </a:r>
        </a:p>
      </dsp:txBody>
      <dsp:txXfrm>
        <a:off x="2788676" y="1846143"/>
        <a:ext cx="2317761" cy="2085462"/>
      </dsp:txXfrm>
    </dsp:sp>
    <dsp:sp modelId="{8F6FF87D-5571-4E57-BA21-AB20C22C650D}">
      <dsp:nvSpPr>
        <dsp:cNvPr id="0" name=""/>
        <dsp:cNvSpPr/>
      </dsp:nvSpPr>
      <dsp:spPr>
        <a:xfrm>
          <a:off x="5346426" y="1733324"/>
          <a:ext cx="2543399" cy="231110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Open Sans"/>
              <a:ea typeface="Open Sans"/>
              <a:cs typeface="Open Sans"/>
            </a:rPr>
            <a:t>Grow your own for school psychologists</a:t>
          </a:r>
        </a:p>
      </dsp:txBody>
      <dsp:txXfrm>
        <a:off x="5459245" y="1846143"/>
        <a:ext cx="2317761" cy="2085462"/>
      </dsp:txXfrm>
    </dsp:sp>
    <dsp:sp modelId="{4AD25BF7-7A63-4A2E-A30A-D71E4F68C499}">
      <dsp:nvSpPr>
        <dsp:cNvPr id="0" name=""/>
        <dsp:cNvSpPr/>
      </dsp:nvSpPr>
      <dsp:spPr>
        <a:xfrm>
          <a:off x="8016996" y="1733324"/>
          <a:ext cx="2543399" cy="2311100"/>
        </a:xfrm>
        <a:prstGeom prst="round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Open Sans"/>
              <a:ea typeface="Open Sans"/>
              <a:cs typeface="Open Sans"/>
            </a:rPr>
            <a:t>Retain current employees</a:t>
          </a:r>
        </a:p>
      </dsp:txBody>
      <dsp:txXfrm>
        <a:off x="8129815" y="1846143"/>
        <a:ext cx="2317761" cy="208546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523" cy="471199"/>
          </a:xfrm>
          <a:prstGeom prst="rect">
            <a:avLst/>
          </a:prstGeom>
        </p:spPr>
        <p:txBody>
          <a:bodyPr vert="horz" lIns="93159" tIns="46580" rIns="93159" bIns="46580" rtlCol="0"/>
          <a:lstStyle>
            <a:lvl1pPr algn="l">
              <a:defRPr sz="1200"/>
            </a:lvl1pPr>
          </a:lstStyle>
          <a:p>
            <a:endParaRPr lang="en-US"/>
          </a:p>
        </p:txBody>
      </p:sp>
      <p:sp>
        <p:nvSpPr>
          <p:cNvPr id="3" name="Date Placeholder 2"/>
          <p:cNvSpPr>
            <a:spLocks noGrp="1"/>
          </p:cNvSpPr>
          <p:nvPr>
            <p:ph type="dt" sz="quarter" idx="1"/>
          </p:nvPr>
        </p:nvSpPr>
        <p:spPr>
          <a:xfrm>
            <a:off x="4023330" y="0"/>
            <a:ext cx="3077523" cy="471199"/>
          </a:xfrm>
          <a:prstGeom prst="rect">
            <a:avLst/>
          </a:prstGeom>
        </p:spPr>
        <p:txBody>
          <a:bodyPr vert="horz" lIns="93159" tIns="46580" rIns="93159" bIns="46580" rtlCol="0"/>
          <a:lstStyle>
            <a:lvl1pPr algn="r">
              <a:defRPr sz="1200"/>
            </a:lvl1pPr>
          </a:lstStyle>
          <a:p>
            <a:fld id="{09E7AAB4-A4D6-4647-BA66-8016F3778594}" type="datetimeFigureOut">
              <a:rPr lang="en-US" smtClean="0"/>
              <a:t>6/26/2025</a:t>
            </a:fld>
            <a:endParaRPr lang="en-US"/>
          </a:p>
        </p:txBody>
      </p:sp>
      <p:sp>
        <p:nvSpPr>
          <p:cNvPr id="4" name="Footer Placeholder 3"/>
          <p:cNvSpPr>
            <a:spLocks noGrp="1"/>
          </p:cNvSpPr>
          <p:nvPr>
            <p:ph type="ftr" sz="quarter" idx="2"/>
          </p:nvPr>
        </p:nvSpPr>
        <p:spPr>
          <a:xfrm>
            <a:off x="1" y="8917276"/>
            <a:ext cx="3077523" cy="471199"/>
          </a:xfrm>
          <a:prstGeom prst="rect">
            <a:avLst/>
          </a:prstGeom>
        </p:spPr>
        <p:txBody>
          <a:bodyPr vert="horz" lIns="93159" tIns="46580" rIns="93159" bIns="46580" rtlCol="0" anchor="b"/>
          <a:lstStyle>
            <a:lvl1pPr algn="l">
              <a:defRPr sz="1200"/>
            </a:lvl1pPr>
          </a:lstStyle>
          <a:p>
            <a:endParaRPr lang="en-US"/>
          </a:p>
        </p:txBody>
      </p:sp>
      <p:sp>
        <p:nvSpPr>
          <p:cNvPr id="5" name="Slide Number Placeholder 4"/>
          <p:cNvSpPr>
            <a:spLocks noGrp="1"/>
          </p:cNvSpPr>
          <p:nvPr>
            <p:ph type="sldNum" sz="quarter" idx="3"/>
          </p:nvPr>
        </p:nvSpPr>
        <p:spPr>
          <a:xfrm>
            <a:off x="4023330" y="8917276"/>
            <a:ext cx="3077523" cy="471199"/>
          </a:xfrm>
          <a:prstGeom prst="rect">
            <a:avLst/>
          </a:prstGeom>
        </p:spPr>
        <p:txBody>
          <a:bodyPr vert="horz" lIns="93159" tIns="46580" rIns="93159" bIns="46580" rtlCol="0" anchor="b"/>
          <a:lstStyle>
            <a:lvl1pPr algn="r">
              <a:defRPr sz="1200"/>
            </a:lvl1pPr>
          </a:lstStyle>
          <a:p>
            <a:fld id="{7875DBD9-7EB2-4FD3-9B69-CE651698D9D2}" type="slidenum">
              <a:rPr lang="en-US" smtClean="0"/>
              <a:t>‹#›</a:t>
            </a:fld>
            <a:endParaRPr lang="en-US"/>
          </a:p>
        </p:txBody>
      </p:sp>
    </p:spTree>
    <p:extLst>
      <p:ext uri="{BB962C8B-B14F-4D97-AF65-F5344CB8AC3E}">
        <p14:creationId xmlns:p14="http://schemas.microsoft.com/office/powerpoint/2010/main" val="2671822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69424"/>
          </a:xfrm>
          <a:prstGeom prst="rect">
            <a:avLst/>
          </a:prstGeom>
        </p:spPr>
        <p:txBody>
          <a:bodyPr vert="horz" lIns="94231" tIns="47115" rIns="94231" bIns="47115" rtlCol="0"/>
          <a:lstStyle>
            <a:lvl1pPr algn="l">
              <a:defRPr sz="1200">
                <a:latin typeface="Lato Light"/>
              </a:defRPr>
            </a:lvl1pPr>
          </a:lstStyle>
          <a:p>
            <a:endParaRPr lang="en-US"/>
          </a:p>
        </p:txBody>
      </p:sp>
      <p:sp>
        <p:nvSpPr>
          <p:cNvPr id="3" name="Date Placeholder 2"/>
          <p:cNvSpPr>
            <a:spLocks noGrp="1"/>
          </p:cNvSpPr>
          <p:nvPr>
            <p:ph type="dt" idx="1"/>
          </p:nvPr>
        </p:nvSpPr>
        <p:spPr>
          <a:xfrm>
            <a:off x="4023094" y="0"/>
            <a:ext cx="3077739" cy="469424"/>
          </a:xfrm>
          <a:prstGeom prst="rect">
            <a:avLst/>
          </a:prstGeom>
        </p:spPr>
        <p:txBody>
          <a:bodyPr vert="horz" lIns="94231" tIns="47115" rIns="94231" bIns="47115" rtlCol="0"/>
          <a:lstStyle>
            <a:lvl1pPr algn="r">
              <a:defRPr sz="1200">
                <a:latin typeface="Lato Light"/>
              </a:defRPr>
            </a:lvl1pPr>
          </a:lstStyle>
          <a:p>
            <a:fld id="{EFC10EE1-B198-C942-8235-326C972CBB30}" type="datetimeFigureOut">
              <a:rPr lang="en-US" smtClean="0"/>
              <a:pPr/>
              <a:t>6/25/2025</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31" tIns="47115" rIns="94231" bIns="47115"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31" tIns="47115" rIns="94231"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2"/>
            <a:ext cx="3077739" cy="469424"/>
          </a:xfrm>
          <a:prstGeom prst="rect">
            <a:avLst/>
          </a:prstGeom>
        </p:spPr>
        <p:txBody>
          <a:bodyPr vert="horz" lIns="94231" tIns="47115" rIns="94231" bIns="47115"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231" tIns="47115" rIns="94231" bIns="47115"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7109" rtl="0" eaLnBrk="1" latinLnBrk="0" hangingPunct="1">
      <a:defRPr sz="1200" kern="1200">
        <a:solidFill>
          <a:schemeClr val="tx1"/>
        </a:solidFill>
        <a:latin typeface="Lato Light"/>
        <a:ea typeface="+mn-ea"/>
        <a:cs typeface="+mn-cs"/>
      </a:defRPr>
    </a:lvl1pPr>
    <a:lvl2pPr marL="457109" algn="l" defTabSz="457109" rtl="0" eaLnBrk="1" latinLnBrk="0" hangingPunct="1">
      <a:defRPr sz="1200" kern="1200">
        <a:solidFill>
          <a:schemeClr val="tx1"/>
        </a:solidFill>
        <a:latin typeface="Lato Light"/>
        <a:ea typeface="+mn-ea"/>
        <a:cs typeface="+mn-cs"/>
      </a:defRPr>
    </a:lvl2pPr>
    <a:lvl3pPr marL="914217" algn="l" defTabSz="457109" rtl="0" eaLnBrk="1" latinLnBrk="0" hangingPunct="1">
      <a:defRPr sz="1200" kern="1200">
        <a:solidFill>
          <a:schemeClr val="tx1"/>
        </a:solidFill>
        <a:latin typeface="Lato Light"/>
        <a:ea typeface="+mn-ea"/>
        <a:cs typeface="+mn-cs"/>
      </a:defRPr>
    </a:lvl3pPr>
    <a:lvl4pPr marL="1371326" algn="l" defTabSz="457109" rtl="0" eaLnBrk="1" latinLnBrk="0" hangingPunct="1">
      <a:defRPr sz="1200" kern="1200">
        <a:solidFill>
          <a:schemeClr val="tx1"/>
        </a:solidFill>
        <a:latin typeface="Lato Light"/>
        <a:ea typeface="+mn-ea"/>
        <a:cs typeface="+mn-cs"/>
      </a:defRPr>
    </a:lvl4pPr>
    <a:lvl5pPr marL="1828434" algn="l" defTabSz="457109" rtl="0" eaLnBrk="1" latinLnBrk="0" hangingPunct="1">
      <a:defRPr sz="1200" kern="1200">
        <a:solidFill>
          <a:schemeClr val="tx1"/>
        </a:solidFill>
        <a:latin typeface="Lato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rldefense.com/v3/__https:/www.us8.list-manage.com/track/click?u=b28b453ee164f9a2e2b5057e1&amp;id=eba53dcb4d&amp;e=702c6eaff4__;!!PRtDf9A!sMM8xLhK2tuIkQMGkSZa4fHYkiv43LpiKAEnYAloj0nvm_JGvDIRn3jYLJg4nu3hdwgIUVKCNfJteGFIiXvN3tLsGxoIb7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a:p>
        </p:txBody>
      </p:sp>
    </p:spTree>
    <p:extLst>
      <p:ext uri="{BB962C8B-B14F-4D97-AF65-F5344CB8AC3E}">
        <p14:creationId xmlns:p14="http://schemas.microsoft.com/office/powerpoint/2010/main" val="65780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BS FAQ</a:t>
            </a:r>
          </a:p>
        </p:txBody>
      </p:sp>
      <p:sp>
        <p:nvSpPr>
          <p:cNvPr id="4" name="Slide Number Placeholder 3"/>
          <p:cNvSpPr>
            <a:spLocks noGrp="1"/>
          </p:cNvSpPr>
          <p:nvPr>
            <p:ph type="sldNum" sz="quarter" idx="5"/>
          </p:nvPr>
        </p:nvSpPr>
        <p:spPr/>
        <p:txBody>
          <a:bodyPr/>
          <a:lstStyle/>
          <a:p>
            <a:fld id="{006BE02D-20C0-F840-AFAC-BEA99C74FDC2}" type="slidenum">
              <a:rPr lang="en-US" smtClean="0"/>
              <a:pPr/>
              <a:t>15</a:t>
            </a:fld>
            <a:endParaRPr lang="en-US"/>
          </a:p>
        </p:txBody>
      </p:sp>
    </p:spTree>
    <p:extLst>
      <p:ext uri="{BB962C8B-B14F-4D97-AF65-F5344CB8AC3E}">
        <p14:creationId xmlns:p14="http://schemas.microsoft.com/office/powerpoint/2010/main" val="2148026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BS FAQ</a:t>
            </a:r>
          </a:p>
        </p:txBody>
      </p:sp>
      <p:sp>
        <p:nvSpPr>
          <p:cNvPr id="4" name="Slide Number Placeholder 3"/>
          <p:cNvSpPr>
            <a:spLocks noGrp="1"/>
          </p:cNvSpPr>
          <p:nvPr>
            <p:ph type="sldNum" sz="quarter" idx="5"/>
          </p:nvPr>
        </p:nvSpPr>
        <p:spPr/>
        <p:txBody>
          <a:bodyPr/>
          <a:lstStyle/>
          <a:p>
            <a:fld id="{006BE02D-20C0-F840-AFAC-BEA99C74FDC2}" type="slidenum">
              <a:rPr lang="en-US" smtClean="0"/>
              <a:pPr/>
              <a:t>16</a:t>
            </a:fld>
            <a:endParaRPr lang="en-US"/>
          </a:p>
        </p:txBody>
      </p:sp>
    </p:spTree>
    <p:extLst>
      <p:ext uri="{BB962C8B-B14F-4D97-AF65-F5344CB8AC3E}">
        <p14:creationId xmlns:p14="http://schemas.microsoft.com/office/powerpoint/2010/main" val="2877833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BS While including more steps, opportunities, and discussions are highly encouraged, these are the required steps that must be included by grade level.</a:t>
            </a:r>
          </a:p>
        </p:txBody>
      </p:sp>
      <p:sp>
        <p:nvSpPr>
          <p:cNvPr id="4" name="Slide Number Placeholder 3"/>
          <p:cNvSpPr>
            <a:spLocks noGrp="1"/>
          </p:cNvSpPr>
          <p:nvPr>
            <p:ph type="sldNum" sz="quarter" idx="5"/>
          </p:nvPr>
        </p:nvSpPr>
        <p:spPr/>
        <p:txBody>
          <a:bodyPr/>
          <a:lstStyle/>
          <a:p>
            <a:fld id="{006BE02D-20C0-F840-AFAC-BEA99C74FDC2}" type="slidenum">
              <a:rPr lang="en-US" smtClean="0"/>
              <a:pPr/>
              <a:t>17</a:t>
            </a:fld>
            <a:endParaRPr lang="en-US"/>
          </a:p>
        </p:txBody>
      </p:sp>
    </p:spTree>
    <p:extLst>
      <p:ext uri="{BB962C8B-B14F-4D97-AF65-F5344CB8AC3E}">
        <p14:creationId xmlns:p14="http://schemas.microsoft.com/office/powerpoint/2010/main" val="3364350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19</a:t>
            </a:fld>
            <a:endParaRPr lang="en-US"/>
          </a:p>
        </p:txBody>
      </p:sp>
    </p:spTree>
    <p:extLst>
      <p:ext uri="{BB962C8B-B14F-4D97-AF65-F5344CB8AC3E}">
        <p14:creationId xmlns:p14="http://schemas.microsoft.com/office/powerpoint/2010/main" val="3323050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C019B-9E93-9F70-EA81-3E1F4D63BE0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C564B1-1322-F156-54C1-901088742DFA}"/>
              </a:ext>
            </a:extLst>
          </p:cNvPr>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C343324-6D7A-05C5-FCE0-9A6FEA7372B4}"/>
              </a:ext>
            </a:extLst>
          </p:cNvPr>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BE57C6C-3B09-46E1-3738-4B372677C15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A04AD18-ED35-9F85-6B29-7CF2361AEC34}"/>
              </a:ext>
            </a:extLst>
          </p:cNvPr>
          <p:cNvSpPr>
            <a:spLocks noGrp="1"/>
          </p:cNvSpPr>
          <p:nvPr>
            <p:ph type="body" sz="quarter" idx="3"/>
          </p:nvPr>
        </p:nvSpPr>
        <p:spPr>
          <a:xfrm>
            <a:off x="914400" y="3251200"/>
            <a:ext cx="5600700" cy="3081339"/>
          </a:xfrm>
          <a:prstGeom prst="rect">
            <a:avLst/>
          </a:prstGeom>
        </p:spPr>
        <p:txBody>
          <a:bodyPr vert="horz" lIns="91440" tIns="45720" rIns="91440" bIns="45720" rtlCol="0"/>
          <a:lstStyle/>
          <a:p>
            <a:pPr marL="171450" indent="-171450">
              <a:buFont typeface="Arial" panose="020B0604020202020204" pitchFamily="34" charset="0"/>
              <a:buChar char="•"/>
            </a:pPr>
            <a:endParaRPr lang="en-US"/>
          </a:p>
        </p:txBody>
      </p:sp>
      <p:sp>
        <p:nvSpPr>
          <p:cNvPr id="6" name="Footer Placeholder 5">
            <a:extLst>
              <a:ext uri="{FF2B5EF4-FFF2-40B4-BE49-F238E27FC236}">
                <a16:creationId xmlns:a16="http://schemas.microsoft.com/office/drawing/2014/main" id="{3767C220-9838-8F25-10D4-3DC1E4C178EA}"/>
              </a:ext>
            </a:extLst>
          </p:cNvPr>
          <p:cNvSpPr>
            <a:spLocks noGrp="1"/>
          </p:cNvSpPr>
          <p:nvPr>
            <p:ph type="ftr" sz="quarter" idx="4"/>
          </p:nvPr>
        </p:nvSpPr>
        <p:spPr>
          <a:xfrm>
            <a:off x="0" y="6502404"/>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311018F-6721-33D4-CE19-69C6348D15A9}"/>
              </a:ext>
            </a:extLst>
          </p:cNvPr>
          <p:cNvSpPr>
            <a:spLocks noGrp="1"/>
          </p:cNvSpPr>
          <p:nvPr>
            <p:ph type="sldNum" sz="quarter" idx="5"/>
          </p:nvPr>
        </p:nvSpPr>
        <p:spPr>
          <a:xfrm>
            <a:off x="5180013" y="6502404"/>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25995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3C6FD-F94E-EFAC-F562-72601E9AF40C}"/>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DF1BB5-9189-8F26-2F58-62FD344619BE}"/>
              </a:ext>
            </a:extLst>
          </p:cNvPr>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0399CB1-4360-CB85-A0BC-E600DB65EAAD}"/>
              </a:ext>
            </a:extLst>
          </p:cNvPr>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8F16756-3F67-3A26-44BC-D23AD334CCC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3DF3FA7-ECE3-99E4-4B94-F7EB84BBE5D0}"/>
              </a:ext>
            </a:extLst>
          </p:cNvPr>
          <p:cNvSpPr>
            <a:spLocks noGrp="1"/>
          </p:cNvSpPr>
          <p:nvPr>
            <p:ph type="body" sz="quarter" idx="3"/>
          </p:nvPr>
        </p:nvSpPr>
        <p:spPr>
          <a:xfrm>
            <a:off x="914400" y="3251200"/>
            <a:ext cx="5600700" cy="3081339"/>
          </a:xfrm>
          <a:prstGeom prst="rect">
            <a:avLst/>
          </a:prstGeom>
        </p:spPr>
        <p:txBody>
          <a:bodyPr vert="horz" lIns="91440" tIns="45720" rIns="91440" bIns="45720" rtlCol="0"/>
          <a:lstStyle/>
          <a:p>
            <a:pPr marL="171450" indent="-171450">
              <a:buFont typeface="Arial" panose="020B0604020202020204" pitchFamily="34" charset="0"/>
              <a:buChar char="•"/>
            </a:pPr>
            <a:endParaRPr lang="en-US"/>
          </a:p>
        </p:txBody>
      </p:sp>
      <p:sp>
        <p:nvSpPr>
          <p:cNvPr id="6" name="Footer Placeholder 5">
            <a:extLst>
              <a:ext uri="{FF2B5EF4-FFF2-40B4-BE49-F238E27FC236}">
                <a16:creationId xmlns:a16="http://schemas.microsoft.com/office/drawing/2014/main" id="{C53466A2-67E2-207E-0BEC-9A1837478A4B}"/>
              </a:ext>
            </a:extLst>
          </p:cNvPr>
          <p:cNvSpPr>
            <a:spLocks noGrp="1"/>
          </p:cNvSpPr>
          <p:nvPr>
            <p:ph type="ftr" sz="quarter" idx="4"/>
          </p:nvPr>
        </p:nvSpPr>
        <p:spPr>
          <a:xfrm>
            <a:off x="0" y="6502404"/>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DB06E1C-DEBE-9419-897B-08522D231B55}"/>
              </a:ext>
            </a:extLst>
          </p:cNvPr>
          <p:cNvSpPr>
            <a:spLocks noGrp="1"/>
          </p:cNvSpPr>
          <p:nvPr>
            <p:ph type="sldNum" sz="quarter" idx="5"/>
          </p:nvPr>
        </p:nvSpPr>
        <p:spPr>
          <a:xfrm>
            <a:off x="5180013" y="6502404"/>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73555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43B59-7ACB-4329-52BA-E9D74CAAF2E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13DD3A-1770-401B-7149-6A024F8C23C7}"/>
              </a:ext>
            </a:extLst>
          </p:cNvPr>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EE82182-CC1D-16E4-7396-EAA4E31FBC5B}"/>
              </a:ext>
            </a:extLst>
          </p:cNvPr>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BF2CB65-A9F7-93CD-3D99-F1AA43BA4D3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39FE03E-29F2-ED41-D480-479960ED965D}"/>
              </a:ext>
            </a:extLst>
          </p:cNvPr>
          <p:cNvSpPr>
            <a:spLocks noGrp="1"/>
          </p:cNvSpPr>
          <p:nvPr>
            <p:ph type="body" sz="quarter" idx="3"/>
          </p:nvPr>
        </p:nvSpPr>
        <p:spPr>
          <a:xfrm>
            <a:off x="914400" y="3251200"/>
            <a:ext cx="5600700" cy="3081339"/>
          </a:xfrm>
          <a:prstGeom prst="rect">
            <a:avLst/>
          </a:prstGeom>
        </p:spPr>
        <p:txBody>
          <a:bodyPr vert="horz" lIns="91440" tIns="45720" rIns="91440" bIns="45720" rtlCol="0"/>
          <a:lstStyle/>
          <a:p>
            <a:pPr marL="171450" indent="-171450">
              <a:buFont typeface="Arial" panose="020B0604020202020204" pitchFamily="34" charset="0"/>
              <a:buChar char="•"/>
            </a:pPr>
            <a:endParaRPr lang="en-US"/>
          </a:p>
        </p:txBody>
      </p:sp>
      <p:sp>
        <p:nvSpPr>
          <p:cNvPr id="6" name="Footer Placeholder 5">
            <a:extLst>
              <a:ext uri="{FF2B5EF4-FFF2-40B4-BE49-F238E27FC236}">
                <a16:creationId xmlns:a16="http://schemas.microsoft.com/office/drawing/2014/main" id="{E4E317BF-3A33-5483-1650-B5E69BCC2988}"/>
              </a:ext>
            </a:extLst>
          </p:cNvPr>
          <p:cNvSpPr>
            <a:spLocks noGrp="1"/>
          </p:cNvSpPr>
          <p:nvPr>
            <p:ph type="ftr" sz="quarter" idx="4"/>
          </p:nvPr>
        </p:nvSpPr>
        <p:spPr>
          <a:xfrm>
            <a:off x="0" y="6502404"/>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A342226-715D-8709-5D58-D6197707F910}"/>
              </a:ext>
            </a:extLst>
          </p:cNvPr>
          <p:cNvSpPr>
            <a:spLocks noGrp="1"/>
          </p:cNvSpPr>
          <p:nvPr>
            <p:ph type="sldNum" sz="quarter" idx="5"/>
          </p:nvPr>
        </p:nvSpPr>
        <p:spPr>
          <a:xfrm>
            <a:off x="5180013" y="6502404"/>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10349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BF20D-2828-3532-3BF6-BC7E53D4556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A04134-7B3D-F222-3C7E-FA11A956F9EF}"/>
              </a:ext>
            </a:extLst>
          </p:cNvPr>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200F9CD-F34D-ECB3-6EE8-90ABE63D0440}"/>
              </a:ext>
            </a:extLst>
          </p:cNvPr>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CA1F52E-0093-674C-4090-DCAD4D3C135C}"/>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4624B29-7F65-CAB0-8ACF-8A639407AECD}"/>
              </a:ext>
            </a:extLst>
          </p:cNvPr>
          <p:cNvSpPr>
            <a:spLocks noGrp="1"/>
          </p:cNvSpPr>
          <p:nvPr>
            <p:ph type="body" sz="quarter" idx="3"/>
          </p:nvPr>
        </p:nvSpPr>
        <p:spPr>
          <a:xfrm>
            <a:off x="914400" y="3251200"/>
            <a:ext cx="5543550" cy="3081339"/>
          </a:xfrm>
          <a:prstGeom prst="rect">
            <a:avLst/>
          </a:prstGeom>
        </p:spPr>
        <p:txBody>
          <a:bodyPr vert="horz" lIns="91440" tIns="45720" rIns="91440" bIns="45720" rtlCol="0"/>
          <a:lstStyle/>
          <a:p>
            <a:pPr marL="171450" indent="-171450">
              <a:buFont typeface="Arial" panose="020B0604020202020204" pitchFamily="34" charset="0"/>
              <a:buChar char="•"/>
            </a:pPr>
            <a:r>
              <a:rPr lang="en-US"/>
              <a:t>Add bullet</a:t>
            </a:r>
          </a:p>
        </p:txBody>
      </p:sp>
      <p:sp>
        <p:nvSpPr>
          <p:cNvPr id="6" name="Footer Placeholder 5">
            <a:extLst>
              <a:ext uri="{FF2B5EF4-FFF2-40B4-BE49-F238E27FC236}">
                <a16:creationId xmlns:a16="http://schemas.microsoft.com/office/drawing/2014/main" id="{A1BE7FA1-0757-82D7-F1BE-868185B686A6}"/>
              </a:ext>
            </a:extLst>
          </p:cNvPr>
          <p:cNvSpPr>
            <a:spLocks noGrp="1"/>
          </p:cNvSpPr>
          <p:nvPr>
            <p:ph type="ftr" sz="quarter" idx="4"/>
          </p:nvPr>
        </p:nvSpPr>
        <p:spPr>
          <a:xfrm>
            <a:off x="0" y="6502404"/>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67EC765-FCB5-5D14-589E-AFA593888049}"/>
              </a:ext>
            </a:extLst>
          </p:cNvPr>
          <p:cNvSpPr>
            <a:spLocks noGrp="1"/>
          </p:cNvSpPr>
          <p:nvPr>
            <p:ph type="sldNum" sz="quarter" idx="5"/>
          </p:nvPr>
        </p:nvSpPr>
        <p:spPr>
          <a:xfrm>
            <a:off x="5180013" y="6502404"/>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72898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dirty="0"/>
              <a:t>The role matrix documents highlight the roles and responsibilities of each of these roles in the school setting. It differentiates the scope of practice for each. (Highlight districts that will be participating and details about the pilot)</a:t>
            </a:r>
          </a:p>
          <a:p>
            <a:endParaRPr lang="en-US" dirty="0"/>
          </a:p>
          <a:p>
            <a:r>
              <a:rPr lang="en-US" sz="1200" dirty="0">
                <a:solidFill>
                  <a:srgbClr val="202020"/>
                </a:solidFill>
                <a:latin typeface="Arial" panose="020B0604020202020204" pitchFamily="34" charset="0"/>
                <a:ea typeface="Aptos" panose="020B0004020202020204" pitchFamily="34" charset="0"/>
              </a:rPr>
              <a:t>Chapter 676 of the Public Acts of 2024 directed the Tennessee Department of Education to develop a conflict resolution program that may be adopted and implemented by local education agencies (LEAs) and public charter schools. The program aims to assist students in any of the grades kindergarten through 12 (K-12) in developing the skills necessary for nonviolent conflict resolution, including, but not limited to, communication skills, social skills, and relaxation techniques. The </a:t>
            </a:r>
            <a:r>
              <a:rPr lang="en-US" sz="1200" dirty="0">
                <a:solidFill>
                  <a:srgbClr val="2BAADF"/>
                </a:solidFill>
                <a:latin typeface="Arial" panose="020B0604020202020204" pitchFamily="34" charset="0"/>
                <a:ea typeface="Aptos" panose="020B0004020202020204" pitchFamily="34" charset="0"/>
                <a:hlinkClick r:id="rId3"/>
              </a:rPr>
              <a:t>Conflict Resolution Guidance Document</a:t>
            </a:r>
            <a:r>
              <a:rPr lang="en-US" sz="1200" dirty="0">
                <a:solidFill>
                  <a:srgbClr val="202020"/>
                </a:solidFill>
                <a:latin typeface="Arial" panose="020B0604020202020204" pitchFamily="34" charset="0"/>
                <a:ea typeface="Aptos" panose="020B0004020202020204" pitchFamily="34" charset="0"/>
              </a:rPr>
              <a:t> contains best practices and strategies that can assist LEAs in implementing a conflict resolution program</a:t>
            </a:r>
          </a:p>
          <a:p>
            <a:endParaRPr lang="en-US" sz="1200" dirty="0">
              <a:solidFill>
                <a:srgbClr val="202020"/>
              </a:solidFill>
              <a:latin typeface="Arial" panose="020B0604020202020204" pitchFamily="34" charset="0"/>
            </a:endParaRPr>
          </a:p>
          <a:p>
            <a:r>
              <a:rPr lang="en-US" dirty="0"/>
              <a:t>Effective school re-entry planning is essential for students transitioning back after significant absences due to psychiatric hospitalization or other crises. The re-entry plan should outline available services, define expectations, and specify supportive interventions and staff responsible for implementation and documentation.</a:t>
            </a:r>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a:p>
        </p:txBody>
      </p:sp>
    </p:spTree>
    <p:extLst>
      <p:ext uri="{BB962C8B-B14F-4D97-AF65-F5344CB8AC3E}">
        <p14:creationId xmlns:p14="http://schemas.microsoft.com/office/powerpoint/2010/main" val="2081575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5543550" cy="3081339"/>
          </a:xfrm>
          <a:prstGeom prst="rect">
            <a:avLst/>
          </a:prstGeom>
        </p:spPr>
        <p:txBody>
          <a:bodyPr vert="horz" lIns="91440" tIns="45720" rIns="91440" bIns="45720" rtlCol="0"/>
          <a:lstStyle/>
          <a:p>
            <a:pPr marL="171450" indent="-171450">
              <a:buFont typeface="Arial" panose="020B0604020202020204" pitchFamily="34" charset="0"/>
              <a:buChar char="•"/>
            </a:pPr>
            <a:r>
              <a:rPr lang="en-US"/>
              <a:t>Add bullet</a:t>
            </a:r>
          </a:p>
        </p:txBody>
      </p:sp>
      <p:sp>
        <p:nvSpPr>
          <p:cNvPr id="6" name="Footer Placeholder 5"/>
          <p:cNvSpPr>
            <a:spLocks noGrp="1"/>
          </p:cNvSpPr>
          <p:nvPr>
            <p:ph type="ftr" sz="quarter" idx="4"/>
          </p:nvPr>
        </p:nvSpPr>
        <p:spPr>
          <a:xfrm>
            <a:off x="0" y="6502404"/>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4"/>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46445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23608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99177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45638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45093-CDD1-F1A3-6074-854CC0C9FDB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29BF4C-6455-D572-EB70-187A5FC1929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B2C87BB-B280-6A8F-6790-A81BF26F8A8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FA03887-F979-CD14-03E3-70F93B0EBBB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C46013D-39C8-BDDB-4BEA-01715C63501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D319A9B1-47B8-FFDD-ECCB-4FAB121DD90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23AC807-7FA4-670C-8B3D-2FC32E60B08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58388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22A2D-6BA1-F7F6-6FEE-ABEF4E97DE0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1F6EB37-AAE4-2D45-1D61-64920F5AB15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C0DC9A9-8FD5-5C20-8B26-6DE4CE894F5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EFC9DCE-2906-BC6D-667B-A7F3828F7FC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BA17BBE8-19F1-E571-7793-BF2B21D2E54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14234EF8-3F2C-B3B5-81CF-5BC43CCC81A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0920286-7AE5-2C80-3734-FF5DDC61D44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35509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6DDC0-DC76-17DD-1AE8-9742ADD7905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0AAA79-774D-8035-C7E5-4F939FB572F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9ED44DF-3BB5-2FA2-6817-EACC5D3D04B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BD14AFE-8BAC-D520-A0A1-925A3D55DF4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B5ECDFC-5CE9-F0F0-28C6-E27B6D3F55F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671EFBBA-4B5E-7D88-D715-6D46E2FFADA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DF2FBD9-E9D4-3660-006F-F5EC93FC97D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01517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87674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09C5C-323B-FF45-4959-11463060F176}"/>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CEEC64-BF06-755D-55B4-33D89E9AE1D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1C69EB6-514E-EF88-E5A0-ACDBE6D40AB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3AFC07D-3303-1A32-D1E0-9B8679F8B4C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4FFAA00-15E5-53A7-A1FC-E04A156ADF1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90EDB70E-91E1-80D4-D2F2-486355CA6D2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74CD933-A2D5-A16E-E5FA-539699D8033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80052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r>
              <a:rPr lang="en-US" dirty="0"/>
              <a:t>There are so many ways for school counselors to stay connected to updates and with each other. Applications for the School Counseling Advisory Council will open on July 15 and the information to apply is on our website.</a:t>
            </a:r>
          </a:p>
          <a:p>
            <a:r>
              <a:rPr lang="en-US" dirty="0"/>
              <a:t>School Counselor Regional Response Team sign up will be in the August Newsletter</a:t>
            </a:r>
          </a:p>
          <a:p>
            <a:r>
              <a:rPr lang="en-US" dirty="0"/>
              <a:t>School counselor Teams page sign up will be in the August newsletter</a:t>
            </a:r>
          </a:p>
          <a:p>
            <a:r>
              <a:rPr lang="en-US" dirty="0"/>
              <a:t>We will again host regional fall and spring collaboratives- dates and locations TBD and will be in the August edition of the newsletter</a:t>
            </a:r>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a:p>
        </p:txBody>
      </p:sp>
    </p:spTree>
    <p:extLst>
      <p:ext uri="{BB962C8B-B14F-4D97-AF65-F5344CB8AC3E}">
        <p14:creationId xmlns:p14="http://schemas.microsoft.com/office/powerpoint/2010/main" val="3157732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2"/>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9"/>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4"/>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4"/>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QR Codes to sign up for the newsletter and listserv</a:t>
            </a:r>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a:p>
        </p:txBody>
      </p:sp>
    </p:spTree>
    <p:extLst>
      <p:ext uri="{BB962C8B-B14F-4D97-AF65-F5344CB8AC3E}">
        <p14:creationId xmlns:p14="http://schemas.microsoft.com/office/powerpoint/2010/main" val="2561671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BS These courses have been slightly revised, mostly formatting, and will be available in 2025-26. They will updated on our website in late spring.</a:t>
            </a:r>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a:p>
        </p:txBody>
      </p:sp>
    </p:spTree>
    <p:extLst>
      <p:ext uri="{BB962C8B-B14F-4D97-AF65-F5344CB8AC3E}">
        <p14:creationId xmlns:p14="http://schemas.microsoft.com/office/powerpoint/2010/main" val="1626426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Lato Light"/>
                <a:cs typeface="Lato Light"/>
              </a:rPr>
              <a:t>AM Provide updates on the list during this slide (if the new list isn’t comms approved say it will be soon)</a:t>
            </a:r>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a:p>
        </p:txBody>
      </p:sp>
    </p:spTree>
    <p:extLst>
      <p:ext uri="{BB962C8B-B14F-4D97-AF65-F5344CB8AC3E}">
        <p14:creationId xmlns:p14="http://schemas.microsoft.com/office/powerpoint/2010/main" val="3288999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Lato Light"/>
                <a:cs typeface="Lato Light"/>
              </a:rPr>
              <a:t>AM Provide updates on the list during this slide (if the new list isn’t comms approved say it will be soon)</a:t>
            </a:r>
            <a:endParaRPr lang="en-US"/>
          </a:p>
        </p:txBody>
      </p:sp>
      <p:sp>
        <p:nvSpPr>
          <p:cNvPr id="4" name="Slide Number Placeholder 3"/>
          <p:cNvSpPr>
            <a:spLocks noGrp="1"/>
          </p:cNvSpPr>
          <p:nvPr>
            <p:ph type="sldNum" sz="quarter" idx="5"/>
          </p:nvPr>
        </p:nvSpPr>
        <p:spPr/>
        <p:txBody>
          <a:bodyPr/>
          <a:lstStyle/>
          <a:p>
            <a:fld id="{006BE02D-20C0-F840-AFAC-BEA99C74FDC2}" type="slidenum">
              <a:rPr lang="en-US" smtClean="0"/>
              <a:pPr/>
              <a:t>12</a:t>
            </a:fld>
            <a:endParaRPr lang="en-US"/>
          </a:p>
        </p:txBody>
      </p:sp>
    </p:spTree>
    <p:extLst>
      <p:ext uri="{BB962C8B-B14F-4D97-AF65-F5344CB8AC3E}">
        <p14:creationId xmlns:p14="http://schemas.microsoft.com/office/powerpoint/2010/main" val="1926654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BS FAQ</a:t>
            </a:r>
          </a:p>
        </p:txBody>
      </p:sp>
      <p:sp>
        <p:nvSpPr>
          <p:cNvPr id="4" name="Slide Number Placeholder 3"/>
          <p:cNvSpPr>
            <a:spLocks noGrp="1"/>
          </p:cNvSpPr>
          <p:nvPr>
            <p:ph type="sldNum" sz="quarter" idx="5"/>
          </p:nvPr>
        </p:nvSpPr>
        <p:spPr/>
        <p:txBody>
          <a:bodyPr/>
          <a:lstStyle/>
          <a:p>
            <a:fld id="{006BE02D-20C0-F840-AFAC-BEA99C74FDC2}" type="slidenum">
              <a:rPr lang="en-US" smtClean="0"/>
              <a:pPr/>
              <a:t>13</a:t>
            </a:fld>
            <a:endParaRPr lang="en-US"/>
          </a:p>
        </p:txBody>
      </p:sp>
    </p:spTree>
    <p:extLst>
      <p:ext uri="{BB962C8B-B14F-4D97-AF65-F5344CB8AC3E}">
        <p14:creationId xmlns:p14="http://schemas.microsoft.com/office/powerpoint/2010/main" val="3869152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BS FAQ</a:t>
            </a:r>
          </a:p>
        </p:txBody>
      </p:sp>
      <p:sp>
        <p:nvSpPr>
          <p:cNvPr id="4" name="Slide Number Placeholder 3"/>
          <p:cNvSpPr>
            <a:spLocks noGrp="1"/>
          </p:cNvSpPr>
          <p:nvPr>
            <p:ph type="sldNum" sz="quarter" idx="5"/>
          </p:nvPr>
        </p:nvSpPr>
        <p:spPr/>
        <p:txBody>
          <a:bodyPr/>
          <a:lstStyle/>
          <a:p>
            <a:fld id="{006BE02D-20C0-F840-AFAC-BEA99C74FDC2}" type="slidenum">
              <a:rPr lang="en-US" smtClean="0"/>
              <a:pPr/>
              <a:t>14</a:t>
            </a:fld>
            <a:endParaRPr lang="en-US"/>
          </a:p>
        </p:txBody>
      </p:sp>
    </p:spTree>
    <p:extLst>
      <p:ext uri="{BB962C8B-B14F-4D97-AF65-F5344CB8AC3E}">
        <p14:creationId xmlns:p14="http://schemas.microsoft.com/office/powerpoint/2010/main" val="3177054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2.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emf"/><Relationship Id="rId15" Type="http://schemas.openxmlformats.org/officeDocument/2006/relationships/image" Target="../media/image16.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emf"/><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image" Target="../media/image40.sv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svg"/><Relationship Id="rId50" Type="http://schemas.openxmlformats.org/officeDocument/2006/relationships/image" Target="../media/image69.png"/><Relationship Id="rId55" Type="http://schemas.openxmlformats.org/officeDocument/2006/relationships/image" Target="../media/image74.svg"/><Relationship Id="rId63" Type="http://schemas.openxmlformats.org/officeDocument/2006/relationships/image" Target="../media/image82.svg"/><Relationship Id="rId68" Type="http://schemas.openxmlformats.org/officeDocument/2006/relationships/image" Target="../media/image87.png"/><Relationship Id="rId76" Type="http://schemas.openxmlformats.org/officeDocument/2006/relationships/image" Target="../media/image95.png"/><Relationship Id="rId84" Type="http://schemas.openxmlformats.org/officeDocument/2006/relationships/image" Target="../media/image103.png"/><Relationship Id="rId89" Type="http://schemas.openxmlformats.org/officeDocument/2006/relationships/image" Target="../media/image108.svg"/><Relationship Id="rId97" Type="http://schemas.openxmlformats.org/officeDocument/2006/relationships/image" Target="../media/image116.svg"/><Relationship Id="rId7" Type="http://schemas.openxmlformats.org/officeDocument/2006/relationships/image" Target="../media/image26.svg"/><Relationship Id="rId71" Type="http://schemas.openxmlformats.org/officeDocument/2006/relationships/image" Target="../media/image90.svg"/><Relationship Id="rId92" Type="http://schemas.openxmlformats.org/officeDocument/2006/relationships/image" Target="../media/image111.png"/><Relationship Id="rId2" Type="http://schemas.openxmlformats.org/officeDocument/2006/relationships/image" Target="../media/image21.png"/><Relationship Id="rId16" Type="http://schemas.openxmlformats.org/officeDocument/2006/relationships/image" Target="../media/image35.png"/><Relationship Id="rId29" Type="http://schemas.openxmlformats.org/officeDocument/2006/relationships/image" Target="../media/image48.svg"/><Relationship Id="rId11" Type="http://schemas.openxmlformats.org/officeDocument/2006/relationships/image" Target="../media/image30.sv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svg"/><Relationship Id="rId40" Type="http://schemas.openxmlformats.org/officeDocument/2006/relationships/image" Target="../media/image59.png"/><Relationship Id="rId45" Type="http://schemas.openxmlformats.org/officeDocument/2006/relationships/image" Target="../media/image64.svg"/><Relationship Id="rId53" Type="http://schemas.openxmlformats.org/officeDocument/2006/relationships/image" Target="../media/image72.svg"/><Relationship Id="rId58" Type="http://schemas.openxmlformats.org/officeDocument/2006/relationships/image" Target="../media/image77.png"/><Relationship Id="rId66" Type="http://schemas.openxmlformats.org/officeDocument/2006/relationships/image" Target="../media/image85.png"/><Relationship Id="rId74" Type="http://schemas.openxmlformats.org/officeDocument/2006/relationships/image" Target="../media/image93.png"/><Relationship Id="rId79" Type="http://schemas.openxmlformats.org/officeDocument/2006/relationships/image" Target="../media/image98.svg"/><Relationship Id="rId87" Type="http://schemas.openxmlformats.org/officeDocument/2006/relationships/image" Target="../media/image106.svg"/><Relationship Id="rId5" Type="http://schemas.openxmlformats.org/officeDocument/2006/relationships/image" Target="../media/image24.svg"/><Relationship Id="rId61" Type="http://schemas.openxmlformats.org/officeDocument/2006/relationships/image" Target="../media/image80.svg"/><Relationship Id="rId82" Type="http://schemas.openxmlformats.org/officeDocument/2006/relationships/image" Target="../media/image101.png"/><Relationship Id="rId90" Type="http://schemas.openxmlformats.org/officeDocument/2006/relationships/image" Target="../media/image109.png"/><Relationship Id="rId95" Type="http://schemas.openxmlformats.org/officeDocument/2006/relationships/image" Target="../media/image114.svg"/><Relationship Id="rId19" Type="http://schemas.openxmlformats.org/officeDocument/2006/relationships/image" Target="../media/image38.sv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 Id="rId43" Type="http://schemas.openxmlformats.org/officeDocument/2006/relationships/image" Target="../media/image62.svg"/><Relationship Id="rId48" Type="http://schemas.openxmlformats.org/officeDocument/2006/relationships/image" Target="../media/image67.png"/><Relationship Id="rId56" Type="http://schemas.openxmlformats.org/officeDocument/2006/relationships/image" Target="../media/image75.png"/><Relationship Id="rId64" Type="http://schemas.openxmlformats.org/officeDocument/2006/relationships/image" Target="../media/image83.png"/><Relationship Id="rId69" Type="http://schemas.openxmlformats.org/officeDocument/2006/relationships/image" Target="../media/image88.svg"/><Relationship Id="rId77" Type="http://schemas.openxmlformats.org/officeDocument/2006/relationships/image" Target="../media/image96.svg"/><Relationship Id="rId100" Type="http://schemas.openxmlformats.org/officeDocument/2006/relationships/image" Target="../media/image119.png"/><Relationship Id="rId8" Type="http://schemas.openxmlformats.org/officeDocument/2006/relationships/image" Target="../media/image27.png"/><Relationship Id="rId51" Type="http://schemas.openxmlformats.org/officeDocument/2006/relationships/image" Target="../media/image70.svg"/><Relationship Id="rId72" Type="http://schemas.openxmlformats.org/officeDocument/2006/relationships/image" Target="../media/image91.png"/><Relationship Id="rId80" Type="http://schemas.openxmlformats.org/officeDocument/2006/relationships/image" Target="../media/image99.png"/><Relationship Id="rId85" Type="http://schemas.openxmlformats.org/officeDocument/2006/relationships/image" Target="../media/image104.svg"/><Relationship Id="rId93" Type="http://schemas.openxmlformats.org/officeDocument/2006/relationships/image" Target="../media/image112.svg"/><Relationship Id="rId98" Type="http://schemas.openxmlformats.org/officeDocument/2006/relationships/image" Target="../media/image117.png"/><Relationship Id="rId3" Type="http://schemas.openxmlformats.org/officeDocument/2006/relationships/image" Target="../media/image22.sv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33" Type="http://schemas.openxmlformats.org/officeDocument/2006/relationships/image" Target="../media/image52.svg"/><Relationship Id="rId38" Type="http://schemas.openxmlformats.org/officeDocument/2006/relationships/image" Target="../media/image57.png"/><Relationship Id="rId46" Type="http://schemas.openxmlformats.org/officeDocument/2006/relationships/image" Target="../media/image65.png"/><Relationship Id="rId59" Type="http://schemas.openxmlformats.org/officeDocument/2006/relationships/image" Target="../media/image78.svg"/><Relationship Id="rId67" Type="http://schemas.openxmlformats.org/officeDocument/2006/relationships/image" Target="../media/image86.svg"/><Relationship Id="rId20" Type="http://schemas.openxmlformats.org/officeDocument/2006/relationships/image" Target="../media/image39.png"/><Relationship Id="rId41" Type="http://schemas.openxmlformats.org/officeDocument/2006/relationships/image" Target="../media/image60.svg"/><Relationship Id="rId54" Type="http://schemas.openxmlformats.org/officeDocument/2006/relationships/image" Target="../media/image73.png"/><Relationship Id="rId62" Type="http://schemas.openxmlformats.org/officeDocument/2006/relationships/image" Target="../media/image81.png"/><Relationship Id="rId70" Type="http://schemas.openxmlformats.org/officeDocument/2006/relationships/image" Target="../media/image89.png"/><Relationship Id="rId75" Type="http://schemas.openxmlformats.org/officeDocument/2006/relationships/image" Target="../media/image94.svg"/><Relationship Id="rId83" Type="http://schemas.openxmlformats.org/officeDocument/2006/relationships/image" Target="../media/image102.svg"/><Relationship Id="rId88" Type="http://schemas.openxmlformats.org/officeDocument/2006/relationships/image" Target="../media/image107.png"/><Relationship Id="rId91" Type="http://schemas.openxmlformats.org/officeDocument/2006/relationships/image" Target="../media/image110.svg"/><Relationship Id="rId96" Type="http://schemas.openxmlformats.org/officeDocument/2006/relationships/image" Target="../media/image115.png"/><Relationship Id="rId1" Type="http://schemas.openxmlformats.org/officeDocument/2006/relationships/slideMaster" Target="../slideMasters/slideMaster1.xml"/><Relationship Id="rId6" Type="http://schemas.openxmlformats.org/officeDocument/2006/relationships/image" Target="../media/image25.pn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svg"/><Relationship Id="rId57" Type="http://schemas.openxmlformats.org/officeDocument/2006/relationships/image" Target="../media/image76.svg"/><Relationship Id="rId10" Type="http://schemas.openxmlformats.org/officeDocument/2006/relationships/image" Target="../media/image29.png"/><Relationship Id="rId31" Type="http://schemas.openxmlformats.org/officeDocument/2006/relationships/image" Target="../media/image50.svg"/><Relationship Id="rId44" Type="http://schemas.openxmlformats.org/officeDocument/2006/relationships/image" Target="../media/image63.pn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svg"/><Relationship Id="rId73" Type="http://schemas.openxmlformats.org/officeDocument/2006/relationships/image" Target="../media/image92.svg"/><Relationship Id="rId78" Type="http://schemas.openxmlformats.org/officeDocument/2006/relationships/image" Target="../media/image97.png"/><Relationship Id="rId81" Type="http://schemas.openxmlformats.org/officeDocument/2006/relationships/image" Target="../media/image100.svg"/><Relationship Id="rId86" Type="http://schemas.openxmlformats.org/officeDocument/2006/relationships/image" Target="../media/image105.png"/><Relationship Id="rId94" Type="http://schemas.openxmlformats.org/officeDocument/2006/relationships/image" Target="../media/image113.png"/><Relationship Id="rId99" Type="http://schemas.openxmlformats.org/officeDocument/2006/relationships/image" Target="../media/image118.svg"/><Relationship Id="rId101" Type="http://schemas.openxmlformats.org/officeDocument/2006/relationships/image" Target="../media/image120.svg"/><Relationship Id="rId4" Type="http://schemas.openxmlformats.org/officeDocument/2006/relationships/image" Target="../media/image23.png"/><Relationship Id="rId9" Type="http://schemas.openxmlformats.org/officeDocument/2006/relationships/image" Target="../media/image28.svg"/><Relationship Id="rId13" Type="http://schemas.openxmlformats.org/officeDocument/2006/relationships/image" Target="../media/image32.svg"/><Relationship Id="rId18" Type="http://schemas.openxmlformats.org/officeDocument/2006/relationships/image" Target="../media/image37.png"/><Relationship Id="rId39" Type="http://schemas.openxmlformats.org/officeDocument/2006/relationships/image" Target="../media/image58.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22FABF4-1F54-4143-A109-B7E9BE359E78}"/>
              </a:ext>
            </a:extLst>
          </p:cNvPr>
          <p:cNvSpPr/>
          <p:nvPr userDrawn="1"/>
        </p:nvSpPr>
        <p:spPr>
          <a:xfrm flipH="1">
            <a:off x="5278581" y="0"/>
            <a:ext cx="6910242" cy="6858000"/>
          </a:xfrm>
          <a:custGeom>
            <a:avLst/>
            <a:gdLst>
              <a:gd name="connsiteX0" fmla="*/ 2852449 w 6910242"/>
              <a:gd name="connsiteY0" fmla="*/ 0 h 6858000"/>
              <a:gd name="connsiteX1" fmla="*/ 0 w 6910242"/>
              <a:gd name="connsiteY1" fmla="*/ 0 h 6858000"/>
              <a:gd name="connsiteX2" fmla="*/ 0 w 6910242"/>
              <a:gd name="connsiteY2" fmla="*/ 6858000 h 6858000"/>
              <a:gd name="connsiteX3" fmla="*/ 2852449 w 6910242"/>
              <a:gd name="connsiteY3" fmla="*/ 6858000 h 6858000"/>
              <a:gd name="connsiteX4" fmla="*/ 6910242 w 691024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242" h="6858000">
                <a:moveTo>
                  <a:pt x="2852449" y="0"/>
                </a:moveTo>
                <a:lnTo>
                  <a:pt x="0" y="0"/>
                </a:lnTo>
                <a:lnTo>
                  <a:pt x="0" y="6858000"/>
                </a:lnTo>
                <a:lnTo>
                  <a:pt x="2852449" y="6858000"/>
                </a:lnTo>
                <a:lnTo>
                  <a:pt x="6910242"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ubtitle 2">
            <a:extLst>
              <a:ext uri="{FF2B5EF4-FFF2-40B4-BE49-F238E27FC236}">
                <a16:creationId xmlns:a16="http://schemas.microsoft.com/office/drawing/2014/main" id="{9ECF7064-5BC0-1248-BDA0-BEEF30B2D62C}"/>
              </a:ext>
            </a:extLst>
          </p:cNvPr>
          <p:cNvSpPr>
            <a:spLocks noGrp="1"/>
          </p:cNvSpPr>
          <p:nvPr>
            <p:ph type="subTitle" idx="1" hasCustomPrompt="1"/>
          </p:nvPr>
        </p:nvSpPr>
        <p:spPr>
          <a:xfrm>
            <a:off x="503238" y="3810521"/>
            <a:ext cx="5590538" cy="415869"/>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1" name="Title 10">
            <a:extLst>
              <a:ext uri="{FF2B5EF4-FFF2-40B4-BE49-F238E27FC236}">
                <a16:creationId xmlns:a16="http://schemas.microsoft.com/office/drawing/2014/main" id="{06672270-EBEA-1543-88D0-6D4BEA5A0762}"/>
              </a:ext>
            </a:extLst>
          </p:cNvPr>
          <p:cNvSpPr>
            <a:spLocks noGrp="1"/>
          </p:cNvSpPr>
          <p:nvPr>
            <p:ph type="title"/>
          </p:nvPr>
        </p:nvSpPr>
        <p:spPr>
          <a:xfrm>
            <a:off x="503238" y="1718385"/>
            <a:ext cx="6388232" cy="1798523"/>
          </a:xfrm>
        </p:spPr>
        <p:txBody>
          <a:bodyPr anchor="b"/>
          <a:lstStyle/>
          <a:p>
            <a:r>
              <a:rPr lang="en-US"/>
              <a:t>Click to edit Master title style</a:t>
            </a:r>
          </a:p>
        </p:txBody>
      </p:sp>
      <p:sp>
        <p:nvSpPr>
          <p:cNvPr id="14" name="Text Placeholder 13">
            <a:extLst>
              <a:ext uri="{FF2B5EF4-FFF2-40B4-BE49-F238E27FC236}">
                <a16:creationId xmlns:a16="http://schemas.microsoft.com/office/drawing/2014/main" id="{43EC2EDF-7C27-5D4D-8894-83C5140693FD}"/>
              </a:ext>
            </a:extLst>
          </p:cNvPr>
          <p:cNvSpPr>
            <a:spLocks noGrp="1"/>
          </p:cNvSpPr>
          <p:nvPr>
            <p:ph type="body" sz="quarter" idx="10" hasCustomPrompt="1"/>
          </p:nvPr>
        </p:nvSpPr>
        <p:spPr>
          <a:xfrm>
            <a:off x="503238" y="4343400"/>
            <a:ext cx="5591175" cy="533400"/>
          </a:xfrm>
        </p:spPr>
        <p:txBody>
          <a:bodyPr>
            <a:normAutofit/>
          </a:bodyPr>
          <a:lstStyle>
            <a:lvl1pPr marL="0" indent="0">
              <a:buNone/>
              <a:defRPr sz="2000" i="1"/>
            </a:lvl1pPr>
          </a:lstStyle>
          <a:p>
            <a:pPr lvl="0"/>
            <a:r>
              <a:rPr lang="en-US"/>
              <a:t>Job Title | Division</a:t>
            </a:r>
          </a:p>
        </p:txBody>
      </p:sp>
      <p:sp>
        <p:nvSpPr>
          <p:cNvPr id="21" name="Picture Placeholder 20">
            <a:extLst>
              <a:ext uri="{FF2B5EF4-FFF2-40B4-BE49-F238E27FC236}">
                <a16:creationId xmlns:a16="http://schemas.microsoft.com/office/drawing/2014/main" id="{0EA00B74-34E1-124F-88D8-0EE9D4527CA8}"/>
              </a:ext>
            </a:extLst>
          </p:cNvPr>
          <p:cNvSpPr>
            <a:spLocks noGrp="1"/>
          </p:cNvSpPr>
          <p:nvPr>
            <p:ph type="pic" sz="quarter" idx="11"/>
          </p:nvPr>
        </p:nvSpPr>
        <p:spPr>
          <a:xfrm>
            <a:off x="5409978" y="0"/>
            <a:ext cx="6778845" cy="6858000"/>
          </a:xfrm>
          <a:custGeom>
            <a:avLst/>
            <a:gdLst>
              <a:gd name="connsiteX0" fmla="*/ 4057650 w 6778845"/>
              <a:gd name="connsiteY0" fmla="*/ 0 h 6858000"/>
              <a:gd name="connsiteX1" fmla="*/ 6778845 w 6778845"/>
              <a:gd name="connsiteY1" fmla="*/ 0 h 6858000"/>
              <a:gd name="connsiteX2" fmla="*/ 6778845 w 6778845"/>
              <a:gd name="connsiteY2" fmla="*/ 6858000 h 6858000"/>
              <a:gd name="connsiteX3" fmla="*/ 0 w 6778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8845" h="6858000">
                <a:moveTo>
                  <a:pt x="4057650" y="0"/>
                </a:moveTo>
                <a:lnTo>
                  <a:pt x="6778845" y="0"/>
                </a:lnTo>
                <a:lnTo>
                  <a:pt x="6778845"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cxnSp>
        <p:nvCxnSpPr>
          <p:cNvPr id="22" name="Straight Connector 21">
            <a:extLst>
              <a:ext uri="{FF2B5EF4-FFF2-40B4-BE49-F238E27FC236}">
                <a16:creationId xmlns:a16="http://schemas.microsoft.com/office/drawing/2014/main" id="{AC18DADC-89CE-954B-92B7-4268AF3D12FB}"/>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652AD4E-67D2-5C56-1152-BC7960C8BD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152" y="5972469"/>
            <a:ext cx="1586983" cy="627866"/>
          </a:xfrm>
          <a:prstGeom prst="rect">
            <a:avLst/>
          </a:prstGeom>
        </p:spPr>
      </p:pic>
    </p:spTree>
    <p:extLst>
      <p:ext uri="{BB962C8B-B14F-4D97-AF65-F5344CB8AC3E}">
        <p14:creationId xmlns:p14="http://schemas.microsoft.com/office/powerpoint/2010/main" val="31804028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llag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4B1787-BABE-CE4D-9DEB-0528B582C49E}"/>
              </a:ext>
            </a:extLst>
          </p:cNvPr>
          <p:cNvSpPr/>
          <p:nvPr userDrawn="1"/>
        </p:nvSpPr>
        <p:spPr>
          <a:xfrm>
            <a:off x="9171305" y="6096000"/>
            <a:ext cx="3017520" cy="762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3DF8453D-51AE-5C4A-8959-A46D7A017A91}"/>
              </a:ext>
            </a:extLst>
          </p:cNvPr>
          <p:cNvSpPr/>
          <p:nvPr userDrawn="1"/>
        </p:nvSpPr>
        <p:spPr>
          <a:xfrm>
            <a:off x="0" y="0"/>
            <a:ext cx="30175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57F99DD9-D346-234E-A484-DC6BB9699C38}"/>
              </a:ext>
            </a:extLst>
          </p:cNvPr>
          <p:cNvSpPr/>
          <p:nvPr userDrawn="1"/>
        </p:nvSpPr>
        <p:spPr>
          <a:xfrm>
            <a:off x="6114204" y="2092779"/>
            <a:ext cx="3017520" cy="762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D76DFE9A-BDB2-8645-8BC3-FA01EBD7BB8D}"/>
              </a:ext>
            </a:extLst>
          </p:cNvPr>
          <p:cNvSpPr/>
          <p:nvPr userDrawn="1"/>
        </p:nvSpPr>
        <p:spPr>
          <a:xfrm>
            <a:off x="3057102" y="0"/>
            <a:ext cx="3017520" cy="762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80EC279B-9D0A-664D-BC1F-CF07F588A7F8}"/>
              </a:ext>
            </a:extLst>
          </p:cNvPr>
          <p:cNvSpPr>
            <a:spLocks noGrp="1"/>
          </p:cNvSpPr>
          <p:nvPr>
            <p:ph type="pic" sz="quarter" idx="10"/>
          </p:nvPr>
        </p:nvSpPr>
        <p:spPr>
          <a:xfrm>
            <a:off x="3057102" y="802822"/>
            <a:ext cx="301752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9ADF8585-3DCE-0A4A-B135-FE9BB13404A0}"/>
              </a:ext>
            </a:extLst>
          </p:cNvPr>
          <p:cNvSpPr>
            <a:spLocks noGrp="1"/>
          </p:cNvSpPr>
          <p:nvPr>
            <p:ph type="pic" sz="quarter" idx="11"/>
          </p:nvPr>
        </p:nvSpPr>
        <p:spPr>
          <a:xfrm>
            <a:off x="6114204" y="2895600"/>
            <a:ext cx="301752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3AEDF44C-7426-A447-9EE5-59E987FE7DF6}"/>
              </a:ext>
            </a:extLst>
          </p:cNvPr>
          <p:cNvSpPr>
            <a:spLocks noGrp="1"/>
          </p:cNvSpPr>
          <p:nvPr>
            <p:ph type="pic" sz="quarter" idx="12"/>
          </p:nvPr>
        </p:nvSpPr>
        <p:spPr>
          <a:xfrm>
            <a:off x="9171305" y="0"/>
            <a:ext cx="3017520" cy="3962400"/>
          </a:xfrm>
        </p:spPr>
        <p:txBody>
          <a:bodyPr/>
          <a:lstStyle/>
          <a:p>
            <a:r>
              <a:rPr lang="en-US"/>
              <a:t>Click icon to add picture</a:t>
            </a:r>
          </a:p>
        </p:txBody>
      </p:sp>
      <p:sp>
        <p:nvSpPr>
          <p:cNvPr id="11" name="Picture Placeholder 7">
            <a:extLst>
              <a:ext uri="{FF2B5EF4-FFF2-40B4-BE49-F238E27FC236}">
                <a16:creationId xmlns:a16="http://schemas.microsoft.com/office/drawing/2014/main" id="{DF2D314D-748F-7D4C-B29E-9A76E359919E}"/>
              </a:ext>
            </a:extLst>
          </p:cNvPr>
          <p:cNvSpPr>
            <a:spLocks noGrp="1"/>
          </p:cNvSpPr>
          <p:nvPr>
            <p:ph type="pic" sz="quarter" idx="13"/>
          </p:nvPr>
        </p:nvSpPr>
        <p:spPr>
          <a:xfrm>
            <a:off x="9171305" y="4003221"/>
            <a:ext cx="301752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7BA3ED9C-28A0-F544-BA32-BF1DAFE52262}"/>
              </a:ext>
            </a:extLst>
          </p:cNvPr>
          <p:cNvSpPr>
            <a:spLocks noGrp="1"/>
          </p:cNvSpPr>
          <p:nvPr>
            <p:ph type="pic" sz="quarter" idx="14"/>
          </p:nvPr>
        </p:nvSpPr>
        <p:spPr>
          <a:xfrm>
            <a:off x="6114204" y="0"/>
            <a:ext cx="3017520" cy="2051957"/>
          </a:xfrm>
        </p:spPr>
        <p:txBody>
          <a:bodyPr/>
          <a:lstStyle/>
          <a:p>
            <a:r>
              <a:rPr lang="en-US"/>
              <a:t>Click icon to add picture</a:t>
            </a:r>
          </a:p>
        </p:txBody>
      </p:sp>
      <p:sp>
        <p:nvSpPr>
          <p:cNvPr id="13" name="Picture Placeholder 7">
            <a:extLst>
              <a:ext uri="{FF2B5EF4-FFF2-40B4-BE49-F238E27FC236}">
                <a16:creationId xmlns:a16="http://schemas.microsoft.com/office/drawing/2014/main" id="{160D6265-3645-544F-B94D-887DECCE7CCF}"/>
              </a:ext>
            </a:extLst>
          </p:cNvPr>
          <p:cNvSpPr>
            <a:spLocks noGrp="1"/>
          </p:cNvSpPr>
          <p:nvPr>
            <p:ph type="pic" sz="quarter" idx="15"/>
          </p:nvPr>
        </p:nvSpPr>
        <p:spPr>
          <a:xfrm>
            <a:off x="3057102" y="4806043"/>
            <a:ext cx="3017520" cy="2051957"/>
          </a:xfrm>
        </p:spPr>
        <p:txBody>
          <a:bodyPr/>
          <a:lstStyle/>
          <a:p>
            <a:r>
              <a:rPr lang="en-US"/>
              <a:t>Click icon to add picture</a:t>
            </a:r>
          </a:p>
        </p:txBody>
      </p:sp>
      <p:sp>
        <p:nvSpPr>
          <p:cNvPr id="14" name="Text Placeholder 2">
            <a:extLst>
              <a:ext uri="{FF2B5EF4-FFF2-40B4-BE49-F238E27FC236}">
                <a16:creationId xmlns:a16="http://schemas.microsoft.com/office/drawing/2014/main" id="{2B85B437-6871-A748-A3BF-5B62265C6775}"/>
              </a:ext>
            </a:extLst>
          </p:cNvPr>
          <p:cNvSpPr>
            <a:spLocks noGrp="1"/>
          </p:cNvSpPr>
          <p:nvPr>
            <p:ph idx="1" hasCustomPrompt="1"/>
          </p:nvPr>
        </p:nvSpPr>
        <p:spPr>
          <a:xfrm>
            <a:off x="5078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5" name="Title Placeholder 1">
            <a:extLst>
              <a:ext uri="{FF2B5EF4-FFF2-40B4-BE49-F238E27FC236}">
                <a16:creationId xmlns:a16="http://schemas.microsoft.com/office/drawing/2014/main" id="{1DDA7C6B-FC07-C44F-B5DA-1C063D92C947}"/>
              </a:ext>
            </a:extLst>
          </p:cNvPr>
          <p:cNvSpPr>
            <a:spLocks noGrp="1"/>
          </p:cNvSpPr>
          <p:nvPr>
            <p:ph type="title"/>
          </p:nvPr>
        </p:nvSpPr>
        <p:spPr>
          <a:xfrm>
            <a:off x="5078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
        <p:nvSpPr>
          <p:cNvPr id="2" name="Text Placeholder 11">
            <a:extLst>
              <a:ext uri="{FF2B5EF4-FFF2-40B4-BE49-F238E27FC236}">
                <a16:creationId xmlns:a16="http://schemas.microsoft.com/office/drawing/2014/main" id="{1964B0A5-FAE1-1B66-48D3-6E8D2A077277}"/>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1"/>
                </a:solidFill>
              </a:rPr>
              <a:t>© Tennessee Department of Education </a:t>
            </a:r>
            <a:endParaRPr lang="id-ID" dirty="0">
              <a:solidFill>
                <a:schemeClr val="tx1"/>
              </a:solidFill>
            </a:endParaRPr>
          </a:p>
        </p:txBody>
      </p:sp>
    </p:spTree>
    <p:extLst>
      <p:ext uri="{BB962C8B-B14F-4D97-AF65-F5344CB8AC3E}">
        <p14:creationId xmlns:p14="http://schemas.microsoft.com/office/powerpoint/2010/main" val="2192101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aptop Mockup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2C7D072-0BEC-C7E7-12C9-4B9871DE38C0}"/>
              </a:ext>
            </a:extLst>
          </p:cNvPr>
          <p:cNvGrpSpPr/>
          <p:nvPr userDrawn="1"/>
        </p:nvGrpSpPr>
        <p:grpSpPr>
          <a:xfrm>
            <a:off x="7400495" y="0"/>
            <a:ext cx="4608469" cy="6858000"/>
            <a:chOff x="7400495" y="0"/>
            <a:chExt cx="4608469" cy="6858000"/>
          </a:xfrm>
        </p:grpSpPr>
        <p:sp>
          <p:nvSpPr>
            <p:cNvPr id="4" name="Freeform 3">
              <a:extLst>
                <a:ext uri="{FF2B5EF4-FFF2-40B4-BE49-F238E27FC236}">
                  <a16:creationId xmlns:a16="http://schemas.microsoft.com/office/drawing/2014/main" id="{7456062E-7CD3-C4E6-98C3-4FE7DD9D1B22}"/>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76EA3E4B-D44A-F270-9548-884A6F72959F}"/>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DE139CA9-D53B-DD0F-4265-217140DD9BCB}"/>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000614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512934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774ADCE8-2BEB-EC4B-BF9D-052D10127E42}"/>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screen with white text&#10;&#10;Description automatically generated with medium confidence">
            <a:extLst>
              <a:ext uri="{FF2B5EF4-FFF2-40B4-BE49-F238E27FC236}">
                <a16:creationId xmlns:a16="http://schemas.microsoft.com/office/drawing/2014/main" id="{855AA6CB-C2CB-2746-AE1D-5D62C9BD1D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42404" y="2514600"/>
            <a:ext cx="6993566" cy="3752850"/>
          </a:xfrm>
          <a:prstGeom prst="rect">
            <a:avLst/>
          </a:prstGeom>
        </p:spPr>
      </p:pic>
      <p:sp>
        <p:nvSpPr>
          <p:cNvPr id="10" name="Picture Placeholder 9">
            <a:extLst>
              <a:ext uri="{FF2B5EF4-FFF2-40B4-BE49-F238E27FC236}">
                <a16:creationId xmlns:a16="http://schemas.microsoft.com/office/drawing/2014/main" id="{1E47A6DE-221A-4246-AA12-63BE5B62FAF9}"/>
              </a:ext>
            </a:extLst>
          </p:cNvPr>
          <p:cNvSpPr>
            <a:spLocks noGrp="1"/>
          </p:cNvSpPr>
          <p:nvPr>
            <p:ph type="pic" sz="quarter" idx="11"/>
          </p:nvPr>
        </p:nvSpPr>
        <p:spPr>
          <a:xfrm>
            <a:off x="6270307" y="2743200"/>
            <a:ext cx="4937760" cy="3097213"/>
          </a:xfrm>
          <a:solidFill>
            <a:schemeClr val="bg1"/>
          </a:solidFill>
        </p:spPr>
        <p:txBody>
          <a:bodyPr/>
          <a:lstStyle/>
          <a:p>
            <a:r>
              <a:rPr lang="en-US"/>
              <a:t>Click icon to add picture</a:t>
            </a:r>
          </a:p>
        </p:txBody>
      </p:sp>
      <p:sp>
        <p:nvSpPr>
          <p:cNvPr id="2" name="Text Placeholder 11">
            <a:extLst>
              <a:ext uri="{FF2B5EF4-FFF2-40B4-BE49-F238E27FC236}">
                <a16:creationId xmlns:a16="http://schemas.microsoft.com/office/drawing/2014/main" id="{829AC598-683F-EE19-6538-331867BC2F7F}"/>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1968295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97A5AE92-EC6D-4543-8230-AAB67ED5F743}"/>
              </a:ext>
            </a:extLst>
          </p:cNvPr>
          <p:cNvSpPr/>
          <p:nvPr userDrawn="1"/>
        </p:nvSpPr>
        <p:spPr>
          <a:xfrm>
            <a:off x="2" y="0"/>
            <a:ext cx="12188825" cy="4323205"/>
          </a:xfrm>
          <a:custGeom>
            <a:avLst/>
            <a:gdLst>
              <a:gd name="connsiteX0" fmla="*/ 0 w 12188825"/>
              <a:gd name="connsiteY0" fmla="*/ 0 h 4323205"/>
              <a:gd name="connsiteX1" fmla="*/ 12188825 w 12188825"/>
              <a:gd name="connsiteY1" fmla="*/ 0 h 4323205"/>
              <a:gd name="connsiteX2" fmla="*/ 12188825 w 12188825"/>
              <a:gd name="connsiteY2" fmla="*/ 2675705 h 4323205"/>
              <a:gd name="connsiteX3" fmla="*/ 12140429 w 12188825"/>
              <a:gd name="connsiteY3" fmla="*/ 2675705 h 4323205"/>
              <a:gd name="connsiteX4" fmla="*/ 0 w 12188825"/>
              <a:gd name="connsiteY4" fmla="*/ 4323205 h 4323205"/>
              <a:gd name="connsiteX5" fmla="*/ 0 w 12188825"/>
              <a:gd name="connsiteY5" fmla="*/ 2675705 h 4323205"/>
              <a:gd name="connsiteX6" fmla="*/ 0 w 12188825"/>
              <a:gd name="connsiteY6" fmla="*/ 2669551 h 4323205"/>
              <a:gd name="connsiteX7" fmla="*/ 0 w 12188825"/>
              <a:gd name="connsiteY7" fmla="*/ 0 h 432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4323205">
                <a:moveTo>
                  <a:pt x="0" y="0"/>
                </a:moveTo>
                <a:lnTo>
                  <a:pt x="12188825" y="0"/>
                </a:lnTo>
                <a:lnTo>
                  <a:pt x="12188825" y="2675705"/>
                </a:lnTo>
                <a:lnTo>
                  <a:pt x="12140429" y="2675705"/>
                </a:lnTo>
                <a:lnTo>
                  <a:pt x="0" y="4323205"/>
                </a:lnTo>
                <a:lnTo>
                  <a:pt x="0" y="2675705"/>
                </a:lnTo>
                <a:lnTo>
                  <a:pt x="0" y="26695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49E1C433-2BC4-3443-A53B-F3059BD179E8}"/>
              </a:ext>
            </a:extLst>
          </p:cNvPr>
          <p:cNvSpPr>
            <a:spLocks noChangeAspect="1"/>
          </p:cNvSpPr>
          <p:nvPr userDrawn="1"/>
        </p:nvSpPr>
        <p:spPr>
          <a:xfrm>
            <a:off x="833565" y="3199995"/>
            <a:ext cx="2441448" cy="24414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FD6B18D6-8D55-5343-AD74-20AA063806D4}"/>
              </a:ext>
            </a:extLst>
          </p:cNvPr>
          <p:cNvSpPr>
            <a:spLocks noGrp="1"/>
          </p:cNvSpPr>
          <p:nvPr>
            <p:ph type="pic" sz="quarter" idx="14"/>
          </p:nvPr>
        </p:nvSpPr>
        <p:spPr>
          <a:xfrm>
            <a:off x="1" y="0"/>
            <a:ext cx="12203340" cy="4292711"/>
          </a:xfrm>
          <a:custGeom>
            <a:avLst/>
            <a:gdLst>
              <a:gd name="connsiteX0" fmla="*/ 0 w 12203340"/>
              <a:gd name="connsiteY0" fmla="*/ 0 h 4292711"/>
              <a:gd name="connsiteX1" fmla="*/ 12188825 w 12203340"/>
              <a:gd name="connsiteY1" fmla="*/ 0 h 4292711"/>
              <a:gd name="connsiteX2" fmla="*/ 12203340 w 12203340"/>
              <a:gd name="connsiteY2" fmla="*/ 1767225 h 4292711"/>
              <a:gd name="connsiteX3" fmla="*/ 3015229 w 12203340"/>
              <a:gd name="connsiteY3" fmla="*/ 3668708 h 4292711"/>
              <a:gd name="connsiteX4" fmla="*/ 2996561 w 12203340"/>
              <a:gd name="connsiteY4" fmla="*/ 3643744 h 4292711"/>
              <a:gd name="connsiteX5" fmla="*/ 2055610 w 12203340"/>
              <a:gd name="connsiteY5" fmla="*/ 3199995 h 4292711"/>
              <a:gd name="connsiteX6" fmla="*/ 932034 w 12203340"/>
              <a:gd name="connsiteY6" fmla="*/ 3944751 h 4292711"/>
              <a:gd name="connsiteX7" fmla="*/ 880591 w 12203340"/>
              <a:gd name="connsiteY7" fmla="*/ 4110472 h 4292711"/>
              <a:gd name="connsiteX8" fmla="*/ 0 w 12203340"/>
              <a:gd name="connsiteY8" fmla="*/ 4292711 h 429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340" h="4292711">
                <a:moveTo>
                  <a:pt x="0" y="0"/>
                </a:moveTo>
                <a:lnTo>
                  <a:pt x="12188825" y="0"/>
                </a:lnTo>
                <a:lnTo>
                  <a:pt x="12203340" y="1767225"/>
                </a:lnTo>
                <a:lnTo>
                  <a:pt x="3015229" y="3668708"/>
                </a:lnTo>
                <a:lnTo>
                  <a:pt x="2996561" y="3643744"/>
                </a:lnTo>
                <a:cubicBezTo>
                  <a:pt x="2772905" y="3372736"/>
                  <a:pt x="2434430" y="3199995"/>
                  <a:pt x="2055610" y="3199995"/>
                </a:cubicBezTo>
                <a:cubicBezTo>
                  <a:pt x="1550517" y="3199995"/>
                  <a:pt x="1117149" y="3507089"/>
                  <a:pt x="932034" y="3944751"/>
                </a:cubicBezTo>
                <a:lnTo>
                  <a:pt x="880591" y="4110472"/>
                </a:lnTo>
                <a:lnTo>
                  <a:pt x="0" y="4292711"/>
                </a:lnTo>
                <a:close/>
              </a:path>
            </a:pathLst>
          </a:custGeom>
          <a:pattFill prst="pct5">
            <a:fgClr>
              <a:schemeClr val="tx2"/>
            </a:fgClr>
            <a:bgClr>
              <a:schemeClr val="bg2"/>
            </a:bgClr>
          </a:pattFill>
          <a:effectLst>
            <a:outerShdw blurRad="50800" dist="38100" dir="5400000" algn="t" rotWithShape="0">
              <a:prstClr val="black">
                <a:alpha val="40000"/>
              </a:prstClr>
            </a:outerShdw>
          </a:effectLst>
        </p:spPr>
        <p:txBody>
          <a:bodyPr wrap="square">
            <a:noAutofit/>
          </a:bodyPr>
          <a:lstStyle/>
          <a:p>
            <a:r>
              <a:rPr lang="en-US"/>
              <a:t>Click icon to add picture</a:t>
            </a:r>
          </a:p>
        </p:txBody>
      </p:sp>
      <p:sp>
        <p:nvSpPr>
          <p:cNvPr id="21" name="Text Placeholder 20">
            <a:extLst>
              <a:ext uri="{FF2B5EF4-FFF2-40B4-BE49-F238E27FC236}">
                <a16:creationId xmlns:a16="http://schemas.microsoft.com/office/drawing/2014/main" id="{8372284A-1807-2E4B-BB2C-450C06DF4CA3}"/>
              </a:ext>
            </a:extLst>
          </p:cNvPr>
          <p:cNvSpPr>
            <a:spLocks noGrp="1"/>
          </p:cNvSpPr>
          <p:nvPr>
            <p:ph type="body" sz="quarter" idx="12" hasCustomPrompt="1"/>
          </p:nvPr>
        </p:nvSpPr>
        <p:spPr>
          <a:xfrm>
            <a:off x="4875213" y="4038600"/>
            <a:ext cx="6781800" cy="2136913"/>
          </a:xfrm>
        </p:spPr>
        <p:txBody>
          <a:bodyPr/>
          <a:lstStyle>
            <a:lvl1pPr marL="0" indent="0">
              <a:buNone/>
              <a:defRPr i="1"/>
            </a:lvl1pPr>
            <a:lvl2pPr marL="342814" indent="0">
              <a:buNone/>
              <a:defRPr/>
            </a:lvl2pPr>
            <a:lvl3pPr marL="685629" indent="0">
              <a:buNone/>
              <a:defRPr/>
            </a:lvl3pPr>
            <a:lvl4pPr marL="1028443" indent="0">
              <a:buNone/>
              <a:defRPr/>
            </a:lvl4pPr>
            <a:lvl5pPr marL="1371257" indent="0">
              <a:buNone/>
              <a:defRPr/>
            </a:lvl5pPr>
          </a:lstStyle>
          <a:p>
            <a:pPr lvl="0"/>
            <a:r>
              <a:rPr lang="en-US" dirty="0"/>
              <a:t>Insert Quote</a:t>
            </a:r>
          </a:p>
        </p:txBody>
      </p:sp>
      <p:sp>
        <p:nvSpPr>
          <p:cNvPr id="22" name="TextBox 21">
            <a:extLst>
              <a:ext uri="{FF2B5EF4-FFF2-40B4-BE49-F238E27FC236}">
                <a16:creationId xmlns:a16="http://schemas.microsoft.com/office/drawing/2014/main" id="{C92FA52E-1996-EC40-A51A-9A4FE260C35F}"/>
              </a:ext>
            </a:extLst>
          </p:cNvPr>
          <p:cNvSpPr txBox="1"/>
          <p:nvPr userDrawn="1"/>
        </p:nvSpPr>
        <p:spPr>
          <a:xfrm>
            <a:off x="3657600" y="3316426"/>
            <a:ext cx="1371601" cy="3170099"/>
          </a:xfrm>
          <a:prstGeom prst="rect">
            <a:avLst/>
          </a:prstGeom>
          <a:noFill/>
        </p:spPr>
        <p:txBody>
          <a:bodyPr wrap="square" rtlCol="0">
            <a:spAutoFit/>
          </a:bodyPr>
          <a:lstStyle/>
          <a:p>
            <a:r>
              <a:rPr lang="en-US" sz="20000">
                <a:solidFill>
                  <a:schemeClr val="tx2"/>
                </a:solidFill>
                <a:latin typeface="Georgia" panose="02040502050405020303" pitchFamily="18" charset="0"/>
              </a:rPr>
              <a:t>“</a:t>
            </a:r>
          </a:p>
        </p:txBody>
      </p:sp>
      <p:sp>
        <p:nvSpPr>
          <p:cNvPr id="29" name="Picture Placeholder 23">
            <a:extLst>
              <a:ext uri="{FF2B5EF4-FFF2-40B4-BE49-F238E27FC236}">
                <a16:creationId xmlns:a16="http://schemas.microsoft.com/office/drawing/2014/main" id="{26E92B36-942C-3A4B-A91C-A961EE87ED19}"/>
              </a:ext>
            </a:extLst>
          </p:cNvPr>
          <p:cNvSpPr>
            <a:spLocks noGrp="1" noChangeAspect="1"/>
          </p:cNvSpPr>
          <p:nvPr>
            <p:ph type="pic" sz="quarter" idx="13"/>
          </p:nvPr>
        </p:nvSpPr>
        <p:spPr>
          <a:xfrm>
            <a:off x="912610" y="3276397"/>
            <a:ext cx="2286000" cy="2286000"/>
          </a:xfrm>
          <a:prstGeom prst="ellipse">
            <a:avLst/>
          </a:prstGeom>
          <a:solidFill>
            <a:schemeClr val="bg1"/>
          </a:solidFill>
        </p:spPr>
        <p:txBody>
          <a:bodyPr/>
          <a:lstStyle/>
          <a:p>
            <a:r>
              <a:rPr lang="en-US"/>
              <a:t>Click icon to add picture</a:t>
            </a:r>
          </a:p>
        </p:txBody>
      </p:sp>
    </p:spTree>
    <p:extLst>
      <p:ext uri="{BB962C8B-B14F-4D97-AF65-F5344CB8AC3E}">
        <p14:creationId xmlns:p14="http://schemas.microsoft.com/office/powerpoint/2010/main" val="1933915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CC3E-438C-6944-AEA0-C670E2943613}"/>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50DF8C7D-DA00-F14C-9C2F-62C589055A0E}"/>
              </a:ext>
            </a:extLst>
          </p:cNvPr>
          <p:cNvSpPr/>
          <p:nvPr userDrawn="1"/>
        </p:nvSpPr>
        <p:spPr>
          <a:xfrm>
            <a:off x="0" y="2895600"/>
            <a:ext cx="12188825"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97C31C7F-433A-9644-9390-2B26312E3F33}"/>
              </a:ext>
            </a:extLst>
          </p:cNvPr>
          <p:cNvSpPr>
            <a:spLocks noGrp="1"/>
          </p:cNvSpPr>
          <p:nvPr>
            <p:ph type="body" sz="quarter" idx="10"/>
          </p:nvPr>
        </p:nvSpPr>
        <p:spPr>
          <a:xfrm>
            <a:off x="989012"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7B3818D9-5BD2-2040-9BDF-31E2187C3796}"/>
              </a:ext>
            </a:extLst>
          </p:cNvPr>
          <p:cNvSpPr>
            <a:spLocks noGrp="1"/>
          </p:cNvSpPr>
          <p:nvPr>
            <p:ph type="body" sz="quarter" idx="11"/>
          </p:nvPr>
        </p:nvSpPr>
        <p:spPr>
          <a:xfrm>
            <a:off x="3617276"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3" name="Text Placeholder 4">
            <a:extLst>
              <a:ext uri="{FF2B5EF4-FFF2-40B4-BE49-F238E27FC236}">
                <a16:creationId xmlns:a16="http://schemas.microsoft.com/office/drawing/2014/main" id="{8238A674-ECA8-5A49-B8F7-4102627D3496}"/>
              </a:ext>
            </a:extLst>
          </p:cNvPr>
          <p:cNvSpPr>
            <a:spLocks noGrp="1"/>
          </p:cNvSpPr>
          <p:nvPr>
            <p:ph type="body" sz="quarter" idx="12"/>
          </p:nvPr>
        </p:nvSpPr>
        <p:spPr>
          <a:xfrm>
            <a:off x="6245540"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2BC574ED-3995-D24D-A797-4FE6FF9F6B2E}"/>
              </a:ext>
            </a:extLst>
          </p:cNvPr>
          <p:cNvSpPr>
            <a:spLocks noGrp="1"/>
          </p:cNvSpPr>
          <p:nvPr>
            <p:ph type="body" sz="quarter" idx="13"/>
          </p:nvPr>
        </p:nvSpPr>
        <p:spPr>
          <a:xfrm>
            <a:off x="8873804" y="3498014"/>
            <a:ext cx="2157544"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Tree>
    <p:extLst>
      <p:ext uri="{BB962C8B-B14F-4D97-AF65-F5344CB8AC3E}">
        <p14:creationId xmlns:p14="http://schemas.microsoft.com/office/powerpoint/2010/main" val="92563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4C69-3947-4447-91BE-02B1C3486632}"/>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24A5163-EC68-1340-9E13-7E9857D78154}"/>
              </a:ext>
            </a:extLst>
          </p:cNvPr>
          <p:cNvSpPr/>
          <p:nvPr userDrawn="1"/>
        </p:nvSpPr>
        <p:spPr>
          <a:xfrm>
            <a:off x="760412" y="1752600"/>
            <a:ext cx="3429000"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A79ABC47-0A8B-A64E-AFF6-5E3BF8F22FF2}"/>
              </a:ext>
            </a:extLst>
          </p:cNvPr>
          <p:cNvSpPr/>
          <p:nvPr userDrawn="1"/>
        </p:nvSpPr>
        <p:spPr>
          <a:xfrm>
            <a:off x="4379912" y="1765738"/>
            <a:ext cx="3429000" cy="990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C3D43260-8A36-9E4E-B741-64EE1C13D516}"/>
              </a:ext>
            </a:extLst>
          </p:cNvPr>
          <p:cNvSpPr/>
          <p:nvPr userDrawn="1"/>
        </p:nvSpPr>
        <p:spPr>
          <a:xfrm>
            <a:off x="7999412" y="1773621"/>
            <a:ext cx="3429000"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18">
            <a:extLst>
              <a:ext uri="{FF2B5EF4-FFF2-40B4-BE49-F238E27FC236}">
                <a16:creationId xmlns:a16="http://schemas.microsoft.com/office/drawing/2014/main" id="{D02A7A90-7D9D-F941-BEDB-B7A5E9F533D5}"/>
              </a:ext>
            </a:extLst>
          </p:cNvPr>
          <p:cNvSpPr>
            <a:spLocks noGrp="1"/>
          </p:cNvSpPr>
          <p:nvPr>
            <p:ph type="body" sz="quarter" idx="10" hasCustomPrompt="1"/>
          </p:nvPr>
        </p:nvSpPr>
        <p:spPr>
          <a:xfrm>
            <a:off x="760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7" name="Straight Connector 6">
            <a:extLst>
              <a:ext uri="{FF2B5EF4-FFF2-40B4-BE49-F238E27FC236}">
                <a16:creationId xmlns:a16="http://schemas.microsoft.com/office/drawing/2014/main" id="{50FA36C1-5130-1D41-BCC3-A8CB54ADE21F}"/>
              </a:ext>
            </a:extLst>
          </p:cNvPr>
          <p:cNvCxnSpPr>
            <a:cxnSpLocks/>
          </p:cNvCxnSpPr>
          <p:nvPr userDrawn="1"/>
        </p:nvCxnSpPr>
        <p:spPr>
          <a:xfrm>
            <a:off x="2179482" y="3810000"/>
            <a:ext cx="59086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3">
            <a:extLst>
              <a:ext uri="{FF2B5EF4-FFF2-40B4-BE49-F238E27FC236}">
                <a16:creationId xmlns:a16="http://schemas.microsoft.com/office/drawing/2014/main" id="{594B53E4-5054-D24D-8F10-9D9CE1088110}"/>
              </a:ext>
            </a:extLst>
          </p:cNvPr>
          <p:cNvSpPr>
            <a:spLocks noGrp="1"/>
          </p:cNvSpPr>
          <p:nvPr>
            <p:ph type="body" sz="quarter" idx="12" hasCustomPrompt="1"/>
          </p:nvPr>
        </p:nvSpPr>
        <p:spPr>
          <a:xfrm>
            <a:off x="760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9" name="Text Placeholder 18">
            <a:extLst>
              <a:ext uri="{FF2B5EF4-FFF2-40B4-BE49-F238E27FC236}">
                <a16:creationId xmlns:a16="http://schemas.microsoft.com/office/drawing/2014/main" id="{F59834B7-9F52-8E4A-B881-795196739DB9}"/>
              </a:ext>
            </a:extLst>
          </p:cNvPr>
          <p:cNvSpPr>
            <a:spLocks noGrp="1"/>
          </p:cNvSpPr>
          <p:nvPr>
            <p:ph type="body" sz="quarter" idx="13" hasCustomPrompt="1"/>
          </p:nvPr>
        </p:nvSpPr>
        <p:spPr>
          <a:xfrm>
            <a:off x="43799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0" name="Straight Connector 9">
            <a:extLst>
              <a:ext uri="{FF2B5EF4-FFF2-40B4-BE49-F238E27FC236}">
                <a16:creationId xmlns:a16="http://schemas.microsoft.com/office/drawing/2014/main" id="{787B1BB5-5FFF-D94D-A670-547B9C176B7F}"/>
              </a:ext>
            </a:extLst>
          </p:cNvPr>
          <p:cNvCxnSpPr>
            <a:cxnSpLocks/>
          </p:cNvCxnSpPr>
          <p:nvPr userDrawn="1"/>
        </p:nvCxnSpPr>
        <p:spPr>
          <a:xfrm>
            <a:off x="5798982" y="3810000"/>
            <a:ext cx="59086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D43868C3-C7CE-3F41-8435-CADB14EDFE5A}"/>
              </a:ext>
            </a:extLst>
          </p:cNvPr>
          <p:cNvSpPr>
            <a:spLocks noGrp="1"/>
          </p:cNvSpPr>
          <p:nvPr>
            <p:ph type="body" sz="quarter" idx="14" hasCustomPrompt="1"/>
          </p:nvPr>
        </p:nvSpPr>
        <p:spPr>
          <a:xfrm>
            <a:off x="43799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12" name="Text Placeholder 18">
            <a:extLst>
              <a:ext uri="{FF2B5EF4-FFF2-40B4-BE49-F238E27FC236}">
                <a16:creationId xmlns:a16="http://schemas.microsoft.com/office/drawing/2014/main" id="{9389BE13-A5BB-A741-B5D6-E385B489BF44}"/>
              </a:ext>
            </a:extLst>
          </p:cNvPr>
          <p:cNvSpPr>
            <a:spLocks noGrp="1"/>
          </p:cNvSpPr>
          <p:nvPr>
            <p:ph type="body" sz="quarter" idx="15" hasCustomPrompt="1"/>
          </p:nvPr>
        </p:nvSpPr>
        <p:spPr>
          <a:xfrm>
            <a:off x="7999412" y="2971800"/>
            <a:ext cx="3429000"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3" name="Straight Connector 12">
            <a:extLst>
              <a:ext uri="{FF2B5EF4-FFF2-40B4-BE49-F238E27FC236}">
                <a16:creationId xmlns:a16="http://schemas.microsoft.com/office/drawing/2014/main" id="{F65F8E8E-41A8-FE40-A75F-EC1A7CFD55CF}"/>
              </a:ext>
            </a:extLst>
          </p:cNvPr>
          <p:cNvCxnSpPr>
            <a:cxnSpLocks/>
          </p:cNvCxnSpPr>
          <p:nvPr userDrawn="1"/>
        </p:nvCxnSpPr>
        <p:spPr>
          <a:xfrm>
            <a:off x="9418482" y="3810000"/>
            <a:ext cx="59086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1D12FD19-000C-744A-B000-AFC616AEC469}"/>
              </a:ext>
            </a:extLst>
          </p:cNvPr>
          <p:cNvSpPr>
            <a:spLocks noGrp="1"/>
          </p:cNvSpPr>
          <p:nvPr>
            <p:ph type="body" sz="quarter" idx="16" hasCustomPrompt="1"/>
          </p:nvPr>
        </p:nvSpPr>
        <p:spPr>
          <a:xfrm>
            <a:off x="7999412" y="4114800"/>
            <a:ext cx="3429000"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Tree>
    <p:extLst>
      <p:ext uri="{BB962C8B-B14F-4D97-AF65-F5344CB8AC3E}">
        <p14:creationId xmlns:p14="http://schemas.microsoft.com/office/powerpoint/2010/main" val="221187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673E2B-F1DE-D946-A7C2-90F78908CE53}"/>
              </a:ext>
            </a:extLst>
          </p:cNvPr>
          <p:cNvGrpSpPr/>
          <p:nvPr userDrawn="1"/>
        </p:nvGrpSpPr>
        <p:grpSpPr>
          <a:xfrm rot="16200000">
            <a:off x="-1272916" y="3199707"/>
            <a:ext cx="6858000" cy="458586"/>
            <a:chOff x="0" y="6170814"/>
            <a:chExt cx="12188825" cy="458586"/>
          </a:xfrm>
        </p:grpSpPr>
        <p:sp>
          <p:nvSpPr>
            <p:cNvPr id="9" name="Rectangle 8">
              <a:extLst>
                <a:ext uri="{FF2B5EF4-FFF2-40B4-BE49-F238E27FC236}">
                  <a16:creationId xmlns:a16="http://schemas.microsoft.com/office/drawing/2014/main" id="{601C6AE5-6C82-A34E-9C2F-8FE717E975F0}"/>
                </a:ext>
              </a:extLst>
            </p:cNvPr>
            <p:cNvSpPr/>
            <p:nvPr userDrawn="1"/>
          </p:nvSpPr>
          <p:spPr>
            <a:xfrm>
              <a:off x="0" y="6170814"/>
              <a:ext cx="12188825"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FF7B2-B96F-E049-81A7-045142510EA6}"/>
                </a:ext>
              </a:extLst>
            </p:cNvPr>
            <p:cNvSpPr/>
            <p:nvPr userDrawn="1"/>
          </p:nvSpPr>
          <p:spPr>
            <a:xfrm>
              <a:off x="0" y="6354387"/>
              <a:ext cx="12188825" cy="914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54184-220A-A146-B4E9-0C730F433DBF}"/>
                </a:ext>
              </a:extLst>
            </p:cNvPr>
            <p:cNvSpPr/>
            <p:nvPr userDrawn="1"/>
          </p:nvSpPr>
          <p:spPr>
            <a:xfrm>
              <a:off x="0" y="6537960"/>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2" name="Title Placeholder 1">
            <a:extLst>
              <a:ext uri="{FF2B5EF4-FFF2-40B4-BE49-F238E27FC236}">
                <a16:creationId xmlns:a16="http://schemas.microsoft.com/office/drawing/2014/main" id="{BE56A7AD-B524-8F4E-964F-304BB1BE56DC}"/>
              </a:ext>
            </a:extLst>
          </p:cNvPr>
          <p:cNvSpPr>
            <a:spLocks noGrp="1"/>
          </p:cNvSpPr>
          <p:nvPr>
            <p:ph type="title"/>
          </p:nvPr>
        </p:nvSpPr>
        <p:spPr>
          <a:xfrm>
            <a:off x="2665537" y="228600"/>
            <a:ext cx="90471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CAD296F8-2F26-6248-B8FB-B6E8D2CD0573}"/>
              </a:ext>
            </a:extLst>
          </p:cNvPr>
          <p:cNvSpPr>
            <a:spLocks noGrp="1"/>
          </p:cNvSpPr>
          <p:nvPr>
            <p:ph sz="quarter" idx="12"/>
          </p:nvPr>
        </p:nvSpPr>
        <p:spPr>
          <a:xfrm>
            <a:off x="2665412" y="1531917"/>
            <a:ext cx="9047164"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Picture Placeholder 3">
            <a:extLst>
              <a:ext uri="{FF2B5EF4-FFF2-40B4-BE49-F238E27FC236}">
                <a16:creationId xmlns:a16="http://schemas.microsoft.com/office/drawing/2014/main" id="{079C10EB-00BD-F440-BC51-26A2EF457023}"/>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grpSp>
        <p:nvGrpSpPr>
          <p:cNvPr id="2" name="Group 1">
            <a:extLst>
              <a:ext uri="{FF2B5EF4-FFF2-40B4-BE49-F238E27FC236}">
                <a16:creationId xmlns:a16="http://schemas.microsoft.com/office/drawing/2014/main" id="{BBB82FA9-D576-D1D3-EB59-F69C58A8A964}"/>
              </a:ext>
            </a:extLst>
          </p:cNvPr>
          <p:cNvGrpSpPr/>
          <p:nvPr userDrawn="1"/>
        </p:nvGrpSpPr>
        <p:grpSpPr>
          <a:xfrm>
            <a:off x="8528034" y="6106160"/>
            <a:ext cx="3210027" cy="196444"/>
            <a:chOff x="6927228" y="7552706"/>
            <a:chExt cx="5016271" cy="227062"/>
          </a:xfrm>
        </p:grpSpPr>
        <p:sp>
          <p:nvSpPr>
            <p:cNvPr id="3" name="Oval 2">
              <a:extLst>
                <a:ext uri="{FF2B5EF4-FFF2-40B4-BE49-F238E27FC236}">
                  <a16:creationId xmlns:a16="http://schemas.microsoft.com/office/drawing/2014/main" id="{8E13609B-3938-2062-DC23-24402D29AD9C}"/>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247702AA-339B-E49F-5034-C79229B6DA1A}"/>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0EC4150D-8893-044A-CAB5-82B3FFB5B5D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 name="Oval 5">
              <a:extLst>
                <a:ext uri="{FF2B5EF4-FFF2-40B4-BE49-F238E27FC236}">
                  <a16:creationId xmlns:a16="http://schemas.microsoft.com/office/drawing/2014/main" id="{4DF89842-448B-A75E-6D94-356FC110ACF5}"/>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a:extLst>
                <a:ext uri="{FF2B5EF4-FFF2-40B4-BE49-F238E27FC236}">
                  <a16:creationId xmlns:a16="http://schemas.microsoft.com/office/drawing/2014/main" id="{5B989901-5D8D-D7F1-8C73-96BDB2C279E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D4E6C3FF-09CF-FCC5-F819-AB10FD7960F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0CCFAFB6-8B37-95AA-24EF-BB1C1FB3C93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DD7FEFF3-FB6D-A7EF-FAEC-88C60C7CABE7}"/>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B5014327-7C6A-E6B3-D9B7-4A02A60B8CB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504882F-9DBE-185C-F3EE-94CF79AC0FFA}"/>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0AAD3ADD-2F79-FC5D-6CE3-96FFB178010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6F4063E9-8863-5AB7-D6C9-36728852F3F5}"/>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2F22D429-4CBD-082E-2E5C-CD7CBA6389CE}"/>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B7098DB3-506A-8CEB-51BE-8558444F8403}"/>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7A3F52C7-D4C8-EC29-7FB5-991F16F4C517}"/>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FEDBEFD9-8A60-E420-5162-21888993630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6EA6C269-F0DE-B6A8-06C6-8FAF7DD693FF}"/>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0AF58527-3FA7-91BC-2351-30BD99F9CDDD}"/>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5204CD7F-1E8F-B365-0B41-7942E3E38755}"/>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B5201B1-BCAD-B1A5-4533-05AE24C94900}"/>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DF01DFB5-EDE0-5B96-0B42-EE197D3278C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85754732-106D-D371-FAA2-067CB844CDC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D178E087-6D79-4C60-FC49-18346A672D2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E8A0DB7F-A9AD-EBF4-89FE-0EAA5ED98B7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BF988A40-AA8E-1834-9598-9800AC736DF8}"/>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190B9D75-57F0-527A-C40A-C5690925F2C5}"/>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B1A4445F-A2E4-8918-0ACF-42545AFDF01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D2C1E781-D019-D641-9047-10BAFA4E66D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FC9EB9EF-1D48-8148-6570-5A9DC6B4BF2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E2FD2E88-CDF7-E545-9682-A7CF47113DA0}"/>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5040441C-16C9-4314-45C3-D58BBBC07E6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B41F9105-C549-C0D8-4244-9D91AC44A5B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1CA2E5E1-011F-4712-8702-F0C03DFC13D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B619AD74-D8F8-E36A-758B-1DB1EDA01ED2}"/>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87512BC4-BC3A-B63E-0AE6-6BFB84024C07}"/>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3B1889C-599D-AB4D-51EE-12951DB849A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BBB160E-D03C-153E-E296-27859AF4EB11}"/>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136B0DE8-D0A0-CC3E-C572-82400CB1215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FEBB4986-C05D-545A-0791-9F64A01B78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D7DE3897-4FD0-1A03-E581-F13BA1AFEB38}"/>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8711616E-B0AE-DA4B-0E7C-E006542DEC8F}"/>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091056C8-D6A2-230D-811C-F2E6CA4827E3}"/>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F0A9774C-B0A6-A26D-A2B5-AFA2D29BCCF9}"/>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6159A600-34B4-566D-4E14-CC214C90CBC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9D97F48-41BA-3B8F-19F2-25547D98DD0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2E4013FC-4B75-E77C-D252-06666DCAC094}"/>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1BBF0F1E-BDE4-17EE-73DA-53F66B154150}"/>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A2E3AD3-96D2-5562-46A7-89AB2193744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2060497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7007225" y="0"/>
            <a:ext cx="518160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3226240" y="3199707"/>
            <a:ext cx="6858000" cy="458586"/>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633534" y="228600"/>
            <a:ext cx="5460878" cy="1208314"/>
          </a:xfrm>
        </p:spPr>
        <p:txBody>
          <a:bodyPr/>
          <a:lstStyle/>
          <a:p>
            <a:r>
              <a:rPr lang="en-US"/>
              <a:t>Click to edit Master title style</a:t>
            </a:r>
            <a:endParaRPr lang="en-US" dirty="0"/>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633534" y="1531919"/>
            <a:ext cx="5460878"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1">
            <a:extLst>
              <a:ext uri="{FF2B5EF4-FFF2-40B4-BE49-F238E27FC236}">
                <a16:creationId xmlns:a16="http://schemas.microsoft.com/office/drawing/2014/main" id="{34F7E5B8-205A-957D-3664-018EA6E80E7B}"/>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1938847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8">
    <p:spTree>
      <p:nvGrpSpPr>
        <p:cNvPr id="1" name=""/>
        <p:cNvGrpSpPr/>
        <p:nvPr/>
      </p:nvGrpSpPr>
      <p:grpSpPr>
        <a:xfrm>
          <a:off x="0" y="0"/>
          <a:ext cx="0" cy="0"/>
          <a:chOff x="0" y="0"/>
          <a:chExt cx="0" cy="0"/>
        </a:xfrm>
      </p:grpSpPr>
      <p:sp>
        <p:nvSpPr>
          <p:cNvPr id="3" name="Rectangle 2"/>
          <p:cNvSpPr/>
          <p:nvPr userDrawn="1"/>
        </p:nvSpPr>
        <p:spPr>
          <a:xfrm>
            <a:off x="0"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09E3FBC9-6C0B-004F-AE00-05853C3DF5B8}"/>
              </a:ext>
            </a:extLst>
          </p:cNvPr>
          <p:cNvSpPr>
            <a:spLocks noGrp="1"/>
          </p:cNvSpPr>
          <p:nvPr>
            <p:ph type="pic" sz="quarter" idx="10"/>
          </p:nvPr>
        </p:nvSpPr>
        <p:spPr>
          <a:xfrm>
            <a:off x="0" y="0"/>
            <a:ext cx="3732213" cy="6858000"/>
          </a:xfrm>
          <a:pattFill prst="pct5">
            <a:fgClr>
              <a:schemeClr val="tx2"/>
            </a:fgClr>
            <a:bgClr>
              <a:schemeClr val="accent2"/>
            </a:bgClr>
          </a:pattFill>
        </p:spPr>
        <p:txBody>
          <a:bodyPr/>
          <a:lstStyle>
            <a:lvl1pPr marL="0" indent="0">
              <a:buNone/>
              <a:defRPr/>
            </a:lvl1pPr>
          </a:lstStyle>
          <a:p>
            <a:r>
              <a:rPr lang="en-US"/>
              <a:t>Click icon to add picture</a:t>
            </a:r>
            <a:endParaRPr lang="en-US" dirty="0"/>
          </a:p>
        </p:txBody>
      </p:sp>
      <p:grpSp>
        <p:nvGrpSpPr>
          <p:cNvPr id="5" name="Group 4">
            <a:extLst>
              <a:ext uri="{FF2B5EF4-FFF2-40B4-BE49-F238E27FC236}">
                <a16:creationId xmlns:a16="http://schemas.microsoft.com/office/drawing/2014/main" id="{C3ABCF23-3149-9C43-B789-074700B153D7}"/>
              </a:ext>
            </a:extLst>
          </p:cNvPr>
          <p:cNvGrpSpPr/>
          <p:nvPr userDrawn="1"/>
        </p:nvGrpSpPr>
        <p:grpSpPr>
          <a:xfrm rot="16200000">
            <a:off x="837305" y="3199707"/>
            <a:ext cx="6858000" cy="458586"/>
            <a:chOff x="0" y="6170814"/>
            <a:chExt cx="12188825" cy="458586"/>
          </a:xfrm>
        </p:grpSpPr>
        <p:sp>
          <p:nvSpPr>
            <p:cNvPr id="6" name="Rectangle 5">
              <a:extLst>
                <a:ext uri="{FF2B5EF4-FFF2-40B4-BE49-F238E27FC236}">
                  <a16:creationId xmlns:a16="http://schemas.microsoft.com/office/drawing/2014/main" id="{1895F846-6F7C-6247-BAFD-365BDB86C733}"/>
                </a:ext>
              </a:extLst>
            </p:cNvPr>
            <p:cNvSpPr/>
            <p:nvPr userDrawn="1"/>
          </p:nvSpPr>
          <p:spPr>
            <a:xfrm>
              <a:off x="0" y="6170814"/>
              <a:ext cx="12188825" cy="914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9BB4C2-476C-4E49-B11D-0F2D32B86F4B}"/>
                </a:ext>
              </a:extLst>
            </p:cNvPr>
            <p:cNvSpPr/>
            <p:nvPr userDrawn="1"/>
          </p:nvSpPr>
          <p:spPr>
            <a:xfrm>
              <a:off x="0" y="6354387"/>
              <a:ext cx="12188825" cy="9144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9D3C85-A57E-DB4A-9A36-C392D30A0D8F}"/>
                </a:ext>
              </a:extLst>
            </p:cNvPr>
            <p:cNvSpPr/>
            <p:nvPr userDrawn="1"/>
          </p:nvSpPr>
          <p:spPr>
            <a:xfrm>
              <a:off x="0" y="6537960"/>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41027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9">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E378850-31BD-394C-9D03-7C241ED38CE4}"/>
              </a:ext>
            </a:extLst>
          </p:cNvPr>
          <p:cNvGrpSpPr/>
          <p:nvPr userDrawn="1"/>
        </p:nvGrpSpPr>
        <p:grpSpPr>
          <a:xfrm rot="16200000">
            <a:off x="-1645118" y="4533206"/>
            <a:ext cx="4191003" cy="458586"/>
            <a:chOff x="0" y="6170814"/>
            <a:chExt cx="12188825" cy="458586"/>
          </a:xfrm>
        </p:grpSpPr>
        <p:sp>
          <p:nvSpPr>
            <p:cNvPr id="16" name="Rectangle 15">
              <a:extLst>
                <a:ext uri="{FF2B5EF4-FFF2-40B4-BE49-F238E27FC236}">
                  <a16:creationId xmlns:a16="http://schemas.microsoft.com/office/drawing/2014/main" id="{5CEE3CC4-0BA7-A540-BE31-114A39C2ED44}"/>
                </a:ext>
              </a:extLst>
            </p:cNvPr>
            <p:cNvSpPr/>
            <p:nvPr userDrawn="1"/>
          </p:nvSpPr>
          <p:spPr>
            <a:xfrm>
              <a:off x="0" y="6170814"/>
              <a:ext cx="12188825"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A21B3-E727-A548-9D5F-55D6F2D91AF5}"/>
                </a:ext>
              </a:extLst>
            </p:cNvPr>
            <p:cNvSpPr/>
            <p:nvPr userDrawn="1"/>
          </p:nvSpPr>
          <p:spPr>
            <a:xfrm>
              <a:off x="0" y="6354387"/>
              <a:ext cx="12188825" cy="9144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1D408C-F4DE-FD4B-B55F-9CB6825C3B94}"/>
                </a:ext>
              </a:extLst>
            </p:cNvPr>
            <p:cNvSpPr/>
            <p:nvPr userDrawn="1"/>
          </p:nvSpPr>
          <p:spPr>
            <a:xfrm>
              <a:off x="0" y="6537960"/>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1CDA9E0-12DC-DE43-9456-80E8FDC3CD73}"/>
              </a:ext>
            </a:extLst>
          </p:cNvPr>
          <p:cNvSpPr/>
          <p:nvPr userDrawn="1"/>
        </p:nvSpPr>
        <p:spPr>
          <a:xfrm>
            <a:off x="1" y="0"/>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3">
            <a:extLst>
              <a:ext uri="{FF2B5EF4-FFF2-40B4-BE49-F238E27FC236}">
                <a16:creationId xmlns:a16="http://schemas.microsoft.com/office/drawing/2014/main" id="{BC06C8C0-10E5-AE40-AA72-66BAC2BD7782}"/>
              </a:ext>
            </a:extLst>
          </p:cNvPr>
          <p:cNvSpPr>
            <a:spLocks noGrp="1"/>
          </p:cNvSpPr>
          <p:nvPr>
            <p:ph type="pic" sz="quarter" idx="11"/>
          </p:nvPr>
        </p:nvSpPr>
        <p:spPr>
          <a:xfrm>
            <a:off x="0" y="0"/>
            <a:ext cx="12188952"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980970" y="3009050"/>
            <a:ext cx="1056465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980969" y="4312370"/>
            <a:ext cx="8123273" cy="2101682"/>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21" name="Picture 20">
            <a:extLst>
              <a:ext uri="{FF2B5EF4-FFF2-40B4-BE49-F238E27FC236}">
                <a16:creationId xmlns:a16="http://schemas.microsoft.com/office/drawing/2014/main" id="{ED0AD15F-FDAC-A947-937F-1300A3D403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065" y="5658380"/>
            <a:ext cx="1586983" cy="627866"/>
          </a:xfrm>
          <a:prstGeom prst="rect">
            <a:avLst/>
          </a:prstGeom>
        </p:spPr>
      </p:pic>
    </p:spTree>
    <p:extLst>
      <p:ext uri="{BB962C8B-B14F-4D97-AF65-F5344CB8AC3E}">
        <p14:creationId xmlns:p14="http://schemas.microsoft.com/office/powerpoint/2010/main" val="837727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7868" y="1531919"/>
            <a:ext cx="11071516"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724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pening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22FABF4-1F54-4143-A109-B7E9BE359E78}"/>
              </a:ext>
            </a:extLst>
          </p:cNvPr>
          <p:cNvSpPr/>
          <p:nvPr userDrawn="1"/>
        </p:nvSpPr>
        <p:spPr>
          <a:xfrm flipH="1">
            <a:off x="5278581" y="0"/>
            <a:ext cx="6910242" cy="6858000"/>
          </a:xfrm>
          <a:custGeom>
            <a:avLst/>
            <a:gdLst>
              <a:gd name="connsiteX0" fmla="*/ 2852449 w 6910242"/>
              <a:gd name="connsiteY0" fmla="*/ 0 h 6858000"/>
              <a:gd name="connsiteX1" fmla="*/ 0 w 6910242"/>
              <a:gd name="connsiteY1" fmla="*/ 0 h 6858000"/>
              <a:gd name="connsiteX2" fmla="*/ 0 w 6910242"/>
              <a:gd name="connsiteY2" fmla="*/ 6858000 h 6858000"/>
              <a:gd name="connsiteX3" fmla="*/ 2852449 w 6910242"/>
              <a:gd name="connsiteY3" fmla="*/ 6858000 h 6858000"/>
              <a:gd name="connsiteX4" fmla="*/ 6910242 w 691024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242" h="6858000">
                <a:moveTo>
                  <a:pt x="2852449" y="0"/>
                </a:moveTo>
                <a:lnTo>
                  <a:pt x="0" y="0"/>
                </a:lnTo>
                <a:lnTo>
                  <a:pt x="0" y="6858000"/>
                </a:lnTo>
                <a:lnTo>
                  <a:pt x="2852449" y="6858000"/>
                </a:lnTo>
                <a:lnTo>
                  <a:pt x="6910242"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ubtitle 2">
            <a:extLst>
              <a:ext uri="{FF2B5EF4-FFF2-40B4-BE49-F238E27FC236}">
                <a16:creationId xmlns:a16="http://schemas.microsoft.com/office/drawing/2014/main" id="{9ECF7064-5BC0-1248-BDA0-BEEF30B2D62C}"/>
              </a:ext>
            </a:extLst>
          </p:cNvPr>
          <p:cNvSpPr>
            <a:spLocks noGrp="1"/>
          </p:cNvSpPr>
          <p:nvPr>
            <p:ph type="subTitle" idx="1" hasCustomPrompt="1"/>
          </p:nvPr>
        </p:nvSpPr>
        <p:spPr>
          <a:xfrm>
            <a:off x="503238" y="3810521"/>
            <a:ext cx="5590538" cy="415869"/>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1" name="Title 10">
            <a:extLst>
              <a:ext uri="{FF2B5EF4-FFF2-40B4-BE49-F238E27FC236}">
                <a16:creationId xmlns:a16="http://schemas.microsoft.com/office/drawing/2014/main" id="{06672270-EBEA-1543-88D0-6D4BEA5A0762}"/>
              </a:ext>
            </a:extLst>
          </p:cNvPr>
          <p:cNvSpPr>
            <a:spLocks noGrp="1"/>
          </p:cNvSpPr>
          <p:nvPr>
            <p:ph type="title"/>
          </p:nvPr>
        </p:nvSpPr>
        <p:spPr>
          <a:xfrm>
            <a:off x="503238" y="1718385"/>
            <a:ext cx="6388232" cy="1798523"/>
          </a:xfrm>
        </p:spPr>
        <p:txBody>
          <a:bodyPr anchor="b"/>
          <a:lstStyle/>
          <a:p>
            <a:r>
              <a:rPr lang="en-US"/>
              <a:t>Click to edit Master title style</a:t>
            </a:r>
          </a:p>
        </p:txBody>
      </p:sp>
      <p:sp>
        <p:nvSpPr>
          <p:cNvPr id="14" name="Text Placeholder 13">
            <a:extLst>
              <a:ext uri="{FF2B5EF4-FFF2-40B4-BE49-F238E27FC236}">
                <a16:creationId xmlns:a16="http://schemas.microsoft.com/office/drawing/2014/main" id="{43EC2EDF-7C27-5D4D-8894-83C5140693FD}"/>
              </a:ext>
            </a:extLst>
          </p:cNvPr>
          <p:cNvSpPr>
            <a:spLocks noGrp="1"/>
          </p:cNvSpPr>
          <p:nvPr>
            <p:ph type="body" sz="quarter" idx="10" hasCustomPrompt="1"/>
          </p:nvPr>
        </p:nvSpPr>
        <p:spPr>
          <a:xfrm>
            <a:off x="503238" y="4343400"/>
            <a:ext cx="5591175" cy="533400"/>
          </a:xfrm>
        </p:spPr>
        <p:txBody>
          <a:bodyPr>
            <a:normAutofit/>
          </a:bodyPr>
          <a:lstStyle>
            <a:lvl1pPr marL="0" indent="0">
              <a:buNone/>
              <a:defRPr sz="2000" i="1"/>
            </a:lvl1pPr>
          </a:lstStyle>
          <a:p>
            <a:pPr lvl="0"/>
            <a:r>
              <a:rPr lang="en-US"/>
              <a:t>Job Title | Division</a:t>
            </a:r>
          </a:p>
        </p:txBody>
      </p:sp>
      <p:sp>
        <p:nvSpPr>
          <p:cNvPr id="21" name="Picture Placeholder 20">
            <a:extLst>
              <a:ext uri="{FF2B5EF4-FFF2-40B4-BE49-F238E27FC236}">
                <a16:creationId xmlns:a16="http://schemas.microsoft.com/office/drawing/2014/main" id="{0EA00B74-34E1-124F-88D8-0EE9D4527CA8}"/>
              </a:ext>
            </a:extLst>
          </p:cNvPr>
          <p:cNvSpPr>
            <a:spLocks noGrp="1"/>
          </p:cNvSpPr>
          <p:nvPr>
            <p:ph type="pic" sz="quarter" idx="11"/>
          </p:nvPr>
        </p:nvSpPr>
        <p:spPr>
          <a:xfrm>
            <a:off x="5409978" y="0"/>
            <a:ext cx="6778845" cy="6858000"/>
          </a:xfrm>
          <a:custGeom>
            <a:avLst/>
            <a:gdLst>
              <a:gd name="connsiteX0" fmla="*/ 4057650 w 6778845"/>
              <a:gd name="connsiteY0" fmla="*/ 0 h 6858000"/>
              <a:gd name="connsiteX1" fmla="*/ 6778845 w 6778845"/>
              <a:gd name="connsiteY1" fmla="*/ 0 h 6858000"/>
              <a:gd name="connsiteX2" fmla="*/ 6778845 w 6778845"/>
              <a:gd name="connsiteY2" fmla="*/ 6858000 h 6858000"/>
              <a:gd name="connsiteX3" fmla="*/ 0 w 6778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8845" h="6858000">
                <a:moveTo>
                  <a:pt x="4057650" y="0"/>
                </a:moveTo>
                <a:lnTo>
                  <a:pt x="6778845" y="0"/>
                </a:lnTo>
                <a:lnTo>
                  <a:pt x="6778845"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cxnSp>
        <p:nvCxnSpPr>
          <p:cNvPr id="22" name="Straight Connector 21">
            <a:extLst>
              <a:ext uri="{FF2B5EF4-FFF2-40B4-BE49-F238E27FC236}">
                <a16:creationId xmlns:a16="http://schemas.microsoft.com/office/drawing/2014/main" id="{AC18DADC-89CE-954B-92B7-4268AF3D12FB}"/>
              </a:ext>
            </a:extLst>
          </p:cNvPr>
          <p:cNvCxnSpPr>
            <a:cxnSpLocks/>
          </p:cNvCxnSpPr>
          <p:nvPr userDrawn="1"/>
        </p:nvCxnSpPr>
        <p:spPr>
          <a:xfrm>
            <a:off x="503238" y="3633918"/>
            <a:ext cx="7143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6626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683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 Placeholder 11">
            <a:extLst>
              <a:ext uri="{FF2B5EF4-FFF2-40B4-BE49-F238E27FC236}">
                <a16:creationId xmlns:a16="http://schemas.microsoft.com/office/drawing/2014/main" id="{2C9220F1-E0A6-719C-235A-1A655211AEB1}"/>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913060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Examp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CC23F9-032D-C649-8221-A5E85B501A32}"/>
              </a:ext>
            </a:extLst>
          </p:cNvPr>
          <p:cNvSpPr>
            <a:spLocks noGrp="1"/>
          </p:cNvSpPr>
          <p:nvPr>
            <p:ph type="title"/>
          </p:nvPr>
        </p:nvSpPr>
        <p:spPr>
          <a:xfrm>
            <a:off x="507868" y="228600"/>
            <a:ext cx="11071516" cy="1208314"/>
          </a:xfrm>
        </p:spPr>
        <p:txBody>
          <a:bodyPr/>
          <a:lstStyle/>
          <a:p>
            <a:r>
              <a:rPr lang="en-US"/>
              <a:t>Click to edit Master title style</a:t>
            </a:r>
          </a:p>
        </p:txBody>
      </p:sp>
      <p:graphicFrame>
        <p:nvGraphicFramePr>
          <p:cNvPr id="4" name="Chart 3" descr="Bar chart">
            <a:extLst>
              <a:ext uri="{FF2B5EF4-FFF2-40B4-BE49-F238E27FC236}">
                <a16:creationId xmlns:a16="http://schemas.microsoft.com/office/drawing/2014/main" id="{7E18F1CB-D3FC-5449-BF60-5D6EFDB60459}"/>
              </a:ext>
            </a:extLst>
          </p:cNvPr>
          <p:cNvGraphicFramePr/>
          <p:nvPr userDrawn="1">
            <p:extLst>
              <p:ext uri="{D42A27DB-BD31-4B8C-83A1-F6EECF244321}">
                <p14:modId xmlns:p14="http://schemas.microsoft.com/office/powerpoint/2010/main" val="2585361098"/>
              </p:ext>
            </p:extLst>
          </p:nvPr>
        </p:nvGraphicFramePr>
        <p:xfrm>
          <a:off x="499776" y="1585082"/>
          <a:ext cx="7232114" cy="5167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Chart">
            <a:extLst>
              <a:ext uri="{FF2B5EF4-FFF2-40B4-BE49-F238E27FC236}">
                <a16:creationId xmlns:a16="http://schemas.microsoft.com/office/drawing/2014/main" id="{6E0F6DF5-7B1C-3644-A508-4E0A5F229ED4}"/>
              </a:ext>
            </a:extLst>
          </p:cNvPr>
          <p:cNvGraphicFramePr/>
          <p:nvPr userDrawn="1">
            <p:extLst>
              <p:ext uri="{D42A27DB-BD31-4B8C-83A1-F6EECF244321}">
                <p14:modId xmlns:p14="http://schemas.microsoft.com/office/powerpoint/2010/main" val="1513787116"/>
              </p:ext>
            </p:extLst>
          </p:nvPr>
        </p:nvGraphicFramePr>
        <p:xfrm>
          <a:off x="9057678" y="198786"/>
          <a:ext cx="2377118" cy="3806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descr="chart example">
            <a:extLst>
              <a:ext uri="{FF2B5EF4-FFF2-40B4-BE49-F238E27FC236}">
                <a16:creationId xmlns:a16="http://schemas.microsoft.com/office/drawing/2014/main" id="{ECA461BE-E978-2543-BF52-CFEF86F0DA80}"/>
              </a:ext>
            </a:extLst>
          </p:cNvPr>
          <p:cNvGrpSpPr/>
          <p:nvPr userDrawn="1"/>
        </p:nvGrpSpPr>
        <p:grpSpPr>
          <a:xfrm>
            <a:off x="8873550" y="3856826"/>
            <a:ext cx="2745372" cy="2175630"/>
            <a:chOff x="585216" y="1597307"/>
            <a:chExt cx="4675916" cy="2314082"/>
          </a:xfrm>
        </p:grpSpPr>
        <p:sp>
          <p:nvSpPr>
            <p:cNvPr id="7" name="Rectangle 6">
              <a:extLst>
                <a:ext uri="{FF2B5EF4-FFF2-40B4-BE49-F238E27FC236}">
                  <a16:creationId xmlns:a16="http://schemas.microsoft.com/office/drawing/2014/main" id="{1E96A288-41B6-1946-B658-56825632016A}"/>
                </a:ext>
              </a:extLst>
            </p:cNvPr>
            <p:cNvSpPr/>
            <p:nvPr/>
          </p:nvSpPr>
          <p:spPr bwMode="auto">
            <a:xfrm>
              <a:off x="585216" y="1597307"/>
              <a:ext cx="1101566" cy="23140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1</a:t>
              </a:r>
            </a:p>
          </p:txBody>
        </p:sp>
        <p:sp>
          <p:nvSpPr>
            <p:cNvPr id="8" name="Rectangle 7">
              <a:extLst>
                <a:ext uri="{FF2B5EF4-FFF2-40B4-BE49-F238E27FC236}">
                  <a16:creationId xmlns:a16="http://schemas.microsoft.com/office/drawing/2014/main" id="{89CCFB2C-3C85-3240-BE62-BB079485DA98}"/>
                </a:ext>
              </a:extLst>
            </p:cNvPr>
            <p:cNvSpPr/>
            <p:nvPr/>
          </p:nvSpPr>
          <p:spPr bwMode="auto">
            <a:xfrm>
              <a:off x="1776666" y="2233913"/>
              <a:ext cx="1101566" cy="167747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2</a:t>
              </a:r>
            </a:p>
          </p:txBody>
        </p:sp>
        <p:sp>
          <p:nvSpPr>
            <p:cNvPr id="9" name="Rectangle 8">
              <a:extLst>
                <a:ext uri="{FF2B5EF4-FFF2-40B4-BE49-F238E27FC236}">
                  <a16:creationId xmlns:a16="http://schemas.microsoft.com/office/drawing/2014/main" id="{7B94FDE2-1D2A-6D49-ADA7-2C1DEE8398D0}"/>
                </a:ext>
              </a:extLst>
            </p:cNvPr>
            <p:cNvSpPr/>
            <p:nvPr/>
          </p:nvSpPr>
          <p:spPr bwMode="auto">
            <a:xfrm>
              <a:off x="2968116" y="3067291"/>
              <a:ext cx="1101566" cy="844098"/>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3</a:t>
              </a:r>
            </a:p>
          </p:txBody>
        </p:sp>
        <p:sp>
          <p:nvSpPr>
            <p:cNvPr id="10" name="Rectangle 9">
              <a:extLst>
                <a:ext uri="{FF2B5EF4-FFF2-40B4-BE49-F238E27FC236}">
                  <a16:creationId xmlns:a16="http://schemas.microsoft.com/office/drawing/2014/main" id="{8AF5AF01-1CE0-444E-9ACC-370C42386EE7}"/>
                </a:ext>
              </a:extLst>
            </p:cNvPr>
            <p:cNvSpPr/>
            <p:nvPr/>
          </p:nvSpPr>
          <p:spPr bwMode="auto">
            <a:xfrm>
              <a:off x="4159566" y="3530278"/>
              <a:ext cx="1101566" cy="381110"/>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4</a:t>
              </a:r>
            </a:p>
          </p:txBody>
        </p:sp>
      </p:grpSp>
    </p:spTree>
    <p:extLst>
      <p:ext uri="{BB962C8B-B14F-4D97-AF65-F5344CB8AC3E}">
        <p14:creationId xmlns:p14="http://schemas.microsoft.com/office/powerpoint/2010/main" val="3809951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29" name="Right Triangle 28">
            <a:extLst>
              <a:ext uri="{FF2B5EF4-FFF2-40B4-BE49-F238E27FC236}">
                <a16:creationId xmlns:a16="http://schemas.microsoft.com/office/drawing/2014/main" id="{42CBF4D8-9553-C541-8755-8ED89563E0A3}"/>
              </a:ext>
            </a:extLst>
          </p:cNvPr>
          <p:cNvSpPr/>
          <p:nvPr userDrawn="1"/>
        </p:nvSpPr>
        <p:spPr>
          <a:xfrm flipH="1">
            <a:off x="5278582" y="0"/>
            <a:ext cx="4057793" cy="6858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4587F7-C138-C246-B8DA-7FD77884A9FA}"/>
              </a:ext>
            </a:extLst>
          </p:cNvPr>
          <p:cNvSpPr/>
          <p:nvPr userDrawn="1"/>
        </p:nvSpPr>
        <p:spPr>
          <a:xfrm>
            <a:off x="9336375" y="0"/>
            <a:ext cx="28524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739E624-5E93-0D40-9F2E-8142DF2F1E99}"/>
              </a:ext>
            </a:extLst>
          </p:cNvPr>
          <p:cNvSpPr/>
          <p:nvPr userDrawn="1"/>
        </p:nvSpPr>
        <p:spPr>
          <a:xfrm>
            <a:off x="6297361" y="1905001"/>
            <a:ext cx="5586544" cy="4596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856F5E18-B513-F447-A082-DD28AB8845FC}"/>
              </a:ext>
            </a:extLst>
          </p:cNvPr>
          <p:cNvSpPr txBox="1"/>
          <p:nvPr userDrawn="1"/>
        </p:nvSpPr>
        <p:spPr>
          <a:xfrm>
            <a:off x="507868" y="1915775"/>
            <a:ext cx="5586544" cy="4585871"/>
          </a:xfrm>
          <a:prstGeom prst="rect">
            <a:avLst/>
          </a:prstGeom>
          <a:noFill/>
        </p:spPr>
        <p:txBody>
          <a:bodyPr wrap="square" rtlCol="0">
            <a:spAutoFit/>
          </a:bodyPr>
          <a:lstStyle/>
          <a:p>
            <a:r>
              <a:rPr lang="en-US" sz="3200" b="1"/>
              <a:t>TDOE Approved PPT Fonts</a:t>
            </a:r>
          </a:p>
          <a:p>
            <a:endParaRPr lang="en-US" b="1"/>
          </a:p>
          <a:p>
            <a:r>
              <a:rPr lang="en-US"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PermianSlabSerifTypeface" panose="02000000000000000000" pitchFamily="2" charset="0"/>
              </a:rPr>
              <a:t>Permian Slab Serif Bold</a:t>
            </a:r>
            <a:br>
              <a:rPr lang="en-US" sz="3600" b="1">
                <a:solidFill>
                  <a:schemeClr val="accent2"/>
                </a:solidFill>
                <a:latin typeface="PermianSlabSerifTypeface" panose="02000000000000000000" pitchFamily="2" charset="0"/>
              </a:rPr>
            </a:br>
            <a:r>
              <a:rPr lang="en-US" sz="1600" b="0" i="1">
                <a:solidFill>
                  <a:schemeClr val="accent2"/>
                </a:solidFill>
                <a:latin typeface="PermianSlabSerifTypeface" panose="02000000000000000000" pitchFamily="2" charset="0"/>
              </a:rPr>
              <a:t>may not be available on every computer</a:t>
            </a:r>
          </a:p>
          <a:p>
            <a:endParaRPr lang="en-US"/>
          </a:p>
          <a:p>
            <a:endParaRPr lang="en-US"/>
          </a:p>
          <a:p>
            <a:r>
              <a:rPr lang="en-US" sz="1800" b="1"/>
              <a:t>Standard Body  / Bullets – Sans Serif Regular</a:t>
            </a:r>
          </a:p>
          <a:p>
            <a:r>
              <a:rPr lang="en-US" sz="2400"/>
              <a:t>Open Sans font family</a:t>
            </a:r>
          </a:p>
          <a:p>
            <a:r>
              <a:rPr lang="en-US" sz="2400">
                <a:latin typeface="Arial" panose="020B0604020202020204" pitchFamily="34" charset="0"/>
                <a:cs typeface="Arial" panose="020B0604020202020204" pitchFamily="34" charset="0"/>
              </a:rPr>
              <a:t>Arial font family</a:t>
            </a:r>
          </a:p>
          <a:p>
            <a:endParaRPr lang="en-US"/>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7361" y="1905000"/>
            <a:ext cx="5586544" cy="1138773"/>
          </a:xfrm>
          <a:prstGeom prst="rect">
            <a:avLst/>
          </a:prstGeom>
          <a:noFill/>
        </p:spPr>
        <p:txBody>
          <a:bodyPr wrap="square" rtlCol="0">
            <a:spAutoFit/>
          </a:bodyPr>
          <a:lstStyle/>
          <a:p>
            <a:r>
              <a:rPr lang="en-US" sz="3200" b="1"/>
              <a:t>TDOE Approved PPT Colors</a:t>
            </a:r>
          </a:p>
          <a:p>
            <a:endParaRPr lang="en-US" b="1"/>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00309" y="2522220"/>
            <a:ext cx="5180648"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7868" y="395823"/>
            <a:ext cx="7130478" cy="1200329"/>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a:t>
            </a:r>
            <a:br>
              <a:rPr lang="en-US" sz="3600" b="1">
                <a:solidFill>
                  <a:schemeClr val="accent2"/>
                </a:solidFill>
                <a:latin typeface="Georgia" panose="02040502050405020303" pitchFamily="18" charset="0"/>
              </a:rPr>
            </a:br>
            <a:r>
              <a:rPr lang="en-US" sz="3600" b="1">
                <a:solidFill>
                  <a:schemeClr val="accent2"/>
                </a:solidFill>
                <a:latin typeface="Georgia" panose="02040502050405020303" pitchFamily="18" charset="0"/>
              </a:rPr>
              <a:t>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29399" y="3479073"/>
            <a:ext cx="4865913"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7676" y="5077648"/>
            <a:ext cx="4865913"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1605608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0" y="3991335"/>
            <a:ext cx="12188825"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03965" y="4507362"/>
            <a:ext cx="1617558" cy="640080"/>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03816" y="1511456"/>
            <a:ext cx="1617856" cy="6400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10452" y="2887046"/>
            <a:ext cx="1604584"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10452" y="5683640"/>
            <a:ext cx="1604584" cy="640080"/>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48711" y="4438039"/>
            <a:ext cx="764882"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19683" y="5533516"/>
            <a:ext cx="906134"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193470" y="5317880"/>
            <a:ext cx="1347216"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463882" y="2521286"/>
            <a:ext cx="1347216"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113932" y="4135478"/>
            <a:ext cx="1347216"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193470" y="2775784"/>
            <a:ext cx="1437673"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3062854" y="1433683"/>
            <a:ext cx="2713657"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7868" y="395823"/>
            <a:ext cx="11102719"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4543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7868" y="395823"/>
            <a:ext cx="4439036"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0" y="0"/>
            <a:ext cx="30491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76190" y="1222787"/>
            <a:ext cx="914400"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32903" y="1222787"/>
            <a:ext cx="914400"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78984" y="1222787"/>
            <a:ext cx="914400"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25067" y="1222787"/>
            <a:ext cx="914400"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71149" y="1222787"/>
            <a:ext cx="914400"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332168" y="1222787"/>
            <a:ext cx="914400"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540999" y="1222787"/>
            <a:ext cx="914400"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hq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682453" y="1222787"/>
            <a:ext cx="914400"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823912" y="1222787"/>
            <a:ext cx="914400"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72637" y="1222787"/>
            <a:ext cx="914400"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hq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978984" y="2480052"/>
            <a:ext cx="914400"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hq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125067" y="2480052"/>
            <a:ext cx="914400"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hq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271149" y="2480052"/>
            <a:ext cx="914400"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hq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332168" y="2480052"/>
            <a:ext cx="914400"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hqprint">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8540999" y="2480052"/>
            <a:ext cx="914400"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hq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9682453" y="2480052"/>
            <a:ext cx="914400"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hq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823912" y="2480052"/>
            <a:ext cx="914400"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hq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2832903" y="2480052"/>
            <a:ext cx="914400"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hq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1676190" y="2480052"/>
            <a:ext cx="914400"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hqprint">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572637" y="2480052"/>
            <a:ext cx="914400"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hqprint">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572637" y="3609761"/>
            <a:ext cx="914400"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hqprint">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1676190" y="3609761"/>
            <a:ext cx="914400"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hqprint">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2832903" y="3609761"/>
            <a:ext cx="914400"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hqprint">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3978984" y="3609761"/>
            <a:ext cx="914400"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hqprint">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5125067" y="3609761"/>
            <a:ext cx="914400"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hqprint">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6271149" y="3609761"/>
            <a:ext cx="914400"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hqprint">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7332168" y="3609761"/>
            <a:ext cx="914400"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hqprint">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8540999" y="3609761"/>
            <a:ext cx="914400"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hqprint">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9682453" y="3609761"/>
            <a:ext cx="914400"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hqprint">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10823912" y="3609761"/>
            <a:ext cx="914400"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hqprint">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572637" y="4651717"/>
            <a:ext cx="914400"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hqprint">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1676190" y="4651717"/>
            <a:ext cx="914400"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hqprint">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2832903" y="4651717"/>
            <a:ext cx="914400"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hqprint">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3978984" y="4651717"/>
            <a:ext cx="914400"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hqprint">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5125067" y="4651717"/>
            <a:ext cx="914400"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hqprint">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6271149" y="4651717"/>
            <a:ext cx="914400"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hqprint">
            <a:extLst>
              <a:ext uri="{28A0092B-C50C-407E-A947-70E740481C1C}">
                <a14:useLocalDpi xmlns:a14="http://schemas.microsoft.com/office/drawing/2010/main"/>
              </a:ext>
              <a:ext uri="{96DAC541-7B7A-43D3-8B79-37D633B846F1}">
                <asvg:svgBlip xmlns:asvg="http://schemas.microsoft.com/office/drawing/2016/SVG/main" r:embed="rId75"/>
              </a:ext>
            </a:extLst>
          </a:blip>
          <a:stretch>
            <a:fillRect/>
          </a:stretch>
        </p:blipFill>
        <p:spPr>
          <a:xfrm>
            <a:off x="7332168" y="4651717"/>
            <a:ext cx="914400"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hqprint">
            <a:extLst>
              <a:ext uri="{28A0092B-C50C-407E-A947-70E740481C1C}">
                <a14:useLocalDpi xmlns:a14="http://schemas.microsoft.com/office/drawing/2010/main"/>
              </a:ext>
              <a:ext uri="{96DAC541-7B7A-43D3-8B79-37D633B846F1}">
                <asvg:svgBlip xmlns:asvg="http://schemas.microsoft.com/office/drawing/2016/SVG/main" r:embed="rId77"/>
              </a:ext>
            </a:extLst>
          </a:blip>
          <a:stretch>
            <a:fillRect/>
          </a:stretch>
        </p:blipFill>
        <p:spPr>
          <a:xfrm>
            <a:off x="8540999" y="4651717"/>
            <a:ext cx="914400"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hqprint">
            <a:extLst>
              <a:ext uri="{28A0092B-C50C-407E-A947-70E740481C1C}">
                <a14:useLocalDpi xmlns:a14="http://schemas.microsoft.com/office/drawing/2010/main"/>
              </a:ext>
              <a:ext uri="{96DAC541-7B7A-43D3-8B79-37D633B846F1}">
                <asvg:svgBlip xmlns:asvg="http://schemas.microsoft.com/office/drawing/2016/SVG/main" r:embed="rId79"/>
              </a:ext>
            </a:extLst>
          </a:blip>
          <a:stretch>
            <a:fillRect/>
          </a:stretch>
        </p:blipFill>
        <p:spPr>
          <a:xfrm>
            <a:off x="9682453" y="4651717"/>
            <a:ext cx="914400"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hqprint">
            <a:extLst>
              <a:ext uri="{28A0092B-C50C-407E-A947-70E740481C1C}">
                <a14:useLocalDpi xmlns:a14="http://schemas.microsoft.com/office/drawing/2010/main"/>
              </a:ext>
              <a:ext uri="{96DAC541-7B7A-43D3-8B79-37D633B846F1}">
                <asvg:svgBlip xmlns:asvg="http://schemas.microsoft.com/office/drawing/2016/SVG/main" r:embed="rId81"/>
              </a:ext>
            </a:extLst>
          </a:blip>
          <a:stretch>
            <a:fillRect/>
          </a:stretch>
        </p:blipFill>
        <p:spPr>
          <a:xfrm>
            <a:off x="10823912" y="4651717"/>
            <a:ext cx="914400"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hqprint">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572637" y="5693673"/>
            <a:ext cx="914400"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hqprint">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1676190" y="5693673"/>
            <a:ext cx="914400"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hqprint">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2832903" y="5693673"/>
            <a:ext cx="914400"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hqprint">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3978984" y="5693673"/>
            <a:ext cx="914400"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hqprint">
            <a:extLst>
              <a:ext uri="{28A0092B-C50C-407E-A947-70E740481C1C}">
                <a14:useLocalDpi xmlns:a14="http://schemas.microsoft.com/office/drawing/2010/main"/>
              </a:ext>
              <a:ext uri="{96DAC541-7B7A-43D3-8B79-37D633B846F1}">
                <asvg:svgBlip xmlns:asvg="http://schemas.microsoft.com/office/drawing/2016/SVG/main" r:embed="rId91"/>
              </a:ext>
            </a:extLst>
          </a:blip>
          <a:stretch>
            <a:fillRect/>
          </a:stretch>
        </p:blipFill>
        <p:spPr>
          <a:xfrm>
            <a:off x="5125067" y="5693673"/>
            <a:ext cx="914400"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hqprint">
            <a:extLst>
              <a:ext uri="{28A0092B-C50C-407E-A947-70E740481C1C}">
                <a14:useLocalDpi xmlns:a14="http://schemas.microsoft.com/office/drawing/2010/main"/>
              </a:ext>
              <a:ext uri="{96DAC541-7B7A-43D3-8B79-37D633B846F1}">
                <asvg:svgBlip xmlns:asvg="http://schemas.microsoft.com/office/drawing/2016/SVG/main" r:embed="rId93"/>
              </a:ext>
            </a:extLst>
          </a:blip>
          <a:stretch>
            <a:fillRect/>
          </a:stretch>
        </p:blipFill>
        <p:spPr>
          <a:xfrm>
            <a:off x="6271149" y="5693673"/>
            <a:ext cx="914400"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hqprint">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7332168" y="5693673"/>
            <a:ext cx="914400"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hqprint">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8540999" y="5693673"/>
            <a:ext cx="914400"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hqprint">
            <a:extLst>
              <a:ext uri="{28A0092B-C50C-407E-A947-70E740481C1C}">
                <a14:useLocalDpi xmlns:a14="http://schemas.microsoft.com/office/drawing/2010/main"/>
              </a:ext>
              <a:ext uri="{96DAC541-7B7A-43D3-8B79-37D633B846F1}">
                <asvg:svgBlip xmlns:asvg="http://schemas.microsoft.com/office/drawing/2016/SVG/main" r:embed="rId99"/>
              </a:ext>
            </a:extLst>
          </a:blip>
          <a:stretch>
            <a:fillRect/>
          </a:stretch>
        </p:blipFill>
        <p:spPr>
          <a:xfrm>
            <a:off x="9682453" y="5693673"/>
            <a:ext cx="914400"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hqprint">
            <a:extLst>
              <a:ext uri="{28A0092B-C50C-407E-A947-70E740481C1C}">
                <a14:useLocalDpi xmlns:a14="http://schemas.microsoft.com/office/drawing/2010/main"/>
              </a:ext>
              <a:ext uri="{96DAC541-7B7A-43D3-8B79-37D633B846F1}">
                <asvg:svgBlip xmlns:asvg="http://schemas.microsoft.com/office/drawing/2016/SVG/main" r:embed="rId101"/>
              </a:ext>
            </a:extLst>
          </a:blip>
          <a:stretch>
            <a:fillRect/>
          </a:stretch>
        </p:blipFill>
        <p:spPr>
          <a:xfrm>
            <a:off x="10823912" y="5693673"/>
            <a:ext cx="914400" cy="914400"/>
          </a:xfrm>
          <a:prstGeom prst="rect">
            <a:avLst/>
          </a:prstGeom>
        </p:spPr>
      </p:pic>
    </p:spTree>
    <p:extLst>
      <p:ext uri="{BB962C8B-B14F-4D97-AF65-F5344CB8AC3E}">
        <p14:creationId xmlns:p14="http://schemas.microsoft.com/office/powerpoint/2010/main" val="416688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A80A89-1BA0-5C44-8514-C5D9DFBD7236}"/>
              </a:ext>
            </a:extLst>
          </p:cNvPr>
          <p:cNvSpPr/>
          <p:nvPr userDrawn="1"/>
        </p:nvSpPr>
        <p:spPr>
          <a:xfrm>
            <a:off x="-23257"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5" name="Group 4"/>
          <p:cNvGrpSpPr/>
          <p:nvPr userDrawn="1"/>
        </p:nvGrpSpPr>
        <p:grpSpPr>
          <a:xfrm>
            <a:off x="8528034" y="610616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hasCustomPrompt="1"/>
          </p:nvPr>
        </p:nvSpPr>
        <p:spPr>
          <a:xfrm>
            <a:off x="5491334" y="228600"/>
            <a:ext cx="6246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500255" y="1531917"/>
            <a:ext cx="6246726" cy="4411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0" name="Group 59">
            <a:extLst>
              <a:ext uri="{FF2B5EF4-FFF2-40B4-BE49-F238E27FC236}">
                <a16:creationId xmlns:a16="http://schemas.microsoft.com/office/drawing/2014/main" id="{5F227487-E919-7A49-B599-FA575AC1F4FE}"/>
              </a:ext>
            </a:extLst>
          </p:cNvPr>
          <p:cNvGrpSpPr/>
          <p:nvPr userDrawn="1"/>
        </p:nvGrpSpPr>
        <p:grpSpPr>
          <a:xfrm rot="16200000">
            <a:off x="-229494" y="3199707"/>
            <a:ext cx="6858000" cy="458586"/>
            <a:chOff x="0" y="6170814"/>
            <a:chExt cx="12188825" cy="458586"/>
          </a:xfrm>
        </p:grpSpPr>
        <p:sp>
          <p:nvSpPr>
            <p:cNvPr id="61" name="Rectangle 60">
              <a:extLst>
                <a:ext uri="{FF2B5EF4-FFF2-40B4-BE49-F238E27FC236}">
                  <a16:creationId xmlns:a16="http://schemas.microsoft.com/office/drawing/2014/main" id="{89D72522-0673-2A40-9161-9546733B7C88}"/>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AF55D50-06B9-9149-AA67-072EB550E6E7}"/>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71612A-D036-A140-A204-E10D7C771A1E}"/>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AD5FB9A4-B083-FA46-B029-5FAF6078FE60}"/>
              </a:ext>
            </a:extLst>
          </p:cNvPr>
          <p:cNvSpPr/>
          <p:nvPr userDrawn="1"/>
        </p:nvSpPr>
        <p:spPr>
          <a:xfrm>
            <a:off x="437243" y="393865"/>
            <a:ext cx="4708359"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icture Placeholder 2">
            <a:extLst>
              <a:ext uri="{FF2B5EF4-FFF2-40B4-BE49-F238E27FC236}">
                <a16:creationId xmlns:a16="http://schemas.microsoft.com/office/drawing/2014/main" id="{00ECAD39-DFCC-A445-A2F6-945E60E432E3}"/>
              </a:ext>
            </a:extLst>
          </p:cNvPr>
          <p:cNvSpPr>
            <a:spLocks noGrp="1"/>
          </p:cNvSpPr>
          <p:nvPr>
            <p:ph type="pic" sz="quarter" idx="11"/>
          </p:nvPr>
        </p:nvSpPr>
        <p:spPr>
          <a:xfrm>
            <a:off x="708605" y="650914"/>
            <a:ext cx="4165635" cy="5556172"/>
          </a:xfrm>
        </p:spPr>
        <p:txBody>
          <a:bodyPr/>
          <a:lstStyle/>
          <a:p>
            <a:r>
              <a:rPr lang="en-US"/>
              <a:t>Click icon to add picture</a:t>
            </a:r>
          </a:p>
        </p:txBody>
      </p:sp>
    </p:spTree>
    <p:extLst>
      <p:ext uri="{BB962C8B-B14F-4D97-AF65-F5344CB8AC3E}">
        <p14:creationId xmlns:p14="http://schemas.microsoft.com/office/powerpoint/2010/main" val="157859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7400495" y="0"/>
            <a:ext cx="4608469"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EA55D89-C39F-4D43-AE63-61EB5128A2CE}"/>
              </a:ext>
            </a:extLst>
          </p:cNvPr>
          <p:cNvSpPr/>
          <p:nvPr userDrawn="1"/>
        </p:nvSpPr>
        <p:spPr>
          <a:xfrm>
            <a:off x="8131032"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731995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8295313" y="2174542"/>
            <a:ext cx="3300545" cy="3300545"/>
          </a:xfrm>
          <a:prstGeom prst="ellipse">
            <a:avLst/>
          </a:prstGeom>
          <a:noFill/>
        </p:spPr>
        <p:txBody>
          <a:bodyPr/>
          <a:lstStyle/>
          <a:p>
            <a:r>
              <a:rPr lang="en-US"/>
              <a:t>Click icon to add picture</a:t>
            </a:r>
          </a:p>
        </p:txBody>
      </p:sp>
      <p:sp>
        <p:nvSpPr>
          <p:cNvPr id="2" name="Text Placeholder 11">
            <a:extLst>
              <a:ext uri="{FF2B5EF4-FFF2-40B4-BE49-F238E27FC236}">
                <a16:creationId xmlns:a16="http://schemas.microsoft.com/office/drawing/2014/main" id="{02E0BF29-865E-6D8B-578D-387019834176}"/>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1134746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3EC3A5-8DCE-854F-BBDA-489A49DBA4BB}"/>
              </a:ext>
            </a:extLst>
          </p:cNvPr>
          <p:cNvGrpSpPr/>
          <p:nvPr userDrawn="1"/>
        </p:nvGrpSpPr>
        <p:grpSpPr>
          <a:xfrm>
            <a:off x="0" y="5953038"/>
            <a:ext cx="12188825" cy="458586"/>
            <a:chOff x="0" y="6170814"/>
            <a:chExt cx="12188825" cy="458586"/>
          </a:xfrm>
        </p:grpSpPr>
        <p:sp>
          <p:nvSpPr>
            <p:cNvPr id="4" name="Rectangle 3">
              <a:extLst>
                <a:ext uri="{FF2B5EF4-FFF2-40B4-BE49-F238E27FC236}">
                  <a16:creationId xmlns:a16="http://schemas.microsoft.com/office/drawing/2014/main" id="{AF2FE6E9-E9DF-AB40-9AE7-7D62BD427FF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1E78ED1-F414-6C40-90F3-F5AFF60C404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2DCB7BFD-68C1-FC4D-823C-BBFB370FA89C}"/>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2133468" y="228600"/>
            <a:ext cx="959209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2133468" y="1531917"/>
            <a:ext cx="959209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388F303-BD04-1949-8375-D52BF73748A8}"/>
              </a:ext>
            </a:extLst>
          </p:cNvPr>
          <p:cNvSpPr/>
          <p:nvPr userDrawn="1"/>
        </p:nvSpPr>
        <p:spPr>
          <a:xfrm>
            <a:off x="0"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0" name="Picture Placeholder 3">
            <a:extLst>
              <a:ext uri="{FF2B5EF4-FFF2-40B4-BE49-F238E27FC236}">
                <a16:creationId xmlns:a16="http://schemas.microsoft.com/office/drawing/2014/main" id="{1FFA5001-507A-524A-BED7-A5FD450C470D}"/>
              </a:ext>
            </a:extLst>
          </p:cNvPr>
          <p:cNvSpPr>
            <a:spLocks noGrp="1"/>
          </p:cNvSpPr>
          <p:nvPr>
            <p:ph type="pic" sz="quarter" idx="11"/>
          </p:nvPr>
        </p:nvSpPr>
        <p:spPr>
          <a:xfrm>
            <a:off x="0"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260924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4B1787-BABE-CE4D-9DEB-0528B582C49E}"/>
              </a:ext>
            </a:extLst>
          </p:cNvPr>
          <p:cNvSpPr/>
          <p:nvPr userDrawn="1"/>
        </p:nvSpPr>
        <p:spPr>
          <a:xfrm>
            <a:off x="9171305" y="6096000"/>
            <a:ext cx="3017520" cy="76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3DF8453D-51AE-5C4A-8959-A46D7A017A91}"/>
              </a:ext>
            </a:extLst>
          </p:cNvPr>
          <p:cNvSpPr/>
          <p:nvPr userDrawn="1"/>
        </p:nvSpPr>
        <p:spPr>
          <a:xfrm>
            <a:off x="0" y="0"/>
            <a:ext cx="3017520"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57F99DD9-D346-234E-A484-DC6BB9699C38}"/>
              </a:ext>
            </a:extLst>
          </p:cNvPr>
          <p:cNvSpPr/>
          <p:nvPr userDrawn="1"/>
        </p:nvSpPr>
        <p:spPr>
          <a:xfrm>
            <a:off x="6114204" y="2092779"/>
            <a:ext cx="3017520" cy="762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D76DFE9A-BDB2-8645-8BC3-FA01EBD7BB8D}"/>
              </a:ext>
            </a:extLst>
          </p:cNvPr>
          <p:cNvSpPr/>
          <p:nvPr userDrawn="1"/>
        </p:nvSpPr>
        <p:spPr>
          <a:xfrm>
            <a:off x="3057102" y="0"/>
            <a:ext cx="3017520" cy="76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Picture Placeholder 7">
            <a:extLst>
              <a:ext uri="{FF2B5EF4-FFF2-40B4-BE49-F238E27FC236}">
                <a16:creationId xmlns:a16="http://schemas.microsoft.com/office/drawing/2014/main" id="{80EC279B-9D0A-664D-BC1F-CF07F588A7F8}"/>
              </a:ext>
            </a:extLst>
          </p:cNvPr>
          <p:cNvSpPr>
            <a:spLocks noGrp="1"/>
          </p:cNvSpPr>
          <p:nvPr>
            <p:ph type="pic" sz="quarter" idx="10"/>
          </p:nvPr>
        </p:nvSpPr>
        <p:spPr>
          <a:xfrm>
            <a:off x="3057102" y="802822"/>
            <a:ext cx="3017520"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9ADF8585-3DCE-0A4A-B135-FE9BB13404A0}"/>
              </a:ext>
            </a:extLst>
          </p:cNvPr>
          <p:cNvSpPr>
            <a:spLocks noGrp="1"/>
          </p:cNvSpPr>
          <p:nvPr>
            <p:ph type="pic" sz="quarter" idx="11"/>
          </p:nvPr>
        </p:nvSpPr>
        <p:spPr>
          <a:xfrm>
            <a:off x="6114204" y="2895600"/>
            <a:ext cx="3017520"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3AEDF44C-7426-A447-9EE5-59E987FE7DF6}"/>
              </a:ext>
            </a:extLst>
          </p:cNvPr>
          <p:cNvSpPr>
            <a:spLocks noGrp="1"/>
          </p:cNvSpPr>
          <p:nvPr>
            <p:ph type="pic" sz="quarter" idx="12"/>
          </p:nvPr>
        </p:nvSpPr>
        <p:spPr>
          <a:xfrm>
            <a:off x="9171305" y="0"/>
            <a:ext cx="3017520" cy="3962400"/>
          </a:xfrm>
        </p:spPr>
        <p:txBody>
          <a:bodyPr/>
          <a:lstStyle/>
          <a:p>
            <a:r>
              <a:rPr lang="en-US"/>
              <a:t>Click icon to add picture</a:t>
            </a:r>
          </a:p>
        </p:txBody>
      </p:sp>
      <p:sp>
        <p:nvSpPr>
          <p:cNvPr id="11" name="Picture Placeholder 7">
            <a:extLst>
              <a:ext uri="{FF2B5EF4-FFF2-40B4-BE49-F238E27FC236}">
                <a16:creationId xmlns:a16="http://schemas.microsoft.com/office/drawing/2014/main" id="{DF2D314D-748F-7D4C-B29E-9A76E359919E}"/>
              </a:ext>
            </a:extLst>
          </p:cNvPr>
          <p:cNvSpPr>
            <a:spLocks noGrp="1"/>
          </p:cNvSpPr>
          <p:nvPr>
            <p:ph type="pic" sz="quarter" idx="13"/>
          </p:nvPr>
        </p:nvSpPr>
        <p:spPr>
          <a:xfrm>
            <a:off x="9171305" y="4003221"/>
            <a:ext cx="3017520"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7BA3ED9C-28A0-F544-BA32-BF1DAFE52262}"/>
              </a:ext>
            </a:extLst>
          </p:cNvPr>
          <p:cNvSpPr>
            <a:spLocks noGrp="1"/>
          </p:cNvSpPr>
          <p:nvPr>
            <p:ph type="pic" sz="quarter" idx="14"/>
          </p:nvPr>
        </p:nvSpPr>
        <p:spPr>
          <a:xfrm>
            <a:off x="6114204" y="0"/>
            <a:ext cx="3017520" cy="2051957"/>
          </a:xfrm>
        </p:spPr>
        <p:txBody>
          <a:bodyPr/>
          <a:lstStyle/>
          <a:p>
            <a:r>
              <a:rPr lang="en-US"/>
              <a:t>Click icon to add picture</a:t>
            </a:r>
          </a:p>
        </p:txBody>
      </p:sp>
      <p:sp>
        <p:nvSpPr>
          <p:cNvPr id="13" name="Picture Placeholder 7">
            <a:extLst>
              <a:ext uri="{FF2B5EF4-FFF2-40B4-BE49-F238E27FC236}">
                <a16:creationId xmlns:a16="http://schemas.microsoft.com/office/drawing/2014/main" id="{160D6265-3645-544F-B94D-887DECCE7CCF}"/>
              </a:ext>
            </a:extLst>
          </p:cNvPr>
          <p:cNvSpPr>
            <a:spLocks noGrp="1"/>
          </p:cNvSpPr>
          <p:nvPr>
            <p:ph type="pic" sz="quarter" idx="15"/>
          </p:nvPr>
        </p:nvSpPr>
        <p:spPr>
          <a:xfrm>
            <a:off x="3057102" y="4806043"/>
            <a:ext cx="3017520" cy="2051957"/>
          </a:xfrm>
        </p:spPr>
        <p:txBody>
          <a:bodyPr/>
          <a:lstStyle/>
          <a:p>
            <a:r>
              <a:rPr lang="en-US"/>
              <a:t>Click icon to add picture</a:t>
            </a:r>
          </a:p>
        </p:txBody>
      </p:sp>
      <p:sp>
        <p:nvSpPr>
          <p:cNvPr id="14" name="Text Placeholder 2">
            <a:extLst>
              <a:ext uri="{FF2B5EF4-FFF2-40B4-BE49-F238E27FC236}">
                <a16:creationId xmlns:a16="http://schemas.microsoft.com/office/drawing/2014/main" id="{2B85B437-6871-A748-A3BF-5B62265C6775}"/>
              </a:ext>
            </a:extLst>
          </p:cNvPr>
          <p:cNvSpPr>
            <a:spLocks noGrp="1"/>
          </p:cNvSpPr>
          <p:nvPr>
            <p:ph idx="1" hasCustomPrompt="1"/>
          </p:nvPr>
        </p:nvSpPr>
        <p:spPr>
          <a:xfrm>
            <a:off x="507868" y="1752600"/>
            <a:ext cx="2233744"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5" name="Title Placeholder 1">
            <a:extLst>
              <a:ext uri="{FF2B5EF4-FFF2-40B4-BE49-F238E27FC236}">
                <a16:creationId xmlns:a16="http://schemas.microsoft.com/office/drawing/2014/main" id="{1DDA7C6B-FC07-C44F-B5DA-1C063D92C947}"/>
              </a:ext>
            </a:extLst>
          </p:cNvPr>
          <p:cNvSpPr>
            <a:spLocks noGrp="1"/>
          </p:cNvSpPr>
          <p:nvPr>
            <p:ph type="title"/>
          </p:nvPr>
        </p:nvSpPr>
        <p:spPr>
          <a:xfrm>
            <a:off x="507868" y="357187"/>
            <a:ext cx="2233744"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
        <p:nvSpPr>
          <p:cNvPr id="2" name="Text Placeholder 11">
            <a:extLst>
              <a:ext uri="{FF2B5EF4-FFF2-40B4-BE49-F238E27FC236}">
                <a16:creationId xmlns:a16="http://schemas.microsoft.com/office/drawing/2014/main" id="{1964B0A5-FAE1-1B66-48D3-6E8D2A077277}"/>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1815945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A80A89-1BA0-5C44-8514-C5D9DFBD7236}"/>
              </a:ext>
            </a:extLst>
          </p:cNvPr>
          <p:cNvSpPr/>
          <p:nvPr userDrawn="1"/>
        </p:nvSpPr>
        <p:spPr>
          <a:xfrm>
            <a:off x="-23257"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5" name="Group 4"/>
          <p:cNvGrpSpPr/>
          <p:nvPr userDrawn="1"/>
        </p:nvGrpSpPr>
        <p:grpSpPr>
          <a:xfrm>
            <a:off x="8528034" y="6106160"/>
            <a:ext cx="3210027"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hasCustomPrompt="1"/>
          </p:nvPr>
        </p:nvSpPr>
        <p:spPr>
          <a:xfrm>
            <a:off x="5491334" y="228600"/>
            <a:ext cx="624672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500255" y="1531917"/>
            <a:ext cx="6246726" cy="4411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0" name="Group 59">
            <a:extLst>
              <a:ext uri="{FF2B5EF4-FFF2-40B4-BE49-F238E27FC236}">
                <a16:creationId xmlns:a16="http://schemas.microsoft.com/office/drawing/2014/main" id="{5F227487-E919-7A49-B599-FA575AC1F4FE}"/>
              </a:ext>
            </a:extLst>
          </p:cNvPr>
          <p:cNvGrpSpPr/>
          <p:nvPr userDrawn="1"/>
        </p:nvGrpSpPr>
        <p:grpSpPr>
          <a:xfrm rot="16200000">
            <a:off x="-229494" y="3199707"/>
            <a:ext cx="6858000" cy="458586"/>
            <a:chOff x="0" y="6170814"/>
            <a:chExt cx="12188825" cy="458586"/>
          </a:xfrm>
        </p:grpSpPr>
        <p:sp>
          <p:nvSpPr>
            <p:cNvPr id="61" name="Rectangle 60">
              <a:extLst>
                <a:ext uri="{FF2B5EF4-FFF2-40B4-BE49-F238E27FC236}">
                  <a16:creationId xmlns:a16="http://schemas.microsoft.com/office/drawing/2014/main" id="{89D72522-0673-2A40-9161-9546733B7C88}"/>
                </a:ext>
              </a:extLst>
            </p:cNvPr>
            <p:cNvSpPr/>
            <p:nvPr userDrawn="1"/>
          </p:nvSpPr>
          <p:spPr>
            <a:xfrm>
              <a:off x="0" y="6170814"/>
              <a:ext cx="12188825" cy="91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AF55D50-06B9-9149-AA67-072EB550E6E7}"/>
                </a:ext>
              </a:extLst>
            </p:cNvPr>
            <p:cNvSpPr/>
            <p:nvPr userDrawn="1"/>
          </p:nvSpPr>
          <p:spPr>
            <a:xfrm>
              <a:off x="0" y="6354387"/>
              <a:ext cx="12188825" cy="914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371612A-D036-A140-A204-E10D7C771A1E}"/>
                </a:ext>
              </a:extLst>
            </p:cNvPr>
            <p:cNvSpPr/>
            <p:nvPr userDrawn="1"/>
          </p:nvSpPr>
          <p:spPr>
            <a:xfrm>
              <a:off x="0" y="6537960"/>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AD5FB9A4-B083-FA46-B029-5FAF6078FE60}"/>
              </a:ext>
            </a:extLst>
          </p:cNvPr>
          <p:cNvSpPr/>
          <p:nvPr userDrawn="1"/>
        </p:nvSpPr>
        <p:spPr>
          <a:xfrm>
            <a:off x="437243" y="393865"/>
            <a:ext cx="4708359"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icture Placeholder 2">
            <a:extLst>
              <a:ext uri="{FF2B5EF4-FFF2-40B4-BE49-F238E27FC236}">
                <a16:creationId xmlns:a16="http://schemas.microsoft.com/office/drawing/2014/main" id="{00ECAD39-DFCC-A445-A2F6-945E60E432E3}"/>
              </a:ext>
            </a:extLst>
          </p:cNvPr>
          <p:cNvSpPr>
            <a:spLocks noGrp="1"/>
          </p:cNvSpPr>
          <p:nvPr>
            <p:ph type="pic" sz="quarter" idx="11"/>
          </p:nvPr>
        </p:nvSpPr>
        <p:spPr>
          <a:xfrm>
            <a:off x="708605" y="650914"/>
            <a:ext cx="4165635" cy="5556172"/>
          </a:xfrm>
        </p:spPr>
        <p:txBody>
          <a:bodyPr/>
          <a:lstStyle/>
          <a:p>
            <a:r>
              <a:rPr lang="en-US"/>
              <a:t>Click icon to add picture</a:t>
            </a:r>
          </a:p>
        </p:txBody>
      </p:sp>
    </p:spTree>
    <p:extLst>
      <p:ext uri="{BB962C8B-B14F-4D97-AF65-F5344CB8AC3E}">
        <p14:creationId xmlns:p14="http://schemas.microsoft.com/office/powerpoint/2010/main" val="34947197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ptop Mockup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A318C5-0EED-3646-9300-B64845B07ABD}"/>
              </a:ext>
            </a:extLst>
          </p:cNvPr>
          <p:cNvGrpSpPr/>
          <p:nvPr userDrawn="1"/>
        </p:nvGrpSpPr>
        <p:grpSpPr>
          <a:xfrm>
            <a:off x="7400495" y="0"/>
            <a:ext cx="4608469" cy="6858000"/>
            <a:chOff x="7400495" y="0"/>
            <a:chExt cx="4608469" cy="6858000"/>
          </a:xfrm>
        </p:grpSpPr>
        <p:sp>
          <p:nvSpPr>
            <p:cNvPr id="12" name="Freeform 11">
              <a:extLst>
                <a:ext uri="{FF2B5EF4-FFF2-40B4-BE49-F238E27FC236}">
                  <a16:creationId xmlns:a16="http://schemas.microsoft.com/office/drawing/2014/main" id="{5B94C799-9B24-8244-AB52-17A994763F67}"/>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E5FB19FC-EB67-5648-8F38-CE44CA4A507C}"/>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8A6B392C-942F-9947-9296-CF5C4742E98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7868" y="228600"/>
            <a:ext cx="1000614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7869" y="1531917"/>
            <a:ext cx="5129343"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774ADCE8-2BEB-EC4B-BF9D-052D10127E42}"/>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screen with white text&#10;&#10;Description automatically generated with medium confidence">
            <a:extLst>
              <a:ext uri="{FF2B5EF4-FFF2-40B4-BE49-F238E27FC236}">
                <a16:creationId xmlns:a16="http://schemas.microsoft.com/office/drawing/2014/main" id="{855AA6CB-C2CB-2746-AE1D-5D62C9BD1D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42404" y="2514600"/>
            <a:ext cx="6993566" cy="3752850"/>
          </a:xfrm>
          <a:prstGeom prst="rect">
            <a:avLst/>
          </a:prstGeom>
        </p:spPr>
      </p:pic>
      <p:sp>
        <p:nvSpPr>
          <p:cNvPr id="10" name="Picture Placeholder 9">
            <a:extLst>
              <a:ext uri="{FF2B5EF4-FFF2-40B4-BE49-F238E27FC236}">
                <a16:creationId xmlns:a16="http://schemas.microsoft.com/office/drawing/2014/main" id="{1E47A6DE-221A-4246-AA12-63BE5B62FAF9}"/>
              </a:ext>
            </a:extLst>
          </p:cNvPr>
          <p:cNvSpPr>
            <a:spLocks noGrp="1"/>
          </p:cNvSpPr>
          <p:nvPr>
            <p:ph type="pic" sz="quarter" idx="11"/>
          </p:nvPr>
        </p:nvSpPr>
        <p:spPr>
          <a:xfrm>
            <a:off x="6270307" y="2743200"/>
            <a:ext cx="4937760" cy="3097213"/>
          </a:xfrm>
          <a:solidFill>
            <a:schemeClr val="bg1"/>
          </a:solidFill>
        </p:spPr>
        <p:txBody>
          <a:bodyPr/>
          <a:lstStyle/>
          <a:p>
            <a:r>
              <a:rPr lang="en-US"/>
              <a:t>Click icon to add picture</a:t>
            </a:r>
          </a:p>
        </p:txBody>
      </p:sp>
      <p:sp>
        <p:nvSpPr>
          <p:cNvPr id="2" name="Text Placeholder 11">
            <a:extLst>
              <a:ext uri="{FF2B5EF4-FFF2-40B4-BE49-F238E27FC236}">
                <a16:creationId xmlns:a16="http://schemas.microsoft.com/office/drawing/2014/main" id="{829AC598-683F-EE19-6538-331867BC2F7F}"/>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3352306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fA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552E95-F748-7844-A212-1D0DB91C1007}"/>
              </a:ext>
            </a:extLst>
          </p:cNvPr>
          <p:cNvSpPr/>
          <p:nvPr userDrawn="1"/>
        </p:nvSpPr>
        <p:spPr>
          <a:xfrm>
            <a:off x="9143873" y="0"/>
            <a:ext cx="3044952"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81092200-74AA-294F-A021-342F4FC34C20}"/>
              </a:ext>
            </a:extLst>
          </p:cNvPr>
          <p:cNvSpPr/>
          <p:nvPr userDrawn="1"/>
        </p:nvSpPr>
        <p:spPr>
          <a:xfrm>
            <a:off x="6095916" y="0"/>
            <a:ext cx="3044952" cy="6858000"/>
          </a:xfrm>
          <a:prstGeom prst="rect">
            <a:avLst/>
          </a:prstGeom>
          <a:solidFill>
            <a:schemeClr val="accent5"/>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id="{572C4062-A4BA-B043-BADD-89F22D77B393}"/>
              </a:ext>
            </a:extLst>
          </p:cNvPr>
          <p:cNvSpPr/>
          <p:nvPr userDrawn="1"/>
        </p:nvSpPr>
        <p:spPr>
          <a:xfrm>
            <a:off x="3047958" y="0"/>
            <a:ext cx="3044952" cy="6858000"/>
          </a:xfrm>
          <a:prstGeom prst="rect">
            <a:avLst/>
          </a:prstGeom>
          <a:solidFill>
            <a:schemeClr val="accent4"/>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9504C7D2-5385-044F-9EEF-75DAB4274B6D}"/>
              </a:ext>
            </a:extLst>
          </p:cNvPr>
          <p:cNvSpPr/>
          <p:nvPr userDrawn="1"/>
        </p:nvSpPr>
        <p:spPr>
          <a:xfrm>
            <a:off x="0" y="0"/>
            <a:ext cx="3044952" cy="6858000"/>
          </a:xfrm>
          <a:prstGeom prst="rect">
            <a:avLst/>
          </a:prstGeom>
          <a:solidFill>
            <a:schemeClr val="accent3"/>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913D4F14-01F5-0649-9A05-93895A948C65}"/>
              </a:ext>
            </a:extLst>
          </p:cNvPr>
          <p:cNvSpPr/>
          <p:nvPr userDrawn="1"/>
        </p:nvSpPr>
        <p:spPr>
          <a:xfrm>
            <a:off x="0" y="0"/>
            <a:ext cx="12188952" cy="1752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itle 1">
            <a:extLst>
              <a:ext uri="{FF2B5EF4-FFF2-40B4-BE49-F238E27FC236}">
                <a16:creationId xmlns:a16="http://schemas.microsoft.com/office/drawing/2014/main" id="{3A89660E-A1E2-B84C-A282-0E596277C1A8}"/>
              </a:ext>
            </a:extLst>
          </p:cNvPr>
          <p:cNvSpPr>
            <a:spLocks noGrp="1"/>
          </p:cNvSpPr>
          <p:nvPr>
            <p:ph type="title"/>
          </p:nvPr>
        </p:nvSpPr>
        <p:spPr>
          <a:xfrm>
            <a:off x="507868" y="228600"/>
            <a:ext cx="11071516" cy="1208314"/>
          </a:xfrm>
        </p:spPr>
        <p:txBody>
          <a:bodyPr/>
          <a:lstStyle/>
          <a:p>
            <a:r>
              <a:rPr lang="en-US"/>
              <a:t>Click to edit Master title style</a:t>
            </a:r>
          </a:p>
        </p:txBody>
      </p:sp>
      <p:sp>
        <p:nvSpPr>
          <p:cNvPr id="2" name="Text Placeholder 11">
            <a:extLst>
              <a:ext uri="{FF2B5EF4-FFF2-40B4-BE49-F238E27FC236}">
                <a16:creationId xmlns:a16="http://schemas.microsoft.com/office/drawing/2014/main" id="{C29E782A-1549-04BC-5D42-7E094DFB6877}"/>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3970885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AD24FB6-8C03-794B-8063-E87486FDBF49}"/>
              </a:ext>
            </a:extLst>
          </p:cNvPr>
          <p:cNvSpPr>
            <a:spLocks noGrp="1"/>
          </p:cNvSpPr>
          <p:nvPr>
            <p:ph type="title" hasCustomPrompt="1"/>
          </p:nvPr>
        </p:nvSpPr>
        <p:spPr>
          <a:xfrm>
            <a:off x="507868" y="228600"/>
            <a:ext cx="11071516" cy="1208314"/>
          </a:xfrm>
          <a:prstGeom prst="rect">
            <a:avLst/>
          </a:prstGeom>
        </p:spPr>
        <p:txBody>
          <a:bodyPr vert="horz" lIns="91440" tIns="45720" rIns="91440" bIns="45720" rtlCol="0" anchor="ctr">
            <a:normAutofit/>
          </a:bodyPr>
          <a:lstStyle/>
          <a:p>
            <a:r>
              <a:rPr lang="en-US"/>
              <a:t>Click to edit title style</a:t>
            </a:r>
          </a:p>
        </p:txBody>
      </p:sp>
      <p:sp>
        <p:nvSpPr>
          <p:cNvPr id="19" name="Oval 18">
            <a:extLst>
              <a:ext uri="{FF2B5EF4-FFF2-40B4-BE49-F238E27FC236}">
                <a16:creationId xmlns:a16="http://schemas.microsoft.com/office/drawing/2014/main" id="{5F320E24-72C2-DA4C-9CFC-DB5DA0B99003}"/>
              </a:ext>
            </a:extLst>
          </p:cNvPr>
          <p:cNvSpPr/>
          <p:nvPr userDrawn="1"/>
        </p:nvSpPr>
        <p:spPr>
          <a:xfrm>
            <a:off x="6246812" y="4187924"/>
            <a:ext cx="914400" cy="914400"/>
          </a:xfrm>
          <a:prstGeom prst="ellipse">
            <a:avLst/>
          </a:prstGeom>
          <a:solidFill>
            <a:srgbClr val="A8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ECC2DB4-62BB-7F4A-BD15-BF97A6ADE12A}"/>
              </a:ext>
            </a:extLst>
          </p:cNvPr>
          <p:cNvSpPr>
            <a:spLocks noChangeAspect="1"/>
          </p:cNvSpPr>
          <p:nvPr userDrawn="1"/>
        </p:nvSpPr>
        <p:spPr>
          <a:xfrm>
            <a:off x="379742" y="1755054"/>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FD9CB14-23C2-1244-BF62-9E9B603DFF61}"/>
              </a:ext>
            </a:extLst>
          </p:cNvPr>
          <p:cNvSpPr>
            <a:spLocks noChangeAspect="1"/>
          </p:cNvSpPr>
          <p:nvPr userDrawn="1"/>
        </p:nvSpPr>
        <p:spPr>
          <a:xfrm>
            <a:off x="379412" y="2971489"/>
            <a:ext cx="915061"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AC374B3-3BAC-5944-89A2-F9D190B31E0D}"/>
              </a:ext>
            </a:extLst>
          </p:cNvPr>
          <p:cNvSpPr>
            <a:spLocks noChangeAspect="1"/>
          </p:cNvSpPr>
          <p:nvPr userDrawn="1"/>
        </p:nvSpPr>
        <p:spPr>
          <a:xfrm>
            <a:off x="379742" y="5404359"/>
            <a:ext cx="914400" cy="914400"/>
          </a:xfrm>
          <a:prstGeom prst="ellipse">
            <a:avLst/>
          </a:prstGeom>
          <a:solidFill>
            <a:srgbClr val="815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FAE400B-F649-C54C-9540-48547933C605}"/>
              </a:ext>
            </a:extLst>
          </p:cNvPr>
          <p:cNvSpPr>
            <a:spLocks noChangeAspect="1"/>
          </p:cNvSpPr>
          <p:nvPr userDrawn="1"/>
        </p:nvSpPr>
        <p:spPr>
          <a:xfrm>
            <a:off x="6246812" y="1755054"/>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FF4B867-E48B-4244-BC05-6092A55D51AF}"/>
              </a:ext>
            </a:extLst>
          </p:cNvPr>
          <p:cNvSpPr>
            <a:spLocks noChangeAspect="1"/>
          </p:cNvSpPr>
          <p:nvPr userDrawn="1"/>
        </p:nvSpPr>
        <p:spPr>
          <a:xfrm>
            <a:off x="6246812" y="2971489"/>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7EDD3F-837B-6444-926B-6F4759ADF6B6}"/>
              </a:ext>
            </a:extLst>
          </p:cNvPr>
          <p:cNvSpPr>
            <a:spLocks noChangeAspect="1"/>
          </p:cNvSpPr>
          <p:nvPr userDrawn="1"/>
        </p:nvSpPr>
        <p:spPr>
          <a:xfrm>
            <a:off x="379742" y="4187924"/>
            <a:ext cx="914400"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3AC53A1-5753-DC43-ABCC-DD0038E43373}"/>
              </a:ext>
            </a:extLst>
          </p:cNvPr>
          <p:cNvSpPr>
            <a:spLocks noChangeAspect="1"/>
          </p:cNvSpPr>
          <p:nvPr userDrawn="1"/>
        </p:nvSpPr>
        <p:spPr>
          <a:xfrm>
            <a:off x="6246812" y="5404359"/>
            <a:ext cx="914400" cy="914400"/>
          </a:xfrm>
          <a:prstGeom prst="ellipse">
            <a:avLst/>
          </a:prstGeom>
          <a:solidFill>
            <a:srgbClr val="03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18">
            <a:extLst>
              <a:ext uri="{FF2B5EF4-FFF2-40B4-BE49-F238E27FC236}">
                <a16:creationId xmlns:a16="http://schemas.microsoft.com/office/drawing/2014/main" id="{70F20593-2EC2-E844-8E50-E7E52E7CA0A7}"/>
              </a:ext>
            </a:extLst>
          </p:cNvPr>
          <p:cNvSpPr>
            <a:spLocks noGrp="1"/>
          </p:cNvSpPr>
          <p:nvPr>
            <p:ph type="body" sz="quarter" idx="10" hasCustomPrompt="1"/>
          </p:nvPr>
        </p:nvSpPr>
        <p:spPr>
          <a:xfrm>
            <a:off x="1359414"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6" name="Text Placeholder 23">
            <a:extLst>
              <a:ext uri="{FF2B5EF4-FFF2-40B4-BE49-F238E27FC236}">
                <a16:creationId xmlns:a16="http://schemas.microsoft.com/office/drawing/2014/main" id="{4E7C5C1D-0D32-DF48-9C7A-3282905712E1}"/>
              </a:ext>
            </a:extLst>
          </p:cNvPr>
          <p:cNvSpPr>
            <a:spLocks noGrp="1"/>
          </p:cNvSpPr>
          <p:nvPr>
            <p:ph type="body" sz="quarter" idx="12" hasCustomPrompt="1"/>
          </p:nvPr>
        </p:nvSpPr>
        <p:spPr>
          <a:xfrm>
            <a:off x="1359414"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7" name="Text Placeholder 18">
            <a:extLst>
              <a:ext uri="{FF2B5EF4-FFF2-40B4-BE49-F238E27FC236}">
                <a16:creationId xmlns:a16="http://schemas.microsoft.com/office/drawing/2014/main" id="{3C2F706C-A3D0-2E41-ADAF-8E9700540C8E}"/>
              </a:ext>
            </a:extLst>
          </p:cNvPr>
          <p:cNvSpPr>
            <a:spLocks noGrp="1"/>
          </p:cNvSpPr>
          <p:nvPr>
            <p:ph type="body" sz="quarter" idx="13" hasCustomPrompt="1"/>
          </p:nvPr>
        </p:nvSpPr>
        <p:spPr>
          <a:xfrm>
            <a:off x="1376221"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8" name="Text Placeholder 23">
            <a:extLst>
              <a:ext uri="{FF2B5EF4-FFF2-40B4-BE49-F238E27FC236}">
                <a16:creationId xmlns:a16="http://schemas.microsoft.com/office/drawing/2014/main" id="{2782B6A3-CEB0-6047-9AC0-DCB812F4C5B2}"/>
              </a:ext>
            </a:extLst>
          </p:cNvPr>
          <p:cNvSpPr>
            <a:spLocks noGrp="1"/>
          </p:cNvSpPr>
          <p:nvPr>
            <p:ph type="body" sz="quarter" idx="14" hasCustomPrompt="1"/>
          </p:nvPr>
        </p:nvSpPr>
        <p:spPr>
          <a:xfrm>
            <a:off x="1376221"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9" name="Text Placeholder 18">
            <a:extLst>
              <a:ext uri="{FF2B5EF4-FFF2-40B4-BE49-F238E27FC236}">
                <a16:creationId xmlns:a16="http://schemas.microsoft.com/office/drawing/2014/main" id="{BA6E5278-EB39-7947-AD13-8817A46FD7E4}"/>
              </a:ext>
            </a:extLst>
          </p:cNvPr>
          <p:cNvSpPr>
            <a:spLocks noGrp="1"/>
          </p:cNvSpPr>
          <p:nvPr>
            <p:ph type="body" sz="quarter" idx="15" hasCustomPrompt="1"/>
          </p:nvPr>
        </p:nvSpPr>
        <p:spPr>
          <a:xfrm>
            <a:off x="1376221"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0" name="Text Placeholder 23">
            <a:extLst>
              <a:ext uri="{FF2B5EF4-FFF2-40B4-BE49-F238E27FC236}">
                <a16:creationId xmlns:a16="http://schemas.microsoft.com/office/drawing/2014/main" id="{3C23DCDE-D734-3C44-A0E1-0D9C4157E9C4}"/>
              </a:ext>
            </a:extLst>
          </p:cNvPr>
          <p:cNvSpPr>
            <a:spLocks noGrp="1"/>
          </p:cNvSpPr>
          <p:nvPr>
            <p:ph type="body" sz="quarter" idx="16" hasCustomPrompt="1"/>
          </p:nvPr>
        </p:nvSpPr>
        <p:spPr>
          <a:xfrm>
            <a:off x="1376221"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1" name="Text Placeholder 18">
            <a:extLst>
              <a:ext uri="{FF2B5EF4-FFF2-40B4-BE49-F238E27FC236}">
                <a16:creationId xmlns:a16="http://schemas.microsoft.com/office/drawing/2014/main" id="{AAAF1ED4-3A85-A44F-A517-20293273557C}"/>
              </a:ext>
            </a:extLst>
          </p:cNvPr>
          <p:cNvSpPr>
            <a:spLocks noGrp="1"/>
          </p:cNvSpPr>
          <p:nvPr>
            <p:ph type="body" sz="quarter" idx="17" hasCustomPrompt="1"/>
          </p:nvPr>
        </p:nvSpPr>
        <p:spPr>
          <a:xfrm>
            <a:off x="1359414"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2" name="Text Placeholder 23">
            <a:extLst>
              <a:ext uri="{FF2B5EF4-FFF2-40B4-BE49-F238E27FC236}">
                <a16:creationId xmlns:a16="http://schemas.microsoft.com/office/drawing/2014/main" id="{CDDF7B02-64A2-1740-9F7F-C29EA2818AEF}"/>
              </a:ext>
            </a:extLst>
          </p:cNvPr>
          <p:cNvSpPr>
            <a:spLocks noGrp="1"/>
          </p:cNvSpPr>
          <p:nvPr>
            <p:ph type="body" sz="quarter" idx="18" hasCustomPrompt="1"/>
          </p:nvPr>
        </p:nvSpPr>
        <p:spPr>
          <a:xfrm>
            <a:off x="1359414"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3" name="Text Placeholder 18">
            <a:extLst>
              <a:ext uri="{FF2B5EF4-FFF2-40B4-BE49-F238E27FC236}">
                <a16:creationId xmlns:a16="http://schemas.microsoft.com/office/drawing/2014/main" id="{188CFC25-B889-344B-90E9-6605F66F75C7}"/>
              </a:ext>
            </a:extLst>
          </p:cNvPr>
          <p:cNvSpPr>
            <a:spLocks noGrp="1"/>
          </p:cNvSpPr>
          <p:nvPr>
            <p:ph type="body" sz="quarter" idx="19" hasCustomPrompt="1"/>
          </p:nvPr>
        </p:nvSpPr>
        <p:spPr>
          <a:xfrm>
            <a:off x="7237412" y="16764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4" name="Text Placeholder 23">
            <a:extLst>
              <a:ext uri="{FF2B5EF4-FFF2-40B4-BE49-F238E27FC236}">
                <a16:creationId xmlns:a16="http://schemas.microsoft.com/office/drawing/2014/main" id="{C34DC39D-0102-BD44-B92E-F62003AF1B8B}"/>
              </a:ext>
            </a:extLst>
          </p:cNvPr>
          <p:cNvSpPr>
            <a:spLocks noGrp="1"/>
          </p:cNvSpPr>
          <p:nvPr>
            <p:ph type="body" sz="quarter" idx="20" hasCustomPrompt="1"/>
          </p:nvPr>
        </p:nvSpPr>
        <p:spPr>
          <a:xfrm>
            <a:off x="7237412" y="20574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5" name="Text Placeholder 18">
            <a:extLst>
              <a:ext uri="{FF2B5EF4-FFF2-40B4-BE49-F238E27FC236}">
                <a16:creationId xmlns:a16="http://schemas.microsoft.com/office/drawing/2014/main" id="{639B980E-A374-EF4A-AC36-85E481F98F9C}"/>
              </a:ext>
            </a:extLst>
          </p:cNvPr>
          <p:cNvSpPr>
            <a:spLocks noGrp="1"/>
          </p:cNvSpPr>
          <p:nvPr>
            <p:ph type="body" sz="quarter" idx="21" hasCustomPrompt="1"/>
          </p:nvPr>
        </p:nvSpPr>
        <p:spPr>
          <a:xfrm>
            <a:off x="7254219" y="28956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6" name="Text Placeholder 23">
            <a:extLst>
              <a:ext uri="{FF2B5EF4-FFF2-40B4-BE49-F238E27FC236}">
                <a16:creationId xmlns:a16="http://schemas.microsoft.com/office/drawing/2014/main" id="{A897EB43-015D-A140-A7D6-53CA70056660}"/>
              </a:ext>
            </a:extLst>
          </p:cNvPr>
          <p:cNvSpPr>
            <a:spLocks noGrp="1"/>
          </p:cNvSpPr>
          <p:nvPr>
            <p:ph type="body" sz="quarter" idx="22" hasCustomPrompt="1"/>
          </p:nvPr>
        </p:nvSpPr>
        <p:spPr>
          <a:xfrm>
            <a:off x="7254219" y="32766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7" name="Text Placeholder 18">
            <a:extLst>
              <a:ext uri="{FF2B5EF4-FFF2-40B4-BE49-F238E27FC236}">
                <a16:creationId xmlns:a16="http://schemas.microsoft.com/office/drawing/2014/main" id="{13D9F522-42D1-F243-AA98-B4A3DA80AB3A}"/>
              </a:ext>
            </a:extLst>
          </p:cNvPr>
          <p:cNvSpPr>
            <a:spLocks noGrp="1"/>
          </p:cNvSpPr>
          <p:nvPr>
            <p:ph type="body" sz="quarter" idx="23" hasCustomPrompt="1"/>
          </p:nvPr>
        </p:nvSpPr>
        <p:spPr>
          <a:xfrm>
            <a:off x="7254219" y="41148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8" name="Text Placeholder 23">
            <a:extLst>
              <a:ext uri="{FF2B5EF4-FFF2-40B4-BE49-F238E27FC236}">
                <a16:creationId xmlns:a16="http://schemas.microsoft.com/office/drawing/2014/main" id="{4C8DA6B1-6C07-3C4A-8009-0F9C4724D02F}"/>
              </a:ext>
            </a:extLst>
          </p:cNvPr>
          <p:cNvSpPr>
            <a:spLocks noGrp="1"/>
          </p:cNvSpPr>
          <p:nvPr>
            <p:ph type="body" sz="quarter" idx="24" hasCustomPrompt="1"/>
          </p:nvPr>
        </p:nvSpPr>
        <p:spPr>
          <a:xfrm>
            <a:off x="7254219" y="44958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9" name="Text Placeholder 18">
            <a:extLst>
              <a:ext uri="{FF2B5EF4-FFF2-40B4-BE49-F238E27FC236}">
                <a16:creationId xmlns:a16="http://schemas.microsoft.com/office/drawing/2014/main" id="{9E95319F-2FAB-AF41-B745-EA27168548F8}"/>
              </a:ext>
            </a:extLst>
          </p:cNvPr>
          <p:cNvSpPr>
            <a:spLocks noGrp="1"/>
          </p:cNvSpPr>
          <p:nvPr>
            <p:ph type="body" sz="quarter" idx="25" hasCustomPrompt="1"/>
          </p:nvPr>
        </p:nvSpPr>
        <p:spPr>
          <a:xfrm>
            <a:off x="7237412" y="5334000"/>
            <a:ext cx="4697831"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70" name="Text Placeholder 23">
            <a:extLst>
              <a:ext uri="{FF2B5EF4-FFF2-40B4-BE49-F238E27FC236}">
                <a16:creationId xmlns:a16="http://schemas.microsoft.com/office/drawing/2014/main" id="{82454812-BF3E-C84D-9118-7CFDC6048467}"/>
              </a:ext>
            </a:extLst>
          </p:cNvPr>
          <p:cNvSpPr>
            <a:spLocks noGrp="1"/>
          </p:cNvSpPr>
          <p:nvPr>
            <p:ph type="body" sz="quarter" idx="26" hasCustomPrompt="1"/>
          </p:nvPr>
        </p:nvSpPr>
        <p:spPr>
          <a:xfrm>
            <a:off x="7237412" y="5715000"/>
            <a:ext cx="4697831"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Tree>
    <p:extLst>
      <p:ext uri="{BB962C8B-B14F-4D97-AF65-F5344CB8AC3E}">
        <p14:creationId xmlns:p14="http://schemas.microsoft.com/office/powerpoint/2010/main" val="161346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673E2B-F1DE-D946-A7C2-90F78908CE53}"/>
              </a:ext>
            </a:extLst>
          </p:cNvPr>
          <p:cNvGrpSpPr/>
          <p:nvPr userDrawn="1"/>
        </p:nvGrpSpPr>
        <p:grpSpPr>
          <a:xfrm rot="16200000">
            <a:off x="-1272916" y="3199707"/>
            <a:ext cx="6858000" cy="458586"/>
            <a:chOff x="0" y="6170814"/>
            <a:chExt cx="12188825" cy="458586"/>
          </a:xfrm>
        </p:grpSpPr>
        <p:sp>
          <p:nvSpPr>
            <p:cNvPr id="9" name="Rectangle 8">
              <a:extLst>
                <a:ext uri="{FF2B5EF4-FFF2-40B4-BE49-F238E27FC236}">
                  <a16:creationId xmlns:a16="http://schemas.microsoft.com/office/drawing/2014/main" id="{601C6AE5-6C82-A34E-9C2F-8FE717E975F0}"/>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DFF7B2-B96F-E049-81A7-045142510EA6}"/>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54184-220A-A146-B4E9-0C730F433DB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2" name="Title Placeholder 1">
            <a:extLst>
              <a:ext uri="{FF2B5EF4-FFF2-40B4-BE49-F238E27FC236}">
                <a16:creationId xmlns:a16="http://schemas.microsoft.com/office/drawing/2014/main" id="{BE56A7AD-B524-8F4E-964F-304BB1BE56DC}"/>
              </a:ext>
            </a:extLst>
          </p:cNvPr>
          <p:cNvSpPr>
            <a:spLocks noGrp="1"/>
          </p:cNvSpPr>
          <p:nvPr>
            <p:ph type="title"/>
          </p:nvPr>
        </p:nvSpPr>
        <p:spPr>
          <a:xfrm>
            <a:off x="2665537" y="228600"/>
            <a:ext cx="9047164"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CAD296F8-2F26-6248-B8FB-B6E8D2CD0573}"/>
              </a:ext>
            </a:extLst>
          </p:cNvPr>
          <p:cNvSpPr>
            <a:spLocks noGrp="1"/>
          </p:cNvSpPr>
          <p:nvPr>
            <p:ph sz="quarter" idx="12"/>
          </p:nvPr>
        </p:nvSpPr>
        <p:spPr>
          <a:xfrm>
            <a:off x="2665412" y="1531917"/>
            <a:ext cx="9047164"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Picture Placeholder 3">
            <a:extLst>
              <a:ext uri="{FF2B5EF4-FFF2-40B4-BE49-F238E27FC236}">
                <a16:creationId xmlns:a16="http://schemas.microsoft.com/office/drawing/2014/main" id="{079C10EB-00BD-F440-BC51-26A2EF457023}"/>
              </a:ext>
            </a:extLst>
          </p:cNvPr>
          <p:cNvSpPr>
            <a:spLocks noGrp="1"/>
          </p:cNvSpPr>
          <p:nvPr>
            <p:ph type="pic" sz="quarter" idx="10"/>
          </p:nvPr>
        </p:nvSpPr>
        <p:spPr>
          <a:xfrm>
            <a:off x="0" y="0"/>
            <a:ext cx="1801368"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grpSp>
        <p:nvGrpSpPr>
          <p:cNvPr id="2" name="Group 1">
            <a:extLst>
              <a:ext uri="{FF2B5EF4-FFF2-40B4-BE49-F238E27FC236}">
                <a16:creationId xmlns:a16="http://schemas.microsoft.com/office/drawing/2014/main" id="{BBB82FA9-D576-D1D3-EB59-F69C58A8A964}"/>
              </a:ext>
            </a:extLst>
          </p:cNvPr>
          <p:cNvGrpSpPr/>
          <p:nvPr userDrawn="1"/>
        </p:nvGrpSpPr>
        <p:grpSpPr>
          <a:xfrm>
            <a:off x="8528034" y="6106160"/>
            <a:ext cx="3210027" cy="196444"/>
            <a:chOff x="6927228" y="7552706"/>
            <a:chExt cx="5016271" cy="227062"/>
          </a:xfrm>
        </p:grpSpPr>
        <p:sp>
          <p:nvSpPr>
            <p:cNvPr id="3" name="Oval 2">
              <a:extLst>
                <a:ext uri="{FF2B5EF4-FFF2-40B4-BE49-F238E27FC236}">
                  <a16:creationId xmlns:a16="http://schemas.microsoft.com/office/drawing/2014/main" id="{8E13609B-3938-2062-DC23-24402D29AD9C}"/>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247702AA-339B-E49F-5034-C79229B6DA1A}"/>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0EC4150D-8893-044A-CAB5-82B3FFB5B5D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 name="Oval 5">
              <a:extLst>
                <a:ext uri="{FF2B5EF4-FFF2-40B4-BE49-F238E27FC236}">
                  <a16:creationId xmlns:a16="http://schemas.microsoft.com/office/drawing/2014/main" id="{4DF89842-448B-A75E-6D94-356FC110ACF5}"/>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a:extLst>
                <a:ext uri="{FF2B5EF4-FFF2-40B4-BE49-F238E27FC236}">
                  <a16:creationId xmlns:a16="http://schemas.microsoft.com/office/drawing/2014/main" id="{5B989901-5D8D-D7F1-8C73-96BDB2C279E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D4E6C3FF-09CF-FCC5-F819-AB10FD7960F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0CCFAFB6-8B37-95AA-24EF-BB1C1FB3C93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DD7FEFF3-FB6D-A7EF-FAEC-88C60C7CABE7}"/>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B5014327-7C6A-E6B3-D9B7-4A02A60B8CB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504882F-9DBE-185C-F3EE-94CF79AC0FFA}"/>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0AAD3ADD-2F79-FC5D-6CE3-96FFB178010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6F4063E9-8863-5AB7-D6C9-36728852F3F5}"/>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2F22D429-4CBD-082E-2E5C-CD7CBA6389CE}"/>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B7098DB3-506A-8CEB-51BE-8558444F8403}"/>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7A3F52C7-D4C8-EC29-7FB5-991F16F4C517}"/>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FEDBEFD9-8A60-E420-5162-21888993630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6EA6C269-F0DE-B6A8-06C6-8FAF7DD693FF}"/>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0AF58527-3FA7-91BC-2351-30BD99F9CDDD}"/>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5204CD7F-1E8F-B365-0B41-7942E3E38755}"/>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B5201B1-BCAD-B1A5-4533-05AE24C94900}"/>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DF01DFB5-EDE0-5B96-0B42-EE197D3278C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85754732-106D-D371-FAA2-067CB844CDC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D178E087-6D79-4C60-FC49-18346A672D2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E8A0DB7F-A9AD-EBF4-89FE-0EAA5ED98B7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BF988A40-AA8E-1834-9598-9800AC736DF8}"/>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190B9D75-57F0-527A-C40A-C5690925F2C5}"/>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B1A4445F-A2E4-8918-0ACF-42545AFDF01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D2C1E781-D019-D641-9047-10BAFA4E66D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FC9EB9EF-1D48-8148-6570-5A9DC6B4BF2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E2FD2E88-CDF7-E545-9682-A7CF47113DA0}"/>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5040441C-16C9-4314-45C3-D58BBBC07E6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B41F9105-C549-C0D8-4244-9D91AC44A5B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1CA2E5E1-011F-4712-8702-F0C03DFC13D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B619AD74-D8F8-E36A-758B-1DB1EDA01ED2}"/>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87512BC4-BC3A-B63E-0AE6-6BFB84024C07}"/>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3B1889C-599D-AB4D-51EE-12951DB849A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BBB160E-D03C-153E-E296-27859AF4EB11}"/>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136B0DE8-D0A0-CC3E-C572-82400CB1215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FEBB4986-C05D-545A-0791-9F64A01B78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D7DE3897-4FD0-1A03-E581-F13BA1AFEB38}"/>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8711616E-B0AE-DA4B-0E7C-E006542DEC8F}"/>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091056C8-D6A2-230D-811C-F2E6CA4827E3}"/>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F0A9774C-B0A6-A26D-A2B5-AFA2D29BCCF9}"/>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6159A600-34B4-566D-4E14-CC214C90CBC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9D97F48-41BA-3B8F-19F2-25547D98DD0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2E4013FC-4B75-E77C-D252-06666DCAC094}"/>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1BBF0F1E-BDE4-17EE-73DA-53F66B154150}"/>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A2E3AD3-96D2-5562-46A7-89AB2193744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1256418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7007225" y="0"/>
            <a:ext cx="518160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3226240" y="3199707"/>
            <a:ext cx="6858000" cy="458586"/>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633534" y="228600"/>
            <a:ext cx="5460878" cy="1208314"/>
          </a:xfrm>
        </p:spPr>
        <p:txBody>
          <a:bodyPr/>
          <a:lstStyle/>
          <a:p>
            <a:r>
              <a:rPr lang="en-US"/>
              <a:t>Click to edit Master title style</a:t>
            </a:r>
            <a:endParaRPr lang="en-US" dirty="0"/>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633534" y="1531919"/>
            <a:ext cx="5460878"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1">
            <a:extLst>
              <a:ext uri="{FF2B5EF4-FFF2-40B4-BE49-F238E27FC236}">
                <a16:creationId xmlns:a16="http://schemas.microsoft.com/office/drawing/2014/main" id="{34F7E5B8-205A-957D-3664-018EA6E80E7B}"/>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242897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3" name="Rectangle 2"/>
          <p:cNvSpPr/>
          <p:nvPr userDrawn="1"/>
        </p:nvSpPr>
        <p:spPr>
          <a:xfrm>
            <a:off x="0" y="0"/>
            <a:ext cx="3930554"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09E3FBC9-6C0B-004F-AE00-05853C3DF5B8}"/>
              </a:ext>
            </a:extLst>
          </p:cNvPr>
          <p:cNvSpPr>
            <a:spLocks noGrp="1"/>
          </p:cNvSpPr>
          <p:nvPr>
            <p:ph type="pic" sz="quarter" idx="10"/>
          </p:nvPr>
        </p:nvSpPr>
        <p:spPr>
          <a:xfrm>
            <a:off x="0" y="0"/>
            <a:ext cx="3732213" cy="6858000"/>
          </a:xfrm>
          <a:pattFill prst="pct5">
            <a:fgClr>
              <a:schemeClr val="tx2"/>
            </a:fgClr>
            <a:bgClr>
              <a:schemeClr val="accent2"/>
            </a:bgClr>
          </a:pattFill>
        </p:spPr>
        <p:txBody>
          <a:bodyPr/>
          <a:lstStyle>
            <a:lvl1pPr marL="0" indent="0">
              <a:buNone/>
              <a:defRPr/>
            </a:lvl1pPr>
          </a:lstStyle>
          <a:p>
            <a:r>
              <a:rPr lang="en-US"/>
              <a:t>Click icon to add picture</a:t>
            </a:r>
            <a:endParaRPr lang="en-US" dirty="0"/>
          </a:p>
        </p:txBody>
      </p:sp>
      <p:grpSp>
        <p:nvGrpSpPr>
          <p:cNvPr id="5" name="Group 4">
            <a:extLst>
              <a:ext uri="{FF2B5EF4-FFF2-40B4-BE49-F238E27FC236}">
                <a16:creationId xmlns:a16="http://schemas.microsoft.com/office/drawing/2014/main" id="{C3ABCF23-3149-9C43-B789-074700B153D7}"/>
              </a:ext>
            </a:extLst>
          </p:cNvPr>
          <p:cNvGrpSpPr/>
          <p:nvPr userDrawn="1"/>
        </p:nvGrpSpPr>
        <p:grpSpPr>
          <a:xfrm rot="16200000">
            <a:off x="837305" y="3199707"/>
            <a:ext cx="6858000" cy="458586"/>
            <a:chOff x="0" y="6170814"/>
            <a:chExt cx="12188825" cy="458586"/>
          </a:xfrm>
        </p:grpSpPr>
        <p:sp>
          <p:nvSpPr>
            <p:cNvPr id="6" name="Rectangle 5">
              <a:extLst>
                <a:ext uri="{FF2B5EF4-FFF2-40B4-BE49-F238E27FC236}">
                  <a16:creationId xmlns:a16="http://schemas.microsoft.com/office/drawing/2014/main" id="{1895F846-6F7C-6247-BAFD-365BDB86C733}"/>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9BB4C2-476C-4E49-B11D-0F2D32B86F4B}"/>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9D3C85-A57E-DB4A-9A36-C392D30A0D8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366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E378850-31BD-394C-9D03-7C241ED38CE4}"/>
              </a:ext>
            </a:extLst>
          </p:cNvPr>
          <p:cNvGrpSpPr/>
          <p:nvPr userDrawn="1"/>
        </p:nvGrpSpPr>
        <p:grpSpPr>
          <a:xfrm rot="16200000">
            <a:off x="-1645118" y="4533206"/>
            <a:ext cx="4191003" cy="458586"/>
            <a:chOff x="0" y="6170814"/>
            <a:chExt cx="12188825" cy="458586"/>
          </a:xfrm>
        </p:grpSpPr>
        <p:sp>
          <p:nvSpPr>
            <p:cNvPr id="16" name="Rectangle 15">
              <a:extLst>
                <a:ext uri="{FF2B5EF4-FFF2-40B4-BE49-F238E27FC236}">
                  <a16:creationId xmlns:a16="http://schemas.microsoft.com/office/drawing/2014/main" id="{5CEE3CC4-0BA7-A540-BE31-114A39C2ED44}"/>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A21B3-E727-A548-9D5F-55D6F2D91AF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1D408C-F4DE-FD4B-B55F-9CB6825C3B94}"/>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31CDA9E0-12DC-DE43-9456-80E8FDC3CD73}"/>
              </a:ext>
            </a:extLst>
          </p:cNvPr>
          <p:cNvSpPr/>
          <p:nvPr userDrawn="1"/>
        </p:nvSpPr>
        <p:spPr>
          <a:xfrm>
            <a:off x="1" y="0"/>
            <a:ext cx="12188824"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3">
            <a:extLst>
              <a:ext uri="{FF2B5EF4-FFF2-40B4-BE49-F238E27FC236}">
                <a16:creationId xmlns:a16="http://schemas.microsoft.com/office/drawing/2014/main" id="{BC06C8C0-10E5-AE40-AA72-66BAC2BD7782}"/>
              </a:ext>
            </a:extLst>
          </p:cNvPr>
          <p:cNvSpPr>
            <a:spLocks noGrp="1"/>
          </p:cNvSpPr>
          <p:nvPr>
            <p:ph type="pic" sz="quarter" idx="11"/>
          </p:nvPr>
        </p:nvSpPr>
        <p:spPr>
          <a:xfrm>
            <a:off x="0" y="0"/>
            <a:ext cx="12188952"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980970" y="3009050"/>
            <a:ext cx="1056465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980969" y="4312370"/>
            <a:ext cx="8123273" cy="2101682"/>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21" name="Picture 20">
            <a:extLst>
              <a:ext uri="{FF2B5EF4-FFF2-40B4-BE49-F238E27FC236}">
                <a16:creationId xmlns:a16="http://schemas.microsoft.com/office/drawing/2014/main" id="{ED0AD15F-FDAC-A947-937F-1300A3D403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065" y="5658380"/>
            <a:ext cx="1586983" cy="627866"/>
          </a:xfrm>
          <a:prstGeom prst="rect">
            <a:avLst/>
          </a:prstGeom>
        </p:spPr>
      </p:pic>
    </p:spTree>
    <p:extLst>
      <p:ext uri="{BB962C8B-B14F-4D97-AF65-F5344CB8AC3E}">
        <p14:creationId xmlns:p14="http://schemas.microsoft.com/office/powerpoint/2010/main" val="1945183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2"/>
            <a:ext cx="12188824"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4073" y="1996312"/>
            <a:ext cx="8881659"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7869" y="3808754"/>
            <a:ext cx="7544375"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6152" y="5970906"/>
            <a:ext cx="1590642" cy="629429"/>
          </a:xfrm>
          <a:prstGeom prst="rect">
            <a:avLst/>
          </a:prstGeom>
        </p:spPr>
      </p:pic>
      <p:sp>
        <p:nvSpPr>
          <p:cNvPr id="14" name="Right Triangle 13">
            <a:extLst>
              <a:ext uri="{FF2B5EF4-FFF2-40B4-BE49-F238E27FC236}">
                <a16:creationId xmlns:a16="http://schemas.microsoft.com/office/drawing/2014/main" id="{BA51A2CB-DEA5-E648-B477-EDB42CDE57EC}"/>
              </a:ext>
            </a:extLst>
          </p:cNvPr>
          <p:cNvSpPr/>
          <p:nvPr userDrawn="1"/>
        </p:nvSpPr>
        <p:spPr>
          <a:xfrm flipH="1">
            <a:off x="8131032" y="0"/>
            <a:ext cx="4057793"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6849F3B-A36C-8C44-9AA2-BC9AB8AF4C0C}"/>
              </a:ext>
            </a:extLst>
          </p:cNvPr>
          <p:cNvGrpSpPr/>
          <p:nvPr userDrawn="1"/>
        </p:nvGrpSpPr>
        <p:grpSpPr>
          <a:xfrm>
            <a:off x="87609" y="267987"/>
            <a:ext cx="11887088" cy="175769"/>
            <a:chOff x="-556175" y="5388428"/>
            <a:chExt cx="10099009" cy="149291"/>
          </a:xfrm>
        </p:grpSpPr>
        <p:grpSp>
          <p:nvGrpSpPr>
            <p:cNvPr id="11" name="Group 10">
              <a:extLst>
                <a:ext uri="{FF2B5EF4-FFF2-40B4-BE49-F238E27FC236}">
                  <a16:creationId xmlns:a16="http://schemas.microsoft.com/office/drawing/2014/main" id="{BAA4EA4B-0CF8-7A41-9056-B4300BB4E6F8}"/>
                </a:ext>
              </a:extLst>
            </p:cNvPr>
            <p:cNvGrpSpPr/>
            <p:nvPr userDrawn="1"/>
          </p:nvGrpSpPr>
          <p:grpSpPr>
            <a:xfrm>
              <a:off x="-556175" y="5388428"/>
              <a:ext cx="2501953" cy="149291"/>
              <a:chOff x="6927228" y="7552706"/>
              <a:chExt cx="5016271" cy="227062"/>
            </a:xfrm>
          </p:grpSpPr>
          <p:sp>
            <p:nvSpPr>
              <p:cNvPr id="161" name="Oval 160">
                <a:extLst>
                  <a:ext uri="{FF2B5EF4-FFF2-40B4-BE49-F238E27FC236}">
                    <a16:creationId xmlns:a16="http://schemas.microsoft.com/office/drawing/2014/main" id="{206EA435-3B39-1A4E-9264-AA3E38A14AC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D5EA43B9-62CB-0043-BD26-C0A6AEE23226}"/>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35ED08B7-16D9-964D-B7D7-AAA79B310D0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A2EC5139-D0F4-1649-95F8-76716460EEBE}"/>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220B3E14-7E42-5847-BBF7-8C5B6F70ABE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6BFEC779-EE9D-3644-A71C-DA568EE9AEC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2C5EE8FE-03A8-3A42-B5AE-32700953783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282F8862-91FA-D54D-804C-7D999652662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7F06E37-9335-8B41-B4CC-87D6F329E9FE}"/>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0692EF78-6BE5-4C45-BBDC-934B7DED276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2BAB7C71-2CA6-3245-8EA0-EB003D734BF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D6793FF5-7C9E-044A-86D6-1455FB5A2DD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21410636-46E9-0C40-983D-F63A106EB8B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5F3A8CAD-C5ED-C444-A400-0C8547F3B98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320009C4-57FB-E347-879B-026F8BE2E9A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52D66A40-70DA-7A4A-B43A-06089B443F5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CEF69C96-8419-2B4C-A171-5886E7B1303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3E56D531-54E8-AC49-BD86-18B61197083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EFF6591B-A675-874E-98FC-C3BBB873E5B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CA3ABE9B-58D0-AB45-9483-E99BB2BD534B}"/>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FA497271-DD48-F544-92DE-297E50BF2CBC}"/>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6047BD6A-FAC4-BA41-83BD-ADF28AB2314E}"/>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4557C642-121B-A94B-9D58-90610EB1EEB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BC9BB053-2BE3-1C4E-A8E0-083CA7852A46}"/>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5F7257CA-A586-C542-9397-B0ECDA2092C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05EDE776-0D5C-2740-B029-608E8A0B728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38F1A9F1-03E2-EC44-B4A9-C58A91EF35F0}"/>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D7B96AA-1058-D641-88C8-0A5CB5E2394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03E4956F-85F7-DC45-B89C-336CCB07CF64}"/>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A1FC606C-0C3B-EB45-A465-7069D3D635D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7D12103E-4B30-8449-843E-30AAE60B8A8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D65CF63B-CF5C-B54B-AA26-CCC3386B56E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961E9018-B192-AE4A-BE72-E10E70EEE3B6}"/>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B21BB6D3-5206-6540-9DAF-5937D6318A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72734CD3-210C-E54F-BFD1-65900AF41C09}"/>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0CDECCAF-6C45-3B40-8579-14A9A8E0A71A}"/>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3E35EC5F-6544-4B48-BC39-84B339EC4F2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CBF089D7-C027-684B-A375-0E28298696B4}"/>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9843EBFF-53A7-FB46-B38F-9D9206589FE7}"/>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41028949-1888-F34C-BBDE-AF873F5068F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2CCF133F-B5D1-E549-B56F-5A377FC24782}"/>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667AB8A7-7D04-8A4E-BDB7-786262071A3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284D9588-B2DD-5F41-B5C5-EB92FA37FB3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5C945B8F-AA7E-E842-9927-5BE1D804A63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BE0CA13D-85EC-EE42-8D6A-2E584B3F76E2}"/>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A49A9E47-0078-C542-BAB2-E864FF94B51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4B56A45B-DF1A-654B-87B5-D57C99E6655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143CAC94-7C36-CC43-A7AB-21771234750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2" name="Group 11">
              <a:extLst>
                <a:ext uri="{FF2B5EF4-FFF2-40B4-BE49-F238E27FC236}">
                  <a16:creationId xmlns:a16="http://schemas.microsoft.com/office/drawing/2014/main" id="{9271FEA2-63D5-3D41-B42F-34CF16015121}"/>
                </a:ext>
              </a:extLst>
            </p:cNvPr>
            <p:cNvGrpSpPr/>
            <p:nvPr userDrawn="1"/>
          </p:nvGrpSpPr>
          <p:grpSpPr>
            <a:xfrm>
              <a:off x="2008922" y="5388428"/>
              <a:ext cx="2501953" cy="149291"/>
              <a:chOff x="6927228" y="7552706"/>
              <a:chExt cx="5016271" cy="227062"/>
            </a:xfrm>
          </p:grpSpPr>
          <p:sp>
            <p:nvSpPr>
              <p:cNvPr id="113" name="Oval 112">
                <a:extLst>
                  <a:ext uri="{FF2B5EF4-FFF2-40B4-BE49-F238E27FC236}">
                    <a16:creationId xmlns:a16="http://schemas.microsoft.com/office/drawing/2014/main" id="{894C953C-BB22-5941-A86F-4576188E3217}"/>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2EA00C85-0CCB-D140-A4FF-1CEE0765A6E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80C65E66-C0FC-9746-A5C2-73876510E67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3AC81CF0-E6A4-A84A-B2A9-31B6A24729CF}"/>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6D10E6C4-A13B-8E41-9A1C-F4C00B3BDBC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AA1E8F3D-0110-3A4E-9EAC-0EFCFF2076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8C9CBEBC-B64D-AC4A-85F5-BE5979E4518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7084259B-5DFA-4B48-BFC3-A1D39F94CF22}"/>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EA507884-B494-8046-A308-D41F54A24A1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A7C35056-71D8-3642-9332-D86979563E6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23088FCA-1B41-CA42-834B-72F386B1D97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1DE9A8B9-7CC6-E148-B5CE-05828D1A2DA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29C402EC-E63B-1C4D-9325-95E50C98D07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3C0C01AD-0EA0-6E4C-90AD-2A1767CF3E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8D1D3C-64A9-E441-BA32-D4CE23C15B8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0F597194-2DF6-F74F-A333-DD473431EF9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BCE48169-247C-8E48-8D4A-D50F7EA62510}"/>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9DC9EA72-77F7-4046-9AD6-5597059161C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3501A15D-7A94-C84D-A288-72AB4378AD6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2D875C90-7F7B-6F43-90A3-C4BB49F6510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97A51128-51B3-5345-A6A0-0CD1A5DD5D2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39D97B16-4BF5-0042-9A14-E554F4F224C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CC7B2743-661D-3C42-8D0C-3780A55414F3}"/>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FAEE387C-8086-A946-BD45-1AEE9E4A1D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1AA000F0-70C5-954B-B4C8-39FD8FEE501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1232A9AE-1A6D-2446-A2C6-A1C9578954D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B4D3D3F8-7193-0E43-BC83-1FDB745FD59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04DB799C-2504-FF40-86BF-E23EA1BC8124}"/>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DBC3635F-F6D5-6249-89CC-D727251C1A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E8C41FB3-7CE9-4347-9450-2E6FA1E167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B6A150D-F973-CB46-B4B8-2C6319D5AE5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EE9B4A2C-6A2C-8849-B220-8F9E5DDDA63D}"/>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696FA9B2-93E8-5547-A40B-7255CB269A9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33FF8229-5048-FC4F-88B9-BDE0CE2704B8}"/>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D4BE7463-43F7-6441-97BC-4E9645FCFDD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CD175B4F-94B7-4140-BF9E-37ADEB5CACF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044F9DCE-2B7F-6841-A58B-9CC735F774A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EBAE5DC-6941-AF42-82E9-54A7CA0AB53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48C81B78-6E60-6641-A45F-5DCF72C0D29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B818A35-6020-D742-B5D7-EAE7A8A2C11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83F43CDF-AF72-6242-B16C-AFEECA3BE1B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13774CAA-205E-C449-B2D4-4E1B0D55E19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3EDF1371-75B9-F940-8E23-9D71ACFAA2F1}"/>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9A0592DC-11B9-8B46-A723-14C71E7FB22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C6141967-CC00-4E4B-A51C-CC09653D464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1D9D1D30-68A4-C042-9EC8-06975865200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AD3A2933-429F-9648-8695-A933ACCD467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D460269A-7090-6A4C-A50B-A0C5B593E7A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5" name="Group 14">
              <a:extLst>
                <a:ext uri="{FF2B5EF4-FFF2-40B4-BE49-F238E27FC236}">
                  <a16:creationId xmlns:a16="http://schemas.microsoft.com/office/drawing/2014/main" id="{0E6F950E-B75F-3140-AD9E-332A661FFB23}"/>
                </a:ext>
              </a:extLst>
            </p:cNvPr>
            <p:cNvGrpSpPr/>
            <p:nvPr userDrawn="1"/>
          </p:nvGrpSpPr>
          <p:grpSpPr>
            <a:xfrm>
              <a:off x="4583275" y="5388428"/>
              <a:ext cx="2501953" cy="149291"/>
              <a:chOff x="6927228" y="7552706"/>
              <a:chExt cx="5016271" cy="227062"/>
            </a:xfrm>
          </p:grpSpPr>
          <p:sp>
            <p:nvSpPr>
              <p:cNvPr id="65" name="Oval 64">
                <a:extLst>
                  <a:ext uri="{FF2B5EF4-FFF2-40B4-BE49-F238E27FC236}">
                    <a16:creationId xmlns:a16="http://schemas.microsoft.com/office/drawing/2014/main" id="{384B1DE5-79A5-2843-A72C-E2614B206B8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B0BCABE5-4E73-F04F-B3AF-6ECA752A844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9DCCCCFC-23A7-6146-8F58-118DC54A289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1B89E2E8-9F3F-024A-8A70-426E1BE1078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266D4AC-D67E-A848-B2E5-E5FA49B0201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5668660C-D1CC-C643-AC17-CFED44C6FB9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A5E0A8E2-FE2C-774C-B8E6-BDF188241F6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CC6AB6F-160E-914B-A5A9-2008C220DC2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9BC40C0B-FAF1-EB4E-BDF1-EEE06E8489E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160E685A-C3DA-904B-9B5E-AFCE86BB473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00E897DF-4373-334D-9025-2EC4E028CF6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451D9E58-4D3A-7E4D-8FD1-7C47ACDC9CF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798E3DCB-A169-DA45-8DAD-FBBE6AA0C39B}"/>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31F90A25-4C0D-5F43-B308-586B1AB437B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C9349908-BFF6-2F40-AD4B-B1318FEE7C4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5BFB7C4A-D604-7042-BE02-724E13CADAC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9CAACBCD-3198-0C49-B005-294BF077502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38ABA712-DB38-7E42-8E46-4D72EE198D2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F2DC26A-2292-0C4B-9F27-D34A9389422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A1A675BD-5953-E943-B647-1B5DFF0473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242D4302-8A69-D34A-808E-4A17E456A16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4654412E-AECD-DE48-B3F7-BF5CDAC32A8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A958F87-5DCA-5B4A-9C19-F44BDBF72A3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1BEE9C6E-F2C5-C248-93F7-9DC7AAD4B2A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3C82C40-9F78-604E-8A73-51AD8BC6FBC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50B2B591-ADAD-5F4C-AB6B-78058A69926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C064662-D3B2-7245-BFF1-954B6938645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3DBD8CC9-1728-0046-9B2C-42CF36A15A6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23C68883-5038-444E-9362-6580416174F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7D8BF9E4-5835-4349-BDB3-C28493C8AD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FC75BE5-188F-7247-9FA7-B8A4616DDDB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A4F523D5-59C6-C948-A06D-E6DEA96820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9DEC9ABA-6E25-CA4A-8197-9F26D64ADAB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842FDEEB-DDC7-4542-A3D9-3002B836B1B1}"/>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3E4B328-0C96-1049-8CAB-E045BA6D333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1C296C84-6CEB-804E-A10B-51760C50AB1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2FAF3117-EF26-634E-96FC-1D8B050281A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B270F9DA-6C81-A547-8C34-3B2A9A164542}"/>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47635969-821E-D540-A115-E05882F75AE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0C48C81C-4F34-3D4D-96E9-839E4E145EA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4444E25F-F100-264C-A23B-423E9CDCFEF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6F87A6E0-E881-7043-B35E-C934E573066C}"/>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B46BAF82-606D-DA40-9DC5-1981E3104BEE}"/>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CC245857-E44D-E64B-9B1C-6FBE69C4FF7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B8690599-6BBA-4646-A44A-5BE9495B5F53}"/>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286EA83-8AB8-684D-9C4F-5AE20943D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3903DB5D-F5A8-B043-8ED8-6C234EFFF5B7}"/>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D5D4EAE5-0356-EE48-9954-FD702B666E7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6" name="Group 15">
              <a:extLst>
                <a:ext uri="{FF2B5EF4-FFF2-40B4-BE49-F238E27FC236}">
                  <a16:creationId xmlns:a16="http://schemas.microsoft.com/office/drawing/2014/main" id="{1ECD57EC-9B00-844A-A19A-9EC3013E7905}"/>
                </a:ext>
              </a:extLst>
            </p:cNvPr>
            <p:cNvGrpSpPr/>
            <p:nvPr userDrawn="1"/>
          </p:nvGrpSpPr>
          <p:grpSpPr>
            <a:xfrm>
              <a:off x="7148372" y="5388428"/>
              <a:ext cx="2394462" cy="149291"/>
              <a:chOff x="6927228" y="7552706"/>
              <a:chExt cx="4800758" cy="227062"/>
            </a:xfrm>
          </p:grpSpPr>
          <p:sp>
            <p:nvSpPr>
              <p:cNvPr id="17" name="Oval 16">
                <a:extLst>
                  <a:ext uri="{FF2B5EF4-FFF2-40B4-BE49-F238E27FC236}">
                    <a16:creationId xmlns:a16="http://schemas.microsoft.com/office/drawing/2014/main" id="{3A62D392-CBDB-5244-A295-F969999C30E1}"/>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F4113640-A68F-7D42-9B7E-2B4E5520A87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01B608D6-4AED-B649-964F-8F1E0BD2A985}"/>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E9BD793F-F8E1-1243-BF04-47FDEF9526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CF69974F-DE52-364A-8B70-4F8DF24D396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341C8D5E-75EB-1046-8E77-DAB81F68EA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C19F3FA-F16E-4F48-B81B-51E4C52155EE}"/>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A45E3686-7C9D-0B47-9B5D-513F9346F8D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F39C2A61-1C9A-ED4F-A3A3-8808719947DB}"/>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555B5001-B955-4A41-8B28-54C81E48C9D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CBAA5CB7-1687-4D4D-BE89-FA6BBFC7AD9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B45DA8C-12BA-E043-8A01-9FFEB25C173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F8C21DD5-BBD1-AB43-8545-8B23C84D5465}"/>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FD804194-05E5-1B40-A95A-AF0FC597402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812A492D-1DA9-DB41-B350-705B88DDB97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28D6AF7-418B-D549-85D9-1A359263033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29EA35BC-B648-F941-BB9B-37EA964058D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294DD0B2-F176-2D42-9C64-3B5D9FFC08E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F21932EA-5E78-0344-8F12-96E1C70E2623}"/>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9351103D-ACE5-C446-9CE4-5660091CB3C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B7407856-E4AC-FA48-BCB1-3CC0B461D46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3834A26C-E0FB-CE4C-9433-8CAA67831E22}"/>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EC5F057-5E9E-CC4B-B319-95DF2F10B64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F7B1D311-8A48-DE44-A11F-E17F90EB4F1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DC3E3C0-3A58-AA4A-8395-46D588A5954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185F9D5E-8695-4D46-B542-7868E9BF950E}"/>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F7B0DA58-D691-0946-A321-F86F9BCAE2F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3467E46E-F0B8-604F-9FFA-1535AC5C80F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F6DFDA4-3EFF-AC43-9391-5ED5C7FFF3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383651F0-7934-F74B-B0E9-33F0075583C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237FD67-4E41-D94F-975D-E3F953E60F41}"/>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4EC6473-E956-E047-9250-4504D7FDCF6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61167F6F-4E36-2A43-9440-2F797CF9FED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249D008E-561B-DB43-937A-40B6FF17969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C2CFDA9F-551B-7543-8DF5-5F1363BD2D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D2BEEAE5-71C9-5B43-858B-1B5EB458012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DEE9DC9C-777B-4141-BB29-B402A6D3265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DE612C4-80BA-2A44-8C58-E8715930B715}"/>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2E62430D-26B5-7D40-A7F3-E81E5A83A28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08D58D6D-0688-2A4A-9910-914A4A5ED1B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D7D251BE-278E-514F-80DE-276C3AD592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A65B9040-FDB8-1045-AB77-3D7E01FFA19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6E09843D-1D09-F243-8BC0-78C6206FBA6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F38976D9-4CFE-7740-A507-80992474B46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1ABF1F06-95D6-9941-8A31-6F647913906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3" name="Text Placeholder 11">
            <a:extLst>
              <a:ext uri="{FF2B5EF4-FFF2-40B4-BE49-F238E27FC236}">
                <a16:creationId xmlns:a16="http://schemas.microsoft.com/office/drawing/2014/main" id="{FACE9E71-711C-A089-E312-3493086E49A4}"/>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278428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7400495" y="0"/>
            <a:ext cx="4608469"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8131032" y="0"/>
            <a:ext cx="4057793"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EA55D89-C39F-4D43-AE63-61EB5128A2CE}"/>
              </a:ext>
            </a:extLst>
          </p:cNvPr>
          <p:cNvSpPr/>
          <p:nvPr userDrawn="1"/>
        </p:nvSpPr>
        <p:spPr>
          <a:xfrm>
            <a:off x="8131032" y="2009788"/>
            <a:ext cx="3629107"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7869" y="228600"/>
            <a:ext cx="1003927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7868" y="1531917"/>
            <a:ext cx="731995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8295313" y="2174542"/>
            <a:ext cx="3300545" cy="3300545"/>
          </a:xfrm>
          <a:prstGeom prst="ellipse">
            <a:avLst/>
          </a:prstGeom>
          <a:noFill/>
        </p:spPr>
        <p:txBody>
          <a:bodyPr/>
          <a:lstStyle/>
          <a:p>
            <a:r>
              <a:rPr lang="en-US"/>
              <a:t>Click icon to add picture</a:t>
            </a:r>
          </a:p>
        </p:txBody>
      </p:sp>
      <p:sp>
        <p:nvSpPr>
          <p:cNvPr id="2" name="Text Placeholder 11">
            <a:extLst>
              <a:ext uri="{FF2B5EF4-FFF2-40B4-BE49-F238E27FC236}">
                <a16:creationId xmlns:a16="http://schemas.microsoft.com/office/drawing/2014/main" id="{02E0BF29-865E-6D8B-578D-387019834176}"/>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968553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3EC3A5-8DCE-854F-BBDA-489A49DBA4BB}"/>
              </a:ext>
            </a:extLst>
          </p:cNvPr>
          <p:cNvGrpSpPr/>
          <p:nvPr userDrawn="1"/>
        </p:nvGrpSpPr>
        <p:grpSpPr>
          <a:xfrm>
            <a:off x="0" y="5953038"/>
            <a:ext cx="12188825" cy="458586"/>
            <a:chOff x="0" y="6170814"/>
            <a:chExt cx="12188825" cy="458586"/>
          </a:xfrm>
        </p:grpSpPr>
        <p:sp>
          <p:nvSpPr>
            <p:cNvPr id="4" name="Rectangle 3">
              <a:extLst>
                <a:ext uri="{FF2B5EF4-FFF2-40B4-BE49-F238E27FC236}">
                  <a16:creationId xmlns:a16="http://schemas.microsoft.com/office/drawing/2014/main" id="{AF2FE6E9-E9DF-AB40-9AE7-7D62BD427FF7}"/>
                </a:ext>
              </a:extLst>
            </p:cNvPr>
            <p:cNvSpPr/>
            <p:nvPr userDrawn="1"/>
          </p:nvSpPr>
          <p:spPr>
            <a:xfrm>
              <a:off x="0" y="6170814"/>
              <a:ext cx="12188825"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1E78ED1-F414-6C40-90F3-F5AFF60C4045}"/>
                </a:ext>
              </a:extLst>
            </p:cNvPr>
            <p:cNvSpPr/>
            <p:nvPr userDrawn="1"/>
          </p:nvSpPr>
          <p:spPr>
            <a:xfrm>
              <a:off x="0" y="6354387"/>
              <a:ext cx="12188825" cy="9144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2DCB7BFD-68C1-FC4D-823C-BBFB370FA89C}"/>
                </a:ext>
              </a:extLst>
            </p:cNvPr>
            <p:cNvSpPr/>
            <p:nvPr userDrawn="1"/>
          </p:nvSpPr>
          <p:spPr>
            <a:xfrm>
              <a:off x="0" y="6537960"/>
              <a:ext cx="12188825" cy="9144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2133468" y="228600"/>
            <a:ext cx="959209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endParaRPr lang="en-US" dirty="0"/>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2133468" y="1531917"/>
            <a:ext cx="9592096"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388F303-BD04-1949-8375-D52BF73748A8}"/>
              </a:ext>
            </a:extLst>
          </p:cNvPr>
          <p:cNvSpPr/>
          <p:nvPr userDrawn="1"/>
        </p:nvSpPr>
        <p:spPr>
          <a:xfrm>
            <a:off x="0" y="0"/>
            <a:ext cx="1827213" cy="6858000"/>
          </a:xfrm>
          <a:prstGeom prst="rect">
            <a:avLst/>
          </a:prstGeom>
          <a:solidFill>
            <a:schemeClr val="bg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0" name="Picture Placeholder 3">
            <a:extLst>
              <a:ext uri="{FF2B5EF4-FFF2-40B4-BE49-F238E27FC236}">
                <a16:creationId xmlns:a16="http://schemas.microsoft.com/office/drawing/2014/main" id="{1FFA5001-507A-524A-BED7-A5FD450C470D}"/>
              </a:ext>
            </a:extLst>
          </p:cNvPr>
          <p:cNvSpPr>
            <a:spLocks noGrp="1"/>
          </p:cNvSpPr>
          <p:nvPr>
            <p:ph type="pic" sz="quarter" idx="11"/>
          </p:nvPr>
        </p:nvSpPr>
        <p:spPr>
          <a:xfrm>
            <a:off x="0" y="0"/>
            <a:ext cx="1674813" cy="6858000"/>
          </a:xfrm>
          <a:pattFill prst="pct5">
            <a:fgClr>
              <a:schemeClr val="tx2"/>
            </a:fgClr>
            <a:bgClr>
              <a:schemeClr val="accent2"/>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120327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7868" y="228600"/>
            <a:ext cx="11204832"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7868" y="1531917"/>
            <a:ext cx="11204831" cy="4311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B5D10000-67FF-DD43-9E31-3F0A5DAC7F84}"/>
              </a:ext>
            </a:extLst>
          </p:cNvPr>
          <p:cNvGrpSpPr/>
          <p:nvPr userDrawn="1"/>
        </p:nvGrpSpPr>
        <p:grpSpPr>
          <a:xfrm>
            <a:off x="87609" y="6201840"/>
            <a:ext cx="12013611" cy="175769"/>
            <a:chOff x="-556175" y="5388428"/>
            <a:chExt cx="10206500" cy="149291"/>
          </a:xfrm>
        </p:grpSpPr>
        <p:grpSp>
          <p:nvGrpSpPr>
            <p:cNvPr id="7" name="Group 6">
              <a:extLst>
                <a:ext uri="{FF2B5EF4-FFF2-40B4-BE49-F238E27FC236}">
                  <a16:creationId xmlns:a16="http://schemas.microsoft.com/office/drawing/2014/main" id="{A3A15094-7A12-4547-841F-3F598746B08A}"/>
                </a:ext>
              </a:extLst>
            </p:cNvPr>
            <p:cNvGrpSpPr/>
            <p:nvPr userDrawn="1"/>
          </p:nvGrpSpPr>
          <p:grpSpPr>
            <a:xfrm>
              <a:off x="-556175" y="5388428"/>
              <a:ext cx="2501953" cy="149291"/>
              <a:chOff x="6927228" y="7552706"/>
              <a:chExt cx="5016271" cy="227062"/>
            </a:xfrm>
          </p:grpSpPr>
          <p:sp>
            <p:nvSpPr>
              <p:cNvPr id="156" name="Oval 155">
                <a:extLst>
                  <a:ext uri="{FF2B5EF4-FFF2-40B4-BE49-F238E27FC236}">
                    <a16:creationId xmlns:a16="http://schemas.microsoft.com/office/drawing/2014/main" id="{AC81769C-ACD0-AA46-B55B-55D9845DC1D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BC76E733-8AC1-8244-A878-DA7EECA7CB64}"/>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5826B60D-6BD7-BE4E-B6AE-340C1C09DC5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3611D097-B55B-AE44-9B42-DCA92C06CDC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46C53F09-7D4D-B94C-B8E0-11F2795FDB96}"/>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1A486865-4261-1B4B-B0F7-2D5849B35D2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AC73E1FF-F2EC-BE45-AEB5-7FFAABDE2BA1}"/>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D3859127-8766-774E-AF82-8BEF0AC5F5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EDACB262-FDFC-F442-9CCA-41D550EB3488}"/>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7B900191-750E-A946-8349-F4790B296A57}"/>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7C70DE60-DBF4-CA44-AF95-5957981C2AC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FCC1CCEA-99D5-4D4F-A014-D288FAABDB0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9A88879A-B09A-F545-B3CD-B5C985D01F3D}"/>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599358C-6F81-C24A-BC47-7167EC9786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99754045-23E0-6543-91C2-E7296919294A}"/>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DCA3B432-94C5-E841-A4FA-1DAB112F779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BB765CDB-B45E-4446-8F5B-E51DB59E6B2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FED056CB-4654-0144-B516-8F7048BA26A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3EBDDD1E-2CE1-5E47-B197-FBB2AEAA3ED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104DEC34-9F54-5C41-B50C-D1871B7F653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4F96B8D3-C1A3-9D45-B2C0-0F7F96815FE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50123706-07DE-0E4E-90CE-C4D6842A0A28}"/>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AE7D8CBD-6778-B94D-B063-660BD02DA28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3C62E5E3-D59A-4443-9ACE-988B9A15868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41978F71-AF9E-7D4C-9AB6-5A1FD0B2480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589FFE61-9030-534B-A6F4-2FC1730F52D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014C2F76-16A9-E840-B6E6-F49949CEEB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6639544A-CF32-BC4D-BFC0-E2DC34E49E5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D3BCBB0D-40AC-FF4B-A1D4-E8BD7CAFB73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109A4713-EEC6-724A-924A-004AB4FBE64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F88CCCC1-D404-1F41-B8D3-15E36B5964C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94D58B8E-0625-054E-8C67-52822EB7A05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B9DCFAA-93B3-8644-AD88-9EC07EEA99E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EDB23739-9E10-4345-8C0E-6C0F3ECEC3D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E83BE764-F6D7-D047-990F-AB458CD41F4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1E74F30B-2336-9346-9200-F78A2723F3E2}"/>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70734039-795D-5D48-9694-F635EE86C9F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FC1E56BE-4508-6A44-B8D0-6CAF3643EDE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D211267B-870F-6946-ABDF-1F5861ADC4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8D151696-3744-F44E-A416-96C512145F8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1136BDF7-A7C7-5D43-973B-785D3D698F4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C20E71D8-1BF8-BC4A-94D3-40D6ADC9BB3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01BE462C-96AE-244A-9A1E-F1D3E8526D7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69E1E159-EF97-C547-9277-59CA6EA00875}"/>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CA5878C4-288C-1C4B-84A2-5070CB95B58A}"/>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A6C3D10E-8DA4-C24C-B029-754C4867904F}"/>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353F3EB9-2191-E741-87F6-7825BE855E9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7E45163F-DBE1-914F-8A1F-1A787E2DC3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9" name="Group 8">
              <a:extLst>
                <a:ext uri="{FF2B5EF4-FFF2-40B4-BE49-F238E27FC236}">
                  <a16:creationId xmlns:a16="http://schemas.microsoft.com/office/drawing/2014/main" id="{86297214-78B1-CF4B-B744-901345F30602}"/>
                </a:ext>
              </a:extLst>
            </p:cNvPr>
            <p:cNvGrpSpPr/>
            <p:nvPr userDrawn="1"/>
          </p:nvGrpSpPr>
          <p:grpSpPr>
            <a:xfrm>
              <a:off x="2008922" y="5388428"/>
              <a:ext cx="2501953" cy="149291"/>
              <a:chOff x="6927228" y="7552706"/>
              <a:chExt cx="5016271" cy="227062"/>
            </a:xfrm>
          </p:grpSpPr>
          <p:sp>
            <p:nvSpPr>
              <p:cNvPr id="108" name="Oval 107">
                <a:extLst>
                  <a:ext uri="{FF2B5EF4-FFF2-40B4-BE49-F238E27FC236}">
                    <a16:creationId xmlns:a16="http://schemas.microsoft.com/office/drawing/2014/main" id="{292706E5-076B-5F4C-812F-FEC6E9915D4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4E3D1405-581F-6244-91CD-85A984DEC763}"/>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F2BCD18-8678-404E-9D15-F1BD7C07525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27BFD6CE-ECCD-444D-A7B0-4B48D67FDF74}"/>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37929201-4384-E146-B984-1B2B04F2FDC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41A8DBFB-0288-314B-8FC9-105BF1D70A18}"/>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B66C2E77-979E-8447-B176-1CCDA73AD47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B4F26C27-0427-084D-90EE-625F83DD47D3}"/>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72460563-A889-E945-8955-E9D1F149E02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40A6ACA5-BBB6-6141-8F99-097460C84ACF}"/>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4BCCFF44-BB58-5643-A26C-CA81C93C438C}"/>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661A0BA7-8837-BC4A-A51F-2CF4F9B6130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02926DD6-27B3-8149-B92A-D411A42B44C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5EB62302-9E2F-5544-A7B6-57F7CED38A4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79815D6B-B72A-E045-8689-A8ED057DEC6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083634D3-5FEC-8842-B7B2-8B230768EFE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BD9E4A9B-0FED-554A-A870-B4709BE5CFC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60B57485-220E-714B-A2C2-B3B85ADE0B0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8AFB7CB3-A903-DD4A-B6F2-0F5CF5CDE097}"/>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F66685-D8F3-2C42-9253-CB6FE5AB083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FD9D70CF-6892-AB40-9B13-D229F7448A0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7E74A9E9-14B9-254D-A201-96B112C001BA}"/>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F7C45194-5CBF-6840-B5A4-8D3A44D4FD6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0C9F3887-2520-364D-8505-A53938DB66CA}"/>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535A291F-F9F8-6240-AB7E-9688DCD3AD5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AF7E5FF7-B52D-A849-BEF0-E1DF76E4E0C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EB3407C5-1F9F-D949-9ABA-889FE9C4A3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716575CD-F19A-224E-8826-8835C6162D6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EDC22ADC-686E-504D-B0D0-4B51D43A2AF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5F35CC8B-996A-144F-946D-15D332A9336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6E5CBD76-CCC7-5142-8407-168685142F4D}"/>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F2F2862C-DA42-3B4E-842C-C81DD965EF1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396FE1C5-2B0A-584A-B04A-4F3DA96992C2}"/>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567B61A4-0A80-8F4E-8D71-6166C6E33FC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FEAA5028-41C5-6647-A1CC-45132219185D}"/>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25B31FB-57CE-1545-8795-44733B298239}"/>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D4072B1-FF73-9848-9733-7C55D1A0050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3BE2D710-FF1F-954D-AF85-6DA1D68D3AF6}"/>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805013CF-77D8-7341-9093-41782D24F6C9}"/>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E29D4563-308F-B44A-9773-E565F20D211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F47E6BB1-1E6D-044C-932D-F7F73227459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280F1885-F2F7-404A-A8A0-90189995FA5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BDD3253-8FFE-0745-863F-B612B527939A}"/>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793644F3-7B15-0448-99E0-A95C47E1D63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7FB7D09-035C-C646-B7E8-C044DB0F2B91}"/>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91AC3056-116B-5445-BC1D-67EE52B6E64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99197D4B-68B1-E745-8F21-415016EAB75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02C8B4F6-259F-584B-8F27-69244A42D5B5}"/>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0" name="Group 9">
              <a:extLst>
                <a:ext uri="{FF2B5EF4-FFF2-40B4-BE49-F238E27FC236}">
                  <a16:creationId xmlns:a16="http://schemas.microsoft.com/office/drawing/2014/main" id="{50D03E38-69EB-DC4D-A1D7-FB8B055B3764}"/>
                </a:ext>
              </a:extLst>
            </p:cNvPr>
            <p:cNvGrpSpPr/>
            <p:nvPr userDrawn="1"/>
          </p:nvGrpSpPr>
          <p:grpSpPr>
            <a:xfrm>
              <a:off x="4583275" y="5388428"/>
              <a:ext cx="2501953" cy="149291"/>
              <a:chOff x="6927228" y="7552706"/>
              <a:chExt cx="5016271" cy="227062"/>
            </a:xfrm>
          </p:grpSpPr>
          <p:sp>
            <p:nvSpPr>
              <p:cNvPr id="60" name="Oval 59">
                <a:extLst>
                  <a:ext uri="{FF2B5EF4-FFF2-40B4-BE49-F238E27FC236}">
                    <a16:creationId xmlns:a16="http://schemas.microsoft.com/office/drawing/2014/main" id="{DF83B358-F012-4445-AC3A-1ABD62EB8A5E}"/>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B0CFAB7-51E2-C64C-9CC8-F024812FF95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D9D9FB5E-EC1A-CC46-9248-EAA8754542A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81DC9453-8CB4-C446-B4DB-E592CB833E6D}"/>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EEFC4078-951A-8747-8304-DD69FAB1D965}"/>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008135A2-0ADA-EE43-BF14-307F8D29A19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1AA7F266-163E-8E44-A219-3936AC3BE60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1BF96821-339B-7540-AF72-5322BFCDC8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F8393D7-2917-A94A-919B-650F3CE90B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979D1CD9-296B-0845-8DB1-810AFB12268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30D36610-910D-DA42-875F-F4B35ED17CD1}"/>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5F38B31-6862-3243-BEF5-366B7DB8D7B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78087064-1DB8-0946-BB41-42B82E19F5E8}"/>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0E0F0522-2F6B-EC43-A2B6-550C1BCD9F0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35EFFE54-37C4-9048-BE15-4D39983644B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FED94618-5D44-5C4B-A7B4-B6B9A3C5592A}"/>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E44D03E3-63F4-6440-BFB0-562E5210B3F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57295A1-8673-6541-B40A-740E7490099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E3F61C51-FF64-314A-8ED8-591841616E3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28B7D709-C184-D540-A4A0-8D4E03DFB698}"/>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3D872C8F-5DD9-AE44-A051-3F62028060F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1B265698-03A2-E74B-B1BC-8DADEB33840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F5A50DE7-C78C-9441-878B-7EED15998D72}"/>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D29EEB4-E77B-0A40-8550-48358B40D2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334AB9B7-5A59-2C40-947D-339323EAF64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A39BADCC-E5D0-3B47-8FF0-DA5D7A6F6A8F}"/>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80815E60-D580-3D4D-9577-9E3F2831883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ECF54FB2-76F1-C449-AC3C-7F608DABC9A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9B50446C-7133-CA47-95D7-4088A012ED8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27C3106-421B-5D48-8E14-E49DC444A98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389D8682-C322-A54B-AE4C-01A52CC5EF78}"/>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D5D83B9-2A90-5744-9D12-465762EC988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C66BB921-2452-694F-8E9A-26069D607E6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0CBC8AB1-5CBD-E64F-A202-D1D90143BF30}"/>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A7DAC34-6AED-6C4F-9B83-3914DEB95F3C}"/>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D0D6C7F3-B425-4E4F-866C-120C25EBA053}"/>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DD50A258-8AA1-9445-B251-2B6B68E65F9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D57B083A-9063-FE45-8303-4126F7DCD87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E33C4777-3165-6046-98E4-45327DE8E11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9E7CB826-708C-1441-B1DD-D88EF14F624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C5E96F96-021C-CE44-9DD2-CDC018BD0D76}"/>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DF448B1A-2AC4-2D47-8024-EBF9DB0810D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C107FAEB-0D07-2F48-8EB1-7DA42F5FCBCC}"/>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DD1F9484-750A-8542-9677-223E0C81461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36C2DE35-6592-8D46-91C2-E7E229AF8C2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2F00CD62-DA8E-1D46-9A2B-C44D2E205F9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BD30E9B3-AE1A-3949-89A0-A8D4072212CC}"/>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A609772A-8D5B-674D-B520-98089C35BE9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1" name="Group 10">
              <a:extLst>
                <a:ext uri="{FF2B5EF4-FFF2-40B4-BE49-F238E27FC236}">
                  <a16:creationId xmlns:a16="http://schemas.microsoft.com/office/drawing/2014/main" id="{97264B34-1353-B840-B929-B78AE18C8968}"/>
                </a:ext>
              </a:extLst>
            </p:cNvPr>
            <p:cNvGrpSpPr/>
            <p:nvPr userDrawn="1"/>
          </p:nvGrpSpPr>
          <p:grpSpPr>
            <a:xfrm>
              <a:off x="7148372" y="5388428"/>
              <a:ext cx="2501953" cy="149291"/>
              <a:chOff x="6927228" y="7552706"/>
              <a:chExt cx="5016271" cy="227062"/>
            </a:xfrm>
          </p:grpSpPr>
          <p:sp>
            <p:nvSpPr>
              <p:cNvPr id="12" name="Oval 11">
                <a:extLst>
                  <a:ext uri="{FF2B5EF4-FFF2-40B4-BE49-F238E27FC236}">
                    <a16:creationId xmlns:a16="http://schemas.microsoft.com/office/drawing/2014/main" id="{06455C24-9D00-3E42-B03D-9131EA1007BF}"/>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9BF9D318-54BD-6548-8035-05EB85BEA27D}"/>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2057AD0F-E641-3B49-8157-42793C103BC7}"/>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B355372B-14E8-094B-AF56-18AD8DB080E8}"/>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ADDEA467-0890-2E43-A9C6-7F9B1D6AF8E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48FA7C5F-6973-8E4F-9F6F-AA3305E2AB5C}"/>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5C7D7484-03A9-E845-AC47-694AD30250B6}"/>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751892BF-DF01-9F48-984B-22DFA1F94AAC}"/>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42BA570F-EEED-1D46-B19E-A3CFC99248D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1EFA85B5-5007-0F41-8FE1-2E864981C6C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B40490A4-6A5F-DA43-938B-BA8011D4183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A12CA745-1BFE-C54E-A388-1C71FEA6F59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414DD249-A210-A448-B03A-022B96494C8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1856CFBD-76DE-E54B-8811-40BF5B851514}"/>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F3E13981-996B-F74E-BDB0-BBD65F1DCF2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35226105-411C-9546-8605-7F0029202508}"/>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69AA2FDC-7E18-8143-B79A-88D706793D6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E45312BB-D91F-214A-A12F-CCCA557A28B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B7A711E9-D108-364B-846D-FE2A61BA462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12D691DA-3FA9-D94F-A669-867ECD0ACC1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A6D2D21F-8FD5-0A49-B275-A50B6C81DB2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8A3FE7C-CCE3-E54C-9DD5-38276A91560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28709A-CD3D-BB4A-ABA0-2337551819A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6BD1E5D2-367A-6945-8DA7-31C5CBDF352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C7FC2FE-5670-5D43-BB96-CC0BB20D6F0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EE110EAD-D09B-0949-9FAC-B9E5336BD679}"/>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9902BEEE-E692-AD4A-A016-57551BC4FE3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D2BCF384-61FE-474F-8678-D22C2952289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C0E0173-D74F-8F4D-A549-DB54BDBAE6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39C27113-99AA-B049-8007-E2F256506BDE}"/>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FAA9F2E-EA23-0342-B585-56175D882949}"/>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5FBC823E-7C2A-E04D-AEC4-9F891174BFA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F67A6D3-BDDD-1A42-8E08-885709559F7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537C916-282F-FF46-8D64-7B69850B2886}"/>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819AC659-69E8-9042-8C36-62644A554E46}"/>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C56E4CB-B47A-5948-979C-ED344D50B0F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6C2692BD-89C9-DF47-8AEA-9017569DB77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141AED1D-2BE5-AF42-9F28-A20471EED34D}"/>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ED400831-0FCD-774D-BDC8-FFE72A97E55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2C3CAB3B-A75A-D74A-BFD3-F8171988C7C3}"/>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545A9641-E700-F248-9D33-500442AC5D7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11AF4AB0-7D82-E647-87BE-B74954EE8B1A}"/>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E07ED09-94BB-2742-8051-944ACD92921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467A6002-BF98-BB47-B773-94158633CF8C}"/>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10122CE-0D61-534D-8216-10B671E3925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7DEED5B-3E22-DD47-9F07-F1D320D6B72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9D7049D5-06F4-9C48-A4FA-95128E7BB4B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314E10B6-8E47-EA46-B151-9A59EF161010}"/>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54828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2455" y="228600"/>
            <a:ext cx="9610246"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1" name="Content Placeholder 4">
            <a:extLst>
              <a:ext uri="{FF2B5EF4-FFF2-40B4-BE49-F238E27FC236}">
                <a16:creationId xmlns:a16="http://schemas.microsoft.com/office/drawing/2014/main" id="{5107627E-8D49-1F41-B296-873CA2E250E3}"/>
              </a:ext>
            </a:extLst>
          </p:cNvPr>
          <p:cNvSpPr>
            <a:spLocks noGrp="1"/>
          </p:cNvSpPr>
          <p:nvPr>
            <p:ph sz="quarter" idx="12"/>
          </p:nvPr>
        </p:nvSpPr>
        <p:spPr>
          <a:xfrm>
            <a:off x="2102330" y="1531917"/>
            <a:ext cx="9610246"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800B34F4-D37B-4FCE-B19E-8AC2D3136F87}"/>
              </a:ext>
            </a:extLst>
          </p:cNvPr>
          <p:cNvGrpSpPr/>
          <p:nvPr userDrawn="1"/>
        </p:nvGrpSpPr>
        <p:grpSpPr>
          <a:xfrm>
            <a:off x="8528034" y="6106160"/>
            <a:ext cx="3210027" cy="196444"/>
            <a:chOff x="6927228" y="7552706"/>
            <a:chExt cx="5016271" cy="227062"/>
          </a:xfrm>
        </p:grpSpPr>
        <p:sp>
          <p:nvSpPr>
            <p:cNvPr id="3" name="Oval 2">
              <a:extLst>
                <a:ext uri="{FF2B5EF4-FFF2-40B4-BE49-F238E27FC236}">
                  <a16:creationId xmlns:a16="http://schemas.microsoft.com/office/drawing/2014/main" id="{3D79D985-522E-4815-9A90-CCB2102481D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79991DFE-94E4-19AB-0972-9088099F7E00}"/>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B0A4D449-EF5B-3993-277C-449A2CFF57D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44463259-608B-E08B-D5CE-F8DC6BECF6E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DF675E3D-B129-E72A-E03D-2E93027FA32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25F26DBF-EDAC-20C4-6EC5-9DB9EF743A50}"/>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821616D7-BEEA-38D6-8DE2-533BDE863130}"/>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097235D8-3725-2BF7-1FA7-E0CBCCA96A8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F47862A7-7803-A1F4-84E2-AE3E916E4B9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91FF9CD8-1A58-E1A7-807B-85DA801F6A6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44F93EA7-D6B3-ED8F-0CA5-8A1C2743FE27}"/>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85DAFC5D-831F-7CE6-6969-C5F5FC17EBD7}"/>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FF61CE59-B617-169E-F5F8-D197A929534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A79C6CE1-2D95-E701-8511-69F4F10CC640}"/>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98F2DF64-891F-1D9D-AD98-A204C7ECB46B}"/>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A0404E7-26AB-7047-24B4-F88E21A7C5F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4929038-12E0-10F7-317B-CE2DF81AB78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84BD55B9-A153-D481-66A8-BEB251A2B2A5}"/>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292EA9E0-1EF4-60B3-060C-5C40BECBD00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ECE7DD42-BEEC-2EA7-F803-4ABFE8C038DA}"/>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A60D47DB-51AA-D091-1402-757DA94FD198}"/>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85BA26B2-60A8-3E34-C3F3-254E98C4A9C1}"/>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85FB6BF-A280-B9AA-036C-069B10CCFB7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76BFA3FB-EB9E-9C53-2E8D-337501C33471}"/>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BE257809-91C9-54B8-974F-9D44D2CAB4D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A5A00912-2EC0-668B-9829-BA72DEFDB3C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72ED9DEE-1621-BFB0-629A-36410ECB94AB}"/>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42EAAB73-3433-053F-17F3-572C20CA846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75963C91-7D74-2A9B-EAC1-CF50B4E21B7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87293302-A164-C136-54A2-7BA6EF412302}"/>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1154296C-7268-08D1-FB83-FEE1198CB90F}"/>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3A7833B-A9B7-6397-0160-7A2A473C46D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8209A318-9D33-89C6-CEE5-9B65B5CBC845}"/>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739EB5A9-440D-E966-2A7F-51EFB41EC164}"/>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A4BF16B5-C4D3-9C56-3D42-BA5128EC4D21}"/>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9BCAAF9B-73C3-52B9-A7BB-82217926591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8F93CD8F-7644-9ACC-31B8-C493D312FC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C9990D3F-44C8-D228-C7EA-CBD7717FBF5E}"/>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1FE225CB-51B9-4E01-EC39-1575092D128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B99E5398-1B3C-FF77-A50B-F5D27F60DDB4}"/>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C842B528-A8EE-E257-827E-733123B701C1}"/>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AECBA0FA-8421-7094-7C24-70C585702CE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0D169013-4512-F5F2-066E-D7A2E27C15D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F61AD7B-30F1-CA25-081A-C12DAF007F13}"/>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A4BE33CE-C2CC-FC5F-06D4-6F70D8CC5918}"/>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8279D601-5CF4-2C8C-951B-0BB86C7E553B}"/>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82733E9E-0A64-25A8-960F-DB6409D242B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CB0BD8E-2776-176D-33E5-48A3432A190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8" name="Rectangle 7">
            <a:extLst>
              <a:ext uri="{FF2B5EF4-FFF2-40B4-BE49-F238E27FC236}">
                <a16:creationId xmlns:a16="http://schemas.microsoft.com/office/drawing/2014/main" id="{E30DDD92-F8D7-27FF-AD91-CA3E7478236B}"/>
              </a:ext>
            </a:extLst>
          </p:cNvPr>
          <p:cNvSpPr/>
          <p:nvPr userDrawn="1"/>
        </p:nvSpPr>
        <p:spPr>
          <a:xfrm>
            <a:off x="0"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Tree>
    <p:extLst>
      <p:ext uri="{BB962C8B-B14F-4D97-AF65-F5344CB8AC3E}">
        <p14:creationId xmlns:p14="http://schemas.microsoft.com/office/powerpoint/2010/main" val="56897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73B2B5-0208-6E49-B4DB-F158C5731BA9}"/>
              </a:ext>
            </a:extLst>
          </p:cNvPr>
          <p:cNvSpPr>
            <a:spLocks noGrp="1"/>
          </p:cNvSpPr>
          <p:nvPr>
            <p:ph type="title" hasCustomPrompt="1"/>
          </p:nvPr>
        </p:nvSpPr>
        <p:spPr>
          <a:xfrm>
            <a:off x="2102455" y="228600"/>
            <a:ext cx="9610246" cy="1208314"/>
          </a:xfrm>
        </p:spPr>
        <p:txBody>
          <a:bodyPr/>
          <a:lstStyle>
            <a:lvl1pPr>
              <a:defRPr sz="3200"/>
            </a:lvl1pPr>
          </a:lstStyle>
          <a:p>
            <a:r>
              <a:rPr lang="en-US" dirty="0">
                <a:latin typeface="Open Sans" panose="020B0606030504020204" pitchFamily="34" charset="0"/>
              </a:rPr>
              <a:t>Table Example (this slide cannot be edited)</a:t>
            </a:r>
          </a:p>
        </p:txBody>
      </p:sp>
      <p:graphicFrame>
        <p:nvGraphicFramePr>
          <p:cNvPr id="4" name="Table 4">
            <a:extLst>
              <a:ext uri="{FF2B5EF4-FFF2-40B4-BE49-F238E27FC236}">
                <a16:creationId xmlns:a16="http://schemas.microsoft.com/office/drawing/2014/main" id="{1BC0C0AC-259E-8F45-A45D-E10E772A4F95}"/>
              </a:ext>
            </a:extLst>
          </p:cNvPr>
          <p:cNvGraphicFramePr>
            <a:graphicFrameLocks/>
          </p:cNvGraphicFramePr>
          <p:nvPr userDrawn="1">
            <p:extLst>
              <p:ext uri="{D42A27DB-BD31-4B8C-83A1-F6EECF244321}">
                <p14:modId xmlns:p14="http://schemas.microsoft.com/office/powerpoint/2010/main" val="1097459670"/>
              </p:ext>
            </p:extLst>
          </p:nvPr>
        </p:nvGraphicFramePr>
        <p:xfrm>
          <a:off x="2101850" y="1436914"/>
          <a:ext cx="9610725" cy="4778358"/>
        </p:xfrm>
        <a:graphic>
          <a:graphicData uri="http://schemas.openxmlformats.org/drawingml/2006/table">
            <a:tbl>
              <a:tblPr firstRow="1" bandRow="1">
                <a:tableStyleId>{21E4AEA4-8DFA-4A89-87EB-49C32662AFE0}</a:tableStyleId>
              </a:tblPr>
              <a:tblGrid>
                <a:gridCol w="1922145">
                  <a:extLst>
                    <a:ext uri="{9D8B030D-6E8A-4147-A177-3AD203B41FA5}">
                      <a16:colId xmlns:a16="http://schemas.microsoft.com/office/drawing/2014/main" val="648917623"/>
                    </a:ext>
                  </a:extLst>
                </a:gridCol>
                <a:gridCol w="1922145">
                  <a:extLst>
                    <a:ext uri="{9D8B030D-6E8A-4147-A177-3AD203B41FA5}">
                      <a16:colId xmlns:a16="http://schemas.microsoft.com/office/drawing/2014/main" val="600804887"/>
                    </a:ext>
                  </a:extLst>
                </a:gridCol>
                <a:gridCol w="1922145">
                  <a:extLst>
                    <a:ext uri="{9D8B030D-6E8A-4147-A177-3AD203B41FA5}">
                      <a16:colId xmlns:a16="http://schemas.microsoft.com/office/drawing/2014/main" val="2796580745"/>
                    </a:ext>
                  </a:extLst>
                </a:gridCol>
                <a:gridCol w="1922145">
                  <a:extLst>
                    <a:ext uri="{9D8B030D-6E8A-4147-A177-3AD203B41FA5}">
                      <a16:colId xmlns:a16="http://schemas.microsoft.com/office/drawing/2014/main" val="541427354"/>
                    </a:ext>
                  </a:extLst>
                </a:gridCol>
                <a:gridCol w="1922145">
                  <a:extLst>
                    <a:ext uri="{9D8B030D-6E8A-4147-A177-3AD203B41FA5}">
                      <a16:colId xmlns:a16="http://schemas.microsoft.com/office/drawing/2014/main" val="814551050"/>
                    </a:ext>
                  </a:extLst>
                </a:gridCol>
              </a:tblGrid>
              <a:tr h="367566">
                <a:tc>
                  <a:txBody>
                    <a:bodyPr/>
                    <a:lstStyle/>
                    <a:p>
                      <a:r>
                        <a:rPr lang="en-US">
                          <a:solidFill>
                            <a:schemeClr val="bg1"/>
                          </a:solidFill>
                        </a:rPr>
                        <a:t>Header Row</a:t>
                      </a:r>
                    </a:p>
                  </a:txBody>
                  <a:tcPr anchor="ctr">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anchor="ctr">
                    <a:lnL w="3175" cap="flat" cmpd="sng" algn="ctr">
                      <a:solidFill>
                        <a:schemeClr val="tx2"/>
                      </a:solidFill>
                      <a:prstDash val="solid"/>
                      <a:round/>
                      <a:headEnd type="none" w="med" len="med"/>
                      <a:tailEnd type="none" w="med" len="med"/>
                    </a:lnL>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8531304"/>
                  </a:ext>
                </a:extLst>
              </a:tr>
              <a:tr h="367566">
                <a:tc>
                  <a:txBody>
                    <a:bodyPr/>
                    <a:lstStyle/>
                    <a:p>
                      <a:r>
                        <a:rPr lang="en-US"/>
                        <a:t>Row 1</a:t>
                      </a:r>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856013265"/>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65799826"/>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612874840"/>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283410066"/>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996617798"/>
                  </a:ext>
                </a:extLst>
              </a:tr>
              <a:tr h="367566">
                <a:tc>
                  <a:txBody>
                    <a:bodyPr/>
                    <a:lstStyle/>
                    <a:p>
                      <a:endParaRPr lang="en-US" dirty="0"/>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951368491"/>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024443610"/>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40834433"/>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4052657742"/>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89897714"/>
                  </a:ext>
                </a:extLst>
              </a:tr>
              <a:tr h="367566">
                <a:tc>
                  <a:txBody>
                    <a:bodyPr/>
                    <a:lstStyle/>
                    <a:p>
                      <a:endParaRPr lang="en-US"/>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58734154"/>
                  </a:ext>
                </a:extLst>
              </a:tr>
              <a:tr h="367566">
                <a:tc>
                  <a:txBody>
                    <a:bodyPr/>
                    <a:lstStyle/>
                    <a:p>
                      <a:endParaRPr lang="en-US" dirty="0"/>
                    </a:p>
                  </a:txBody>
                  <a:tcPr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dirty="0"/>
                    </a:p>
                  </a:txBody>
                  <a:tcPr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solidFill>
                      <a:schemeClr val="bg1"/>
                    </a:solidFill>
                  </a:tcPr>
                </a:tc>
                <a:extLst>
                  <a:ext uri="{0D108BD9-81ED-4DB2-BD59-A6C34878D82A}">
                    <a16:rowId xmlns:a16="http://schemas.microsoft.com/office/drawing/2014/main" val="1957898536"/>
                  </a:ext>
                </a:extLst>
              </a:tr>
            </a:tbl>
          </a:graphicData>
        </a:graphic>
      </p:graphicFrame>
      <p:sp>
        <p:nvSpPr>
          <p:cNvPr id="2" name="Rectangle 1">
            <a:extLst>
              <a:ext uri="{FF2B5EF4-FFF2-40B4-BE49-F238E27FC236}">
                <a16:creationId xmlns:a16="http://schemas.microsoft.com/office/drawing/2014/main" id="{4B51C083-0763-45B6-7488-022FBAB4066D}"/>
              </a:ext>
            </a:extLst>
          </p:cNvPr>
          <p:cNvSpPr/>
          <p:nvPr userDrawn="1"/>
        </p:nvSpPr>
        <p:spPr>
          <a:xfrm>
            <a:off x="0" y="0"/>
            <a:ext cx="1827213"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Tree>
    <p:extLst>
      <p:ext uri="{BB962C8B-B14F-4D97-AF65-F5344CB8AC3E}">
        <p14:creationId xmlns:p14="http://schemas.microsoft.com/office/powerpoint/2010/main" val="70698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dirty="0"/>
              <a:t>Click to edit title style</a:t>
            </a:r>
          </a:p>
        </p:txBody>
      </p:sp>
      <p:sp>
        <p:nvSpPr>
          <p:cNvPr id="4" name="Text Placeholder 11">
            <a:extLst>
              <a:ext uri="{FF2B5EF4-FFF2-40B4-BE49-F238E27FC236}">
                <a16:creationId xmlns:a16="http://schemas.microsoft.com/office/drawing/2014/main" id="{C68D8C1C-F6AD-DDA8-C956-474970713F5E}"/>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3932844464"/>
      </p:ext>
    </p:extLst>
  </p:cSld>
  <p:clrMap bg1="lt1" tx1="dk1" bg2="lt2" tx2="dk2" accent1="accent1" accent2="accent2" accent3="accent3" accent4="accent4" accent5="accent5" accent6="accent6" hlink="hlink" folHlink="folHlink"/>
  <p:sldLayoutIdLst>
    <p:sldLayoutId id="2147483973" r:id="rId1"/>
    <p:sldLayoutId id="2147483997" r:id="rId2"/>
    <p:sldLayoutId id="2147483988" r:id="rId3"/>
    <p:sldLayoutId id="2147483918" r:id="rId4"/>
    <p:sldLayoutId id="2147483989" r:id="rId5"/>
    <p:sldLayoutId id="2147483990" r:id="rId6"/>
    <p:sldLayoutId id="2147483921" r:id="rId7"/>
    <p:sldLayoutId id="2147483930" r:id="rId8"/>
    <p:sldLayoutId id="2147483986" r:id="rId9"/>
    <p:sldLayoutId id="2147483991" r:id="rId10"/>
    <p:sldLayoutId id="2147483992" r:id="rId11"/>
    <p:sldLayoutId id="2147483977" r:id="rId12"/>
    <p:sldLayoutId id="2147483984" r:id="rId13"/>
    <p:sldLayoutId id="2147483983" r:id="rId14"/>
    <p:sldLayoutId id="2147483993" r:id="rId15"/>
    <p:sldLayoutId id="2147483994" r:id="rId16"/>
    <p:sldLayoutId id="2147483995" r:id="rId17"/>
    <p:sldLayoutId id="2147483996" r:id="rId18"/>
    <p:sldLayoutId id="2147483966" r:id="rId19"/>
    <p:sldLayoutId id="2147483945" r:id="rId20"/>
    <p:sldLayoutId id="2147483967" r:id="rId21"/>
    <p:sldLayoutId id="2147483987" r:id="rId22"/>
    <p:sldLayoutId id="2147483960" r:id="rId23"/>
    <p:sldLayoutId id="2147483961" r:id="rId24"/>
    <p:sldLayoutId id="2147483959" r:id="rId25"/>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7868" y="1531919"/>
            <a:ext cx="11071516" cy="43354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507868" y="228600"/>
            <a:ext cx="11071516" cy="1208314"/>
          </a:xfrm>
          <a:prstGeom prst="rect">
            <a:avLst/>
          </a:prstGeom>
        </p:spPr>
        <p:txBody>
          <a:bodyPr vert="horz" lIns="91440" tIns="45720" rIns="91440" bIns="45720" rtlCol="0" anchor="ctr">
            <a:normAutofit/>
          </a:bodyPr>
          <a:lstStyle/>
          <a:p>
            <a:r>
              <a:rPr lang="en-US" dirty="0"/>
              <a:t>Click to edit title style</a:t>
            </a:r>
          </a:p>
        </p:txBody>
      </p:sp>
      <p:sp>
        <p:nvSpPr>
          <p:cNvPr id="4" name="Text Placeholder 11">
            <a:extLst>
              <a:ext uri="{FF2B5EF4-FFF2-40B4-BE49-F238E27FC236}">
                <a16:creationId xmlns:a16="http://schemas.microsoft.com/office/drawing/2014/main" id="{C68D8C1C-F6AD-DDA8-C956-474970713F5E}"/>
              </a:ext>
            </a:extLst>
          </p:cNvPr>
          <p:cNvSpPr txBox="1">
            <a:spLocks/>
          </p:cNvSpPr>
          <p:nvPr userDrawn="1"/>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tx2"/>
                </a:solidFill>
              </a:rPr>
              <a:t>© Tennessee Department of Education </a:t>
            </a:r>
            <a:endParaRPr lang="id-ID" dirty="0">
              <a:solidFill>
                <a:schemeClr val="tx2"/>
              </a:solidFill>
            </a:endParaRPr>
          </a:p>
        </p:txBody>
      </p:sp>
    </p:spTree>
    <p:extLst>
      <p:ext uri="{BB962C8B-B14F-4D97-AF65-F5344CB8AC3E}">
        <p14:creationId xmlns:p14="http://schemas.microsoft.com/office/powerpoint/2010/main" val="378738394"/>
      </p:ext>
    </p:extLst>
  </p:cSld>
  <p:clrMap bg1="lt1" tx1="dk1" bg2="lt2" tx2="dk2" accent1="accent1" accent2="accent2" accent3="accent3" accent4="accent4" accent5="accent5" accent6="accent6" hlink="hlink" folHlink="folHlink"/>
  <p:sldLayoutIdLst>
    <p:sldLayoutId id="2147483931" r:id="rId1"/>
    <p:sldLayoutId id="2147483923" r:id="rId2"/>
    <p:sldLayoutId id="2147483920" r:id="rId3"/>
    <p:sldLayoutId id="2147483981" r:id="rId4"/>
    <p:sldLayoutId id="2147483922" r:id="rId5"/>
    <p:sldLayoutId id="2147483976" r:id="rId6"/>
    <p:sldLayoutId id="2147483962" r:id="rId7"/>
    <p:sldLayoutId id="2147483979" r:id="rId8"/>
    <p:sldLayoutId id="2147483978" r:id="rId9"/>
    <p:sldLayoutId id="2147483942" r:id="rId10"/>
    <p:sldLayoutId id="2147483943" r:id="rId11"/>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776_BBBC33ED.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hyperlink" Target="https://www.tn.gov/content/dam/tn/education/ccte/cte/FINAL%20-%20Career%20Advising%20and%20Planning_8th_Grade.pdf" TargetMode="External"/><Relationship Id="rId5" Type="http://schemas.openxmlformats.org/officeDocument/2006/relationships/hyperlink" Target="https://www.tn.gov/content/dam/tn/education/ccte/cte/FINAL%20-%20Career%20Exploration_7th_Grade.pdf" TargetMode="External"/><Relationship Id="rId4" Type="http://schemas.openxmlformats.org/officeDocument/2006/relationships/hyperlink" Target="https://www.tn.gov/content/dam/tn/education/ccte/cte/FINAL%20-%20Career%20Awareness_6th_Grade.pdf" TargetMode="External"/></Relationships>
</file>

<file path=ppt/slides/_rels/slide11.xml.rels><?xml version="1.0" encoding="UTF-8" standalone="yes"?>
<Relationships xmlns="http://schemas.openxmlformats.org/package/2006/relationships"><Relationship Id="rId3" Type="http://schemas.microsoft.com/office/2018/10/relationships/comments" Target="../comments/modernComment_708_277FDDF.xm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advance.lexis.com/documentpage/?pdmfid=1000516&amp;crid=ac29244a-964f-428e-af6f-14955640f35c&amp;nodeid=ABXAAGAAEAAM&amp;nodepath=%2fROOT%2fABX%2fABXAAG%2fABXAAGAAE%2fABXAAGAAEAAM&amp;level=4&amp;haschildren=&amp;populated=false&amp;title=49-6-412.+Interest+or+career+inventories+%E2%80%94+Career+aptitude+assessment.&amp;config=025054JABlOTJjNmIyNi0wYjI0LTRjZGEtYWE5ZC0zNGFhOWNhMjFlNDgKAFBvZENhdGFsb2cDFQ14bX2GfyBTaI9WcPX5&amp;pddocfullpath=%2fshared%2fdocument%2fstatutes-legislation%2furn%3acontentItem%3a5605-88X0-R03K-J1RN-00008-00&amp;ecomp=6gf5kkk&amp;prid=cf54b3f7-2728-4171-b714-be1f9c9553f4" TargetMode="External"/></Relationships>
</file>

<file path=ppt/slides/_rels/slide12.xml.rels><?xml version="1.0" encoding="UTF-8" standalone="yes"?>
<Relationships xmlns="http://schemas.openxmlformats.org/package/2006/relationships"><Relationship Id="rId3" Type="http://schemas.microsoft.com/office/2018/10/relationships/comments" Target="../comments/modernComment_783_9CD453DD.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hyperlink" Target="https://www.tn.gov/content/dam/tn/education/ccte/Approved_2025_Career_Assessment_List.pdf" TargetMode="External"/></Relationships>
</file>

<file path=ppt/slides/_rels/slide13.xml.rels><?xml version="1.0" encoding="UTF-8" standalone="yes"?>
<Relationships xmlns="http://schemas.openxmlformats.org/package/2006/relationships"><Relationship Id="rId3" Type="http://schemas.microsoft.com/office/2018/10/relationships/comments" Target="../comments/modernComment_780_D8C61625.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70B_F38AD90A.xml"/><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77F_F262E432.xm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781_DDC18B9C.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131.png"/><Relationship Id="rId3" Type="http://schemas.microsoft.com/office/2018/10/relationships/comments" Target="../comments/modernComment_6E7_E00E28B1.xml"/><Relationship Id="rId7" Type="http://schemas.openxmlformats.org/officeDocument/2006/relationships/image" Target="../media/image130.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29.png"/><Relationship Id="rId11" Type="http://schemas.openxmlformats.org/officeDocument/2006/relationships/image" Target="../media/image134.svg"/><Relationship Id="rId5" Type="http://schemas.openxmlformats.org/officeDocument/2006/relationships/image" Target="../media/image128.sv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svg"/></Relationships>
</file>

<file path=ppt/slides/_rels/slide18.xml.rels><?xml version="1.0" encoding="UTF-8" standalone="yes"?>
<Relationships xmlns="http://schemas.openxmlformats.org/package/2006/relationships"><Relationship Id="rId3" Type="http://schemas.openxmlformats.org/officeDocument/2006/relationships/hyperlink" Target="https://www.tn.gov/content/dam/tn/education/ccte/High_School-Beyond_FAQ_10-2024.pdf" TargetMode="External"/><Relationship Id="rId2" Type="http://schemas.microsoft.com/office/2018/10/relationships/comments" Target="../comments/modernComment_784_1A46C3D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microsoft.com/office/2018/10/relationships/comments" Target="../comments/modernComment_785_94246955.xml"/><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hyperlink" Target="https://urldefense.com/v3/__https:/www.us8.list-manage.com/track/click?u=b28b453ee164f9a2e2b5057e1&amp;id=09ed4583bb&amp;e=9ee4a1a043__;!!PRtDf9A!sX1kEI2ybBqAmhT6B5DmxVAfC4yfocLqCeTu1iKWBm5GWxoBpNmZWiinj4e5hvSk-UcKGht9st-3m0n93izWhauO9ewqgesG$" TargetMode="External"/><Relationship Id="rId4" Type="http://schemas.openxmlformats.org/officeDocument/2006/relationships/hyperlink" Target="https://urldefense.com/v3/__https:/www.us8.list-manage.com/track/click?u=b28b453ee164f9a2e2b5057e1&amp;id=bf5724e09f&amp;e=9ee4a1a043__;!!PRtDf9A!sX1kEI2ybBqAmhT6B5DmxVAfC4yfocLqCeTu1iKWBm5GWxoBpNmZWiinj4e5hvSk-UcKGht9st-3m0n93izWhauO9Tb0eYB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microsoft.com/office/2018/10/relationships/comments" Target="../comments/modernComment_6DA_B5CE98F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2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141.svg"/><Relationship Id="rId4" Type="http://schemas.openxmlformats.org/officeDocument/2006/relationships/image" Target="../media/image140.png"/></Relationships>
</file>

<file path=ppt/slides/_rels/slide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5.pn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43.svg"/><Relationship Id="rId4" Type="http://schemas.openxmlformats.org/officeDocument/2006/relationships/diagramData" Target="../diagrams/data1.xml"/><Relationship Id="rId9" Type="http://schemas.openxmlformats.org/officeDocument/2006/relationships/image" Target="../media/image142.png"/></Relationships>
</file>

<file path=ppt/slides/_rels/slide2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5.png"/><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5.png"/><Relationship Id="rId7" Type="http://schemas.openxmlformats.org/officeDocument/2006/relationships/diagramColors" Target="../diagrams/colors3.xml"/><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146.jpeg"/><Relationship Id="rId4" Type="http://schemas.openxmlformats.org/officeDocument/2006/relationships/image" Target="../media/image145.svg"/></Relationships>
</file>

<file path=ppt/slides/_rels/slide3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149.png"/><Relationship Id="rId4" Type="http://schemas.openxmlformats.org/officeDocument/2006/relationships/image" Target="../media/image148.svg"/></Relationships>
</file>

<file path=ppt/slides/_rels/slide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150.png"/><Relationship Id="rId4" Type="http://schemas.openxmlformats.org/officeDocument/2006/relationships/hyperlink" Target="mailto:projectraise@utk.edu"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Brittany.Slagle@tn.gov" TargetMode="External"/><Relationship Id="rId2" Type="http://schemas.openxmlformats.org/officeDocument/2006/relationships/hyperlink" Target="mailto:Jaime.Grammer@tn.gov" TargetMode="External"/><Relationship Id="rId1" Type="http://schemas.openxmlformats.org/officeDocument/2006/relationships/slideLayout" Target="../slideLayouts/slideLayout18.xml"/><Relationship Id="rId5" Type="http://schemas.openxmlformats.org/officeDocument/2006/relationships/image" Target="../media/image151.jpeg"/><Relationship Id="rId4" Type="http://schemas.openxmlformats.org/officeDocument/2006/relationships/hyperlink" Target="mailto:Sheri.A.Smith@tn.g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24.png"/></Relationships>
</file>

<file path=ppt/slides/_rels/slide8.xml.rels><?xml version="1.0" encoding="UTF-8" standalone="yes"?>
<Relationships xmlns="http://schemas.openxmlformats.org/package/2006/relationships"><Relationship Id="rId2" Type="http://schemas.microsoft.com/office/2018/10/relationships/comments" Target="../comments/modernComment_6DC_53E56F4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5.jpeg"/><Relationship Id="rId2" Type="http://schemas.microsoft.com/office/2018/10/relationships/comments" Target="../comments/modernComment_6E4_3718AFB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2AEC2584-0C18-3E4D-AE75-121B7FCE6379}"/>
              </a:ext>
            </a:extLst>
          </p:cNvPr>
          <p:cNvSpPr>
            <a:spLocks noGrp="1"/>
          </p:cNvSpPr>
          <p:nvPr>
            <p:ph type="subTitle" idx="1"/>
          </p:nvPr>
        </p:nvSpPr>
        <p:spPr>
          <a:xfrm>
            <a:off x="503238" y="4524261"/>
            <a:ext cx="5590538" cy="415869"/>
          </a:xfrm>
        </p:spPr>
        <p:txBody>
          <a:bodyPr/>
          <a:lstStyle/>
          <a:p>
            <a:r>
              <a:rPr lang="en-US" dirty="0"/>
              <a:t>Jaime Grammer</a:t>
            </a:r>
          </a:p>
          <a:p>
            <a:r>
              <a:rPr lang="en-US" dirty="0"/>
              <a:t>Brittany Slagle</a:t>
            </a:r>
          </a:p>
          <a:p>
            <a:r>
              <a:rPr lang="en-US" dirty="0"/>
              <a:t>Sheri Smith</a:t>
            </a:r>
          </a:p>
          <a:p>
            <a:endParaRPr lang="en-US" dirty="0"/>
          </a:p>
        </p:txBody>
      </p:sp>
      <p:sp>
        <p:nvSpPr>
          <p:cNvPr id="16" name="Title 15">
            <a:extLst>
              <a:ext uri="{FF2B5EF4-FFF2-40B4-BE49-F238E27FC236}">
                <a16:creationId xmlns:a16="http://schemas.microsoft.com/office/drawing/2014/main" id="{9C4FD8A8-DF98-E84D-B03B-E3A437647B57}"/>
              </a:ext>
            </a:extLst>
          </p:cNvPr>
          <p:cNvSpPr>
            <a:spLocks noGrp="1"/>
          </p:cNvSpPr>
          <p:nvPr>
            <p:ph type="title"/>
          </p:nvPr>
        </p:nvSpPr>
        <p:spPr/>
        <p:txBody>
          <a:bodyPr/>
          <a:lstStyle/>
          <a:p>
            <a:r>
              <a:rPr lang="en-US" dirty="0"/>
              <a:t>TDOE Updates</a:t>
            </a:r>
          </a:p>
        </p:txBody>
      </p:sp>
      <p:sp>
        <p:nvSpPr>
          <p:cNvPr id="14" name="Text Placeholder 13">
            <a:extLst>
              <a:ext uri="{FF2B5EF4-FFF2-40B4-BE49-F238E27FC236}">
                <a16:creationId xmlns:a16="http://schemas.microsoft.com/office/drawing/2014/main" id="{8438AFB5-6CC1-0D44-A639-44907C2232C7}"/>
              </a:ext>
            </a:extLst>
          </p:cNvPr>
          <p:cNvSpPr>
            <a:spLocks noGrp="1"/>
          </p:cNvSpPr>
          <p:nvPr>
            <p:ph type="body" sz="quarter" idx="4294967295"/>
          </p:nvPr>
        </p:nvSpPr>
        <p:spPr>
          <a:xfrm>
            <a:off x="6879943" y="6363354"/>
            <a:ext cx="5105401" cy="236981"/>
          </a:xfrm>
        </p:spPr>
        <p:txBody>
          <a:bodyPr>
            <a:normAutofit fontScale="47500" lnSpcReduction="20000"/>
          </a:bodyPr>
          <a:lstStyle/>
          <a:p>
            <a:pPr lvl="0">
              <a:defRPr/>
            </a:pPr>
            <a:r>
              <a:rPr lang="en-US" dirty="0">
                <a:solidFill>
                  <a:schemeClr val="bg1"/>
                </a:solidFill>
              </a:rPr>
              <a:t>© 2022 Tennessee Department of Education</a:t>
            </a:r>
            <a:endParaRPr lang="id-ID" dirty="0">
              <a:solidFill>
                <a:schemeClr val="bg1"/>
              </a:solidFill>
            </a:endParaRPr>
          </a:p>
        </p:txBody>
      </p:sp>
      <p:pic>
        <p:nvPicPr>
          <p:cNvPr id="11" name="Picture Placeholder 10" descr="A young child sitting at a table&#10;&#10;Description automatically generated with low confidence">
            <a:extLst>
              <a:ext uri="{FF2B5EF4-FFF2-40B4-BE49-F238E27FC236}">
                <a16:creationId xmlns:a16="http://schemas.microsoft.com/office/drawing/2014/main" id="{5A0E73ED-B176-312A-6C59-C1B72CC68B79}"/>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p:pic>
      <p:sp>
        <p:nvSpPr>
          <p:cNvPr id="2" name="Text Placeholder 11">
            <a:extLst>
              <a:ext uri="{FF2B5EF4-FFF2-40B4-BE49-F238E27FC236}">
                <a16:creationId xmlns:a16="http://schemas.microsoft.com/office/drawing/2014/main" id="{86194EF9-C5D9-A9EB-222A-C4E02270DAB4}"/>
              </a:ext>
            </a:extLst>
          </p:cNvPr>
          <p:cNvSpPr txBox="1">
            <a:spLocks/>
          </p:cNvSpPr>
          <p:nvPr/>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dirty="0">
                <a:solidFill>
                  <a:schemeClr val="bg1"/>
                </a:solidFill>
              </a:rPr>
              <a:t>© Tennessee Department of Education </a:t>
            </a:r>
            <a:endParaRPr lang="id-ID" dirty="0">
              <a:solidFill>
                <a:schemeClr val="bg1"/>
              </a:solidFill>
            </a:endParaRPr>
          </a:p>
        </p:txBody>
      </p:sp>
    </p:spTree>
    <p:extLst>
      <p:ext uri="{BB962C8B-B14F-4D97-AF65-F5344CB8AC3E}">
        <p14:creationId xmlns:p14="http://schemas.microsoft.com/office/powerpoint/2010/main" val="1153099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22E8D-19C4-F63A-B825-3165685433D9}"/>
              </a:ext>
            </a:extLst>
          </p:cNvPr>
          <p:cNvSpPr>
            <a:spLocks noGrp="1"/>
          </p:cNvSpPr>
          <p:nvPr>
            <p:ph type="title"/>
          </p:nvPr>
        </p:nvSpPr>
        <p:spPr/>
        <p:txBody>
          <a:bodyPr/>
          <a:lstStyle/>
          <a:p>
            <a:r>
              <a:rPr lang="en-US"/>
              <a:t>Middle School Courses </a:t>
            </a:r>
          </a:p>
        </p:txBody>
      </p:sp>
      <p:sp>
        <p:nvSpPr>
          <p:cNvPr id="3" name="Text Placeholder 2">
            <a:extLst>
              <a:ext uri="{FF2B5EF4-FFF2-40B4-BE49-F238E27FC236}">
                <a16:creationId xmlns:a16="http://schemas.microsoft.com/office/drawing/2014/main" id="{ED9E2790-DCCA-4A63-7FF0-07C643E31783}"/>
              </a:ext>
            </a:extLst>
          </p:cNvPr>
          <p:cNvSpPr>
            <a:spLocks noGrp="1"/>
          </p:cNvSpPr>
          <p:nvPr>
            <p:ph sz="quarter" idx="12"/>
          </p:nvPr>
        </p:nvSpPr>
        <p:spPr/>
        <p:txBody>
          <a:bodyPr vert="horz" lIns="91440" tIns="45720" rIns="91440" bIns="45720" rtlCol="0" anchor="t">
            <a:normAutofit/>
          </a:bodyPr>
          <a:lstStyle/>
          <a:p>
            <a:pPr marL="256540" indent="-256540"/>
            <a:r>
              <a:rPr lang="en-US" sz="2500">
                <a:latin typeface="Open Sans"/>
                <a:ea typeface="Open Sans"/>
                <a:cs typeface="Open Sans"/>
              </a:rPr>
              <a:t>There are three middle school courses offered in Career Exploration. </a:t>
            </a:r>
            <a:endParaRPr lang="en-US">
              <a:latin typeface="Open Sans"/>
              <a:ea typeface="Open Sans"/>
              <a:cs typeface="Open Sans"/>
            </a:endParaRPr>
          </a:p>
          <a:p>
            <a:pPr marL="556895" lvl="1" indent="-213995"/>
            <a:r>
              <a:rPr lang="en-US" sz="2300">
                <a:hlinkClick r:id="rId4"/>
              </a:rPr>
              <a:t>Career Awareness</a:t>
            </a:r>
            <a:r>
              <a:rPr lang="en-US" sz="2300"/>
              <a:t>, Grade 6</a:t>
            </a:r>
          </a:p>
          <a:p>
            <a:pPr marL="556895" lvl="1" indent="-213995"/>
            <a:r>
              <a:rPr lang="en-US" sz="2300">
                <a:hlinkClick r:id="rId5"/>
              </a:rPr>
              <a:t>Career Exploration</a:t>
            </a:r>
            <a:r>
              <a:rPr lang="en-US" sz="2300"/>
              <a:t>, Grade 7</a:t>
            </a:r>
          </a:p>
          <a:p>
            <a:pPr marL="556895" lvl="1" indent="-213995"/>
            <a:r>
              <a:rPr lang="en-US" sz="2300">
                <a:hlinkClick r:id="rId6"/>
              </a:rPr>
              <a:t>Career Advising and Planning</a:t>
            </a:r>
            <a:r>
              <a:rPr lang="en-US" sz="2300"/>
              <a:t>, Grade 8</a:t>
            </a:r>
          </a:p>
          <a:p>
            <a:pPr marL="256540" indent="-256540"/>
            <a:r>
              <a:rPr lang="en-US" sz="2500"/>
              <a:t>Career and technical education (CTE) introductory courses can also be offered in middle school.</a:t>
            </a:r>
          </a:p>
          <a:p>
            <a:pPr marL="256540" indent="-256540"/>
            <a:r>
              <a:rPr lang="en-US" sz="2500">
                <a:latin typeface="Open Sans"/>
                <a:ea typeface="Open Sans"/>
                <a:cs typeface="Open Sans"/>
              </a:rPr>
              <a:t>These courses have been revised, and a new version will be available for the 2025-26 school year.</a:t>
            </a:r>
            <a:endParaRPr lang="en-US" sz="2500"/>
          </a:p>
          <a:p>
            <a:pPr marL="256540" indent="-256540"/>
            <a:endParaRPr lang="en-US"/>
          </a:p>
        </p:txBody>
      </p:sp>
    </p:spTree>
    <p:extLst>
      <p:ext uri="{BB962C8B-B14F-4D97-AF65-F5344CB8AC3E}">
        <p14:creationId xmlns:p14="http://schemas.microsoft.com/office/powerpoint/2010/main" val="3149673453"/>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9A0E2-4038-4427-E1CC-8D869B7B1ED3}"/>
              </a:ext>
            </a:extLst>
          </p:cNvPr>
          <p:cNvSpPr>
            <a:spLocks noGrp="1"/>
          </p:cNvSpPr>
          <p:nvPr>
            <p:ph type="title"/>
          </p:nvPr>
        </p:nvSpPr>
        <p:spPr/>
        <p:txBody>
          <a:bodyPr/>
          <a:lstStyle/>
          <a:p>
            <a:r>
              <a:rPr lang="en-US"/>
              <a:t>Career Interest/Aptitude Survey</a:t>
            </a:r>
          </a:p>
        </p:txBody>
      </p:sp>
      <p:sp>
        <p:nvSpPr>
          <p:cNvPr id="3" name="Text Placeholder 2">
            <a:extLst>
              <a:ext uri="{FF2B5EF4-FFF2-40B4-BE49-F238E27FC236}">
                <a16:creationId xmlns:a16="http://schemas.microsoft.com/office/drawing/2014/main" id="{CD37C9BA-4DC0-E0C5-7324-7D7C5CF4A904}"/>
              </a:ext>
            </a:extLst>
          </p:cNvPr>
          <p:cNvSpPr>
            <a:spLocks noGrp="1"/>
          </p:cNvSpPr>
          <p:nvPr>
            <p:ph sz="quarter" idx="12"/>
          </p:nvPr>
        </p:nvSpPr>
        <p:spPr>
          <a:xfrm>
            <a:off x="2102455" y="1316846"/>
            <a:ext cx="9610246" cy="4813465"/>
          </a:xfrm>
        </p:spPr>
        <p:txBody>
          <a:bodyPr vert="horz" lIns="91440" tIns="45720" rIns="91440" bIns="45720" rtlCol="0" anchor="t">
            <a:normAutofit fontScale="92500"/>
          </a:bodyPr>
          <a:lstStyle/>
          <a:p>
            <a:pPr marL="0" indent="0">
              <a:buNone/>
            </a:pPr>
            <a:r>
              <a:rPr lang="en-US" sz="2500">
                <a:latin typeface="+mn-lt"/>
                <a:ea typeface="Open Sans"/>
                <a:cs typeface="Open Sans"/>
                <a:hlinkClick r:id="rId4"/>
              </a:rPr>
              <a:t>Tenn. Code Ann. § 49-6-412</a:t>
            </a:r>
            <a:r>
              <a:rPr lang="en-US" sz="2500">
                <a:latin typeface="+mn-lt"/>
                <a:ea typeface="Open Sans"/>
                <a:cs typeface="Open Sans"/>
              </a:rPr>
              <a:t> states:</a:t>
            </a:r>
          </a:p>
          <a:p>
            <a:pPr marL="256540" indent="-256540" algn="l" fontAlgn="base"/>
            <a:r>
              <a:rPr lang="en-US" sz="2300" b="0" i="0">
                <a:solidFill>
                  <a:srgbClr val="212121"/>
                </a:solidFill>
                <a:effectLst/>
                <a:latin typeface="+mn-lt"/>
                <a:ea typeface="Open Sans"/>
                <a:cs typeface="Open Sans"/>
              </a:rPr>
              <a:t>A Local Education Agency (LEA) shall make an interest inventory such as the Kuder assessment, Myers-Briggs Type Indicator® personality inventory, the Armed Services Vocational Aptitude Battery (ASVAB), the College Board Career Finder, or other interest or career inventory available to public middle schoolers or ninth graders to assist students in determining the students' interests and in making career decisions.</a:t>
            </a:r>
          </a:p>
          <a:p>
            <a:pPr marL="256540" indent="-256540" algn="l" fontAlgn="base"/>
            <a:r>
              <a:rPr lang="en-US" sz="2300" b="0" i="0">
                <a:solidFill>
                  <a:srgbClr val="212121"/>
                </a:solidFill>
                <a:effectLst/>
                <a:latin typeface="+mn-lt"/>
                <a:ea typeface="Open Sans"/>
                <a:cs typeface="Open Sans"/>
              </a:rPr>
              <a:t>To help inform a student's high school plan of study, each LEA shall administer a career aptitude assessment to students in grade seven (7) or grade eight (8).</a:t>
            </a:r>
          </a:p>
          <a:p>
            <a:pPr marL="256540" indent="-256540" algn="l" fontAlgn="base"/>
            <a:r>
              <a:rPr lang="en-US" sz="2300" b="0" i="0">
                <a:solidFill>
                  <a:srgbClr val="212121"/>
                </a:solidFill>
                <a:effectLst/>
                <a:latin typeface="+mn-lt"/>
                <a:ea typeface="Open Sans"/>
                <a:cs typeface="Open Sans"/>
              </a:rPr>
              <a:t>Upon administering a career aptitude assessment to students in grade seven (7) or grade eight (8), an LEA shall provide the students with information on CTE opportunities offered by the LEA in which the student is eligible to participate.</a:t>
            </a:r>
          </a:p>
          <a:p>
            <a:pPr marL="256540" indent="-256540"/>
            <a:endParaRPr lang="en-US"/>
          </a:p>
        </p:txBody>
      </p:sp>
    </p:spTree>
    <p:extLst>
      <p:ext uri="{BB962C8B-B14F-4D97-AF65-F5344CB8AC3E}">
        <p14:creationId xmlns:p14="http://schemas.microsoft.com/office/powerpoint/2010/main" val="41418207"/>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9A0E2-4038-4427-E1CC-8D869B7B1ED3}"/>
              </a:ext>
            </a:extLst>
          </p:cNvPr>
          <p:cNvSpPr>
            <a:spLocks noGrp="1"/>
          </p:cNvSpPr>
          <p:nvPr>
            <p:ph type="title"/>
          </p:nvPr>
        </p:nvSpPr>
        <p:spPr/>
        <p:txBody>
          <a:bodyPr/>
          <a:lstStyle/>
          <a:p>
            <a:r>
              <a:rPr lang="en-US" dirty="0"/>
              <a:t>Career Assessment List</a:t>
            </a:r>
          </a:p>
        </p:txBody>
      </p:sp>
      <p:sp>
        <p:nvSpPr>
          <p:cNvPr id="3" name="Text Placeholder 2">
            <a:extLst>
              <a:ext uri="{FF2B5EF4-FFF2-40B4-BE49-F238E27FC236}">
                <a16:creationId xmlns:a16="http://schemas.microsoft.com/office/drawing/2014/main" id="{CD37C9BA-4DC0-E0C5-7324-7D7C5CF4A904}"/>
              </a:ext>
            </a:extLst>
          </p:cNvPr>
          <p:cNvSpPr>
            <a:spLocks noGrp="1"/>
          </p:cNvSpPr>
          <p:nvPr>
            <p:ph type="body" sz="quarter" idx="10"/>
          </p:nvPr>
        </p:nvSpPr>
        <p:spPr/>
        <p:txBody>
          <a:bodyPr vert="horz" lIns="91440" tIns="45720" rIns="91440" bIns="45720" rtlCol="0" anchor="t">
            <a:normAutofit/>
          </a:bodyPr>
          <a:lstStyle/>
          <a:p>
            <a:r>
              <a:rPr lang="en-US" dirty="0"/>
              <a:t>The Tennessee Department of Education (department) maintains a list of vendors who provide career assessment information. </a:t>
            </a:r>
          </a:p>
          <a:p>
            <a:pPr lvl="1">
              <a:buFont typeface="Open Sans" panose="020B0606030504020204" pitchFamily="34" charset="0"/>
              <a:buChar char="–"/>
            </a:pPr>
            <a:r>
              <a:rPr lang="en-US" sz="2200" dirty="0">
                <a:hlinkClick r:id="rId4"/>
              </a:rPr>
              <a:t>Career Assessment List</a:t>
            </a:r>
            <a:endParaRPr lang="en-US" sz="2200" dirty="0"/>
          </a:p>
          <a:p>
            <a:pPr marL="0" indent="0">
              <a:buNone/>
            </a:pPr>
            <a:endParaRPr lang="en-US" dirty="0"/>
          </a:p>
        </p:txBody>
      </p:sp>
      <p:pic>
        <p:nvPicPr>
          <p:cNvPr id="5" name="Picture 4">
            <a:extLst>
              <a:ext uri="{FF2B5EF4-FFF2-40B4-BE49-F238E27FC236}">
                <a16:creationId xmlns:a16="http://schemas.microsoft.com/office/drawing/2014/main" id="{F5423459-432C-0152-6EA5-769F608BB23F}"/>
              </a:ext>
            </a:extLst>
          </p:cNvPr>
          <p:cNvPicPr>
            <a:picLocks noChangeAspect="1"/>
          </p:cNvPicPr>
          <p:nvPr/>
        </p:nvPicPr>
        <p:blipFill>
          <a:blip r:embed="rId5"/>
          <a:stretch>
            <a:fillRect/>
          </a:stretch>
        </p:blipFill>
        <p:spPr>
          <a:xfrm>
            <a:off x="442923" y="2935048"/>
            <a:ext cx="11334719" cy="3114018"/>
          </a:xfrm>
          <a:prstGeom prst="rect">
            <a:avLst/>
          </a:prstGeom>
        </p:spPr>
      </p:pic>
    </p:spTree>
    <p:extLst>
      <p:ext uri="{BB962C8B-B14F-4D97-AF65-F5344CB8AC3E}">
        <p14:creationId xmlns:p14="http://schemas.microsoft.com/office/powerpoint/2010/main" val="2631160797"/>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C4DF-7A64-F27E-7DCD-06F8DB113391}"/>
              </a:ext>
            </a:extLst>
          </p:cNvPr>
          <p:cNvSpPr>
            <a:spLocks noGrp="1"/>
          </p:cNvSpPr>
          <p:nvPr>
            <p:ph type="title"/>
          </p:nvPr>
        </p:nvSpPr>
        <p:spPr/>
        <p:txBody>
          <a:bodyPr>
            <a:normAutofit/>
          </a:bodyPr>
          <a:lstStyle/>
          <a:p>
            <a:r>
              <a:rPr lang="en-US" sz="3200"/>
              <a:t>The High School and Beyond Plan (HSBP)</a:t>
            </a:r>
          </a:p>
        </p:txBody>
      </p:sp>
      <p:sp>
        <p:nvSpPr>
          <p:cNvPr id="3" name="Text Placeholder 2">
            <a:extLst>
              <a:ext uri="{FF2B5EF4-FFF2-40B4-BE49-F238E27FC236}">
                <a16:creationId xmlns:a16="http://schemas.microsoft.com/office/drawing/2014/main" id="{F3D99E94-27A4-02CF-986B-17C5C433099B}"/>
              </a:ext>
            </a:extLst>
          </p:cNvPr>
          <p:cNvSpPr>
            <a:spLocks noGrp="1"/>
          </p:cNvSpPr>
          <p:nvPr>
            <p:ph sz="quarter" idx="12"/>
          </p:nvPr>
        </p:nvSpPr>
        <p:spPr/>
        <p:txBody>
          <a:bodyPr vert="horz" lIns="91440" tIns="45720" rIns="91440" bIns="45720" rtlCol="0" anchor="t">
            <a:noAutofit/>
          </a:bodyPr>
          <a:lstStyle/>
          <a:p>
            <a:pPr marL="256540" indent="-256540"/>
            <a:r>
              <a:rPr lang="en-US" sz="2500" dirty="0">
                <a:latin typeface="+mn-lt"/>
                <a:ea typeface="Open Sans"/>
                <a:cs typeface="Open Sans"/>
              </a:rPr>
              <a:t>State Board of Education Middle School Policy 2.102 and High School Policy 2.103 include this information regarding a HSBP:</a:t>
            </a:r>
            <a:endParaRPr lang="en-US" dirty="0"/>
          </a:p>
          <a:p>
            <a:pPr marL="556895" lvl="1" indent="-213995" defTabSz="914400" eaLnBrk="0" fontAlgn="base" hangingPunct="0">
              <a:spcBef>
                <a:spcPct val="0"/>
              </a:spcBef>
              <a:spcAft>
                <a:spcPct val="0"/>
              </a:spcAft>
              <a:buClrTx/>
              <a:buFont typeface="Open Sans" panose="020B0606030504020204" pitchFamily="34" charset="0"/>
              <a:buChar char="–"/>
            </a:pPr>
            <a:r>
              <a:rPr kumimoji="0" lang="en-US" altLang="en-US" sz="2300" b="0" i="0" u="none" strike="noStrike" cap="none" normalizeH="0" baseline="0" dirty="0">
                <a:ln>
                  <a:noFill/>
                </a:ln>
                <a:effectLst/>
                <a:latin typeface="+mn-lt"/>
                <a:ea typeface="Open Sans"/>
                <a:cs typeface="Open Sans"/>
              </a:rPr>
              <a:t>The HSBP will cover grades 8 through two years post-graduation, considering academic strengths, career assessment results, and other indicators. It will include elective focuses, CTE programs, and opportunities to build technical and employability skills. </a:t>
            </a:r>
            <a:endParaRPr lang="en-US" altLang="en-US" sz="2300" b="0" i="0" u="none" strike="noStrike" cap="none" normalizeH="0" baseline="0" dirty="0">
              <a:ln>
                <a:noFill/>
              </a:ln>
              <a:effectLst/>
              <a:latin typeface="+mn-lt"/>
              <a:ea typeface="Open Sans"/>
              <a:cs typeface="Open Sans"/>
            </a:endParaRPr>
          </a:p>
        </p:txBody>
      </p:sp>
    </p:spTree>
    <p:extLst>
      <p:ext uri="{BB962C8B-B14F-4D97-AF65-F5344CB8AC3E}">
        <p14:creationId xmlns:p14="http://schemas.microsoft.com/office/powerpoint/2010/main" val="3636860453"/>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C4DF-7A64-F27E-7DCD-06F8DB113391}"/>
              </a:ext>
            </a:extLst>
          </p:cNvPr>
          <p:cNvSpPr>
            <a:spLocks noGrp="1"/>
          </p:cNvSpPr>
          <p:nvPr>
            <p:ph type="title"/>
          </p:nvPr>
        </p:nvSpPr>
        <p:spPr/>
        <p:txBody>
          <a:bodyPr>
            <a:normAutofit/>
          </a:bodyPr>
          <a:lstStyle/>
          <a:p>
            <a:r>
              <a:rPr lang="en-US" sz="3200"/>
              <a:t>The High School and Beyond Plan (HSBP)</a:t>
            </a:r>
          </a:p>
        </p:txBody>
      </p:sp>
      <p:sp>
        <p:nvSpPr>
          <p:cNvPr id="3" name="Text Placeholder 2">
            <a:extLst>
              <a:ext uri="{FF2B5EF4-FFF2-40B4-BE49-F238E27FC236}">
                <a16:creationId xmlns:a16="http://schemas.microsoft.com/office/drawing/2014/main" id="{F3D99E94-27A4-02CF-986B-17C5C433099B}"/>
              </a:ext>
            </a:extLst>
          </p:cNvPr>
          <p:cNvSpPr>
            <a:spLocks noGrp="1"/>
          </p:cNvSpPr>
          <p:nvPr>
            <p:ph sz="quarter" idx="12"/>
          </p:nvPr>
        </p:nvSpPr>
        <p:spPr/>
        <p:txBody>
          <a:bodyPr vert="horz" lIns="91440" tIns="45720" rIns="91440" bIns="45720" rtlCol="0" anchor="t">
            <a:noAutofit/>
          </a:bodyPr>
          <a:lstStyle/>
          <a:p>
            <a:pPr marL="256540" indent="-256540"/>
            <a:r>
              <a:rPr lang="en-US" sz="2500" dirty="0">
                <a:latin typeface="+mn-lt"/>
                <a:ea typeface="Open Sans"/>
                <a:cs typeface="Open Sans"/>
              </a:rPr>
              <a:t>State Board of Education Middle School Policy 2.102 and High School Policy 2.103 include this information regarding a HSBP:</a:t>
            </a:r>
            <a:endParaRPr lang="en-US"/>
          </a:p>
          <a:p>
            <a:pPr marL="556895" lvl="1" indent="-213995">
              <a:buFont typeface="Open Sans" panose="020B0606030504020204" pitchFamily="34" charset="0"/>
              <a:buChar char="–"/>
            </a:pPr>
            <a:r>
              <a:rPr kumimoji="0" lang="en-US" altLang="en-US" sz="2300" b="0" i="0" u="none" strike="noStrike" cap="none" normalizeH="0" baseline="0" dirty="0">
                <a:ln>
                  <a:noFill/>
                </a:ln>
                <a:effectLst/>
                <a:latin typeface="+mn-lt"/>
                <a:ea typeface="Open Sans"/>
                <a:cs typeface="Open Sans"/>
              </a:rPr>
              <a:t>At the oversight of a school counselor, beginning in the 2023-24 school year, all 8th-grade students will develop an HSBP </a:t>
            </a:r>
            <a:r>
              <a:rPr lang="en-US" sz="2300" dirty="0">
                <a:effectLst/>
                <a:latin typeface="+mn-lt"/>
                <a:ea typeface="Open Sans"/>
                <a:cs typeface="Open Sans"/>
              </a:rPr>
              <a:t>that is reviewed at least annually and updated as needed for student use. Requirements of the HSBP can be fulfilled by a student’s </a:t>
            </a:r>
            <a:r>
              <a:rPr lang="en-US" altLang="en-US" sz="2300" dirty="0">
                <a:latin typeface="+mn-lt"/>
                <a:ea typeface="Open Sans"/>
                <a:cs typeface="Open Sans"/>
              </a:rPr>
              <a:t>Individualized Education Program (</a:t>
            </a:r>
            <a:r>
              <a:rPr kumimoji="0" lang="en-US" altLang="en-US" sz="2300" b="0" i="0" u="none" strike="noStrike" cap="none" normalizeH="0" baseline="0" dirty="0">
                <a:ln>
                  <a:noFill/>
                </a:ln>
                <a:effectLst/>
                <a:latin typeface="+mn-lt"/>
                <a:ea typeface="Open Sans"/>
                <a:cs typeface="Open Sans"/>
              </a:rPr>
              <a:t>IEP) Transition Plan or 504 Plan. </a:t>
            </a:r>
            <a:endParaRPr lang="en-US" altLang="en-US" sz="2300" b="0" i="0" u="none" strike="noStrike" cap="none" normalizeH="0" baseline="0" dirty="0">
              <a:ln>
                <a:noFill/>
              </a:ln>
              <a:effectLst/>
              <a:latin typeface="+mn-lt"/>
              <a:ea typeface="Open Sans"/>
              <a:cs typeface="Open Sans"/>
            </a:endParaRPr>
          </a:p>
        </p:txBody>
      </p:sp>
    </p:spTree>
    <p:extLst>
      <p:ext uri="{BB962C8B-B14F-4D97-AF65-F5344CB8AC3E}">
        <p14:creationId xmlns:p14="http://schemas.microsoft.com/office/powerpoint/2010/main" val="4085963018"/>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C4DF-7A64-F27E-7DCD-06F8DB113391}"/>
              </a:ext>
            </a:extLst>
          </p:cNvPr>
          <p:cNvSpPr>
            <a:spLocks noGrp="1"/>
          </p:cNvSpPr>
          <p:nvPr>
            <p:ph type="title"/>
          </p:nvPr>
        </p:nvSpPr>
        <p:spPr/>
        <p:txBody>
          <a:bodyPr>
            <a:normAutofit/>
          </a:bodyPr>
          <a:lstStyle/>
          <a:p>
            <a:r>
              <a:rPr lang="en-US" sz="3200"/>
              <a:t>The High School and Beyond Plan (HSBP)</a:t>
            </a:r>
          </a:p>
        </p:txBody>
      </p:sp>
      <p:sp>
        <p:nvSpPr>
          <p:cNvPr id="3" name="Text Placeholder 2">
            <a:extLst>
              <a:ext uri="{FF2B5EF4-FFF2-40B4-BE49-F238E27FC236}">
                <a16:creationId xmlns:a16="http://schemas.microsoft.com/office/drawing/2014/main" id="{F3D99E94-27A4-02CF-986B-17C5C433099B}"/>
              </a:ext>
            </a:extLst>
          </p:cNvPr>
          <p:cNvSpPr>
            <a:spLocks noGrp="1"/>
          </p:cNvSpPr>
          <p:nvPr>
            <p:ph sz="quarter" idx="12"/>
          </p:nvPr>
        </p:nvSpPr>
        <p:spPr/>
        <p:txBody>
          <a:bodyPr vert="horz" lIns="91440" tIns="45720" rIns="91440" bIns="45720" rtlCol="0" anchor="t">
            <a:noAutofit/>
          </a:bodyPr>
          <a:lstStyle/>
          <a:p>
            <a:r>
              <a:rPr lang="en-US" sz="2500">
                <a:latin typeface="+mn-lt"/>
                <a:ea typeface="Open Sans"/>
                <a:cs typeface="Open Sans"/>
              </a:rPr>
              <a:t>State Board of Education Middle School Policy 2.102 and High School Policy 2.103 include this information regarding an HSBP:</a:t>
            </a:r>
          </a:p>
          <a:p>
            <a:pPr lvl="1" defTabSz="914400" eaLnBrk="0" fontAlgn="base" hangingPunct="0">
              <a:spcBef>
                <a:spcPct val="0"/>
              </a:spcBef>
              <a:spcAft>
                <a:spcPct val="0"/>
              </a:spcAft>
              <a:buClrTx/>
              <a:buFont typeface="Open Sans" panose="020B0606030504020204" pitchFamily="34" charset="0"/>
              <a:buChar char="–"/>
            </a:pPr>
            <a:r>
              <a:rPr kumimoji="0" lang="en-US" altLang="en-US" sz="2300" b="0" i="0" u="none" strike="noStrike" cap="none" normalizeH="0" baseline="0">
                <a:ln>
                  <a:noFill/>
                </a:ln>
                <a:effectLst/>
                <a:latin typeface="+mn-lt"/>
                <a:ea typeface="Open Sans"/>
                <a:cs typeface="Open Sans"/>
              </a:rPr>
              <a:t>Students will take a career aptitude assessment in grades 7 or 8, develop the plan starting in grade 8, take a career interest inventory by grade 9, select an elective focus by grade 10, and extend the plan through two years post-graduation by grade 11.</a:t>
            </a:r>
            <a:endParaRPr lang="en-US" altLang="en-US" sz="2300" b="0" i="0" u="none" strike="noStrike" cap="none" normalizeH="0" baseline="0">
              <a:ln>
                <a:noFill/>
              </a:ln>
              <a:effectLst/>
              <a:latin typeface="+mn-lt"/>
              <a:ea typeface="Open Sans"/>
              <a:cs typeface="Open Sans"/>
            </a:endParaRPr>
          </a:p>
        </p:txBody>
      </p:sp>
    </p:spTree>
    <p:extLst>
      <p:ext uri="{BB962C8B-B14F-4D97-AF65-F5344CB8AC3E}">
        <p14:creationId xmlns:p14="http://schemas.microsoft.com/office/powerpoint/2010/main" val="4066567218"/>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C4DF-7A64-F27E-7DCD-06F8DB113391}"/>
              </a:ext>
            </a:extLst>
          </p:cNvPr>
          <p:cNvSpPr>
            <a:spLocks noGrp="1"/>
          </p:cNvSpPr>
          <p:nvPr>
            <p:ph type="title"/>
          </p:nvPr>
        </p:nvSpPr>
        <p:spPr/>
        <p:txBody>
          <a:bodyPr>
            <a:normAutofit/>
          </a:bodyPr>
          <a:lstStyle/>
          <a:p>
            <a:r>
              <a:rPr lang="en-US" sz="3200"/>
              <a:t>The High School and Beyond Plan (HSBP)</a:t>
            </a:r>
          </a:p>
        </p:txBody>
      </p:sp>
      <p:sp>
        <p:nvSpPr>
          <p:cNvPr id="3" name="Text Placeholder 2">
            <a:extLst>
              <a:ext uri="{FF2B5EF4-FFF2-40B4-BE49-F238E27FC236}">
                <a16:creationId xmlns:a16="http://schemas.microsoft.com/office/drawing/2014/main" id="{F3D99E94-27A4-02CF-986B-17C5C433099B}"/>
              </a:ext>
            </a:extLst>
          </p:cNvPr>
          <p:cNvSpPr>
            <a:spLocks noGrp="1"/>
          </p:cNvSpPr>
          <p:nvPr>
            <p:ph sz="quarter" idx="12"/>
          </p:nvPr>
        </p:nvSpPr>
        <p:spPr/>
        <p:txBody>
          <a:bodyPr vert="horz" lIns="91440" tIns="45720" rIns="91440" bIns="45720" rtlCol="0" anchor="t">
            <a:noAutofit/>
          </a:bodyPr>
          <a:lstStyle/>
          <a:p>
            <a:pPr marL="256540" indent="-256540"/>
            <a:r>
              <a:rPr lang="en-US" sz="2500" dirty="0">
                <a:latin typeface="+mn-lt"/>
                <a:ea typeface="Open Sans"/>
                <a:cs typeface="Open Sans"/>
              </a:rPr>
              <a:t>State Board of Education Middle School Policy 2.102 and High School Policy 2.103 include this information regarding a HSBP:</a:t>
            </a:r>
            <a:endParaRPr lang="en-US">
              <a:latin typeface="+mn-lt"/>
              <a:ea typeface="Open Sans"/>
              <a:cs typeface="Open Sans"/>
            </a:endParaRPr>
          </a:p>
          <a:p>
            <a:pPr marL="556895" lvl="1" indent="-213995" defTabSz="914400" eaLnBrk="0" fontAlgn="base" hangingPunct="0">
              <a:spcBef>
                <a:spcPct val="0"/>
              </a:spcBef>
              <a:spcAft>
                <a:spcPct val="0"/>
              </a:spcAft>
              <a:buClrTx/>
              <a:buFont typeface="Open Sans" panose="020B0606030504020204" pitchFamily="34" charset="0"/>
              <a:buChar char="–"/>
            </a:pPr>
            <a:r>
              <a:rPr kumimoji="0" lang="en-US" altLang="en-US" sz="2300" b="0" i="0" u="none" strike="noStrike" cap="none" normalizeH="0" baseline="0" dirty="0">
                <a:ln>
                  <a:noFill/>
                </a:ln>
                <a:effectLst/>
                <a:latin typeface="+mn-lt"/>
                <a:ea typeface="Open Sans"/>
                <a:cs typeface="Open Sans"/>
              </a:rPr>
              <a:t>The plan will be reviewed and revised annually based on the student’s academic progress and changing career goals, with input from trained school staff.</a:t>
            </a:r>
            <a:endParaRPr lang="en-US" altLang="en-US" sz="2300" b="0" i="0" u="none" strike="noStrike" cap="none" normalizeH="0" baseline="0" dirty="0">
              <a:ln>
                <a:noFill/>
              </a:ln>
              <a:effectLst/>
              <a:latin typeface="+mn-lt"/>
              <a:ea typeface="Open Sans"/>
              <a:cs typeface="Open Sans"/>
            </a:endParaRPr>
          </a:p>
          <a:p>
            <a:pPr marL="556895" lvl="1" indent="-213995" defTabSz="914400" eaLnBrk="0" fontAlgn="base" hangingPunct="0">
              <a:spcBef>
                <a:spcPct val="0"/>
              </a:spcBef>
              <a:spcAft>
                <a:spcPct val="0"/>
              </a:spcAft>
              <a:buClrTx/>
              <a:buFont typeface="Open Sans" panose="020B0606030504020204" pitchFamily="34" charset="0"/>
              <a:buChar char="–"/>
            </a:pPr>
            <a:r>
              <a:rPr kumimoji="0" lang="en-US" altLang="en-US" sz="2300" b="0" i="0" u="none" strike="noStrike" cap="none" normalizeH="0" baseline="0" dirty="0">
                <a:ln>
                  <a:noFill/>
                </a:ln>
                <a:effectLst/>
                <a:latin typeface="+mn-lt"/>
                <a:ea typeface="Open Sans"/>
                <a:cs typeface="Open Sans"/>
              </a:rPr>
              <a:t>A current version of the plan will be included in the student’s cumulative record.</a:t>
            </a:r>
            <a:endParaRPr lang="en-US" sz="2300">
              <a:latin typeface="+mn-lt"/>
              <a:ea typeface="Open Sans"/>
              <a:cs typeface="Open Sans"/>
            </a:endParaRPr>
          </a:p>
        </p:txBody>
      </p:sp>
    </p:spTree>
    <p:extLst>
      <p:ext uri="{BB962C8B-B14F-4D97-AF65-F5344CB8AC3E}">
        <p14:creationId xmlns:p14="http://schemas.microsoft.com/office/powerpoint/2010/main" val="3720448924"/>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63EB-DD67-894A-BF74-34B0FB2FA1B1}"/>
              </a:ext>
            </a:extLst>
          </p:cNvPr>
          <p:cNvSpPr>
            <a:spLocks noGrp="1"/>
          </p:cNvSpPr>
          <p:nvPr>
            <p:ph type="title"/>
          </p:nvPr>
        </p:nvSpPr>
        <p:spPr/>
        <p:txBody>
          <a:bodyPr/>
          <a:lstStyle/>
          <a:p>
            <a:r>
              <a:rPr lang="en-US"/>
              <a:t>Timeline of HSBP Development</a:t>
            </a:r>
          </a:p>
        </p:txBody>
      </p:sp>
      <p:sp>
        <p:nvSpPr>
          <p:cNvPr id="3" name="Text Placeholder 2">
            <a:extLst>
              <a:ext uri="{FF2B5EF4-FFF2-40B4-BE49-F238E27FC236}">
                <a16:creationId xmlns:a16="http://schemas.microsoft.com/office/drawing/2014/main" id="{BBB3E344-1C85-FB4F-84ED-A68DFFD53907}"/>
              </a:ext>
            </a:extLst>
          </p:cNvPr>
          <p:cNvSpPr>
            <a:spLocks noGrp="1"/>
          </p:cNvSpPr>
          <p:nvPr>
            <p:ph type="body" sz="quarter" idx="10"/>
          </p:nvPr>
        </p:nvSpPr>
        <p:spPr>
          <a:xfrm>
            <a:off x="1048004" y="3366022"/>
            <a:ext cx="2157544" cy="3173081"/>
          </a:xfrm>
        </p:spPr>
        <p:txBody>
          <a:bodyPr vert="horz" lIns="91440" tIns="45720" rIns="91440" bIns="45720" rtlCol="0" anchor="t">
            <a:noAutofit/>
          </a:bodyPr>
          <a:lstStyle/>
          <a:p>
            <a:pPr marL="285750" indent="-285750" algn="l">
              <a:lnSpc>
                <a:spcPct val="120000"/>
              </a:lnSpc>
              <a:buFont typeface="Arial" panose="020B0604020202020204" pitchFamily="34" charset="0"/>
              <a:buChar char="•"/>
            </a:pPr>
            <a:r>
              <a:rPr lang="en-US" sz="1600" dirty="0">
                <a:latin typeface="Open Sans"/>
                <a:ea typeface="Open Sans"/>
                <a:cs typeface="Open Sans"/>
              </a:rPr>
              <a:t>Administer career aptitude assessment (7</a:t>
            </a:r>
            <a:r>
              <a:rPr lang="en-US" sz="1600" baseline="30000" dirty="0">
                <a:latin typeface="Open Sans"/>
                <a:ea typeface="Open Sans"/>
                <a:cs typeface="Open Sans"/>
              </a:rPr>
              <a:t>th</a:t>
            </a:r>
            <a:r>
              <a:rPr lang="en-US" sz="1600" dirty="0">
                <a:latin typeface="Open Sans"/>
                <a:ea typeface="Open Sans"/>
                <a:cs typeface="Open Sans"/>
              </a:rPr>
              <a:t>/8</a:t>
            </a:r>
            <a:r>
              <a:rPr lang="en-US" sz="1600" baseline="30000" dirty="0">
                <a:latin typeface="Open Sans"/>
                <a:ea typeface="Open Sans"/>
                <a:cs typeface="Open Sans"/>
              </a:rPr>
              <a:t>th</a:t>
            </a:r>
            <a:r>
              <a:rPr lang="en-US" sz="1600" dirty="0">
                <a:latin typeface="Open Sans"/>
                <a:ea typeface="Open Sans"/>
                <a:cs typeface="Open Sans"/>
              </a:rPr>
              <a:t>)</a:t>
            </a:r>
          </a:p>
          <a:p>
            <a:pPr marL="285750" indent="-285750" algn="l">
              <a:lnSpc>
                <a:spcPct val="120000"/>
              </a:lnSpc>
              <a:buFont typeface="Arial" panose="020B0604020202020204" pitchFamily="34" charset="0"/>
              <a:buChar char="•"/>
            </a:pPr>
            <a:r>
              <a:rPr lang="en-US" sz="1600" dirty="0">
                <a:latin typeface="Open Sans"/>
                <a:ea typeface="Open Sans"/>
                <a:cs typeface="Open Sans"/>
              </a:rPr>
              <a:t>Draft initial HSBP with student, parent, and other stakeholders through grade 9</a:t>
            </a:r>
          </a:p>
          <a:p>
            <a:pPr marL="285750" indent="-285750">
              <a:buFont typeface="Arial" panose="020B0604020202020204" pitchFamily="34" charset="0"/>
              <a:buChar char="•"/>
            </a:pPr>
            <a:endParaRPr lang="en-US" sz="1600" dirty="0"/>
          </a:p>
        </p:txBody>
      </p:sp>
      <p:sp>
        <p:nvSpPr>
          <p:cNvPr id="4" name="Text Placeholder 3">
            <a:extLst>
              <a:ext uri="{FF2B5EF4-FFF2-40B4-BE49-F238E27FC236}">
                <a16:creationId xmlns:a16="http://schemas.microsoft.com/office/drawing/2014/main" id="{7A0AAAA2-BEA2-6747-B51A-04E75C2807C1}"/>
              </a:ext>
            </a:extLst>
          </p:cNvPr>
          <p:cNvSpPr>
            <a:spLocks noGrp="1"/>
          </p:cNvSpPr>
          <p:nvPr>
            <p:ph type="body" sz="quarter" idx="11"/>
          </p:nvPr>
        </p:nvSpPr>
        <p:spPr>
          <a:xfrm>
            <a:off x="3691016" y="3394777"/>
            <a:ext cx="2157544" cy="2497541"/>
          </a:xfrm>
        </p:spPr>
        <p:txBody>
          <a:bodyPr>
            <a:normAutofit/>
          </a:bodyPr>
          <a:lstStyle/>
          <a:p>
            <a:pPr marL="285750" indent="-285750" algn="l">
              <a:buFont typeface="Arial" panose="020B0604020202020204" pitchFamily="34" charset="0"/>
              <a:buChar char="•"/>
            </a:pPr>
            <a:r>
              <a:rPr lang="en-US" sz="1600" dirty="0"/>
              <a:t>Administer career interest inventory</a:t>
            </a:r>
          </a:p>
          <a:p>
            <a:pPr marL="285750" indent="-285750" algn="l">
              <a:buFont typeface="Arial" panose="020B0604020202020204" pitchFamily="34" charset="0"/>
              <a:buChar char="•"/>
            </a:pPr>
            <a:r>
              <a:rPr lang="en-US" sz="1600" dirty="0"/>
              <a:t>Update the HSBP through at least grade 11.</a:t>
            </a:r>
          </a:p>
        </p:txBody>
      </p:sp>
      <p:sp>
        <p:nvSpPr>
          <p:cNvPr id="5" name="Text Placeholder 4">
            <a:extLst>
              <a:ext uri="{FF2B5EF4-FFF2-40B4-BE49-F238E27FC236}">
                <a16:creationId xmlns:a16="http://schemas.microsoft.com/office/drawing/2014/main" id="{5ED807A0-A565-A84A-8247-42656B43DF7A}"/>
              </a:ext>
            </a:extLst>
          </p:cNvPr>
          <p:cNvSpPr>
            <a:spLocks noGrp="1"/>
          </p:cNvSpPr>
          <p:nvPr>
            <p:ph type="body" sz="quarter" idx="12"/>
          </p:nvPr>
        </p:nvSpPr>
        <p:spPr>
          <a:xfrm>
            <a:off x="6304532" y="3394778"/>
            <a:ext cx="2157544" cy="2497540"/>
          </a:xfrm>
        </p:spPr>
        <p:txBody>
          <a:bodyPr>
            <a:noAutofit/>
          </a:bodyPr>
          <a:lstStyle/>
          <a:p>
            <a:pPr marL="285750" indent="-285750" algn="l">
              <a:buFont typeface="Arial" panose="020B0604020202020204" pitchFamily="34" charset="0"/>
              <a:buChar char="•"/>
            </a:pPr>
            <a:r>
              <a:rPr lang="en-US" sz="1600" b="0" i="0" dirty="0">
                <a:effectLst/>
                <a:latin typeface="Open Sans" panose="020B0606030504020204" pitchFamily="34" charset="0"/>
              </a:rPr>
              <a:t>Revisit and revise with students to solidify elective focus, EPSOs, and work-based learning (WBL) goals</a:t>
            </a:r>
          </a:p>
          <a:p>
            <a:pPr marL="285750" indent="-285750" algn="l">
              <a:buFont typeface="Arial" panose="020B0604020202020204" pitchFamily="34" charset="0"/>
              <a:buChar char="•"/>
            </a:pPr>
            <a:r>
              <a:rPr lang="en-US" sz="1600" dirty="0"/>
              <a:t>Discuss alignment of courses with goals</a:t>
            </a:r>
          </a:p>
        </p:txBody>
      </p:sp>
      <p:sp>
        <p:nvSpPr>
          <p:cNvPr id="6" name="Text Placeholder 5">
            <a:extLst>
              <a:ext uri="{FF2B5EF4-FFF2-40B4-BE49-F238E27FC236}">
                <a16:creationId xmlns:a16="http://schemas.microsoft.com/office/drawing/2014/main" id="{519E701F-8B22-F941-BA1E-EB2F9A48949C}"/>
              </a:ext>
            </a:extLst>
          </p:cNvPr>
          <p:cNvSpPr>
            <a:spLocks noGrp="1"/>
          </p:cNvSpPr>
          <p:nvPr>
            <p:ph type="body" sz="quarter" idx="13"/>
          </p:nvPr>
        </p:nvSpPr>
        <p:spPr>
          <a:xfrm>
            <a:off x="8932796" y="3394777"/>
            <a:ext cx="2157544" cy="2725804"/>
          </a:xfrm>
        </p:spPr>
        <p:txBody>
          <a:bodyPr>
            <a:normAutofit/>
          </a:bodyPr>
          <a:lstStyle/>
          <a:p>
            <a:pPr marL="285750" indent="-285750" algn="l">
              <a:lnSpc>
                <a:spcPct val="110000"/>
              </a:lnSpc>
              <a:buFont typeface="Arial" panose="020B0604020202020204" pitchFamily="34" charset="0"/>
              <a:buChar char="•"/>
            </a:pPr>
            <a:r>
              <a:rPr lang="en-US" sz="1600" dirty="0"/>
              <a:t>Revisit and revise plan to extend to two years post secondary</a:t>
            </a:r>
          </a:p>
          <a:p>
            <a:pPr marL="285750" indent="-285750" algn="l">
              <a:lnSpc>
                <a:spcPct val="110000"/>
              </a:lnSpc>
              <a:buFont typeface="Arial" panose="020B0604020202020204" pitchFamily="34" charset="0"/>
              <a:buChar char="•"/>
            </a:pPr>
            <a:r>
              <a:rPr lang="en-US" sz="1600" dirty="0"/>
              <a:t>Add deadlines and important dates (FAFSA, TN Promise), college apps, etc.)</a:t>
            </a:r>
          </a:p>
          <a:p>
            <a:pPr marL="285750" indent="-285750" algn="l">
              <a:buFont typeface="Arial" panose="020B0604020202020204" pitchFamily="34" charset="0"/>
              <a:buChar char="•"/>
            </a:pPr>
            <a:endParaRPr lang="en-US" sz="1600" dirty="0"/>
          </a:p>
        </p:txBody>
      </p:sp>
      <p:sp>
        <p:nvSpPr>
          <p:cNvPr id="8" name="Oval 7">
            <a:extLst>
              <a:ext uri="{FF2B5EF4-FFF2-40B4-BE49-F238E27FC236}">
                <a16:creationId xmlns:a16="http://schemas.microsoft.com/office/drawing/2014/main" id="{D826435D-B479-064C-843F-6EB7DEEED029}"/>
              </a:ext>
            </a:extLst>
          </p:cNvPr>
          <p:cNvSpPr>
            <a:spLocks noChangeAspect="1"/>
          </p:cNvSpPr>
          <p:nvPr/>
        </p:nvSpPr>
        <p:spPr>
          <a:xfrm>
            <a:off x="1839184" y="2707641"/>
            <a:ext cx="571046" cy="571046"/>
          </a:xfrm>
          <a:prstGeom prst="ellipse">
            <a:avLst/>
          </a:prstGeom>
          <a:solidFill>
            <a:schemeClr val="accent2"/>
          </a:solidFill>
          <a:ln w="254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en-US" sz="1400" b="1" i="0">
                <a:latin typeface="Open Sans Extrabold" panose="020B0606030504020204" pitchFamily="34" charset="0"/>
                <a:ea typeface="Open Sans Extrabold" panose="020B0606030504020204" pitchFamily="34" charset="0"/>
                <a:cs typeface="Open Sans Extrabold" panose="020B0606030504020204" pitchFamily="34" charset="0"/>
              </a:rPr>
              <a:t>8</a:t>
            </a:r>
          </a:p>
        </p:txBody>
      </p:sp>
      <p:sp>
        <p:nvSpPr>
          <p:cNvPr id="9" name="Oval 8">
            <a:extLst>
              <a:ext uri="{FF2B5EF4-FFF2-40B4-BE49-F238E27FC236}">
                <a16:creationId xmlns:a16="http://schemas.microsoft.com/office/drawing/2014/main" id="{BB790F7F-8711-9F42-912E-E75C63CA11E2}"/>
              </a:ext>
            </a:extLst>
          </p:cNvPr>
          <p:cNvSpPr>
            <a:spLocks noChangeAspect="1"/>
          </p:cNvSpPr>
          <p:nvPr/>
        </p:nvSpPr>
        <p:spPr>
          <a:xfrm>
            <a:off x="4467448" y="2707641"/>
            <a:ext cx="571046" cy="571046"/>
          </a:xfrm>
          <a:prstGeom prst="ellipse">
            <a:avLst/>
          </a:prstGeom>
          <a:solidFill>
            <a:schemeClr val="accent2"/>
          </a:solidFill>
          <a:ln w="254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i="0">
                <a:latin typeface="Open Sans Extrabold" panose="020B0606030504020204" pitchFamily="34" charset="0"/>
                <a:ea typeface="Open Sans Extrabold" panose="020B0606030504020204" pitchFamily="34" charset="0"/>
                <a:cs typeface="Open Sans Extrabold" panose="020B0606030504020204" pitchFamily="34" charset="0"/>
              </a:rPr>
              <a:t>9</a:t>
            </a:r>
          </a:p>
        </p:txBody>
      </p:sp>
      <p:sp>
        <p:nvSpPr>
          <p:cNvPr id="10" name="Oval 9">
            <a:extLst>
              <a:ext uri="{FF2B5EF4-FFF2-40B4-BE49-F238E27FC236}">
                <a16:creationId xmlns:a16="http://schemas.microsoft.com/office/drawing/2014/main" id="{79FBB35D-9DFD-194B-95D2-D31A39F9C7C3}"/>
              </a:ext>
            </a:extLst>
          </p:cNvPr>
          <p:cNvSpPr>
            <a:spLocks noChangeAspect="1"/>
          </p:cNvSpPr>
          <p:nvPr/>
        </p:nvSpPr>
        <p:spPr>
          <a:xfrm>
            <a:off x="7095712" y="2707641"/>
            <a:ext cx="571046" cy="571046"/>
          </a:xfrm>
          <a:prstGeom prst="ellipse">
            <a:avLst/>
          </a:prstGeom>
          <a:solidFill>
            <a:schemeClr val="accent2"/>
          </a:solidFill>
          <a:ln w="254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i="0">
                <a:latin typeface="Open Sans Extrabold" panose="020B0606030504020204" pitchFamily="34" charset="0"/>
                <a:ea typeface="Open Sans Extrabold" panose="020B0606030504020204" pitchFamily="34" charset="0"/>
                <a:cs typeface="Open Sans Extrabold" panose="020B0606030504020204" pitchFamily="34" charset="0"/>
              </a:rPr>
              <a:t>10</a:t>
            </a:r>
          </a:p>
        </p:txBody>
      </p:sp>
      <p:sp>
        <p:nvSpPr>
          <p:cNvPr id="11" name="Oval 10">
            <a:extLst>
              <a:ext uri="{FF2B5EF4-FFF2-40B4-BE49-F238E27FC236}">
                <a16:creationId xmlns:a16="http://schemas.microsoft.com/office/drawing/2014/main" id="{D0B3CF5F-B854-BA4F-B3EE-4D0C59B303BA}"/>
              </a:ext>
            </a:extLst>
          </p:cNvPr>
          <p:cNvSpPr>
            <a:spLocks noChangeAspect="1"/>
          </p:cNvSpPr>
          <p:nvPr/>
        </p:nvSpPr>
        <p:spPr>
          <a:xfrm>
            <a:off x="9723976" y="2707641"/>
            <a:ext cx="571046" cy="571046"/>
          </a:xfrm>
          <a:prstGeom prst="ellipse">
            <a:avLst/>
          </a:prstGeom>
          <a:solidFill>
            <a:schemeClr val="accent2"/>
          </a:solidFill>
          <a:ln w="254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a:latin typeface="Open Sans Extrabold" panose="020B0606030504020204" pitchFamily="34" charset="0"/>
                <a:ea typeface="Open Sans Extrabold" panose="020B0606030504020204" pitchFamily="34" charset="0"/>
                <a:cs typeface="Open Sans Extrabold" panose="020B0606030504020204" pitchFamily="34" charset="0"/>
              </a:rPr>
              <a:t>11</a:t>
            </a:r>
            <a:endParaRPr lang="en-US" sz="1400" b="1" i="0">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12" name="Graphic 11" descr="Users outline">
            <a:extLst>
              <a:ext uri="{FF2B5EF4-FFF2-40B4-BE49-F238E27FC236}">
                <a16:creationId xmlns:a16="http://schemas.microsoft.com/office/drawing/2014/main" id="{59F1D348-73BE-314D-A581-3A4F27416E2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666992" y="1752600"/>
            <a:ext cx="914400" cy="914400"/>
          </a:xfrm>
          <a:prstGeom prst="rect">
            <a:avLst/>
          </a:prstGeom>
        </p:spPr>
      </p:pic>
      <p:pic>
        <p:nvPicPr>
          <p:cNvPr id="13" name="Graphic 12" descr="Apple outline">
            <a:extLst>
              <a:ext uri="{FF2B5EF4-FFF2-40B4-BE49-F238E27FC236}">
                <a16:creationId xmlns:a16="http://schemas.microsoft.com/office/drawing/2014/main" id="{CED45048-8B02-E640-AEAB-BA37C9B09F7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409556" y="1828800"/>
            <a:ext cx="685800" cy="685800"/>
          </a:xfrm>
          <a:prstGeom prst="rect">
            <a:avLst/>
          </a:prstGeom>
        </p:spPr>
      </p:pic>
      <p:pic>
        <p:nvPicPr>
          <p:cNvPr id="14" name="Graphic 13" descr="Storytelling outline">
            <a:extLst>
              <a:ext uri="{FF2B5EF4-FFF2-40B4-BE49-F238E27FC236}">
                <a16:creationId xmlns:a16="http://schemas.microsoft.com/office/drawing/2014/main" id="{A07A13D0-9049-8242-8310-687DB28343B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37366" y="1844040"/>
            <a:ext cx="685800" cy="685800"/>
          </a:xfrm>
          <a:prstGeom prst="rect">
            <a:avLst/>
          </a:prstGeom>
        </p:spPr>
      </p:pic>
      <p:pic>
        <p:nvPicPr>
          <p:cNvPr id="15" name="Graphic 14" descr="Lightbulb and pencil outline">
            <a:extLst>
              <a:ext uri="{FF2B5EF4-FFF2-40B4-BE49-F238E27FC236}">
                <a16:creationId xmlns:a16="http://schemas.microsoft.com/office/drawing/2014/main" id="{159FE7BA-5CFF-0A4A-97F7-7E16B610F6BB}"/>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767317" y="1884062"/>
            <a:ext cx="685800" cy="685800"/>
          </a:xfrm>
          <a:prstGeom prst="rect">
            <a:avLst/>
          </a:prstGeom>
        </p:spPr>
      </p:pic>
    </p:spTree>
    <p:extLst>
      <p:ext uri="{BB962C8B-B14F-4D97-AF65-F5344CB8AC3E}">
        <p14:creationId xmlns:p14="http://schemas.microsoft.com/office/powerpoint/2010/main" val="3759024305"/>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E07095-6C7E-473F-3787-C13E1D5EB8DB}"/>
              </a:ext>
            </a:extLst>
          </p:cNvPr>
          <p:cNvSpPr>
            <a:spLocks noGrp="1"/>
          </p:cNvSpPr>
          <p:nvPr>
            <p:ph type="title"/>
          </p:nvPr>
        </p:nvSpPr>
        <p:spPr/>
        <p:txBody>
          <a:bodyPr/>
          <a:lstStyle/>
          <a:p>
            <a:r>
              <a:rPr lang="en-US"/>
              <a:t>HSBP Template Requirements</a:t>
            </a:r>
          </a:p>
        </p:txBody>
      </p:sp>
      <p:sp>
        <p:nvSpPr>
          <p:cNvPr id="6" name="Text Placeholder 5">
            <a:extLst>
              <a:ext uri="{FF2B5EF4-FFF2-40B4-BE49-F238E27FC236}">
                <a16:creationId xmlns:a16="http://schemas.microsoft.com/office/drawing/2014/main" id="{DE2C7277-E0D2-1C63-72CA-50DA7AE0027F}"/>
              </a:ext>
            </a:extLst>
          </p:cNvPr>
          <p:cNvSpPr>
            <a:spLocks noGrp="1"/>
          </p:cNvSpPr>
          <p:nvPr>
            <p:ph sz="quarter" idx="12"/>
          </p:nvPr>
        </p:nvSpPr>
        <p:spPr>
          <a:xfrm>
            <a:off x="2102330" y="1531917"/>
            <a:ext cx="9610246" cy="4805821"/>
          </a:xfrm>
        </p:spPr>
        <p:txBody>
          <a:bodyPr vert="horz" lIns="91440" tIns="45720" rIns="91440" bIns="45720" rtlCol="0" anchor="t">
            <a:normAutofit lnSpcReduction="10000"/>
          </a:bodyPr>
          <a:lstStyle/>
          <a:p>
            <a:pPr marL="256540" indent="-256540">
              <a:lnSpc>
                <a:spcPct val="110000"/>
              </a:lnSpc>
            </a:pPr>
            <a:r>
              <a:rPr lang="en-US"/>
              <a:t>Districts have autonomy over the template they use; however, some requirements must be included:</a:t>
            </a:r>
          </a:p>
          <a:p>
            <a:pPr marL="556895" lvl="1" indent="-213995">
              <a:lnSpc>
                <a:spcPct val="110000"/>
              </a:lnSpc>
              <a:buFont typeface="Open Sans" panose="020B0606030504020204" pitchFamily="34" charset="0"/>
              <a:buChar char="–"/>
            </a:pPr>
            <a:r>
              <a:rPr lang="en-US" sz="2200"/>
              <a:t>Course mapping for grades 8 through 12</a:t>
            </a:r>
          </a:p>
          <a:p>
            <a:pPr marL="556895" lvl="1" indent="-213995">
              <a:lnSpc>
                <a:spcPct val="110000"/>
              </a:lnSpc>
              <a:buFont typeface="Open Sans" panose="020B0606030504020204" pitchFamily="34" charset="0"/>
              <a:buChar char="–"/>
            </a:pPr>
            <a:r>
              <a:rPr lang="en-US" sz="2200"/>
              <a:t>Student’s academic, postsecondary, and career goals for grades 8 through two (2) years postsecondary</a:t>
            </a:r>
          </a:p>
          <a:p>
            <a:pPr marL="556895" lvl="1" indent="-213995">
              <a:lnSpc>
                <a:spcPct val="110000"/>
              </a:lnSpc>
              <a:buFont typeface="Open Sans" panose="020B0606030504020204" pitchFamily="34" charset="0"/>
              <a:buChar char="–"/>
            </a:pPr>
            <a:r>
              <a:rPr lang="en-US" sz="2200"/>
              <a:t>Information regarding elective focus aligned to career assessment results</a:t>
            </a:r>
          </a:p>
          <a:p>
            <a:pPr marL="556895" lvl="1" indent="-213995">
              <a:lnSpc>
                <a:spcPct val="110000"/>
              </a:lnSpc>
              <a:buFont typeface="Open Sans" panose="020B0606030504020204" pitchFamily="34" charset="0"/>
              <a:buChar char="–"/>
            </a:pPr>
            <a:r>
              <a:rPr lang="en-US" sz="2200"/>
              <a:t>EPSOs, industry credentials, and WBL experiences related to the student’s goals</a:t>
            </a:r>
          </a:p>
          <a:p>
            <a:pPr marL="556895" lvl="1" indent="-213995">
              <a:lnSpc>
                <a:spcPct val="110000"/>
              </a:lnSpc>
              <a:buFont typeface="Open Sans" panose="020B0606030504020204" pitchFamily="34" charset="0"/>
              <a:buChar char="–"/>
            </a:pPr>
            <a:r>
              <a:rPr lang="en-US" sz="2200"/>
              <a:t>Key deadlines for postsecondary or workforce applications and financial aid deadlines</a:t>
            </a:r>
            <a:endParaRPr lang="en-US"/>
          </a:p>
          <a:p>
            <a:pPr marL="256540" indent="-256540">
              <a:lnSpc>
                <a:spcPct val="110000"/>
              </a:lnSpc>
            </a:pPr>
            <a:r>
              <a:rPr lang="en-US">
                <a:latin typeface="Open Sans"/>
                <a:ea typeface="Open Sans"/>
                <a:cs typeface="Open Sans"/>
                <a:hlinkClick r:id="rId3"/>
              </a:rPr>
              <a:t>HSBP FAQ</a:t>
            </a:r>
            <a:endParaRPr lang="en-US"/>
          </a:p>
        </p:txBody>
      </p:sp>
    </p:spTree>
    <p:extLst>
      <p:ext uri="{BB962C8B-B14F-4D97-AF65-F5344CB8AC3E}">
        <p14:creationId xmlns:p14="http://schemas.microsoft.com/office/powerpoint/2010/main" val="440845268"/>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810B1-70CE-CCE7-8FC0-41F8FCA0E33B}"/>
              </a:ext>
            </a:extLst>
          </p:cNvPr>
          <p:cNvSpPr>
            <a:spLocks noGrp="1"/>
          </p:cNvSpPr>
          <p:nvPr>
            <p:ph type="title"/>
          </p:nvPr>
        </p:nvSpPr>
        <p:spPr/>
        <p:txBody>
          <a:bodyPr/>
          <a:lstStyle/>
          <a:p>
            <a:r>
              <a:rPr lang="en-US"/>
              <a:t>Virtual Office Hours</a:t>
            </a:r>
          </a:p>
        </p:txBody>
      </p:sp>
      <p:sp>
        <p:nvSpPr>
          <p:cNvPr id="3" name="Content Placeholder 2">
            <a:extLst>
              <a:ext uri="{FF2B5EF4-FFF2-40B4-BE49-F238E27FC236}">
                <a16:creationId xmlns:a16="http://schemas.microsoft.com/office/drawing/2014/main" id="{66CCE2DB-9986-6D0D-1385-3922B1BCE2F4}"/>
              </a:ext>
            </a:extLst>
          </p:cNvPr>
          <p:cNvSpPr>
            <a:spLocks noGrp="1"/>
          </p:cNvSpPr>
          <p:nvPr>
            <p:ph sz="quarter" idx="12"/>
          </p:nvPr>
        </p:nvSpPr>
        <p:spPr>
          <a:xfrm>
            <a:off x="2102330" y="1436914"/>
            <a:ext cx="9610246" cy="4862286"/>
          </a:xfrm>
        </p:spPr>
        <p:txBody>
          <a:bodyPr>
            <a:normAutofit fontScale="40000" lnSpcReduction="20000"/>
          </a:bodyPr>
          <a:lstStyle/>
          <a:p>
            <a:pPr>
              <a:lnSpc>
                <a:spcPct val="120000"/>
              </a:lnSpc>
            </a:pPr>
            <a:r>
              <a:rPr lang="en-US" sz="5300" dirty="0">
                <a:latin typeface="+mn-lt"/>
              </a:rPr>
              <a:t>Virtual Office hours will be held to provide support for questions related to HSBPs, as well as a time for Career Coaches to pop in for individual support.</a:t>
            </a:r>
          </a:p>
          <a:p>
            <a:pPr>
              <a:lnSpc>
                <a:spcPct val="120000"/>
              </a:lnSpc>
            </a:pPr>
            <a:r>
              <a:rPr lang="en-US" sz="5300" dirty="0">
                <a:latin typeface="+mn-lt"/>
              </a:rPr>
              <a:t>All office hours will be held virtually through Microsoft Teams from 2:00-3:00 p.m. ET (1:00-2:00 p.m. CT).</a:t>
            </a:r>
          </a:p>
          <a:p>
            <a:pPr lvl="1">
              <a:lnSpc>
                <a:spcPct val="120000"/>
              </a:lnSpc>
              <a:buFont typeface="Open Sans" panose="020B0606030504020204" pitchFamily="34" charset="0"/>
              <a:buChar char="–"/>
            </a:pPr>
            <a:r>
              <a:rPr lang="en-US" sz="4800" dirty="0">
                <a:latin typeface="+mn-lt"/>
              </a:rPr>
              <a:t>Dates</a:t>
            </a:r>
          </a:p>
          <a:p>
            <a:pPr lvl="2">
              <a:lnSpc>
                <a:spcPct val="120000"/>
              </a:lnSpc>
            </a:pPr>
            <a:r>
              <a:rPr lang="en-US" sz="4300" dirty="0">
                <a:latin typeface="+mn-lt"/>
                <a:hlinkClick r:id="rId4"/>
              </a:rPr>
              <a:t>June 10</a:t>
            </a:r>
            <a:endParaRPr lang="en-US" sz="4300" dirty="0">
              <a:latin typeface="+mn-lt"/>
            </a:endParaRPr>
          </a:p>
          <a:p>
            <a:pPr lvl="2">
              <a:lnSpc>
                <a:spcPct val="120000"/>
              </a:lnSpc>
            </a:pPr>
            <a:r>
              <a:rPr lang="en-US" sz="4300" dirty="0">
                <a:latin typeface="+mn-lt"/>
                <a:hlinkClick r:id="rId5"/>
              </a:rPr>
              <a:t>July 29</a:t>
            </a:r>
            <a:endParaRPr lang="en-US" sz="4300" dirty="0">
              <a:latin typeface="+mn-lt"/>
            </a:endParaRPr>
          </a:p>
          <a:p>
            <a:pPr lvl="2">
              <a:lnSpc>
                <a:spcPct val="120000"/>
              </a:lnSpc>
            </a:pPr>
            <a:r>
              <a:rPr lang="en-US" sz="4300" dirty="0">
                <a:latin typeface="+mn-lt"/>
                <a:hlinkClick r:id="rId5"/>
              </a:rPr>
              <a:t>August 12</a:t>
            </a:r>
            <a:endParaRPr lang="en-US" sz="4300" dirty="0">
              <a:latin typeface="+mn-lt"/>
            </a:endParaRPr>
          </a:p>
          <a:p>
            <a:pPr lvl="2">
              <a:lnSpc>
                <a:spcPct val="120000"/>
              </a:lnSpc>
            </a:pPr>
            <a:r>
              <a:rPr lang="en-US" sz="4300" dirty="0">
                <a:latin typeface="+mn-lt"/>
                <a:hlinkClick r:id="rId5"/>
              </a:rPr>
              <a:t>August 26</a:t>
            </a:r>
            <a:endParaRPr lang="en-US" sz="4300" dirty="0">
              <a:latin typeface="+mn-lt"/>
            </a:endParaRPr>
          </a:p>
          <a:p>
            <a:pPr lvl="2">
              <a:lnSpc>
                <a:spcPct val="120000"/>
              </a:lnSpc>
            </a:pPr>
            <a:r>
              <a:rPr lang="en-US" sz="4300" dirty="0">
                <a:latin typeface="+mn-lt"/>
                <a:hlinkClick r:id="rId5"/>
              </a:rPr>
              <a:t>September 9</a:t>
            </a:r>
            <a:endParaRPr lang="en-US" sz="4300" dirty="0">
              <a:latin typeface="+mn-lt"/>
            </a:endParaRPr>
          </a:p>
          <a:p>
            <a:pPr lvl="2">
              <a:lnSpc>
                <a:spcPct val="120000"/>
              </a:lnSpc>
            </a:pPr>
            <a:r>
              <a:rPr lang="en-US" sz="4300" dirty="0">
                <a:latin typeface="+mn-lt"/>
                <a:hlinkClick r:id="rId5"/>
              </a:rPr>
              <a:t>September 23</a:t>
            </a:r>
            <a:endParaRPr lang="en-US" sz="4300" dirty="0">
              <a:latin typeface="+mn-lt"/>
            </a:endParaRPr>
          </a:p>
          <a:p>
            <a:pPr lvl="2">
              <a:lnSpc>
                <a:spcPct val="120000"/>
              </a:lnSpc>
            </a:pPr>
            <a:endParaRPr lang="en-US" sz="4300" dirty="0">
              <a:latin typeface="+mn-lt"/>
              <a:hlinkClick r:id="rId5"/>
            </a:endParaRPr>
          </a:p>
          <a:p>
            <a:pPr marL="0" indent="0">
              <a:lnSpc>
                <a:spcPct val="120000"/>
              </a:lnSpc>
              <a:buNone/>
            </a:pPr>
            <a:endParaRPr lang="en-US" dirty="0">
              <a:latin typeface="+mn-lt"/>
            </a:endParaRPr>
          </a:p>
          <a:p>
            <a:pPr marL="0" indent="0">
              <a:lnSpc>
                <a:spcPct val="120000"/>
              </a:lnSpc>
              <a:buNone/>
            </a:pPr>
            <a:r>
              <a:rPr lang="en-US" sz="3200" dirty="0">
                <a:latin typeface="+mn-lt"/>
              </a:rPr>
              <a:t>*more dates to come for Spring 2026</a:t>
            </a:r>
          </a:p>
        </p:txBody>
      </p:sp>
      <p:sp>
        <p:nvSpPr>
          <p:cNvPr id="4" name="TextBox 3">
            <a:extLst>
              <a:ext uri="{FF2B5EF4-FFF2-40B4-BE49-F238E27FC236}">
                <a16:creationId xmlns:a16="http://schemas.microsoft.com/office/drawing/2014/main" id="{5CFA0065-5867-D65F-52F9-E851559DF9AD}"/>
              </a:ext>
            </a:extLst>
          </p:cNvPr>
          <p:cNvSpPr txBox="1"/>
          <p:nvPr/>
        </p:nvSpPr>
        <p:spPr>
          <a:xfrm>
            <a:off x="3829056" y="3486151"/>
            <a:ext cx="3077670" cy="2414588"/>
          </a:xfrm>
          <a:prstGeom prst="rect">
            <a:avLst/>
          </a:prstGeom>
          <a:noFill/>
        </p:spPr>
        <p:txBody>
          <a:bodyPr wrap="square" rtlCol="0">
            <a:noAutofit/>
          </a:bodyPr>
          <a:lstStyle/>
          <a:p>
            <a:pPr marL="1199967" lvl="2" indent="-285750">
              <a:lnSpc>
                <a:spcPct val="120000"/>
              </a:lnSpc>
              <a:buFont typeface="Arial" panose="020B0604020202020204" pitchFamily="34" charset="0"/>
              <a:buChar char="•"/>
            </a:pPr>
            <a:r>
              <a:rPr lang="en-US" sz="1700" dirty="0">
                <a:latin typeface="+mn-lt"/>
                <a:hlinkClick r:id="rId5"/>
              </a:rPr>
              <a:t>October 7</a:t>
            </a:r>
            <a:endParaRPr lang="en-US" sz="1700" dirty="0">
              <a:latin typeface="+mn-lt"/>
            </a:endParaRPr>
          </a:p>
          <a:p>
            <a:pPr marL="1199967" lvl="2" indent="-285750">
              <a:lnSpc>
                <a:spcPct val="120000"/>
              </a:lnSpc>
              <a:buFont typeface="Arial" panose="020B0604020202020204" pitchFamily="34" charset="0"/>
              <a:buChar char="•"/>
            </a:pPr>
            <a:r>
              <a:rPr lang="en-US" sz="1700" dirty="0">
                <a:latin typeface="+mn-lt"/>
                <a:hlinkClick r:id="rId5"/>
              </a:rPr>
              <a:t>October 21</a:t>
            </a:r>
            <a:endParaRPr lang="en-US" sz="1700" dirty="0">
              <a:latin typeface="+mn-lt"/>
            </a:endParaRPr>
          </a:p>
          <a:p>
            <a:pPr marL="1199967" lvl="2" indent="-285750">
              <a:lnSpc>
                <a:spcPct val="120000"/>
              </a:lnSpc>
              <a:buFont typeface="Arial" panose="020B0604020202020204" pitchFamily="34" charset="0"/>
              <a:buChar char="•"/>
            </a:pPr>
            <a:r>
              <a:rPr lang="en-US" sz="1700" dirty="0">
                <a:latin typeface="+mn-lt"/>
                <a:hlinkClick r:id="rId5"/>
              </a:rPr>
              <a:t>November 4</a:t>
            </a:r>
            <a:endParaRPr lang="en-US" sz="1700" dirty="0">
              <a:latin typeface="+mn-lt"/>
            </a:endParaRPr>
          </a:p>
          <a:p>
            <a:pPr marL="1199967" lvl="2" indent="-285750">
              <a:lnSpc>
                <a:spcPct val="120000"/>
              </a:lnSpc>
              <a:buFont typeface="Arial" panose="020B0604020202020204" pitchFamily="34" charset="0"/>
              <a:buChar char="•"/>
            </a:pPr>
            <a:r>
              <a:rPr lang="en-US" sz="1700" dirty="0">
                <a:latin typeface="+mn-lt"/>
                <a:hlinkClick r:id="rId5"/>
              </a:rPr>
              <a:t>November 18</a:t>
            </a:r>
            <a:endParaRPr lang="en-US" sz="1700" dirty="0">
              <a:latin typeface="+mn-lt"/>
            </a:endParaRPr>
          </a:p>
          <a:p>
            <a:pPr marL="1199967" lvl="2" indent="-285750">
              <a:lnSpc>
                <a:spcPct val="120000"/>
              </a:lnSpc>
              <a:buFont typeface="Arial" panose="020B0604020202020204" pitchFamily="34" charset="0"/>
              <a:buChar char="•"/>
            </a:pPr>
            <a:r>
              <a:rPr lang="en-US" sz="1700" dirty="0">
                <a:latin typeface="+mn-lt"/>
                <a:hlinkClick r:id="rId5"/>
              </a:rPr>
              <a:t>December 2</a:t>
            </a:r>
            <a:endParaRPr lang="en-US" sz="1700" dirty="0">
              <a:latin typeface="+mn-lt"/>
            </a:endParaRPr>
          </a:p>
          <a:p>
            <a:pPr marL="1199967" lvl="2" indent="-285750">
              <a:lnSpc>
                <a:spcPct val="120000"/>
              </a:lnSpc>
              <a:buFont typeface="Arial" panose="020B0604020202020204" pitchFamily="34" charset="0"/>
              <a:buChar char="•"/>
            </a:pPr>
            <a:r>
              <a:rPr lang="en-US" sz="1700" dirty="0">
                <a:latin typeface="+mn-lt"/>
                <a:hlinkClick r:id="rId5"/>
              </a:rPr>
              <a:t>December 16</a:t>
            </a:r>
            <a:endParaRPr lang="en-US" sz="1700" dirty="0">
              <a:latin typeface="+mn-lt"/>
            </a:endParaRPr>
          </a:p>
          <a:p>
            <a:endParaRPr lang="en-US" dirty="0"/>
          </a:p>
        </p:txBody>
      </p:sp>
    </p:spTree>
    <p:extLst>
      <p:ext uri="{BB962C8B-B14F-4D97-AF65-F5344CB8AC3E}">
        <p14:creationId xmlns:p14="http://schemas.microsoft.com/office/powerpoint/2010/main" val="2485414229"/>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A770-5B87-8CF8-94CE-838A4717513D}"/>
              </a:ext>
            </a:extLst>
          </p:cNvPr>
          <p:cNvSpPr>
            <a:spLocks noGrp="1"/>
          </p:cNvSpPr>
          <p:nvPr>
            <p:ph type="title"/>
          </p:nvPr>
        </p:nvSpPr>
        <p:spPr/>
        <p:txBody>
          <a:bodyPr/>
          <a:lstStyle/>
          <a:p>
            <a:r>
              <a:rPr lang="en-US" dirty="0"/>
              <a:t>DISCLAIMER – Generative AI Tools</a:t>
            </a:r>
          </a:p>
        </p:txBody>
      </p:sp>
      <p:sp>
        <p:nvSpPr>
          <p:cNvPr id="5" name="Content Placeholder 4">
            <a:extLst>
              <a:ext uri="{FF2B5EF4-FFF2-40B4-BE49-F238E27FC236}">
                <a16:creationId xmlns:a16="http://schemas.microsoft.com/office/drawing/2014/main" id="{D0A2D203-ACB4-C9EA-D903-895DF7FF7EEC}"/>
              </a:ext>
            </a:extLst>
          </p:cNvPr>
          <p:cNvSpPr>
            <a:spLocks noGrp="1"/>
          </p:cNvSpPr>
          <p:nvPr>
            <p:ph sz="quarter" idx="12"/>
          </p:nvPr>
        </p:nvSpPr>
        <p:spPr/>
        <p:txBody>
          <a:bodyPr>
            <a:normAutofit fontScale="92500"/>
          </a:bodyPr>
          <a:lstStyle/>
          <a:p>
            <a:pPr marL="0" indent="0">
              <a:buNone/>
            </a:pPr>
            <a:r>
              <a:rPr lang="en-US" dirty="0"/>
              <a:t>The State of Tennessee does not currently permit the use of Generative</a:t>
            </a:r>
            <a:br>
              <a:rPr lang="en-US" dirty="0"/>
            </a:br>
            <a:r>
              <a:rPr lang="en-US" dirty="0"/>
              <a:t>AI tools, such as Otter, in meetings hosted on state resources. Meetings with contractors, vendors, and subrecipients are not public meetings and may involve discussion of protected state data. Generative AI tools are not adequately regulated and are designed to train on data that is collected and may misrepresent data or release protected data to the general public. While the State supports your desire to maintain </a:t>
            </a:r>
            <a:br>
              <a:rPr lang="en-US" dirty="0"/>
            </a:br>
            <a:r>
              <a:rPr lang="en-US" dirty="0"/>
              <a:t>documentation of the meeting and what you learn, please respect our decision to safeguard information and do not attempt to use tools such as these. If you choose to use a tool such as this, the State will block that tool from the meeting.</a:t>
            </a:r>
          </a:p>
          <a:p>
            <a:pPr marL="0" indent="0">
              <a:buNone/>
            </a:pPr>
            <a:endParaRPr lang="en-US" dirty="0"/>
          </a:p>
        </p:txBody>
      </p:sp>
    </p:spTree>
    <p:extLst>
      <p:ext uri="{BB962C8B-B14F-4D97-AF65-F5344CB8AC3E}">
        <p14:creationId xmlns:p14="http://schemas.microsoft.com/office/powerpoint/2010/main" val="2894709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dirty="0"/>
              <a:t>Project RAISE Updates</a:t>
            </a:r>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r>
              <a:rPr lang="en-US" dirty="0"/>
              <a:t>Sheri Smith</a:t>
            </a:r>
          </a:p>
        </p:txBody>
      </p:sp>
    </p:spTree>
    <p:extLst>
      <p:ext uri="{BB962C8B-B14F-4D97-AF65-F5344CB8AC3E}">
        <p14:creationId xmlns:p14="http://schemas.microsoft.com/office/powerpoint/2010/main" val="3050215667"/>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91446" y="6545409"/>
            <a:ext cx="4757119" cy="153848"/>
          </a:xfrm>
          <a:prstGeom prst="rect">
            <a:avLst/>
          </a:prstGeom>
        </p:spPr>
        <p:txBody>
          <a:bodyPr lIns="0" tIns="0" rIns="0" bIns="0" rtlCol="0" anchor="t">
            <a:spAutoFit/>
          </a:bodyPr>
          <a:lstStyle/>
          <a:p>
            <a:pPr algn="r">
              <a:lnSpc>
                <a:spcPts val="1200"/>
              </a:lnSpc>
            </a:pPr>
            <a:r>
              <a:rPr lang="en-US" sz="1000">
                <a:solidFill>
                  <a:srgbClr val="6E7073"/>
                </a:solidFill>
                <a:latin typeface="Open Sans"/>
              </a:rPr>
              <a:t>© Project RAISE</a:t>
            </a:r>
          </a:p>
        </p:txBody>
      </p:sp>
      <p:sp>
        <p:nvSpPr>
          <p:cNvPr id="3" name="Freeform 3"/>
          <p:cNvSpPr/>
          <p:nvPr/>
        </p:nvSpPr>
        <p:spPr>
          <a:xfrm>
            <a:off x="10442582" y="4877928"/>
            <a:ext cx="1466916" cy="1537969"/>
          </a:xfrm>
          <a:custGeom>
            <a:avLst/>
            <a:gdLst/>
            <a:ahLst/>
            <a:cxnLst/>
            <a:rect l="l" t="t" r="r" b="b"/>
            <a:pathLst>
              <a:path w="2200947" h="2307555">
                <a:moveTo>
                  <a:pt x="0" y="0"/>
                </a:moveTo>
                <a:lnTo>
                  <a:pt x="2200948" y="0"/>
                </a:lnTo>
                <a:lnTo>
                  <a:pt x="2200948" y="2307555"/>
                </a:lnTo>
                <a:lnTo>
                  <a:pt x="0" y="2307555"/>
                </a:lnTo>
                <a:lnTo>
                  <a:pt x="0" y="0"/>
                </a:lnTo>
                <a:close/>
              </a:path>
            </a:pathLst>
          </a:custGeom>
          <a:blipFill>
            <a:blip r:embed="rId3"/>
            <a:stretch>
              <a:fillRect/>
            </a:stretch>
          </a:blipFill>
        </p:spPr>
        <p:txBody>
          <a:bodyPr/>
          <a:lstStyle/>
          <a:p>
            <a:endParaRPr lang="en-US" sz="1200"/>
          </a:p>
        </p:txBody>
      </p:sp>
      <p:grpSp>
        <p:nvGrpSpPr>
          <p:cNvPr id="4" name="Group 4"/>
          <p:cNvGrpSpPr/>
          <p:nvPr/>
        </p:nvGrpSpPr>
        <p:grpSpPr>
          <a:xfrm>
            <a:off x="6309946" y="893"/>
            <a:ext cx="5878879" cy="6856212"/>
            <a:chOff x="0" y="0"/>
            <a:chExt cx="11760820" cy="13715996"/>
          </a:xfrm>
        </p:grpSpPr>
        <p:sp>
          <p:nvSpPr>
            <p:cNvPr id="5" name="Freeform 5"/>
            <p:cNvSpPr/>
            <p:nvPr/>
          </p:nvSpPr>
          <p:spPr>
            <a:xfrm>
              <a:off x="0" y="0"/>
              <a:ext cx="11760835" cy="13716000"/>
            </a:xfrm>
            <a:custGeom>
              <a:avLst/>
              <a:gdLst/>
              <a:ahLst/>
              <a:cxnLst/>
              <a:rect l="l" t="t" r="r" b="b"/>
              <a:pathLst>
                <a:path w="11760835" h="13716000">
                  <a:moveTo>
                    <a:pt x="0" y="13716000"/>
                  </a:moveTo>
                  <a:lnTo>
                    <a:pt x="11760835" y="0"/>
                  </a:lnTo>
                  <a:lnTo>
                    <a:pt x="11760835" y="13716000"/>
                  </a:lnTo>
                  <a:close/>
                </a:path>
              </a:pathLst>
            </a:custGeom>
            <a:solidFill>
              <a:srgbClr val="BEA1F6"/>
            </a:solidFill>
          </p:spPr>
          <p:txBody>
            <a:bodyPr/>
            <a:lstStyle/>
            <a:p>
              <a:endParaRPr lang="en-US" sz="1200"/>
            </a:p>
          </p:txBody>
        </p:sp>
      </p:grpSp>
      <p:sp>
        <p:nvSpPr>
          <p:cNvPr id="6" name="Freeform 6"/>
          <p:cNvSpPr/>
          <p:nvPr/>
        </p:nvSpPr>
        <p:spPr>
          <a:xfrm>
            <a:off x="8231895" y="450155"/>
            <a:ext cx="3708027" cy="3708027"/>
          </a:xfrm>
          <a:custGeom>
            <a:avLst/>
            <a:gdLst/>
            <a:ahLst/>
            <a:cxnLst/>
            <a:rect l="l" t="t" r="r" b="b"/>
            <a:pathLst>
              <a:path w="5563489" h="5563489">
                <a:moveTo>
                  <a:pt x="0" y="0"/>
                </a:moveTo>
                <a:lnTo>
                  <a:pt x="5563490" y="0"/>
                </a:lnTo>
                <a:lnTo>
                  <a:pt x="5563490" y="5563489"/>
                </a:lnTo>
                <a:lnTo>
                  <a:pt x="0" y="5563489"/>
                </a:lnTo>
                <a:lnTo>
                  <a:pt x="0" y="0"/>
                </a:lnTo>
                <a:close/>
              </a:path>
            </a:pathLst>
          </a:custGeom>
          <a:blipFill>
            <a:blip r:embed="rId4"/>
            <a:stretch>
              <a:fillRect l="-3651" t="-12684" r="-66764" b="-854"/>
            </a:stretch>
          </a:blipFill>
        </p:spPr>
        <p:txBody>
          <a:bodyPr/>
          <a:lstStyle/>
          <a:p>
            <a:endParaRPr lang="en-US" sz="1200"/>
          </a:p>
        </p:txBody>
      </p:sp>
      <p:grpSp>
        <p:nvGrpSpPr>
          <p:cNvPr id="7" name="Group 7"/>
          <p:cNvGrpSpPr/>
          <p:nvPr/>
        </p:nvGrpSpPr>
        <p:grpSpPr>
          <a:xfrm rot="5400000">
            <a:off x="-2986194" y="2986506"/>
            <a:ext cx="6856214" cy="884986"/>
            <a:chOff x="0" y="0"/>
            <a:chExt cx="13716000" cy="1770434"/>
          </a:xfrm>
        </p:grpSpPr>
        <p:sp>
          <p:nvSpPr>
            <p:cNvPr id="8" name="Freeform 8"/>
            <p:cNvSpPr/>
            <p:nvPr/>
          </p:nvSpPr>
          <p:spPr>
            <a:xfrm>
              <a:off x="0" y="0"/>
              <a:ext cx="13716000" cy="1770380"/>
            </a:xfrm>
            <a:custGeom>
              <a:avLst/>
              <a:gdLst/>
              <a:ahLst/>
              <a:cxnLst/>
              <a:rect l="l" t="t" r="r" b="b"/>
              <a:pathLst>
                <a:path w="13716000" h="1770380">
                  <a:moveTo>
                    <a:pt x="0" y="0"/>
                  </a:moveTo>
                  <a:lnTo>
                    <a:pt x="13716000" y="0"/>
                  </a:lnTo>
                  <a:lnTo>
                    <a:pt x="13716000" y="1770380"/>
                  </a:lnTo>
                  <a:lnTo>
                    <a:pt x="0" y="1770380"/>
                  </a:lnTo>
                  <a:close/>
                </a:path>
              </a:pathLst>
            </a:custGeom>
            <a:solidFill>
              <a:srgbClr val="2E0A6F"/>
            </a:solidFill>
          </p:spPr>
          <p:txBody>
            <a:bodyPr/>
            <a:lstStyle/>
            <a:p>
              <a:endParaRPr lang="en-US" sz="1200"/>
            </a:p>
          </p:txBody>
        </p:sp>
      </p:grpSp>
      <p:grpSp>
        <p:nvGrpSpPr>
          <p:cNvPr id="9" name="Group 9"/>
          <p:cNvGrpSpPr/>
          <p:nvPr/>
        </p:nvGrpSpPr>
        <p:grpSpPr>
          <a:xfrm>
            <a:off x="642770" y="891"/>
            <a:ext cx="91416" cy="6856214"/>
            <a:chOff x="0" y="0"/>
            <a:chExt cx="182880" cy="13716000"/>
          </a:xfrm>
        </p:grpSpPr>
        <p:sp>
          <p:nvSpPr>
            <p:cNvPr id="10" name="Freeform 10"/>
            <p:cNvSpPr/>
            <p:nvPr/>
          </p:nvSpPr>
          <p:spPr>
            <a:xfrm>
              <a:off x="0" y="0"/>
              <a:ext cx="182880" cy="13716000"/>
            </a:xfrm>
            <a:custGeom>
              <a:avLst/>
              <a:gdLst/>
              <a:ahLst/>
              <a:cxnLst/>
              <a:rect l="l" t="t" r="r" b="b"/>
              <a:pathLst>
                <a:path w="182880" h="13716000">
                  <a:moveTo>
                    <a:pt x="0" y="30480"/>
                  </a:moveTo>
                  <a:cubicBezTo>
                    <a:pt x="0" y="13589"/>
                    <a:pt x="13589" y="0"/>
                    <a:pt x="30480" y="0"/>
                  </a:cubicBezTo>
                  <a:lnTo>
                    <a:pt x="152400" y="0"/>
                  </a:lnTo>
                  <a:cubicBezTo>
                    <a:pt x="169291" y="0"/>
                    <a:pt x="182880" y="13589"/>
                    <a:pt x="182880" y="30480"/>
                  </a:cubicBezTo>
                  <a:lnTo>
                    <a:pt x="182880" y="13685520"/>
                  </a:lnTo>
                  <a:cubicBezTo>
                    <a:pt x="182880" y="13702410"/>
                    <a:pt x="169291" y="13716000"/>
                    <a:pt x="152400" y="13716000"/>
                  </a:cubicBezTo>
                  <a:lnTo>
                    <a:pt x="30480" y="13716000"/>
                  </a:lnTo>
                  <a:cubicBezTo>
                    <a:pt x="13589" y="13716000"/>
                    <a:pt x="0" y="13702410"/>
                    <a:pt x="0" y="13685520"/>
                  </a:cubicBezTo>
                  <a:close/>
                </a:path>
              </a:pathLst>
            </a:custGeom>
            <a:solidFill>
              <a:srgbClr val="C1C2AD"/>
            </a:solidFill>
          </p:spPr>
          <p:txBody>
            <a:bodyPr/>
            <a:lstStyle/>
            <a:p>
              <a:endParaRPr lang="en-US" sz="1200"/>
            </a:p>
          </p:txBody>
        </p:sp>
      </p:grpSp>
      <p:grpSp>
        <p:nvGrpSpPr>
          <p:cNvPr id="11" name="Group 11"/>
          <p:cNvGrpSpPr/>
          <p:nvPr/>
        </p:nvGrpSpPr>
        <p:grpSpPr>
          <a:xfrm>
            <a:off x="396572" y="891"/>
            <a:ext cx="91416" cy="6856214"/>
            <a:chOff x="0" y="0"/>
            <a:chExt cx="182880" cy="13716000"/>
          </a:xfrm>
        </p:grpSpPr>
        <p:sp>
          <p:nvSpPr>
            <p:cNvPr id="12" name="Freeform 12"/>
            <p:cNvSpPr/>
            <p:nvPr/>
          </p:nvSpPr>
          <p:spPr>
            <a:xfrm>
              <a:off x="0" y="0"/>
              <a:ext cx="182880" cy="13716000"/>
            </a:xfrm>
            <a:custGeom>
              <a:avLst/>
              <a:gdLst/>
              <a:ahLst/>
              <a:cxnLst/>
              <a:rect l="l" t="t" r="r" b="b"/>
              <a:pathLst>
                <a:path w="182880" h="13716000">
                  <a:moveTo>
                    <a:pt x="0" y="30480"/>
                  </a:moveTo>
                  <a:cubicBezTo>
                    <a:pt x="0" y="13589"/>
                    <a:pt x="13589" y="0"/>
                    <a:pt x="30480" y="0"/>
                  </a:cubicBezTo>
                  <a:lnTo>
                    <a:pt x="152400" y="0"/>
                  </a:lnTo>
                  <a:cubicBezTo>
                    <a:pt x="169291" y="0"/>
                    <a:pt x="182880" y="13589"/>
                    <a:pt x="182880" y="30480"/>
                  </a:cubicBezTo>
                  <a:lnTo>
                    <a:pt x="182880" y="13685520"/>
                  </a:lnTo>
                  <a:cubicBezTo>
                    <a:pt x="182880" y="13702410"/>
                    <a:pt x="169291" y="13716000"/>
                    <a:pt x="152400" y="13716000"/>
                  </a:cubicBezTo>
                  <a:lnTo>
                    <a:pt x="30480" y="13716000"/>
                  </a:lnTo>
                  <a:cubicBezTo>
                    <a:pt x="13589" y="13716000"/>
                    <a:pt x="0" y="13702410"/>
                    <a:pt x="0" y="13685520"/>
                  </a:cubicBezTo>
                  <a:close/>
                </a:path>
              </a:pathLst>
            </a:custGeom>
            <a:solidFill>
              <a:srgbClr val="BEA1F6"/>
            </a:solidFill>
          </p:spPr>
          <p:txBody>
            <a:bodyPr/>
            <a:lstStyle/>
            <a:p>
              <a:endParaRPr lang="en-US" sz="1200"/>
            </a:p>
          </p:txBody>
        </p:sp>
      </p:grpSp>
      <p:grpSp>
        <p:nvGrpSpPr>
          <p:cNvPr id="13" name="Group 13"/>
          <p:cNvGrpSpPr/>
          <p:nvPr/>
        </p:nvGrpSpPr>
        <p:grpSpPr>
          <a:xfrm>
            <a:off x="150373" y="891"/>
            <a:ext cx="91416" cy="6856214"/>
            <a:chOff x="0" y="0"/>
            <a:chExt cx="182880" cy="13716000"/>
          </a:xfrm>
        </p:grpSpPr>
        <p:sp>
          <p:nvSpPr>
            <p:cNvPr id="14" name="Freeform 14"/>
            <p:cNvSpPr/>
            <p:nvPr/>
          </p:nvSpPr>
          <p:spPr>
            <a:xfrm>
              <a:off x="0" y="0"/>
              <a:ext cx="182880" cy="13716000"/>
            </a:xfrm>
            <a:custGeom>
              <a:avLst/>
              <a:gdLst/>
              <a:ahLst/>
              <a:cxnLst/>
              <a:rect l="l" t="t" r="r" b="b"/>
              <a:pathLst>
                <a:path w="182880" h="13716000">
                  <a:moveTo>
                    <a:pt x="0" y="30480"/>
                  </a:moveTo>
                  <a:cubicBezTo>
                    <a:pt x="0" y="13589"/>
                    <a:pt x="13589" y="0"/>
                    <a:pt x="30480" y="0"/>
                  </a:cubicBezTo>
                  <a:lnTo>
                    <a:pt x="152400" y="0"/>
                  </a:lnTo>
                  <a:cubicBezTo>
                    <a:pt x="169291" y="0"/>
                    <a:pt x="182880" y="13589"/>
                    <a:pt x="182880" y="30480"/>
                  </a:cubicBezTo>
                  <a:lnTo>
                    <a:pt x="182880" y="13685520"/>
                  </a:lnTo>
                  <a:cubicBezTo>
                    <a:pt x="182880" y="13702410"/>
                    <a:pt x="169291" y="13716000"/>
                    <a:pt x="152400" y="13716000"/>
                  </a:cubicBezTo>
                  <a:lnTo>
                    <a:pt x="30480" y="13716000"/>
                  </a:lnTo>
                  <a:cubicBezTo>
                    <a:pt x="13589" y="13716000"/>
                    <a:pt x="0" y="13702410"/>
                    <a:pt x="0" y="13685520"/>
                  </a:cubicBezTo>
                  <a:close/>
                </a:path>
              </a:pathLst>
            </a:custGeom>
            <a:solidFill>
              <a:srgbClr val="EFD593"/>
            </a:solidFill>
          </p:spPr>
          <p:txBody>
            <a:bodyPr/>
            <a:lstStyle/>
            <a:p>
              <a:endParaRPr lang="en-US" sz="1200"/>
            </a:p>
          </p:txBody>
        </p:sp>
      </p:grpSp>
      <p:sp>
        <p:nvSpPr>
          <p:cNvPr id="15" name="Freeform 15"/>
          <p:cNvSpPr/>
          <p:nvPr/>
        </p:nvSpPr>
        <p:spPr>
          <a:xfrm>
            <a:off x="7421532" y="2228726"/>
            <a:ext cx="2794821" cy="2794821"/>
          </a:xfrm>
          <a:custGeom>
            <a:avLst/>
            <a:gdLst/>
            <a:ahLst/>
            <a:cxnLst/>
            <a:rect l="l" t="t" r="r" b="b"/>
            <a:pathLst>
              <a:path w="4193324" h="4193324">
                <a:moveTo>
                  <a:pt x="0" y="0"/>
                </a:moveTo>
                <a:lnTo>
                  <a:pt x="4193323" y="0"/>
                </a:lnTo>
                <a:lnTo>
                  <a:pt x="4193323" y="4193324"/>
                </a:lnTo>
                <a:lnTo>
                  <a:pt x="0" y="4193324"/>
                </a:lnTo>
                <a:lnTo>
                  <a:pt x="0" y="0"/>
                </a:lnTo>
                <a:close/>
              </a:path>
            </a:pathLst>
          </a:custGeom>
          <a:blipFill>
            <a:blip r:embed="rId5"/>
            <a:stretch>
              <a:fillRect l="-25046" r="-25046"/>
            </a:stretch>
          </a:blipFill>
        </p:spPr>
        <p:txBody>
          <a:bodyPr/>
          <a:lstStyle/>
          <a:p>
            <a:endParaRPr lang="en-US" sz="1200"/>
          </a:p>
        </p:txBody>
      </p:sp>
      <p:sp>
        <p:nvSpPr>
          <p:cNvPr id="16" name="Freeform 16"/>
          <p:cNvSpPr/>
          <p:nvPr/>
        </p:nvSpPr>
        <p:spPr>
          <a:xfrm>
            <a:off x="9164372" y="3628987"/>
            <a:ext cx="2602854" cy="2602854"/>
          </a:xfrm>
          <a:custGeom>
            <a:avLst/>
            <a:gdLst/>
            <a:ahLst/>
            <a:cxnLst/>
            <a:rect l="l" t="t" r="r" b="b"/>
            <a:pathLst>
              <a:path w="3905298" h="3905298">
                <a:moveTo>
                  <a:pt x="0" y="0"/>
                </a:moveTo>
                <a:lnTo>
                  <a:pt x="3905298" y="0"/>
                </a:lnTo>
                <a:lnTo>
                  <a:pt x="3905298" y="3905298"/>
                </a:lnTo>
                <a:lnTo>
                  <a:pt x="0" y="3905298"/>
                </a:lnTo>
                <a:lnTo>
                  <a:pt x="0" y="0"/>
                </a:lnTo>
                <a:close/>
              </a:path>
            </a:pathLst>
          </a:custGeom>
          <a:blipFill>
            <a:blip r:embed="rId6"/>
            <a:stretch>
              <a:fillRect l="-48480" r="-3417"/>
            </a:stretch>
          </a:blipFill>
        </p:spPr>
        <p:txBody>
          <a:bodyPr/>
          <a:lstStyle/>
          <a:p>
            <a:endParaRPr lang="en-US" sz="1200"/>
          </a:p>
        </p:txBody>
      </p:sp>
      <p:sp>
        <p:nvSpPr>
          <p:cNvPr id="17" name="TextBox 17"/>
          <p:cNvSpPr txBox="1"/>
          <p:nvPr/>
        </p:nvSpPr>
        <p:spPr>
          <a:xfrm>
            <a:off x="7091446" y="6545409"/>
            <a:ext cx="4755800" cy="153848"/>
          </a:xfrm>
          <a:prstGeom prst="rect">
            <a:avLst/>
          </a:prstGeom>
        </p:spPr>
        <p:txBody>
          <a:bodyPr lIns="0" tIns="0" rIns="0" bIns="0" rtlCol="0" anchor="t">
            <a:spAutoFit/>
          </a:bodyPr>
          <a:lstStyle/>
          <a:p>
            <a:pPr algn="r">
              <a:lnSpc>
                <a:spcPts val="1200"/>
              </a:lnSpc>
            </a:pPr>
            <a:r>
              <a:rPr lang="en-US" sz="1000">
                <a:solidFill>
                  <a:srgbClr val="6E7073"/>
                </a:solidFill>
                <a:latin typeface="Open Sans"/>
              </a:rPr>
              <a:t>© Project RAISE</a:t>
            </a:r>
          </a:p>
        </p:txBody>
      </p:sp>
      <p:sp>
        <p:nvSpPr>
          <p:cNvPr id="18" name="Freeform 18"/>
          <p:cNvSpPr/>
          <p:nvPr/>
        </p:nvSpPr>
        <p:spPr>
          <a:xfrm>
            <a:off x="1115926" y="2401"/>
            <a:ext cx="2567453" cy="2336192"/>
          </a:xfrm>
          <a:custGeom>
            <a:avLst/>
            <a:gdLst/>
            <a:ahLst/>
            <a:cxnLst/>
            <a:rect l="l" t="t" r="r" b="b"/>
            <a:pathLst>
              <a:path w="4648200" h="4648200">
                <a:moveTo>
                  <a:pt x="0" y="0"/>
                </a:moveTo>
                <a:lnTo>
                  <a:pt x="4648200" y="0"/>
                </a:lnTo>
                <a:lnTo>
                  <a:pt x="4648200" y="4648200"/>
                </a:lnTo>
                <a:lnTo>
                  <a:pt x="0" y="4648200"/>
                </a:lnTo>
                <a:lnTo>
                  <a:pt x="0" y="0"/>
                </a:lnTo>
                <a:close/>
              </a:path>
            </a:pathLst>
          </a:custGeom>
          <a:blipFill>
            <a:blip r:embed="rId7"/>
            <a:stretch>
              <a:fillRect/>
            </a:stretch>
          </a:blipFill>
        </p:spPr>
        <p:txBody>
          <a:bodyPr/>
          <a:lstStyle/>
          <a:p>
            <a:endParaRPr lang="en-US" sz="1200"/>
          </a:p>
        </p:txBody>
      </p:sp>
      <p:sp>
        <p:nvSpPr>
          <p:cNvPr id="19" name="TextBox 19"/>
          <p:cNvSpPr txBox="1"/>
          <p:nvPr/>
        </p:nvSpPr>
        <p:spPr>
          <a:xfrm>
            <a:off x="1036037" y="2156818"/>
            <a:ext cx="6387356" cy="4051336"/>
          </a:xfrm>
          <a:prstGeom prst="rect">
            <a:avLst/>
          </a:prstGeom>
        </p:spPr>
        <p:txBody>
          <a:bodyPr wrap="square" lIns="0" tIns="0" rIns="0" bIns="0" rtlCol="0" anchor="t">
            <a:spAutoFit/>
          </a:bodyPr>
          <a:lstStyle/>
          <a:p>
            <a:pPr>
              <a:lnSpc>
                <a:spcPts val="4319"/>
              </a:lnSpc>
            </a:pPr>
            <a:r>
              <a:rPr lang="en-US" sz="3199" b="1">
                <a:solidFill>
                  <a:srgbClr val="2E0A6F"/>
                </a:solidFill>
                <a:latin typeface="Georgia"/>
              </a:rPr>
              <a:t>Project RAISE </a:t>
            </a:r>
            <a:endParaRPr lang="en-US" sz="1799"/>
          </a:p>
          <a:p>
            <a:pPr>
              <a:lnSpc>
                <a:spcPts val="4319"/>
              </a:lnSpc>
            </a:pPr>
            <a:r>
              <a:rPr lang="en-US" sz="3199" b="1">
                <a:solidFill>
                  <a:srgbClr val="2E0A6F"/>
                </a:solidFill>
                <a:latin typeface="Georgia"/>
              </a:rPr>
              <a:t>(Rural Access to Interventions in School Environments)</a:t>
            </a:r>
            <a:endParaRPr lang="en-US" sz="1799"/>
          </a:p>
          <a:p>
            <a:pPr>
              <a:lnSpc>
                <a:spcPts val="4319"/>
              </a:lnSpc>
            </a:pPr>
            <a:r>
              <a:rPr lang="en-US" sz="2799">
                <a:solidFill>
                  <a:srgbClr val="2E0A6F"/>
                </a:solidFill>
                <a:latin typeface="Georgia"/>
                <a:ea typeface="+mn-lt"/>
                <a:cs typeface="+mn-lt"/>
              </a:rPr>
              <a:t>$25,000 in 2025 and Other Initiatives </a:t>
            </a:r>
            <a:endParaRPr lang="en-US" sz="2799">
              <a:latin typeface="Georgia"/>
            </a:endParaRPr>
          </a:p>
          <a:p>
            <a:endParaRPr lang="en-US" sz="2399">
              <a:solidFill>
                <a:srgbClr val="2E0A6F"/>
              </a:solidFill>
              <a:latin typeface="Open Sans"/>
              <a:ea typeface="Open Sans"/>
              <a:cs typeface="Open Sans"/>
            </a:endParaRPr>
          </a:p>
          <a:p>
            <a:endParaRPr lang="en-US" sz="2399">
              <a:solidFill>
                <a:srgbClr val="2E0A6F"/>
              </a:solidFill>
              <a:latin typeface="Open Sans"/>
              <a:ea typeface="Open Sans"/>
              <a:cs typeface="Open Sans"/>
            </a:endParaRPr>
          </a:p>
          <a:p>
            <a:endParaRPr lang="en-US" sz="2399">
              <a:solidFill>
                <a:srgbClr val="2E0A6F"/>
              </a:solidFill>
              <a:latin typeface="Open Sans"/>
              <a:ea typeface="Open Sans"/>
              <a:cs typeface="Open Sans"/>
            </a:endParaRPr>
          </a:p>
          <a:p>
            <a:r>
              <a:rPr lang="en-US" sz="2399">
                <a:solidFill>
                  <a:srgbClr val="2E0A6F"/>
                </a:solidFill>
                <a:latin typeface="Open Sans"/>
                <a:ea typeface="Open Sans"/>
                <a:cs typeface="Open Sans"/>
              </a:rPr>
              <a:t>Sheri Smith, TDOE, School Counselor Consultant, Project RAISE</a:t>
            </a:r>
            <a:endParaRPr lang="en-US" sz="1799"/>
          </a:p>
        </p:txBody>
      </p:sp>
      <p:sp>
        <p:nvSpPr>
          <p:cNvPr id="21" name="TextBox 20">
            <a:extLst>
              <a:ext uri="{FF2B5EF4-FFF2-40B4-BE49-F238E27FC236}">
                <a16:creationId xmlns:a16="http://schemas.microsoft.com/office/drawing/2014/main" id="{507057E5-2487-B56B-DCC8-5FCEEE98B9D3}"/>
              </a:ext>
            </a:extLst>
          </p:cNvPr>
          <p:cNvSpPr txBox="1"/>
          <p:nvPr/>
        </p:nvSpPr>
        <p:spPr>
          <a:xfrm>
            <a:off x="3816009" y="497861"/>
            <a:ext cx="4108866" cy="369108"/>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l"/>
            <a:endParaRPr lang="en-US" sz="1799"/>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2CAD4-937E-56AB-2B9D-7FB146676FD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7F49836-7DC6-EE92-CBF7-DC82805D9097}"/>
              </a:ext>
            </a:extLst>
          </p:cNvPr>
          <p:cNvSpPr txBox="1"/>
          <p:nvPr/>
        </p:nvSpPr>
        <p:spPr>
          <a:xfrm>
            <a:off x="7091446" y="6545409"/>
            <a:ext cx="4757119" cy="153848"/>
          </a:xfrm>
          <a:prstGeom prst="rect">
            <a:avLst/>
          </a:prstGeom>
        </p:spPr>
        <p:txBody>
          <a:bodyPr lIns="0" tIns="0" rIns="0" bIns="0" rtlCol="0" anchor="t">
            <a:spAutoFit/>
          </a:bodyPr>
          <a:lstStyle/>
          <a:p>
            <a:pPr algn="r">
              <a:lnSpc>
                <a:spcPts val="1200"/>
              </a:lnSpc>
            </a:pPr>
            <a:r>
              <a:rPr lang="en-US" sz="1000">
                <a:solidFill>
                  <a:srgbClr val="6E7073"/>
                </a:solidFill>
                <a:latin typeface="Open Sans"/>
              </a:rPr>
              <a:t>© Project RAISE</a:t>
            </a:r>
          </a:p>
        </p:txBody>
      </p:sp>
      <p:sp>
        <p:nvSpPr>
          <p:cNvPr id="3" name="Freeform 3">
            <a:extLst>
              <a:ext uri="{FF2B5EF4-FFF2-40B4-BE49-F238E27FC236}">
                <a16:creationId xmlns:a16="http://schemas.microsoft.com/office/drawing/2014/main" id="{C5624888-A184-B330-51BA-C4C7A002CFFF}"/>
              </a:ext>
            </a:extLst>
          </p:cNvPr>
          <p:cNvSpPr/>
          <p:nvPr/>
        </p:nvSpPr>
        <p:spPr>
          <a:xfrm>
            <a:off x="10442582" y="4877928"/>
            <a:ext cx="1466916" cy="1537969"/>
          </a:xfrm>
          <a:custGeom>
            <a:avLst/>
            <a:gdLst/>
            <a:ahLst/>
            <a:cxnLst/>
            <a:rect l="l" t="t" r="r" b="b"/>
            <a:pathLst>
              <a:path w="2200947" h="2307555">
                <a:moveTo>
                  <a:pt x="0" y="0"/>
                </a:moveTo>
                <a:lnTo>
                  <a:pt x="2200948" y="0"/>
                </a:lnTo>
                <a:lnTo>
                  <a:pt x="2200948" y="2307555"/>
                </a:lnTo>
                <a:lnTo>
                  <a:pt x="0" y="2307555"/>
                </a:lnTo>
                <a:lnTo>
                  <a:pt x="0" y="0"/>
                </a:lnTo>
                <a:close/>
              </a:path>
            </a:pathLst>
          </a:custGeom>
          <a:blipFill>
            <a:blip r:embed="rId3"/>
            <a:stretch>
              <a:fillRect/>
            </a:stretch>
          </a:blipFill>
        </p:spPr>
        <p:txBody>
          <a:bodyPr/>
          <a:lstStyle/>
          <a:p>
            <a:endParaRPr lang="en-US" sz="1200"/>
          </a:p>
        </p:txBody>
      </p:sp>
      <p:grpSp>
        <p:nvGrpSpPr>
          <p:cNvPr id="4" name="Group 4">
            <a:extLst>
              <a:ext uri="{FF2B5EF4-FFF2-40B4-BE49-F238E27FC236}">
                <a16:creationId xmlns:a16="http://schemas.microsoft.com/office/drawing/2014/main" id="{A5624BD0-8757-2A68-72F9-4957B28B7299}"/>
              </a:ext>
            </a:extLst>
          </p:cNvPr>
          <p:cNvGrpSpPr/>
          <p:nvPr/>
        </p:nvGrpSpPr>
        <p:grpSpPr>
          <a:xfrm>
            <a:off x="-1" y="893"/>
            <a:ext cx="12188825" cy="1098940"/>
            <a:chOff x="0" y="0"/>
            <a:chExt cx="24384000" cy="2198452"/>
          </a:xfrm>
        </p:grpSpPr>
        <p:sp>
          <p:nvSpPr>
            <p:cNvPr id="5" name="Freeform 5">
              <a:extLst>
                <a:ext uri="{FF2B5EF4-FFF2-40B4-BE49-F238E27FC236}">
                  <a16:creationId xmlns:a16="http://schemas.microsoft.com/office/drawing/2014/main" id="{5F1ADFD4-60CC-91F9-F2C8-3A1E3431E387}"/>
                </a:ext>
              </a:extLst>
            </p:cNvPr>
            <p:cNvSpPr/>
            <p:nvPr/>
          </p:nvSpPr>
          <p:spPr>
            <a:xfrm>
              <a:off x="0" y="0"/>
              <a:ext cx="24384000" cy="2198497"/>
            </a:xfrm>
            <a:custGeom>
              <a:avLst/>
              <a:gdLst/>
              <a:ahLst/>
              <a:cxnLst/>
              <a:rect l="l" t="t" r="r" b="b"/>
              <a:pathLst>
                <a:path w="24384000" h="2198497">
                  <a:moveTo>
                    <a:pt x="0" y="0"/>
                  </a:moveTo>
                  <a:lnTo>
                    <a:pt x="24384000" y="0"/>
                  </a:lnTo>
                  <a:lnTo>
                    <a:pt x="24384000" y="2198497"/>
                  </a:lnTo>
                  <a:lnTo>
                    <a:pt x="0" y="2198497"/>
                  </a:lnTo>
                  <a:close/>
                </a:path>
              </a:pathLst>
            </a:custGeom>
            <a:solidFill>
              <a:srgbClr val="2E0A6F"/>
            </a:solidFill>
          </p:spPr>
          <p:txBody>
            <a:bodyPr/>
            <a:lstStyle/>
            <a:p>
              <a:endParaRPr lang="en-US" sz="1200"/>
            </a:p>
          </p:txBody>
        </p:sp>
      </p:grpSp>
      <p:sp>
        <p:nvSpPr>
          <p:cNvPr id="6" name="TextBox 6">
            <a:extLst>
              <a:ext uri="{FF2B5EF4-FFF2-40B4-BE49-F238E27FC236}">
                <a16:creationId xmlns:a16="http://schemas.microsoft.com/office/drawing/2014/main" id="{3F98CC33-EBC8-0877-3B7D-7FA9CFD84F85}"/>
              </a:ext>
            </a:extLst>
          </p:cNvPr>
          <p:cNvSpPr txBox="1"/>
          <p:nvPr/>
        </p:nvSpPr>
        <p:spPr>
          <a:xfrm>
            <a:off x="348323" y="273695"/>
            <a:ext cx="11532257" cy="1102579"/>
          </a:xfrm>
          <a:prstGeom prst="rect">
            <a:avLst/>
          </a:prstGeom>
        </p:spPr>
        <p:txBody>
          <a:bodyPr wrap="square" lIns="0" tIns="0" rIns="0" bIns="0" rtlCol="0" anchor="t">
            <a:spAutoFit/>
          </a:bodyPr>
          <a:lstStyle/>
          <a:p>
            <a:pPr>
              <a:lnSpc>
                <a:spcPts val="4319"/>
              </a:lnSpc>
            </a:pPr>
            <a:r>
              <a:rPr lang="en-US" sz="3599" b="1">
                <a:solidFill>
                  <a:srgbClr val="FDFEFE"/>
                </a:solidFill>
                <a:latin typeface="Georgia"/>
              </a:rPr>
              <a:t>Project RAISE Rural School Districts</a:t>
            </a:r>
          </a:p>
          <a:p>
            <a:pPr>
              <a:lnSpc>
                <a:spcPts val="4319"/>
              </a:lnSpc>
            </a:pPr>
            <a:r>
              <a:rPr lang="en-US" sz="3599">
                <a:solidFill>
                  <a:srgbClr val="FDFEFE"/>
                </a:solidFill>
                <a:latin typeface="PT Serif Bold"/>
              </a:rPr>
              <a:t>	</a:t>
            </a:r>
          </a:p>
        </p:txBody>
      </p:sp>
      <p:sp>
        <p:nvSpPr>
          <p:cNvPr id="9" name="TextBox 8">
            <a:extLst>
              <a:ext uri="{FF2B5EF4-FFF2-40B4-BE49-F238E27FC236}">
                <a16:creationId xmlns:a16="http://schemas.microsoft.com/office/drawing/2014/main" id="{698FBF40-F878-1FAA-7FC2-88605724E6F8}"/>
              </a:ext>
            </a:extLst>
          </p:cNvPr>
          <p:cNvSpPr txBox="1"/>
          <p:nvPr/>
        </p:nvSpPr>
        <p:spPr>
          <a:xfrm>
            <a:off x="226693" y="2513488"/>
            <a:ext cx="10956254" cy="4579933"/>
          </a:xfrm>
          <a:prstGeom prst="rect">
            <a:avLst/>
          </a:prstGeom>
        </p:spPr>
        <p:txBody>
          <a:bodyPr wrap="square" lIns="0" tIns="0" rIns="0" bIns="0" rtlCol="0" anchor="t">
            <a:spAutoFit/>
          </a:bodyPr>
          <a:lstStyle/>
          <a:p>
            <a:pPr marL="342797" indent="-342797">
              <a:lnSpc>
                <a:spcPts val="3558"/>
              </a:lnSpc>
              <a:buFont typeface="Wingdings"/>
              <a:buChar char="§"/>
            </a:pPr>
            <a:r>
              <a:rPr lang="en-US" sz="2399">
                <a:latin typeface="Open Sans"/>
                <a:ea typeface="Open Sans"/>
                <a:cs typeface="Arial"/>
              </a:rPr>
              <a:t>The project began in 2023 with 40 school districts.</a:t>
            </a:r>
            <a:endParaRPr lang="en-US" sz="2399">
              <a:latin typeface="Arial" panose="020B0604020202020204" pitchFamily="34" charset="0"/>
              <a:ea typeface="Open Sans"/>
              <a:cs typeface="Arial" panose="020B0604020202020204" pitchFamily="34" charset="0"/>
            </a:endParaRPr>
          </a:p>
          <a:p>
            <a:pPr marL="342797" indent="-342797">
              <a:lnSpc>
                <a:spcPts val="3558"/>
              </a:lnSpc>
              <a:buFont typeface="Wingdings"/>
              <a:buChar char="§"/>
            </a:pPr>
            <a:r>
              <a:rPr lang="en-US" sz="2399">
                <a:latin typeface="Open Sans"/>
                <a:ea typeface="Open Sans"/>
                <a:cs typeface="Arial"/>
              </a:rPr>
              <a:t>Project RAISE is currently working with 58 of the 93 rural school districts. </a:t>
            </a:r>
            <a:endParaRPr lang="en-US" sz="2399">
              <a:latin typeface="Arial" panose="020B0604020202020204" pitchFamily="34" charset="0"/>
              <a:ea typeface="Open Sans"/>
              <a:cs typeface="Arial" panose="020B0604020202020204" pitchFamily="34" charset="0"/>
            </a:endParaRPr>
          </a:p>
          <a:p>
            <a:pPr marL="342797" indent="-342797">
              <a:lnSpc>
                <a:spcPts val="3558"/>
              </a:lnSpc>
              <a:buFont typeface="Wingdings"/>
              <a:buChar char="§"/>
            </a:pPr>
            <a:r>
              <a:rPr lang="en-US" sz="2399">
                <a:latin typeface="Open Sans"/>
                <a:ea typeface="Open Sans"/>
                <a:cs typeface="Arial"/>
              </a:rPr>
              <a:t>Project RAISE school districts are located across the state in east, middle, and west Tennessee.</a:t>
            </a:r>
            <a:endParaRPr lang="en-US" sz="2399">
              <a:solidFill>
                <a:srgbClr val="000000"/>
              </a:solidFill>
              <a:latin typeface="Arial" panose="020B0604020202020204" pitchFamily="34" charset="0"/>
              <a:ea typeface="Open Sans"/>
              <a:cs typeface="Arial" panose="020B0604020202020204" pitchFamily="34" charset="0"/>
            </a:endParaRPr>
          </a:p>
          <a:p>
            <a:pPr marL="342797" indent="-342797">
              <a:lnSpc>
                <a:spcPts val="3558"/>
              </a:lnSpc>
              <a:buFont typeface="Wingdings"/>
              <a:buChar char="§"/>
            </a:pPr>
            <a:r>
              <a:rPr lang="en-US" sz="2399">
                <a:solidFill>
                  <a:srgbClr val="000000"/>
                </a:solidFill>
                <a:latin typeface="Open Sans"/>
                <a:ea typeface="Open Sans"/>
                <a:cs typeface="Arial"/>
              </a:rPr>
              <a:t>Stipend payments: </a:t>
            </a:r>
            <a:endParaRPr lang="en-US" sz="2399">
              <a:solidFill>
                <a:srgbClr val="000000"/>
              </a:solidFill>
              <a:latin typeface="Arial" panose="020B0604020202020204" pitchFamily="34" charset="0"/>
              <a:ea typeface="Open Sans"/>
              <a:cs typeface="Arial" panose="020B0604020202020204" pitchFamily="34" charset="0"/>
            </a:endParaRPr>
          </a:p>
          <a:p>
            <a:pPr marL="799860" lvl="1" indent="-342797">
              <a:buFont typeface="Wingdings"/>
              <a:buChar char="q"/>
            </a:pPr>
            <a:r>
              <a:rPr lang="en-US" sz="2399">
                <a:solidFill>
                  <a:srgbClr val="000000"/>
                </a:solidFill>
                <a:latin typeface="Open Sans"/>
                <a:ea typeface="Open Sans"/>
                <a:cs typeface="Arial"/>
              </a:rPr>
              <a:t>School Counseling interns = $20,000</a:t>
            </a:r>
            <a:endParaRPr lang="en-US" sz="2399">
              <a:latin typeface="Open Sans"/>
              <a:ea typeface="Open Sans"/>
              <a:cs typeface="Arial"/>
            </a:endParaRPr>
          </a:p>
          <a:p>
            <a:pPr marL="799860" lvl="1" indent="-342797">
              <a:buFont typeface="Wingdings"/>
              <a:buChar char="q"/>
            </a:pPr>
            <a:r>
              <a:rPr lang="en-US" sz="2399">
                <a:solidFill>
                  <a:srgbClr val="000000"/>
                </a:solidFill>
                <a:latin typeface="Open Sans"/>
                <a:ea typeface="Open Sans"/>
                <a:cs typeface="Arial"/>
              </a:rPr>
              <a:t>School Psychology interns = $60,000</a:t>
            </a:r>
            <a:endParaRPr lang="en-US" sz="2399">
              <a:latin typeface="Open Sans"/>
              <a:ea typeface="Open Sans"/>
              <a:cs typeface="Arial"/>
            </a:endParaRPr>
          </a:p>
          <a:p>
            <a:pPr marL="799860" lvl="1" indent="-342797">
              <a:buFont typeface="Wingdings"/>
              <a:buChar char="q"/>
            </a:pPr>
            <a:r>
              <a:rPr lang="en-US" sz="2399">
                <a:solidFill>
                  <a:srgbClr val="000000"/>
                </a:solidFill>
                <a:latin typeface="Open Sans"/>
                <a:ea typeface="Open Sans"/>
                <a:cs typeface="Arial"/>
              </a:rPr>
              <a:t>School Social Work (BSW) interns = $15,000 </a:t>
            </a:r>
            <a:endParaRPr lang="en-US" sz="2399">
              <a:latin typeface="Open Sans"/>
              <a:ea typeface="Open Sans"/>
              <a:cs typeface="Arial"/>
            </a:endParaRPr>
          </a:p>
          <a:p>
            <a:pPr marL="799860" lvl="1" indent="-342797">
              <a:buFont typeface="Wingdings"/>
              <a:buChar char="q"/>
            </a:pPr>
            <a:r>
              <a:rPr lang="en-US" sz="2399">
                <a:solidFill>
                  <a:srgbClr val="000000"/>
                </a:solidFill>
                <a:latin typeface="Open Sans"/>
                <a:ea typeface="Open Sans"/>
                <a:cs typeface="Arial"/>
              </a:rPr>
              <a:t>School Social Work (MSSW) interns = $20,000</a:t>
            </a:r>
            <a:endParaRPr lang="en-US" sz="2399">
              <a:latin typeface="Open Sans"/>
              <a:ea typeface="Open Sans"/>
              <a:cs typeface="Arial"/>
            </a:endParaRPr>
          </a:p>
          <a:p>
            <a:pPr marL="799860" lvl="1" indent="-342797">
              <a:buFont typeface="Wingdings"/>
              <a:buChar char="q"/>
            </a:pPr>
            <a:r>
              <a:rPr lang="en-US" sz="2399">
                <a:solidFill>
                  <a:srgbClr val="000000"/>
                </a:solidFill>
                <a:latin typeface="Open Sans"/>
                <a:ea typeface="Open Sans"/>
                <a:cs typeface="Arial"/>
              </a:rPr>
              <a:t>Field-based/site supervisors = $1,500/semester</a:t>
            </a:r>
            <a:endParaRPr lang="en-US" sz="2399">
              <a:latin typeface="Open Sans"/>
              <a:ea typeface="Open Sans"/>
              <a:cs typeface="Arial"/>
            </a:endParaRPr>
          </a:p>
          <a:p>
            <a:pPr>
              <a:lnSpc>
                <a:spcPts val="3558"/>
              </a:lnSpc>
            </a:pPr>
            <a:endParaRPr lang="en-US" sz="2736">
              <a:solidFill>
                <a:srgbClr val="FDFEFE"/>
              </a:solidFill>
              <a:latin typeface="Arial" panose="020B0604020202020204" pitchFamily="34" charset="0"/>
              <a:ea typeface="Open Sans"/>
              <a:cs typeface="Arial" panose="020B0604020202020204" pitchFamily="34" charset="0"/>
            </a:endParaRPr>
          </a:p>
        </p:txBody>
      </p:sp>
      <p:pic>
        <p:nvPicPr>
          <p:cNvPr id="7" name="Graphic 6" descr="A map of the state of Tennessee showing the Project RAISE districts">
            <a:extLst>
              <a:ext uri="{FF2B5EF4-FFF2-40B4-BE49-F238E27FC236}">
                <a16:creationId xmlns:a16="http://schemas.microsoft.com/office/drawing/2014/main" id="{B1245D57-D73C-DF05-106E-2EE3669FB6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24909" y="1106186"/>
            <a:ext cx="8060132" cy="1407972"/>
          </a:xfrm>
          <a:prstGeom prst="rect">
            <a:avLst/>
          </a:prstGeom>
        </p:spPr>
      </p:pic>
    </p:spTree>
    <p:extLst>
      <p:ext uri="{BB962C8B-B14F-4D97-AF65-F5344CB8AC3E}">
        <p14:creationId xmlns:p14="http://schemas.microsoft.com/office/powerpoint/2010/main" val="2964610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FCC5B-DDBC-FD42-7F7E-12CE094A48F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A27D147-775E-AC02-1688-C133E990DCF4}"/>
              </a:ext>
            </a:extLst>
          </p:cNvPr>
          <p:cNvSpPr txBox="1"/>
          <p:nvPr/>
        </p:nvSpPr>
        <p:spPr>
          <a:xfrm>
            <a:off x="7091446" y="6545409"/>
            <a:ext cx="4757119" cy="153848"/>
          </a:xfrm>
          <a:prstGeom prst="rect">
            <a:avLst/>
          </a:prstGeom>
        </p:spPr>
        <p:txBody>
          <a:bodyPr lIns="0" tIns="0" rIns="0" bIns="0" rtlCol="0" anchor="t">
            <a:spAutoFit/>
          </a:bodyPr>
          <a:lstStyle/>
          <a:p>
            <a:pPr algn="r">
              <a:lnSpc>
                <a:spcPts val="1200"/>
              </a:lnSpc>
            </a:pPr>
            <a:r>
              <a:rPr lang="en-US" sz="1000">
                <a:solidFill>
                  <a:srgbClr val="6E7073"/>
                </a:solidFill>
                <a:latin typeface="Open Sans"/>
              </a:rPr>
              <a:t>© Project RAISE</a:t>
            </a:r>
          </a:p>
        </p:txBody>
      </p:sp>
      <p:sp>
        <p:nvSpPr>
          <p:cNvPr id="3" name="Freeform 3">
            <a:extLst>
              <a:ext uri="{FF2B5EF4-FFF2-40B4-BE49-F238E27FC236}">
                <a16:creationId xmlns:a16="http://schemas.microsoft.com/office/drawing/2014/main" id="{0DA1E3EC-E924-13FD-15E3-E21F3E5C1670}"/>
              </a:ext>
            </a:extLst>
          </p:cNvPr>
          <p:cNvSpPr/>
          <p:nvPr/>
        </p:nvSpPr>
        <p:spPr>
          <a:xfrm>
            <a:off x="10442582" y="4877928"/>
            <a:ext cx="1466916" cy="1537969"/>
          </a:xfrm>
          <a:custGeom>
            <a:avLst/>
            <a:gdLst/>
            <a:ahLst/>
            <a:cxnLst/>
            <a:rect l="l" t="t" r="r" b="b"/>
            <a:pathLst>
              <a:path w="2200947" h="2307555">
                <a:moveTo>
                  <a:pt x="0" y="0"/>
                </a:moveTo>
                <a:lnTo>
                  <a:pt x="2200948" y="0"/>
                </a:lnTo>
                <a:lnTo>
                  <a:pt x="2200948" y="2307555"/>
                </a:lnTo>
                <a:lnTo>
                  <a:pt x="0" y="2307555"/>
                </a:lnTo>
                <a:lnTo>
                  <a:pt x="0" y="0"/>
                </a:lnTo>
                <a:close/>
              </a:path>
            </a:pathLst>
          </a:custGeom>
          <a:blipFill>
            <a:blip r:embed="rId3"/>
            <a:stretch>
              <a:fillRect/>
            </a:stretch>
          </a:blipFill>
        </p:spPr>
        <p:txBody>
          <a:bodyPr/>
          <a:lstStyle/>
          <a:p>
            <a:endParaRPr lang="en-US" sz="1200"/>
          </a:p>
        </p:txBody>
      </p:sp>
      <p:grpSp>
        <p:nvGrpSpPr>
          <p:cNvPr id="4" name="Group 4">
            <a:extLst>
              <a:ext uri="{FF2B5EF4-FFF2-40B4-BE49-F238E27FC236}">
                <a16:creationId xmlns:a16="http://schemas.microsoft.com/office/drawing/2014/main" id="{103F13A2-60F3-0977-03AD-BA298226E674}"/>
              </a:ext>
            </a:extLst>
          </p:cNvPr>
          <p:cNvGrpSpPr/>
          <p:nvPr/>
        </p:nvGrpSpPr>
        <p:grpSpPr>
          <a:xfrm>
            <a:off x="-1" y="893"/>
            <a:ext cx="12188825" cy="1098940"/>
            <a:chOff x="0" y="0"/>
            <a:chExt cx="24384000" cy="2198452"/>
          </a:xfrm>
        </p:grpSpPr>
        <p:sp>
          <p:nvSpPr>
            <p:cNvPr id="5" name="Freeform 5">
              <a:extLst>
                <a:ext uri="{FF2B5EF4-FFF2-40B4-BE49-F238E27FC236}">
                  <a16:creationId xmlns:a16="http://schemas.microsoft.com/office/drawing/2014/main" id="{84CF6153-4555-80D0-AB9B-C7E7CB1AFDAE}"/>
                </a:ext>
              </a:extLst>
            </p:cNvPr>
            <p:cNvSpPr/>
            <p:nvPr/>
          </p:nvSpPr>
          <p:spPr>
            <a:xfrm>
              <a:off x="0" y="0"/>
              <a:ext cx="24384000" cy="2198497"/>
            </a:xfrm>
            <a:custGeom>
              <a:avLst/>
              <a:gdLst/>
              <a:ahLst/>
              <a:cxnLst/>
              <a:rect l="l" t="t" r="r" b="b"/>
              <a:pathLst>
                <a:path w="24384000" h="2198497">
                  <a:moveTo>
                    <a:pt x="0" y="0"/>
                  </a:moveTo>
                  <a:lnTo>
                    <a:pt x="24384000" y="0"/>
                  </a:lnTo>
                  <a:lnTo>
                    <a:pt x="24384000" y="2198497"/>
                  </a:lnTo>
                  <a:lnTo>
                    <a:pt x="0" y="2198497"/>
                  </a:lnTo>
                  <a:close/>
                </a:path>
              </a:pathLst>
            </a:custGeom>
            <a:solidFill>
              <a:srgbClr val="2E0A6F"/>
            </a:solidFill>
          </p:spPr>
          <p:txBody>
            <a:bodyPr/>
            <a:lstStyle/>
            <a:p>
              <a:endParaRPr lang="en-US" sz="1200"/>
            </a:p>
          </p:txBody>
        </p:sp>
      </p:grpSp>
      <p:sp>
        <p:nvSpPr>
          <p:cNvPr id="6" name="TextBox 6">
            <a:extLst>
              <a:ext uri="{FF2B5EF4-FFF2-40B4-BE49-F238E27FC236}">
                <a16:creationId xmlns:a16="http://schemas.microsoft.com/office/drawing/2014/main" id="{CD812698-2BE4-4C9A-68BC-2399AEB5F177}"/>
              </a:ext>
            </a:extLst>
          </p:cNvPr>
          <p:cNvSpPr txBox="1"/>
          <p:nvPr/>
        </p:nvSpPr>
        <p:spPr>
          <a:xfrm>
            <a:off x="348323" y="273695"/>
            <a:ext cx="10899690" cy="1102579"/>
          </a:xfrm>
          <a:prstGeom prst="rect">
            <a:avLst/>
          </a:prstGeom>
        </p:spPr>
        <p:txBody>
          <a:bodyPr wrap="square" lIns="0" tIns="0" rIns="0" bIns="0" rtlCol="0" anchor="t">
            <a:spAutoFit/>
          </a:bodyPr>
          <a:lstStyle/>
          <a:p>
            <a:pPr>
              <a:lnSpc>
                <a:spcPts val="4319"/>
              </a:lnSpc>
            </a:pPr>
            <a:r>
              <a:rPr lang="en-US" sz="3599" b="1">
                <a:solidFill>
                  <a:srgbClr val="FDFEFE"/>
                </a:solidFill>
                <a:latin typeface="Georgia"/>
              </a:rPr>
              <a:t>Project RAISE Rural Districts Include:</a:t>
            </a:r>
          </a:p>
          <a:p>
            <a:pPr>
              <a:lnSpc>
                <a:spcPts val="4319"/>
              </a:lnSpc>
            </a:pPr>
            <a:r>
              <a:rPr lang="en-US" sz="3599">
                <a:solidFill>
                  <a:srgbClr val="FDFEFE"/>
                </a:solidFill>
                <a:latin typeface="PT Serif Bold"/>
              </a:rPr>
              <a:t>	</a:t>
            </a:r>
          </a:p>
        </p:txBody>
      </p:sp>
      <p:sp>
        <p:nvSpPr>
          <p:cNvPr id="7" name="TextBox 6">
            <a:extLst>
              <a:ext uri="{FF2B5EF4-FFF2-40B4-BE49-F238E27FC236}">
                <a16:creationId xmlns:a16="http://schemas.microsoft.com/office/drawing/2014/main" id="{80BCC67A-4FA9-567D-0935-0D368E8DA1EA}"/>
              </a:ext>
            </a:extLst>
          </p:cNvPr>
          <p:cNvSpPr txBox="1"/>
          <p:nvPr/>
        </p:nvSpPr>
        <p:spPr>
          <a:xfrm>
            <a:off x="81309" y="1290289"/>
            <a:ext cx="10261219" cy="5261608"/>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marL="285664" indent="-285664">
              <a:buFont typeface="Wingdings"/>
              <a:buChar char="§"/>
            </a:pPr>
            <a:r>
              <a:rPr lang="en-US" sz="1999" b="1">
                <a:solidFill>
                  <a:schemeClr val="tx1">
                    <a:lumMod val="65000"/>
                    <a:lumOff val="35000"/>
                  </a:schemeClr>
                </a:solidFill>
                <a:latin typeface="Open Sans"/>
                <a:ea typeface="Open Sans"/>
                <a:cs typeface="Open Sans"/>
              </a:rPr>
              <a:t>Northwest</a:t>
            </a:r>
            <a:r>
              <a:rPr lang="en-US" sz="1999">
                <a:solidFill>
                  <a:schemeClr val="tx1">
                    <a:lumMod val="65000"/>
                    <a:lumOff val="35000"/>
                  </a:schemeClr>
                </a:solidFill>
                <a:latin typeface="Open Sans"/>
                <a:ea typeface="Open Sans"/>
                <a:cs typeface="Open Sans"/>
              </a:rPr>
              <a:t>: Benton County Schools, Bradford Special School District, Crockett County Schools, Dyer County Schools, Gibson County Special School District, Humboldt City School District, Milan Special School District, Obion County School District, South Carroll Special School District</a:t>
            </a:r>
            <a:endParaRPr lang="en-US" sz="1799">
              <a:solidFill>
                <a:schemeClr val="tx1">
                  <a:lumMod val="65000"/>
                  <a:lumOff val="35000"/>
                </a:schemeClr>
              </a:solidFill>
            </a:endParaRPr>
          </a:p>
          <a:p>
            <a:pPr marL="285664" indent="-285664">
              <a:buFont typeface="Wingdings"/>
              <a:buChar char="§"/>
            </a:pPr>
            <a:endParaRPr lang="en-US" sz="1999">
              <a:solidFill>
                <a:schemeClr val="tx1">
                  <a:lumMod val="65000"/>
                  <a:lumOff val="35000"/>
                </a:schemeClr>
              </a:solidFill>
              <a:latin typeface="Open Sans"/>
              <a:ea typeface="Open Sans"/>
              <a:cs typeface="Open Sans"/>
            </a:endParaRPr>
          </a:p>
          <a:p>
            <a:pPr marL="285664" indent="-285664">
              <a:buFont typeface="Wingdings"/>
              <a:buChar char="§"/>
            </a:pPr>
            <a:r>
              <a:rPr lang="en-US" sz="1999" b="1">
                <a:solidFill>
                  <a:schemeClr val="tx1">
                    <a:lumMod val="65000"/>
                    <a:lumOff val="35000"/>
                  </a:schemeClr>
                </a:solidFill>
                <a:latin typeface="Open Sans"/>
                <a:ea typeface="Open Sans"/>
                <a:cs typeface="Open Sans"/>
              </a:rPr>
              <a:t>Southwest / Memphis</a:t>
            </a:r>
            <a:r>
              <a:rPr lang="en-US" sz="1999">
                <a:solidFill>
                  <a:schemeClr val="tx1">
                    <a:lumMod val="65000"/>
                    <a:lumOff val="35000"/>
                  </a:schemeClr>
                </a:solidFill>
                <a:latin typeface="Open Sans"/>
                <a:ea typeface="Open Sans"/>
                <a:cs typeface="Open Sans"/>
              </a:rPr>
              <a:t>: Fayette County Public Schools, Haywood County Schools, Henderson County Schools, Jackson-Madison County School District, Lauderdale County School District, Lexington City Schools, Tipton County Schools</a:t>
            </a:r>
          </a:p>
          <a:p>
            <a:pPr marL="285664" indent="-285664">
              <a:buFont typeface="Wingdings"/>
              <a:buChar char="§"/>
            </a:pPr>
            <a:endParaRPr lang="en-US" sz="1999">
              <a:solidFill>
                <a:schemeClr val="tx1">
                  <a:lumMod val="65000"/>
                  <a:lumOff val="35000"/>
                </a:schemeClr>
              </a:solidFill>
              <a:latin typeface="Open Sans"/>
              <a:ea typeface="Open Sans"/>
              <a:cs typeface="Open Sans"/>
            </a:endParaRPr>
          </a:p>
          <a:p>
            <a:pPr marL="285664" indent="-285664">
              <a:buFont typeface="Wingdings"/>
              <a:buChar char="§"/>
            </a:pPr>
            <a:r>
              <a:rPr lang="en-US" sz="1999" b="1">
                <a:solidFill>
                  <a:schemeClr val="tx1">
                    <a:lumMod val="65000"/>
                    <a:lumOff val="35000"/>
                  </a:schemeClr>
                </a:solidFill>
                <a:latin typeface="Open Sans"/>
                <a:ea typeface="Open Sans"/>
                <a:cs typeface="Open Sans"/>
              </a:rPr>
              <a:t>South Central</a:t>
            </a:r>
            <a:r>
              <a:rPr lang="en-US" sz="1999">
                <a:solidFill>
                  <a:schemeClr val="tx1">
                    <a:lumMod val="65000"/>
                    <a:lumOff val="35000"/>
                  </a:schemeClr>
                </a:solidFill>
                <a:latin typeface="Open Sans"/>
                <a:ea typeface="Open Sans"/>
                <a:cs typeface="Open Sans"/>
              </a:rPr>
              <a:t>: Bedford County Schools, Coffee County School District*, Franklin County School District, Lawrence County School System*, Lincoln County Schools, Marshall County School System, Maury County Public Schools, Perry County Schools</a:t>
            </a:r>
            <a:endParaRPr lang="en-US" sz="1999">
              <a:solidFill>
                <a:schemeClr val="tx1">
                  <a:lumMod val="65000"/>
                  <a:lumOff val="35000"/>
                </a:schemeClr>
              </a:solidFill>
            </a:endParaRPr>
          </a:p>
          <a:p>
            <a:pPr marL="285664" indent="-285664">
              <a:buFont typeface="Wingdings"/>
              <a:buChar char="§"/>
            </a:pPr>
            <a:endParaRPr lang="en-US" sz="1999">
              <a:solidFill>
                <a:schemeClr val="tx1">
                  <a:lumMod val="65000"/>
                  <a:lumOff val="35000"/>
                </a:schemeClr>
              </a:solidFill>
              <a:latin typeface="Open Sans"/>
              <a:ea typeface="Open Sans"/>
              <a:cs typeface="Open Sans"/>
            </a:endParaRPr>
          </a:p>
          <a:p>
            <a:pPr marL="285664" indent="-285664">
              <a:buFont typeface="Wingdings"/>
              <a:buChar char="§"/>
            </a:pPr>
            <a:r>
              <a:rPr lang="en-US" sz="1999" b="1">
                <a:solidFill>
                  <a:schemeClr val="tx1">
                    <a:lumMod val="65000"/>
                    <a:lumOff val="35000"/>
                  </a:schemeClr>
                </a:solidFill>
                <a:latin typeface="Open Sans"/>
                <a:ea typeface="Open Sans"/>
                <a:cs typeface="Open Sans"/>
              </a:rPr>
              <a:t>Mid Cumberland</a:t>
            </a:r>
            <a:r>
              <a:rPr lang="en-US" sz="1999">
                <a:solidFill>
                  <a:schemeClr val="tx1">
                    <a:lumMod val="65000"/>
                    <a:lumOff val="35000"/>
                  </a:schemeClr>
                </a:solidFill>
                <a:latin typeface="Open Sans"/>
                <a:ea typeface="Open Sans"/>
                <a:cs typeface="Open Sans"/>
              </a:rPr>
              <a:t>: Cheatham County School District, Houston County School District, Stewart County School System</a:t>
            </a:r>
          </a:p>
          <a:p>
            <a:pPr marL="285664" indent="-285664">
              <a:buFont typeface="Wingdings"/>
              <a:buChar char="§"/>
            </a:pPr>
            <a:endParaRPr lang="en-US" sz="1600">
              <a:solidFill>
                <a:schemeClr val="tx1">
                  <a:lumMod val="65000"/>
                  <a:lumOff val="35000"/>
                </a:schemeClr>
              </a:solidFill>
              <a:latin typeface="Open Sans"/>
              <a:ea typeface="Open Sans"/>
              <a:cs typeface="Open Sans"/>
            </a:endParaRPr>
          </a:p>
        </p:txBody>
      </p:sp>
    </p:spTree>
    <p:extLst>
      <p:ext uri="{BB962C8B-B14F-4D97-AF65-F5344CB8AC3E}">
        <p14:creationId xmlns:p14="http://schemas.microsoft.com/office/powerpoint/2010/main" val="761938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E3B34-3C03-D4F9-A8A0-83FB1222DF3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6148C5B-C166-F93F-3B99-728AB292F8CF}"/>
              </a:ext>
            </a:extLst>
          </p:cNvPr>
          <p:cNvSpPr txBox="1"/>
          <p:nvPr/>
        </p:nvSpPr>
        <p:spPr>
          <a:xfrm>
            <a:off x="7091446" y="6545409"/>
            <a:ext cx="4757119" cy="153848"/>
          </a:xfrm>
          <a:prstGeom prst="rect">
            <a:avLst/>
          </a:prstGeom>
        </p:spPr>
        <p:txBody>
          <a:bodyPr lIns="0" tIns="0" rIns="0" bIns="0" rtlCol="0" anchor="t">
            <a:spAutoFit/>
          </a:bodyPr>
          <a:lstStyle/>
          <a:p>
            <a:pPr algn="r">
              <a:lnSpc>
                <a:spcPts val="1200"/>
              </a:lnSpc>
            </a:pPr>
            <a:r>
              <a:rPr lang="en-US" sz="1000">
                <a:solidFill>
                  <a:srgbClr val="6E7073"/>
                </a:solidFill>
                <a:latin typeface="Open Sans"/>
              </a:rPr>
              <a:t>© Project RAISE</a:t>
            </a:r>
          </a:p>
        </p:txBody>
      </p:sp>
      <p:sp>
        <p:nvSpPr>
          <p:cNvPr id="3" name="Freeform 3">
            <a:extLst>
              <a:ext uri="{FF2B5EF4-FFF2-40B4-BE49-F238E27FC236}">
                <a16:creationId xmlns:a16="http://schemas.microsoft.com/office/drawing/2014/main" id="{E098AFF6-5195-DE36-2F2D-8A6BF44CD6F6}"/>
              </a:ext>
            </a:extLst>
          </p:cNvPr>
          <p:cNvSpPr/>
          <p:nvPr/>
        </p:nvSpPr>
        <p:spPr>
          <a:xfrm>
            <a:off x="10442582" y="4877928"/>
            <a:ext cx="1466916" cy="1537969"/>
          </a:xfrm>
          <a:custGeom>
            <a:avLst/>
            <a:gdLst/>
            <a:ahLst/>
            <a:cxnLst/>
            <a:rect l="l" t="t" r="r" b="b"/>
            <a:pathLst>
              <a:path w="2200947" h="2307555">
                <a:moveTo>
                  <a:pt x="0" y="0"/>
                </a:moveTo>
                <a:lnTo>
                  <a:pt x="2200948" y="0"/>
                </a:lnTo>
                <a:lnTo>
                  <a:pt x="2200948" y="2307555"/>
                </a:lnTo>
                <a:lnTo>
                  <a:pt x="0" y="2307555"/>
                </a:lnTo>
                <a:lnTo>
                  <a:pt x="0" y="0"/>
                </a:lnTo>
                <a:close/>
              </a:path>
            </a:pathLst>
          </a:custGeom>
          <a:blipFill>
            <a:blip r:embed="rId3"/>
            <a:stretch>
              <a:fillRect/>
            </a:stretch>
          </a:blipFill>
        </p:spPr>
        <p:txBody>
          <a:bodyPr/>
          <a:lstStyle/>
          <a:p>
            <a:endParaRPr lang="en-US" sz="1200"/>
          </a:p>
        </p:txBody>
      </p:sp>
      <p:grpSp>
        <p:nvGrpSpPr>
          <p:cNvPr id="4" name="Group 4">
            <a:extLst>
              <a:ext uri="{FF2B5EF4-FFF2-40B4-BE49-F238E27FC236}">
                <a16:creationId xmlns:a16="http://schemas.microsoft.com/office/drawing/2014/main" id="{954AFE75-CB9F-D8E5-6543-54FA8BC5CE7C}"/>
              </a:ext>
            </a:extLst>
          </p:cNvPr>
          <p:cNvGrpSpPr/>
          <p:nvPr/>
        </p:nvGrpSpPr>
        <p:grpSpPr>
          <a:xfrm>
            <a:off x="-1" y="893"/>
            <a:ext cx="12188825" cy="1098940"/>
            <a:chOff x="0" y="0"/>
            <a:chExt cx="24384000" cy="2198452"/>
          </a:xfrm>
        </p:grpSpPr>
        <p:sp>
          <p:nvSpPr>
            <p:cNvPr id="5" name="Freeform 5">
              <a:extLst>
                <a:ext uri="{FF2B5EF4-FFF2-40B4-BE49-F238E27FC236}">
                  <a16:creationId xmlns:a16="http://schemas.microsoft.com/office/drawing/2014/main" id="{48FA47AD-2DD5-388B-BDA4-1DDC56D566D6}"/>
                </a:ext>
              </a:extLst>
            </p:cNvPr>
            <p:cNvSpPr/>
            <p:nvPr/>
          </p:nvSpPr>
          <p:spPr>
            <a:xfrm>
              <a:off x="0" y="0"/>
              <a:ext cx="24384000" cy="2198497"/>
            </a:xfrm>
            <a:custGeom>
              <a:avLst/>
              <a:gdLst/>
              <a:ahLst/>
              <a:cxnLst/>
              <a:rect l="l" t="t" r="r" b="b"/>
              <a:pathLst>
                <a:path w="24384000" h="2198497">
                  <a:moveTo>
                    <a:pt x="0" y="0"/>
                  </a:moveTo>
                  <a:lnTo>
                    <a:pt x="24384000" y="0"/>
                  </a:lnTo>
                  <a:lnTo>
                    <a:pt x="24384000" y="2198497"/>
                  </a:lnTo>
                  <a:lnTo>
                    <a:pt x="0" y="2198497"/>
                  </a:lnTo>
                  <a:close/>
                </a:path>
              </a:pathLst>
            </a:custGeom>
            <a:solidFill>
              <a:srgbClr val="2E0A6F"/>
            </a:solidFill>
          </p:spPr>
          <p:txBody>
            <a:bodyPr/>
            <a:lstStyle/>
            <a:p>
              <a:endParaRPr lang="en-US" sz="1200"/>
            </a:p>
          </p:txBody>
        </p:sp>
      </p:grpSp>
      <p:sp>
        <p:nvSpPr>
          <p:cNvPr id="6" name="TextBox 6">
            <a:extLst>
              <a:ext uri="{FF2B5EF4-FFF2-40B4-BE49-F238E27FC236}">
                <a16:creationId xmlns:a16="http://schemas.microsoft.com/office/drawing/2014/main" id="{CA13C6A4-BDF2-B2A8-B4C4-0F68AA156470}"/>
              </a:ext>
            </a:extLst>
          </p:cNvPr>
          <p:cNvSpPr txBox="1"/>
          <p:nvPr/>
        </p:nvSpPr>
        <p:spPr>
          <a:xfrm>
            <a:off x="348323" y="273695"/>
            <a:ext cx="10899690" cy="1102579"/>
          </a:xfrm>
          <a:prstGeom prst="rect">
            <a:avLst/>
          </a:prstGeom>
        </p:spPr>
        <p:txBody>
          <a:bodyPr wrap="square" lIns="0" tIns="0" rIns="0" bIns="0" rtlCol="0" anchor="t">
            <a:spAutoFit/>
          </a:bodyPr>
          <a:lstStyle/>
          <a:p>
            <a:pPr>
              <a:lnSpc>
                <a:spcPts val="4319"/>
              </a:lnSpc>
            </a:pPr>
            <a:r>
              <a:rPr lang="en-US" sz="3599" b="1">
                <a:solidFill>
                  <a:srgbClr val="FDFEFE"/>
                </a:solidFill>
                <a:latin typeface="Georgia"/>
              </a:rPr>
              <a:t>Project RAISE Rural Districts Include:</a:t>
            </a:r>
          </a:p>
          <a:p>
            <a:pPr>
              <a:lnSpc>
                <a:spcPts val="4319"/>
              </a:lnSpc>
            </a:pPr>
            <a:r>
              <a:rPr lang="en-US" sz="3599">
                <a:solidFill>
                  <a:srgbClr val="FDFEFE"/>
                </a:solidFill>
                <a:latin typeface="PT Serif Bold"/>
              </a:rPr>
              <a:t>	</a:t>
            </a:r>
          </a:p>
        </p:txBody>
      </p:sp>
      <p:sp>
        <p:nvSpPr>
          <p:cNvPr id="7" name="TextBox 6">
            <a:extLst>
              <a:ext uri="{FF2B5EF4-FFF2-40B4-BE49-F238E27FC236}">
                <a16:creationId xmlns:a16="http://schemas.microsoft.com/office/drawing/2014/main" id="{E14DD818-31CE-46F9-B8D6-CD3A66615230}"/>
              </a:ext>
            </a:extLst>
          </p:cNvPr>
          <p:cNvSpPr txBox="1"/>
          <p:nvPr/>
        </p:nvSpPr>
        <p:spPr>
          <a:xfrm>
            <a:off x="66372" y="1140916"/>
            <a:ext cx="10500215" cy="5261608"/>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endParaRPr lang="en-US" sz="1600">
              <a:solidFill>
                <a:schemeClr val="tx1">
                  <a:lumMod val="65000"/>
                  <a:lumOff val="35000"/>
                </a:schemeClr>
              </a:solidFill>
              <a:latin typeface="Open Sans"/>
              <a:ea typeface="Open Sans"/>
              <a:cs typeface="Open Sans"/>
            </a:endParaRPr>
          </a:p>
          <a:p>
            <a:pPr marL="285664" indent="-285664">
              <a:buFont typeface="Wingdings"/>
              <a:buChar char="§"/>
            </a:pPr>
            <a:r>
              <a:rPr lang="en-US" sz="1999" b="1">
                <a:solidFill>
                  <a:schemeClr val="tx1">
                    <a:lumMod val="65000"/>
                    <a:lumOff val="35000"/>
                  </a:schemeClr>
                </a:solidFill>
                <a:latin typeface="Open Sans"/>
                <a:ea typeface="Open Sans"/>
                <a:cs typeface="Open Sans"/>
              </a:rPr>
              <a:t>Upper Cumberland</a:t>
            </a:r>
            <a:r>
              <a:rPr lang="en-US" sz="1999">
                <a:solidFill>
                  <a:schemeClr val="tx1">
                    <a:lumMod val="65000"/>
                    <a:lumOff val="35000"/>
                  </a:schemeClr>
                </a:solidFill>
                <a:latin typeface="Open Sans"/>
                <a:ea typeface="Open Sans"/>
                <a:cs typeface="Open Sans"/>
              </a:rPr>
              <a:t>: Bledsoe County Schools, Clay County Schools, Cumberland County School District, DeKalb County School District*, Fentress County Schools, Jackson County School District*, Macon County Schools, Warren County Schools</a:t>
            </a:r>
            <a:endParaRPr lang="en-US" sz="1999">
              <a:solidFill>
                <a:schemeClr val="tx1">
                  <a:lumMod val="65000"/>
                  <a:lumOff val="35000"/>
                </a:schemeClr>
              </a:solidFill>
            </a:endParaRPr>
          </a:p>
          <a:p>
            <a:pPr marL="285664" indent="-285664">
              <a:buFont typeface="Wingdings"/>
              <a:buChar char="§"/>
            </a:pPr>
            <a:endParaRPr lang="en-US" sz="1999">
              <a:solidFill>
                <a:schemeClr val="tx1">
                  <a:lumMod val="65000"/>
                  <a:lumOff val="35000"/>
                </a:schemeClr>
              </a:solidFill>
              <a:latin typeface="Open Sans"/>
              <a:ea typeface="Open Sans"/>
              <a:cs typeface="Open Sans"/>
            </a:endParaRPr>
          </a:p>
          <a:p>
            <a:pPr marL="285664" indent="-285664">
              <a:buFont typeface="Wingdings"/>
              <a:buChar char="§"/>
            </a:pPr>
            <a:r>
              <a:rPr lang="en-US" sz="1999" b="1">
                <a:solidFill>
                  <a:schemeClr val="tx1">
                    <a:lumMod val="65000"/>
                    <a:lumOff val="35000"/>
                  </a:schemeClr>
                </a:solidFill>
                <a:latin typeface="Open Sans"/>
                <a:ea typeface="Open Sans"/>
                <a:cs typeface="Open Sans"/>
              </a:rPr>
              <a:t>Southeast</a:t>
            </a:r>
            <a:r>
              <a:rPr lang="en-US" sz="1999">
                <a:solidFill>
                  <a:schemeClr val="tx1">
                    <a:lumMod val="65000"/>
                    <a:lumOff val="35000"/>
                  </a:schemeClr>
                </a:solidFill>
                <a:latin typeface="Open Sans"/>
                <a:ea typeface="Open Sans"/>
                <a:cs typeface="Open Sans"/>
              </a:rPr>
              <a:t>: McMinn County Schools, Meigs County Schools, Polk County Schools, Rhea County School District, Sequatchie County Schools</a:t>
            </a:r>
            <a:endParaRPr lang="en-US" sz="1999">
              <a:solidFill>
                <a:schemeClr val="tx1">
                  <a:lumMod val="65000"/>
                  <a:lumOff val="35000"/>
                </a:schemeClr>
              </a:solidFill>
            </a:endParaRPr>
          </a:p>
          <a:p>
            <a:pPr marL="285664" indent="-285664">
              <a:buFont typeface="Wingdings"/>
              <a:buChar char="§"/>
            </a:pPr>
            <a:endParaRPr lang="en-US" sz="1999">
              <a:solidFill>
                <a:schemeClr val="tx1">
                  <a:lumMod val="65000"/>
                  <a:lumOff val="35000"/>
                </a:schemeClr>
              </a:solidFill>
              <a:latin typeface="Open Sans"/>
              <a:ea typeface="Open Sans"/>
              <a:cs typeface="Open Sans"/>
            </a:endParaRPr>
          </a:p>
          <a:p>
            <a:pPr marL="285664" indent="-285664">
              <a:buFont typeface="Wingdings"/>
              <a:buChar char="§"/>
            </a:pPr>
            <a:r>
              <a:rPr lang="en-US" sz="1999" b="1">
                <a:solidFill>
                  <a:schemeClr val="tx1">
                    <a:lumMod val="65000"/>
                    <a:lumOff val="35000"/>
                  </a:schemeClr>
                </a:solidFill>
                <a:latin typeface="Open Sans"/>
                <a:ea typeface="Open Sans"/>
                <a:cs typeface="Open Sans"/>
              </a:rPr>
              <a:t>East</a:t>
            </a:r>
            <a:r>
              <a:rPr lang="en-US" sz="1999">
                <a:solidFill>
                  <a:schemeClr val="tx1">
                    <a:lumMod val="65000"/>
                    <a:lumOff val="35000"/>
                  </a:schemeClr>
                </a:solidFill>
                <a:latin typeface="Open Sans"/>
                <a:ea typeface="Open Sans"/>
                <a:cs typeface="Open Sans"/>
              </a:rPr>
              <a:t>: Anderson County Schools, Blount County Schools, Clinton City Schools*, Grainger County School District, Jefferson County Schools, Loudon County Schools, Morgan County School District, Monroe County Schools, Roane County School District, Scott County Schools</a:t>
            </a:r>
            <a:endParaRPr lang="en-US" sz="1999">
              <a:solidFill>
                <a:schemeClr val="tx1">
                  <a:lumMod val="65000"/>
                  <a:lumOff val="35000"/>
                </a:schemeClr>
              </a:solidFill>
            </a:endParaRPr>
          </a:p>
          <a:p>
            <a:pPr marL="285664" indent="-285664">
              <a:buFont typeface="Wingdings"/>
              <a:buChar char="§"/>
            </a:pPr>
            <a:endParaRPr lang="en-US" sz="1999">
              <a:solidFill>
                <a:schemeClr val="tx1">
                  <a:lumMod val="65000"/>
                  <a:lumOff val="35000"/>
                </a:schemeClr>
              </a:solidFill>
              <a:latin typeface="Open Sans"/>
              <a:ea typeface="Open Sans"/>
              <a:cs typeface="Open Sans"/>
            </a:endParaRPr>
          </a:p>
          <a:p>
            <a:pPr marL="285664" indent="-285664">
              <a:buFont typeface="Wingdings"/>
              <a:buChar char="§"/>
            </a:pPr>
            <a:r>
              <a:rPr lang="en-US" sz="1999" b="1">
                <a:solidFill>
                  <a:schemeClr val="tx1">
                    <a:lumMod val="65000"/>
                    <a:lumOff val="35000"/>
                  </a:schemeClr>
                </a:solidFill>
                <a:latin typeface="Open Sans"/>
                <a:ea typeface="Open Sans"/>
                <a:cs typeface="Open Sans"/>
              </a:rPr>
              <a:t>First</a:t>
            </a:r>
            <a:r>
              <a:rPr lang="en-US" sz="1999">
                <a:solidFill>
                  <a:schemeClr val="tx1">
                    <a:lumMod val="65000"/>
                    <a:lumOff val="35000"/>
                  </a:schemeClr>
                </a:solidFill>
                <a:latin typeface="Open Sans"/>
                <a:ea typeface="Open Sans"/>
                <a:cs typeface="Open Sans"/>
              </a:rPr>
              <a:t>: Carter County Schools, Cocke County School District, Elizabethton City Schools, Greene County Schools, Hawkins County School District, Rogersville City Schools, Sullivan County Schools, Washington County Schools</a:t>
            </a:r>
            <a:endParaRPr lang="en-US" sz="1999">
              <a:solidFill>
                <a:schemeClr val="tx1">
                  <a:lumMod val="65000"/>
                  <a:lumOff val="35000"/>
                </a:schemeClr>
              </a:solidFill>
            </a:endParaRPr>
          </a:p>
          <a:p>
            <a:pPr marL="342797" indent="-342797">
              <a:buFont typeface="Wingdings"/>
              <a:buChar char="§"/>
            </a:pPr>
            <a:endParaRPr lang="en-US" sz="1999">
              <a:solidFill>
                <a:schemeClr val="tx1">
                  <a:lumMod val="65000"/>
                  <a:lumOff val="35000"/>
                </a:schemeClr>
              </a:solidFill>
              <a:latin typeface="Open Sans"/>
              <a:ea typeface="Open Sans"/>
              <a:cs typeface="Open Sans"/>
            </a:endParaRPr>
          </a:p>
        </p:txBody>
      </p:sp>
    </p:spTree>
    <p:extLst>
      <p:ext uri="{BB962C8B-B14F-4D97-AF65-F5344CB8AC3E}">
        <p14:creationId xmlns:p14="http://schemas.microsoft.com/office/powerpoint/2010/main" val="1786547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CE1CC-A215-8B3A-E8F4-8E1D5798B97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CDC6FB36-F284-E2D7-3BB0-305CABFEED82}"/>
              </a:ext>
            </a:extLst>
          </p:cNvPr>
          <p:cNvSpPr txBox="1"/>
          <p:nvPr/>
        </p:nvSpPr>
        <p:spPr>
          <a:xfrm>
            <a:off x="7091446" y="6545409"/>
            <a:ext cx="4757119" cy="153848"/>
          </a:xfrm>
          <a:prstGeom prst="rect">
            <a:avLst/>
          </a:prstGeom>
        </p:spPr>
        <p:txBody>
          <a:bodyPr lIns="0" tIns="0" rIns="0" bIns="0" rtlCol="0" anchor="t">
            <a:spAutoFit/>
          </a:bodyPr>
          <a:lstStyle/>
          <a:p>
            <a:pPr algn="r">
              <a:lnSpc>
                <a:spcPts val="1200"/>
              </a:lnSpc>
            </a:pPr>
            <a:r>
              <a:rPr lang="en-US" sz="1000">
                <a:solidFill>
                  <a:srgbClr val="6E7073"/>
                </a:solidFill>
                <a:latin typeface="Open Sans"/>
              </a:rPr>
              <a:t>© Project RAISE</a:t>
            </a:r>
          </a:p>
        </p:txBody>
      </p:sp>
      <p:sp>
        <p:nvSpPr>
          <p:cNvPr id="3" name="Freeform 3">
            <a:extLst>
              <a:ext uri="{FF2B5EF4-FFF2-40B4-BE49-F238E27FC236}">
                <a16:creationId xmlns:a16="http://schemas.microsoft.com/office/drawing/2014/main" id="{09BAF08C-A31C-F0C2-58AD-E5012CC43785}"/>
              </a:ext>
            </a:extLst>
          </p:cNvPr>
          <p:cNvSpPr/>
          <p:nvPr/>
        </p:nvSpPr>
        <p:spPr>
          <a:xfrm>
            <a:off x="10442582" y="4877928"/>
            <a:ext cx="1466916" cy="1537969"/>
          </a:xfrm>
          <a:custGeom>
            <a:avLst/>
            <a:gdLst/>
            <a:ahLst/>
            <a:cxnLst/>
            <a:rect l="l" t="t" r="r" b="b"/>
            <a:pathLst>
              <a:path w="2200947" h="2307555">
                <a:moveTo>
                  <a:pt x="0" y="0"/>
                </a:moveTo>
                <a:lnTo>
                  <a:pt x="2200948" y="0"/>
                </a:lnTo>
                <a:lnTo>
                  <a:pt x="2200948" y="2307555"/>
                </a:lnTo>
                <a:lnTo>
                  <a:pt x="0" y="2307555"/>
                </a:lnTo>
                <a:lnTo>
                  <a:pt x="0" y="0"/>
                </a:lnTo>
                <a:close/>
              </a:path>
            </a:pathLst>
          </a:custGeom>
          <a:blipFill>
            <a:blip r:embed="rId3"/>
            <a:stretch>
              <a:fillRect/>
            </a:stretch>
          </a:blipFill>
        </p:spPr>
        <p:txBody>
          <a:bodyPr/>
          <a:lstStyle/>
          <a:p>
            <a:endParaRPr lang="en-US" sz="1200"/>
          </a:p>
        </p:txBody>
      </p:sp>
      <p:grpSp>
        <p:nvGrpSpPr>
          <p:cNvPr id="4" name="Group 4">
            <a:extLst>
              <a:ext uri="{FF2B5EF4-FFF2-40B4-BE49-F238E27FC236}">
                <a16:creationId xmlns:a16="http://schemas.microsoft.com/office/drawing/2014/main" id="{079B5EA0-7CAB-3D84-9353-171D2E6CB535}"/>
              </a:ext>
            </a:extLst>
          </p:cNvPr>
          <p:cNvGrpSpPr/>
          <p:nvPr/>
        </p:nvGrpSpPr>
        <p:grpSpPr>
          <a:xfrm>
            <a:off x="-1" y="893"/>
            <a:ext cx="12188825" cy="1098940"/>
            <a:chOff x="0" y="0"/>
            <a:chExt cx="24384000" cy="2198452"/>
          </a:xfrm>
        </p:grpSpPr>
        <p:sp>
          <p:nvSpPr>
            <p:cNvPr id="5" name="Freeform 5">
              <a:extLst>
                <a:ext uri="{FF2B5EF4-FFF2-40B4-BE49-F238E27FC236}">
                  <a16:creationId xmlns:a16="http://schemas.microsoft.com/office/drawing/2014/main" id="{150C743D-B657-BB40-7B46-EDE097DD44BB}"/>
                </a:ext>
              </a:extLst>
            </p:cNvPr>
            <p:cNvSpPr/>
            <p:nvPr/>
          </p:nvSpPr>
          <p:spPr>
            <a:xfrm>
              <a:off x="0" y="0"/>
              <a:ext cx="24384000" cy="2198497"/>
            </a:xfrm>
            <a:custGeom>
              <a:avLst/>
              <a:gdLst/>
              <a:ahLst/>
              <a:cxnLst/>
              <a:rect l="l" t="t" r="r" b="b"/>
              <a:pathLst>
                <a:path w="24384000" h="2198497">
                  <a:moveTo>
                    <a:pt x="0" y="0"/>
                  </a:moveTo>
                  <a:lnTo>
                    <a:pt x="24384000" y="0"/>
                  </a:lnTo>
                  <a:lnTo>
                    <a:pt x="24384000" y="2198497"/>
                  </a:lnTo>
                  <a:lnTo>
                    <a:pt x="0" y="2198497"/>
                  </a:lnTo>
                  <a:close/>
                </a:path>
              </a:pathLst>
            </a:custGeom>
            <a:solidFill>
              <a:srgbClr val="2E0A6F"/>
            </a:solidFill>
          </p:spPr>
          <p:txBody>
            <a:bodyPr/>
            <a:lstStyle/>
            <a:p>
              <a:endParaRPr lang="en-US" sz="1200"/>
            </a:p>
          </p:txBody>
        </p:sp>
      </p:grpSp>
      <p:sp>
        <p:nvSpPr>
          <p:cNvPr id="6" name="TextBox 6">
            <a:extLst>
              <a:ext uri="{FF2B5EF4-FFF2-40B4-BE49-F238E27FC236}">
                <a16:creationId xmlns:a16="http://schemas.microsoft.com/office/drawing/2014/main" id="{F659D822-A43B-F8EC-D0ED-A46BF6CD425E}"/>
              </a:ext>
            </a:extLst>
          </p:cNvPr>
          <p:cNvSpPr txBox="1"/>
          <p:nvPr/>
        </p:nvSpPr>
        <p:spPr>
          <a:xfrm>
            <a:off x="485163" y="276937"/>
            <a:ext cx="11539921" cy="551289"/>
          </a:xfrm>
          <a:prstGeom prst="rect">
            <a:avLst/>
          </a:prstGeom>
        </p:spPr>
        <p:txBody>
          <a:bodyPr wrap="square" lIns="0" tIns="0" rIns="0" bIns="0" rtlCol="0" anchor="t">
            <a:spAutoFit/>
          </a:bodyPr>
          <a:lstStyle/>
          <a:p>
            <a:pPr>
              <a:lnSpc>
                <a:spcPts val="4319"/>
              </a:lnSpc>
            </a:pPr>
            <a:r>
              <a:rPr lang="en-US" sz="3599" b="1">
                <a:solidFill>
                  <a:srgbClr val="FDFEFE"/>
                </a:solidFill>
                <a:latin typeface="Georgia"/>
              </a:rPr>
              <a:t>Reflections on Years 1 &amp; 2 Project RAISE  Interns</a:t>
            </a:r>
          </a:p>
        </p:txBody>
      </p:sp>
      <p:graphicFrame>
        <p:nvGraphicFramePr>
          <p:cNvPr id="7" name="Diagram 6">
            <a:extLst>
              <a:ext uri="{FF2B5EF4-FFF2-40B4-BE49-F238E27FC236}">
                <a16:creationId xmlns:a16="http://schemas.microsoft.com/office/drawing/2014/main" id="{E0D0BD23-C9B5-63E8-A362-AFC8444EA6F8}"/>
              </a:ext>
            </a:extLst>
          </p:cNvPr>
          <p:cNvGraphicFramePr/>
          <p:nvPr/>
        </p:nvGraphicFramePr>
        <p:xfrm>
          <a:off x="224460" y="1104147"/>
          <a:ext cx="10080266" cy="56835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46" name="Graphic 845" descr="Back with solid fill">
            <a:extLst>
              <a:ext uri="{FF2B5EF4-FFF2-40B4-BE49-F238E27FC236}">
                <a16:creationId xmlns:a16="http://schemas.microsoft.com/office/drawing/2014/main" id="{B013400F-9EB7-623D-650A-1BB45AE5A0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15664" y="1944848"/>
            <a:ext cx="1335873" cy="1376683"/>
          </a:xfrm>
          <a:prstGeom prst="rect">
            <a:avLst/>
          </a:prstGeom>
        </p:spPr>
      </p:pic>
      <p:sp>
        <p:nvSpPr>
          <p:cNvPr id="848" name="TextBox 847">
            <a:extLst>
              <a:ext uri="{FF2B5EF4-FFF2-40B4-BE49-F238E27FC236}">
                <a16:creationId xmlns:a16="http://schemas.microsoft.com/office/drawing/2014/main" id="{53E54D74-DC93-9A33-3A76-6CA094757B37}"/>
              </a:ext>
            </a:extLst>
          </p:cNvPr>
          <p:cNvSpPr txBox="1"/>
          <p:nvPr/>
        </p:nvSpPr>
        <p:spPr>
          <a:xfrm>
            <a:off x="10303780" y="3048417"/>
            <a:ext cx="1881672" cy="1569251"/>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r>
              <a:rPr lang="en-US" sz="3199" b="1">
                <a:latin typeface="Open Sans"/>
                <a:ea typeface="Open Sans"/>
                <a:cs typeface="Open Sans"/>
              </a:rPr>
              <a:t>2 Years=</a:t>
            </a:r>
            <a:endParaRPr lang="en-US" sz="1799"/>
          </a:p>
          <a:p>
            <a:r>
              <a:rPr lang="en-US" sz="3199" b="1">
                <a:latin typeface="Open Sans"/>
                <a:ea typeface="Open Sans"/>
                <a:cs typeface="Open Sans"/>
              </a:rPr>
              <a:t>Total 56</a:t>
            </a:r>
          </a:p>
          <a:p>
            <a:r>
              <a:rPr lang="en-US" sz="3199" b="1">
                <a:latin typeface="Open Sans"/>
                <a:ea typeface="Open Sans"/>
                <a:cs typeface="Open Sans"/>
              </a:rPr>
              <a:t>Interns</a:t>
            </a:r>
          </a:p>
        </p:txBody>
      </p:sp>
    </p:spTree>
    <p:extLst>
      <p:ext uri="{BB962C8B-B14F-4D97-AF65-F5344CB8AC3E}">
        <p14:creationId xmlns:p14="http://schemas.microsoft.com/office/powerpoint/2010/main" val="2287677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91446" y="6545409"/>
            <a:ext cx="4757119" cy="153848"/>
          </a:xfrm>
          <a:prstGeom prst="rect">
            <a:avLst/>
          </a:prstGeom>
        </p:spPr>
        <p:txBody>
          <a:bodyPr lIns="0" tIns="0" rIns="0" bIns="0" rtlCol="0" anchor="t">
            <a:spAutoFit/>
          </a:bodyPr>
          <a:lstStyle/>
          <a:p>
            <a:pPr algn="r">
              <a:lnSpc>
                <a:spcPts val="1200"/>
              </a:lnSpc>
            </a:pPr>
            <a:r>
              <a:rPr lang="en-US" sz="1000">
                <a:solidFill>
                  <a:srgbClr val="6E7073"/>
                </a:solidFill>
                <a:latin typeface="Open Sans"/>
              </a:rPr>
              <a:t>© Project RAISE</a:t>
            </a:r>
          </a:p>
        </p:txBody>
      </p:sp>
      <p:sp>
        <p:nvSpPr>
          <p:cNvPr id="3" name="Freeform 3"/>
          <p:cNvSpPr/>
          <p:nvPr/>
        </p:nvSpPr>
        <p:spPr>
          <a:xfrm>
            <a:off x="10442582" y="4877928"/>
            <a:ext cx="1466916" cy="1537969"/>
          </a:xfrm>
          <a:custGeom>
            <a:avLst/>
            <a:gdLst/>
            <a:ahLst/>
            <a:cxnLst/>
            <a:rect l="l" t="t" r="r" b="b"/>
            <a:pathLst>
              <a:path w="2200947" h="2307555">
                <a:moveTo>
                  <a:pt x="0" y="0"/>
                </a:moveTo>
                <a:lnTo>
                  <a:pt x="2200948" y="0"/>
                </a:lnTo>
                <a:lnTo>
                  <a:pt x="2200948" y="2307555"/>
                </a:lnTo>
                <a:lnTo>
                  <a:pt x="0" y="2307555"/>
                </a:lnTo>
                <a:lnTo>
                  <a:pt x="0" y="0"/>
                </a:lnTo>
                <a:close/>
              </a:path>
            </a:pathLst>
          </a:custGeom>
          <a:blipFill>
            <a:blip r:embed="rId3"/>
            <a:stretch>
              <a:fillRect/>
            </a:stretch>
          </a:blipFill>
        </p:spPr>
        <p:txBody>
          <a:bodyPr/>
          <a:lstStyle/>
          <a:p>
            <a:endParaRPr lang="en-US" sz="1200"/>
          </a:p>
        </p:txBody>
      </p:sp>
      <p:grpSp>
        <p:nvGrpSpPr>
          <p:cNvPr id="4" name="Group 4"/>
          <p:cNvGrpSpPr/>
          <p:nvPr/>
        </p:nvGrpSpPr>
        <p:grpSpPr>
          <a:xfrm>
            <a:off x="-1" y="893"/>
            <a:ext cx="12188825" cy="1098940"/>
            <a:chOff x="0" y="0"/>
            <a:chExt cx="24384000" cy="2198452"/>
          </a:xfrm>
        </p:grpSpPr>
        <p:sp>
          <p:nvSpPr>
            <p:cNvPr id="5" name="Freeform 5"/>
            <p:cNvSpPr/>
            <p:nvPr/>
          </p:nvSpPr>
          <p:spPr>
            <a:xfrm>
              <a:off x="0" y="0"/>
              <a:ext cx="24384000" cy="2198497"/>
            </a:xfrm>
            <a:custGeom>
              <a:avLst/>
              <a:gdLst/>
              <a:ahLst/>
              <a:cxnLst/>
              <a:rect l="l" t="t" r="r" b="b"/>
              <a:pathLst>
                <a:path w="24384000" h="2198497">
                  <a:moveTo>
                    <a:pt x="0" y="0"/>
                  </a:moveTo>
                  <a:lnTo>
                    <a:pt x="24384000" y="0"/>
                  </a:lnTo>
                  <a:lnTo>
                    <a:pt x="24384000" y="2198497"/>
                  </a:lnTo>
                  <a:lnTo>
                    <a:pt x="0" y="2198497"/>
                  </a:lnTo>
                  <a:close/>
                </a:path>
              </a:pathLst>
            </a:custGeom>
            <a:solidFill>
              <a:srgbClr val="2E0A6F"/>
            </a:solidFill>
          </p:spPr>
          <p:txBody>
            <a:bodyPr/>
            <a:lstStyle/>
            <a:p>
              <a:endParaRPr lang="en-US" sz="1200"/>
            </a:p>
          </p:txBody>
        </p:sp>
      </p:grpSp>
      <p:sp>
        <p:nvSpPr>
          <p:cNvPr id="6" name="TextBox 6"/>
          <p:cNvSpPr txBox="1"/>
          <p:nvPr/>
        </p:nvSpPr>
        <p:spPr>
          <a:xfrm>
            <a:off x="430748" y="283739"/>
            <a:ext cx="7097514" cy="551289"/>
          </a:xfrm>
          <a:prstGeom prst="rect">
            <a:avLst/>
          </a:prstGeom>
        </p:spPr>
        <p:txBody>
          <a:bodyPr wrap="square" lIns="0" tIns="0" rIns="0" bIns="0" rtlCol="0" anchor="t">
            <a:spAutoFit/>
          </a:bodyPr>
          <a:lstStyle/>
          <a:p>
            <a:pPr>
              <a:lnSpc>
                <a:spcPts val="4319"/>
              </a:lnSpc>
            </a:pPr>
            <a:r>
              <a:rPr lang="en-US" sz="3599" b="1">
                <a:solidFill>
                  <a:srgbClr val="FDFEFE"/>
                </a:solidFill>
                <a:latin typeface="Georgia"/>
              </a:rPr>
              <a:t>Reflections on Years 1 &amp;  2</a:t>
            </a:r>
            <a:endParaRPr lang="en-US" sz="1799" b="1">
              <a:latin typeface="Georgia"/>
            </a:endParaRPr>
          </a:p>
        </p:txBody>
      </p:sp>
      <p:sp>
        <p:nvSpPr>
          <p:cNvPr id="7" name="TextBox 7"/>
          <p:cNvSpPr txBox="1"/>
          <p:nvPr/>
        </p:nvSpPr>
        <p:spPr>
          <a:xfrm>
            <a:off x="430747" y="1225017"/>
            <a:ext cx="10145597" cy="4738525"/>
          </a:xfrm>
          <a:prstGeom prst="rect">
            <a:avLst/>
          </a:prstGeom>
        </p:spPr>
        <p:txBody>
          <a:bodyPr wrap="square" lIns="0" tIns="0" rIns="0" bIns="0" rtlCol="0" anchor="t">
            <a:spAutoFit/>
          </a:bodyPr>
          <a:lstStyle/>
          <a:p>
            <a:r>
              <a:rPr lang="en-US" sz="2799">
                <a:solidFill>
                  <a:srgbClr val="000000"/>
                </a:solidFill>
                <a:latin typeface="Open Sans"/>
                <a:ea typeface="Open Sans"/>
                <a:cs typeface="Open Sans"/>
              </a:rPr>
              <a:t>Over the last two years, Project RAISE:</a:t>
            </a:r>
          </a:p>
          <a:p>
            <a:endParaRPr lang="en-US" sz="2799">
              <a:solidFill>
                <a:srgbClr val="000000"/>
              </a:solidFill>
              <a:latin typeface="Open Sans"/>
              <a:ea typeface="Open Sans"/>
              <a:cs typeface="Open Sans"/>
            </a:endParaRPr>
          </a:p>
          <a:p>
            <a:pPr marL="457063" indent="-457063">
              <a:buFont typeface="Wingdings" panose="05000000000000000000" pitchFamily="2" charset="2"/>
              <a:buChar char="§"/>
            </a:pPr>
            <a:r>
              <a:rPr lang="en-US" sz="2799">
                <a:solidFill>
                  <a:srgbClr val="000000"/>
                </a:solidFill>
                <a:latin typeface="Open Sans"/>
              </a:rPr>
              <a:t>implemented a pilot program to develop a mentorship model for rural school districts;</a:t>
            </a:r>
            <a:endParaRPr lang="en-US" sz="2799">
              <a:solidFill>
                <a:srgbClr val="000000"/>
              </a:solidFill>
              <a:latin typeface="Open Sans"/>
              <a:ea typeface="Open Sans"/>
              <a:cs typeface="Open Sans"/>
            </a:endParaRPr>
          </a:p>
          <a:p>
            <a:pPr marL="914126" lvl="1" indent="-457063">
              <a:buFont typeface="Wingdings" panose="05000000000000000000" pitchFamily="2" charset="2"/>
              <a:buChar char="§"/>
            </a:pPr>
            <a:endParaRPr lang="en-US" sz="2799">
              <a:solidFill>
                <a:srgbClr val="000000"/>
              </a:solidFill>
              <a:latin typeface="Open Sans"/>
              <a:ea typeface="Open Sans"/>
              <a:cs typeface="Open Sans"/>
            </a:endParaRPr>
          </a:p>
          <a:p>
            <a:pPr marL="457063" indent="-457063">
              <a:buFont typeface="Wingdings" panose="05000000000000000000" pitchFamily="2" charset="2"/>
              <a:buChar char="§"/>
            </a:pPr>
            <a:r>
              <a:rPr lang="en-US" sz="2799">
                <a:solidFill>
                  <a:srgbClr val="000000"/>
                </a:solidFill>
                <a:latin typeface="Open Sans"/>
              </a:rPr>
              <a:t>awarded funds to 41 school districts to recruit and retain fully licensed school-based mental health professionals; and</a:t>
            </a:r>
            <a:endParaRPr lang="en-US" sz="2799">
              <a:solidFill>
                <a:srgbClr val="000000"/>
              </a:solidFill>
              <a:latin typeface="Open Sans"/>
              <a:ea typeface="Open Sans"/>
              <a:cs typeface="Open Sans"/>
            </a:endParaRPr>
          </a:p>
          <a:p>
            <a:pPr marL="171399" indent="-171399">
              <a:buFont typeface="Wingdings" panose="05000000000000000000" pitchFamily="2" charset="2"/>
              <a:buChar char="§"/>
            </a:pPr>
            <a:endParaRPr lang="en-US" sz="2799">
              <a:solidFill>
                <a:srgbClr val="000000"/>
              </a:solidFill>
              <a:latin typeface="Open Sans"/>
              <a:ea typeface="Open Sans"/>
              <a:cs typeface="Open Sans"/>
            </a:endParaRPr>
          </a:p>
          <a:p>
            <a:pPr marL="457063" indent="-457063">
              <a:buFont typeface="Wingdings" panose="05000000000000000000" pitchFamily="2" charset="2"/>
              <a:buChar char="§"/>
            </a:pPr>
            <a:r>
              <a:rPr lang="en-US" sz="2799">
                <a:solidFill>
                  <a:srgbClr val="000000"/>
                </a:solidFill>
                <a:latin typeface="Open Sans"/>
              </a:rPr>
              <a:t>received approval to implement a Grow-Your-Own program for school psychologists</a:t>
            </a:r>
            <a:endParaRPr lang="en-US" sz="2799">
              <a:solidFill>
                <a:srgbClr val="000000"/>
              </a:solidFill>
              <a:latin typeface="Open Sans"/>
              <a:ea typeface="Open Sans"/>
              <a:cs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91446" y="6545409"/>
            <a:ext cx="4757119" cy="153848"/>
          </a:xfrm>
          <a:prstGeom prst="rect">
            <a:avLst/>
          </a:prstGeom>
        </p:spPr>
        <p:txBody>
          <a:bodyPr lIns="0" tIns="0" rIns="0" bIns="0" rtlCol="0" anchor="t">
            <a:spAutoFit/>
          </a:bodyPr>
          <a:lstStyle/>
          <a:p>
            <a:pPr algn="r">
              <a:lnSpc>
                <a:spcPts val="1200"/>
              </a:lnSpc>
            </a:pPr>
            <a:r>
              <a:rPr lang="en-US" sz="1000">
                <a:solidFill>
                  <a:srgbClr val="6E7073"/>
                </a:solidFill>
                <a:latin typeface="Open Sans"/>
              </a:rPr>
              <a:t>© Project RAISE</a:t>
            </a:r>
          </a:p>
        </p:txBody>
      </p:sp>
      <p:sp>
        <p:nvSpPr>
          <p:cNvPr id="3" name="Freeform 3"/>
          <p:cNvSpPr/>
          <p:nvPr/>
        </p:nvSpPr>
        <p:spPr>
          <a:xfrm>
            <a:off x="10442582" y="4877928"/>
            <a:ext cx="1466916" cy="1537969"/>
          </a:xfrm>
          <a:custGeom>
            <a:avLst/>
            <a:gdLst/>
            <a:ahLst/>
            <a:cxnLst/>
            <a:rect l="l" t="t" r="r" b="b"/>
            <a:pathLst>
              <a:path w="2200947" h="2307555">
                <a:moveTo>
                  <a:pt x="0" y="0"/>
                </a:moveTo>
                <a:lnTo>
                  <a:pt x="2200948" y="0"/>
                </a:lnTo>
                <a:lnTo>
                  <a:pt x="2200948" y="2307555"/>
                </a:lnTo>
                <a:lnTo>
                  <a:pt x="0" y="2307555"/>
                </a:lnTo>
                <a:lnTo>
                  <a:pt x="0" y="0"/>
                </a:lnTo>
                <a:close/>
              </a:path>
            </a:pathLst>
          </a:custGeom>
          <a:blipFill>
            <a:blip r:embed="rId3"/>
            <a:stretch>
              <a:fillRect/>
            </a:stretch>
          </a:blipFill>
        </p:spPr>
        <p:txBody>
          <a:bodyPr/>
          <a:lstStyle/>
          <a:p>
            <a:endParaRPr lang="en-US" sz="1200"/>
          </a:p>
        </p:txBody>
      </p:sp>
      <p:grpSp>
        <p:nvGrpSpPr>
          <p:cNvPr id="4" name="Group 4"/>
          <p:cNvGrpSpPr/>
          <p:nvPr/>
        </p:nvGrpSpPr>
        <p:grpSpPr>
          <a:xfrm>
            <a:off x="-1" y="-1866"/>
            <a:ext cx="12188825" cy="1098940"/>
            <a:chOff x="0" y="0"/>
            <a:chExt cx="24384000" cy="2198452"/>
          </a:xfrm>
        </p:grpSpPr>
        <p:sp>
          <p:nvSpPr>
            <p:cNvPr id="5" name="Freeform 5"/>
            <p:cNvSpPr/>
            <p:nvPr/>
          </p:nvSpPr>
          <p:spPr>
            <a:xfrm>
              <a:off x="0" y="0"/>
              <a:ext cx="24384000" cy="2198497"/>
            </a:xfrm>
            <a:custGeom>
              <a:avLst/>
              <a:gdLst/>
              <a:ahLst/>
              <a:cxnLst/>
              <a:rect l="l" t="t" r="r" b="b"/>
              <a:pathLst>
                <a:path w="24384000" h="2198497">
                  <a:moveTo>
                    <a:pt x="0" y="0"/>
                  </a:moveTo>
                  <a:lnTo>
                    <a:pt x="24384000" y="0"/>
                  </a:lnTo>
                  <a:lnTo>
                    <a:pt x="24384000" y="2198497"/>
                  </a:lnTo>
                  <a:lnTo>
                    <a:pt x="0" y="2198497"/>
                  </a:lnTo>
                  <a:close/>
                </a:path>
              </a:pathLst>
            </a:custGeom>
            <a:solidFill>
              <a:srgbClr val="2E0A6F"/>
            </a:solidFill>
          </p:spPr>
          <p:txBody>
            <a:bodyPr/>
            <a:lstStyle/>
            <a:p>
              <a:endParaRPr lang="en-US" sz="1200"/>
            </a:p>
          </p:txBody>
        </p:sp>
      </p:grpSp>
      <p:sp>
        <p:nvSpPr>
          <p:cNvPr id="6" name="TextBox 6"/>
          <p:cNvSpPr txBox="1"/>
          <p:nvPr/>
        </p:nvSpPr>
        <p:spPr>
          <a:xfrm>
            <a:off x="112954" y="297310"/>
            <a:ext cx="11878776" cy="508469"/>
          </a:xfrm>
          <a:prstGeom prst="rect">
            <a:avLst/>
          </a:prstGeom>
        </p:spPr>
        <p:txBody>
          <a:bodyPr wrap="square" lIns="0" tIns="0" rIns="0" bIns="0" rtlCol="0" anchor="t">
            <a:spAutoFit/>
          </a:bodyPr>
          <a:lstStyle/>
          <a:p>
            <a:pPr>
              <a:lnSpc>
                <a:spcPts val="4319"/>
              </a:lnSpc>
            </a:pPr>
            <a:r>
              <a:rPr lang="en-US" sz="3199">
                <a:solidFill>
                  <a:srgbClr val="FDFEFE"/>
                </a:solidFill>
                <a:latin typeface="Georgia"/>
              </a:rPr>
              <a:t>2024-2025 Project RAISE </a:t>
            </a:r>
            <a:r>
              <a:rPr lang="en-US" sz="3199" b="1" i="1">
                <a:solidFill>
                  <a:srgbClr val="FDFEFE"/>
                </a:solidFill>
                <a:latin typeface="Georgia"/>
              </a:rPr>
              <a:t>Recruitment &amp; Retention Grants</a:t>
            </a:r>
          </a:p>
        </p:txBody>
      </p:sp>
      <p:sp>
        <p:nvSpPr>
          <p:cNvPr id="7" name="TextBox 7"/>
          <p:cNvSpPr txBox="1"/>
          <p:nvPr/>
        </p:nvSpPr>
        <p:spPr>
          <a:xfrm>
            <a:off x="112955" y="1095515"/>
            <a:ext cx="11877032" cy="2332642"/>
          </a:xfrm>
          <a:prstGeom prst="rect">
            <a:avLst/>
          </a:prstGeom>
        </p:spPr>
        <p:txBody>
          <a:bodyPr wrap="square" lIns="0" tIns="0" rIns="0" bIns="0" rtlCol="0" anchor="t">
            <a:spAutoFit/>
          </a:bodyPr>
          <a:lstStyle/>
          <a:p>
            <a:pPr>
              <a:lnSpc>
                <a:spcPts val="3558"/>
              </a:lnSpc>
            </a:pPr>
            <a:r>
              <a:rPr lang="en-US" sz="2399">
                <a:solidFill>
                  <a:srgbClr val="000000"/>
                </a:solidFill>
                <a:latin typeface="Open Sans"/>
                <a:ea typeface="Open Sans"/>
                <a:cs typeface="Arial"/>
              </a:rPr>
              <a:t>Project RAISE IS making a difference in the landscape of school based mental health in rural Tennessee districts through </a:t>
            </a:r>
            <a:r>
              <a:rPr lang="en-US" sz="2399" b="1" i="1">
                <a:solidFill>
                  <a:srgbClr val="000000"/>
                </a:solidFill>
                <a:latin typeface="Open Sans"/>
                <a:ea typeface="Open Sans"/>
                <a:cs typeface="Arial"/>
              </a:rPr>
              <a:t>recruitment and retention grants.</a:t>
            </a:r>
            <a:endParaRPr lang="en-US" sz="2399" b="1" i="1">
              <a:latin typeface="Open Sans"/>
              <a:ea typeface="Open Sans"/>
              <a:cs typeface="Open Sans"/>
            </a:endParaRPr>
          </a:p>
          <a:p>
            <a:pPr>
              <a:lnSpc>
                <a:spcPts val="3558"/>
              </a:lnSpc>
            </a:pPr>
            <a:endParaRPr lang="en-US" sz="2799">
              <a:solidFill>
                <a:srgbClr val="000000"/>
              </a:solidFill>
              <a:latin typeface="Open Sans"/>
              <a:ea typeface="Open Sans"/>
              <a:cs typeface="Open Sans"/>
            </a:endParaRPr>
          </a:p>
          <a:p>
            <a:pPr>
              <a:lnSpc>
                <a:spcPts val="3558"/>
              </a:lnSpc>
            </a:pPr>
            <a:endParaRPr lang="en-US" sz="2799">
              <a:solidFill>
                <a:srgbClr val="000000"/>
              </a:solidFill>
              <a:latin typeface="Open Sans"/>
              <a:ea typeface="Open Sans"/>
              <a:cs typeface="Open Sans"/>
            </a:endParaRPr>
          </a:p>
          <a:p>
            <a:pPr>
              <a:lnSpc>
                <a:spcPts val="3558"/>
              </a:lnSpc>
            </a:pPr>
            <a:endParaRPr lang="en-US" sz="2799">
              <a:solidFill>
                <a:srgbClr val="000000"/>
              </a:solidFill>
              <a:latin typeface="Open Sans"/>
              <a:ea typeface="Open Sans"/>
              <a:cs typeface="Open Sans"/>
            </a:endParaRPr>
          </a:p>
        </p:txBody>
      </p:sp>
      <p:graphicFrame>
        <p:nvGraphicFramePr>
          <p:cNvPr id="12" name="Diagram 11">
            <a:extLst>
              <a:ext uri="{FF2B5EF4-FFF2-40B4-BE49-F238E27FC236}">
                <a16:creationId xmlns:a16="http://schemas.microsoft.com/office/drawing/2014/main" id="{BD51CFBA-B1D7-2781-B3A7-594AA0CCAC93}"/>
              </a:ext>
            </a:extLst>
          </p:cNvPr>
          <p:cNvGraphicFramePr/>
          <p:nvPr/>
        </p:nvGraphicFramePr>
        <p:xfrm>
          <a:off x="353693" y="723246"/>
          <a:ext cx="11399815" cy="67242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15317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91446" y="6545409"/>
            <a:ext cx="4757119" cy="153848"/>
          </a:xfrm>
          <a:prstGeom prst="rect">
            <a:avLst/>
          </a:prstGeom>
        </p:spPr>
        <p:txBody>
          <a:bodyPr lIns="0" tIns="0" rIns="0" bIns="0" rtlCol="0" anchor="t">
            <a:spAutoFit/>
          </a:bodyPr>
          <a:lstStyle/>
          <a:p>
            <a:pPr algn="r">
              <a:lnSpc>
                <a:spcPts val="1200"/>
              </a:lnSpc>
            </a:pPr>
            <a:r>
              <a:rPr lang="en-US" sz="1000">
                <a:solidFill>
                  <a:srgbClr val="6E7073"/>
                </a:solidFill>
                <a:latin typeface="Open Sans"/>
              </a:rPr>
              <a:t>© Project RAISE</a:t>
            </a:r>
          </a:p>
        </p:txBody>
      </p:sp>
      <p:sp>
        <p:nvSpPr>
          <p:cNvPr id="3" name="Freeform 3"/>
          <p:cNvSpPr/>
          <p:nvPr/>
        </p:nvSpPr>
        <p:spPr>
          <a:xfrm>
            <a:off x="10442582" y="4877928"/>
            <a:ext cx="1466916" cy="1537969"/>
          </a:xfrm>
          <a:custGeom>
            <a:avLst/>
            <a:gdLst/>
            <a:ahLst/>
            <a:cxnLst/>
            <a:rect l="l" t="t" r="r" b="b"/>
            <a:pathLst>
              <a:path w="2200947" h="2307555">
                <a:moveTo>
                  <a:pt x="0" y="0"/>
                </a:moveTo>
                <a:lnTo>
                  <a:pt x="2200948" y="0"/>
                </a:lnTo>
                <a:lnTo>
                  <a:pt x="2200948" y="2307555"/>
                </a:lnTo>
                <a:lnTo>
                  <a:pt x="0" y="2307555"/>
                </a:lnTo>
                <a:lnTo>
                  <a:pt x="0" y="0"/>
                </a:lnTo>
                <a:close/>
              </a:path>
            </a:pathLst>
          </a:custGeom>
          <a:blipFill>
            <a:blip r:embed="rId3"/>
            <a:stretch>
              <a:fillRect/>
            </a:stretch>
          </a:blipFill>
        </p:spPr>
        <p:txBody>
          <a:bodyPr/>
          <a:lstStyle/>
          <a:p>
            <a:endParaRPr lang="en-US" sz="1200"/>
          </a:p>
        </p:txBody>
      </p:sp>
      <p:sp>
        <p:nvSpPr>
          <p:cNvPr id="10" name="TextBox 10"/>
          <p:cNvSpPr txBox="1"/>
          <p:nvPr/>
        </p:nvSpPr>
        <p:spPr>
          <a:xfrm>
            <a:off x="784432" y="283739"/>
            <a:ext cx="10619962" cy="551289"/>
          </a:xfrm>
          <a:prstGeom prst="rect">
            <a:avLst/>
          </a:prstGeom>
        </p:spPr>
        <p:txBody>
          <a:bodyPr lIns="0" tIns="0" rIns="0" bIns="0" rtlCol="0" anchor="t">
            <a:spAutoFit/>
          </a:bodyPr>
          <a:lstStyle/>
          <a:p>
            <a:pPr>
              <a:lnSpc>
                <a:spcPts val="4319"/>
              </a:lnSpc>
            </a:pPr>
            <a:r>
              <a:rPr lang="en-US" sz="3599" b="1">
                <a:solidFill>
                  <a:srgbClr val="2E0A6F"/>
                </a:solidFill>
                <a:latin typeface="Georgia"/>
              </a:rPr>
              <a:t>Year 3 Plan</a:t>
            </a:r>
          </a:p>
        </p:txBody>
      </p:sp>
      <p:graphicFrame>
        <p:nvGraphicFramePr>
          <p:cNvPr id="14" name="Diagram 13">
            <a:extLst>
              <a:ext uri="{FF2B5EF4-FFF2-40B4-BE49-F238E27FC236}">
                <a16:creationId xmlns:a16="http://schemas.microsoft.com/office/drawing/2014/main" id="{55D1339A-34C4-BC6A-891C-19BE68454EEA}"/>
              </a:ext>
            </a:extLst>
          </p:cNvPr>
          <p:cNvGraphicFramePr/>
          <p:nvPr/>
        </p:nvGraphicFramePr>
        <p:xfrm>
          <a:off x="1004176" y="638054"/>
          <a:ext cx="10565684" cy="5777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87774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91446" y="6545409"/>
            <a:ext cx="4757119" cy="153848"/>
          </a:xfrm>
          <a:prstGeom prst="rect">
            <a:avLst/>
          </a:prstGeom>
        </p:spPr>
        <p:txBody>
          <a:bodyPr lIns="0" tIns="0" rIns="0" bIns="0" rtlCol="0" anchor="t">
            <a:spAutoFit/>
          </a:bodyPr>
          <a:lstStyle/>
          <a:p>
            <a:pPr algn="r">
              <a:lnSpc>
                <a:spcPts val="1200"/>
              </a:lnSpc>
            </a:pPr>
            <a:r>
              <a:rPr lang="en-US" sz="1000">
                <a:solidFill>
                  <a:srgbClr val="6E7073"/>
                </a:solidFill>
                <a:latin typeface="Open Sans"/>
              </a:rPr>
              <a:t>© Project RAISE</a:t>
            </a:r>
          </a:p>
        </p:txBody>
      </p:sp>
      <p:sp>
        <p:nvSpPr>
          <p:cNvPr id="3" name="Freeform 3"/>
          <p:cNvSpPr/>
          <p:nvPr/>
        </p:nvSpPr>
        <p:spPr>
          <a:xfrm>
            <a:off x="10442582" y="4877928"/>
            <a:ext cx="1466916" cy="1537969"/>
          </a:xfrm>
          <a:custGeom>
            <a:avLst/>
            <a:gdLst/>
            <a:ahLst/>
            <a:cxnLst/>
            <a:rect l="l" t="t" r="r" b="b"/>
            <a:pathLst>
              <a:path w="2200947" h="2307555">
                <a:moveTo>
                  <a:pt x="0" y="0"/>
                </a:moveTo>
                <a:lnTo>
                  <a:pt x="2200948" y="0"/>
                </a:lnTo>
                <a:lnTo>
                  <a:pt x="2200948" y="2307555"/>
                </a:lnTo>
                <a:lnTo>
                  <a:pt x="0" y="2307555"/>
                </a:lnTo>
                <a:lnTo>
                  <a:pt x="0" y="0"/>
                </a:lnTo>
                <a:close/>
              </a:path>
            </a:pathLst>
          </a:custGeom>
          <a:blipFill>
            <a:blip r:embed="rId3"/>
            <a:stretch>
              <a:fillRect/>
            </a:stretch>
          </a:blipFill>
        </p:spPr>
        <p:txBody>
          <a:bodyPr/>
          <a:lstStyle/>
          <a:p>
            <a:endParaRPr lang="en-US" sz="1200"/>
          </a:p>
        </p:txBody>
      </p:sp>
      <p:grpSp>
        <p:nvGrpSpPr>
          <p:cNvPr id="4" name="Group 4"/>
          <p:cNvGrpSpPr/>
          <p:nvPr/>
        </p:nvGrpSpPr>
        <p:grpSpPr>
          <a:xfrm>
            <a:off x="-1" y="7695"/>
            <a:ext cx="12188825" cy="1098940"/>
            <a:chOff x="0" y="0"/>
            <a:chExt cx="24384000" cy="2198452"/>
          </a:xfrm>
        </p:grpSpPr>
        <p:sp>
          <p:nvSpPr>
            <p:cNvPr id="5" name="Freeform 5"/>
            <p:cNvSpPr/>
            <p:nvPr/>
          </p:nvSpPr>
          <p:spPr>
            <a:xfrm>
              <a:off x="0" y="0"/>
              <a:ext cx="24384000" cy="2198497"/>
            </a:xfrm>
            <a:custGeom>
              <a:avLst/>
              <a:gdLst/>
              <a:ahLst/>
              <a:cxnLst/>
              <a:rect l="l" t="t" r="r" b="b"/>
              <a:pathLst>
                <a:path w="24384000" h="2198497">
                  <a:moveTo>
                    <a:pt x="0" y="0"/>
                  </a:moveTo>
                  <a:lnTo>
                    <a:pt x="24384000" y="0"/>
                  </a:lnTo>
                  <a:lnTo>
                    <a:pt x="24384000" y="2198497"/>
                  </a:lnTo>
                  <a:lnTo>
                    <a:pt x="0" y="2198497"/>
                  </a:lnTo>
                  <a:close/>
                </a:path>
              </a:pathLst>
            </a:custGeom>
            <a:solidFill>
              <a:srgbClr val="2E0A6F"/>
            </a:solidFill>
          </p:spPr>
          <p:txBody>
            <a:bodyPr/>
            <a:lstStyle/>
            <a:p>
              <a:endParaRPr lang="en-US" sz="1200"/>
            </a:p>
          </p:txBody>
        </p:sp>
      </p:grpSp>
      <p:sp>
        <p:nvSpPr>
          <p:cNvPr id="6" name="TextBox 6"/>
          <p:cNvSpPr txBox="1"/>
          <p:nvPr/>
        </p:nvSpPr>
        <p:spPr>
          <a:xfrm>
            <a:off x="430748" y="283739"/>
            <a:ext cx="7199542" cy="551289"/>
          </a:xfrm>
          <a:prstGeom prst="rect">
            <a:avLst/>
          </a:prstGeom>
        </p:spPr>
        <p:txBody>
          <a:bodyPr wrap="square" lIns="0" tIns="0" rIns="0" bIns="0" rtlCol="0" anchor="t">
            <a:spAutoFit/>
          </a:bodyPr>
          <a:lstStyle/>
          <a:p>
            <a:pPr>
              <a:lnSpc>
                <a:spcPts val="4319"/>
              </a:lnSpc>
            </a:pPr>
            <a:r>
              <a:rPr lang="en-US" sz="3599" b="1">
                <a:solidFill>
                  <a:srgbClr val="FDFEFE"/>
                </a:solidFill>
                <a:latin typeface="Georgia"/>
              </a:rPr>
              <a:t>New Funding Opportunities</a:t>
            </a:r>
          </a:p>
        </p:txBody>
      </p:sp>
      <p:sp>
        <p:nvSpPr>
          <p:cNvPr id="7" name="TextBox 7"/>
          <p:cNvSpPr txBox="1"/>
          <p:nvPr/>
        </p:nvSpPr>
        <p:spPr>
          <a:xfrm>
            <a:off x="281108" y="1192251"/>
            <a:ext cx="10282658" cy="5590396"/>
          </a:xfrm>
          <a:prstGeom prst="rect">
            <a:avLst/>
          </a:prstGeom>
        </p:spPr>
        <p:txBody>
          <a:bodyPr wrap="square" lIns="0" tIns="0" rIns="0" bIns="0" rtlCol="0" anchor="t">
            <a:spAutoFit/>
          </a:bodyPr>
          <a:lstStyle/>
          <a:p>
            <a:r>
              <a:rPr lang="en-US" sz="2799">
                <a:solidFill>
                  <a:srgbClr val="000000"/>
                </a:solidFill>
                <a:latin typeface="Open Sans"/>
              </a:rPr>
              <a:t>Project RAISE districts will be eligible to receive a total of </a:t>
            </a:r>
            <a:r>
              <a:rPr lang="en-US" sz="2799" b="1">
                <a:solidFill>
                  <a:srgbClr val="000000"/>
                </a:solidFill>
                <a:latin typeface="Open Sans"/>
              </a:rPr>
              <a:t>$25,000 </a:t>
            </a:r>
            <a:r>
              <a:rPr lang="en-US" sz="2799">
                <a:solidFill>
                  <a:srgbClr val="000000"/>
                </a:solidFill>
                <a:latin typeface="Open Sans"/>
              </a:rPr>
              <a:t>for the 2025 – 26 school year.</a:t>
            </a:r>
            <a:endParaRPr lang="en-US" sz="2799">
              <a:solidFill>
                <a:srgbClr val="000000"/>
              </a:solidFill>
              <a:latin typeface="Open Sans"/>
              <a:ea typeface="Open Sans"/>
              <a:cs typeface="Open Sans"/>
            </a:endParaRPr>
          </a:p>
          <a:p>
            <a:endParaRPr lang="en-US" sz="2799">
              <a:solidFill>
                <a:srgbClr val="000000"/>
              </a:solidFill>
              <a:latin typeface="Open Sans"/>
              <a:ea typeface="Open Sans"/>
              <a:cs typeface="Open Sans"/>
            </a:endParaRPr>
          </a:p>
          <a:p>
            <a:pPr marL="457063" indent="-457063">
              <a:buFont typeface="Wingdings" panose="05000000000000000000" pitchFamily="2" charset="2"/>
              <a:buChar char="§"/>
            </a:pPr>
            <a:r>
              <a:rPr lang="en-US" sz="2799">
                <a:solidFill>
                  <a:srgbClr val="000000"/>
                </a:solidFill>
                <a:latin typeface="Open Sans"/>
              </a:rPr>
              <a:t>Funds are available for the sole purpose of paying a recruitment/hiring bonus to already licensed applicants and/or a retention bonus for currently employed school-based mental health professionals.</a:t>
            </a:r>
            <a:endParaRPr lang="en-US" sz="2799">
              <a:solidFill>
                <a:srgbClr val="000000"/>
              </a:solidFill>
              <a:latin typeface="Open Sans"/>
              <a:ea typeface="Open Sans"/>
              <a:cs typeface="Open Sans"/>
            </a:endParaRPr>
          </a:p>
          <a:p>
            <a:pPr marL="285664" indent="-285664">
              <a:buFont typeface="Wingdings" panose="05000000000000000000" pitchFamily="2" charset="2"/>
              <a:buChar char="§"/>
            </a:pPr>
            <a:endParaRPr lang="en-US" sz="2799">
              <a:solidFill>
                <a:srgbClr val="000000"/>
              </a:solidFill>
              <a:latin typeface="Open Sans"/>
              <a:ea typeface="Open Sans"/>
              <a:cs typeface="Open Sans"/>
            </a:endParaRPr>
          </a:p>
          <a:p>
            <a:pPr marL="457063" indent="-457063">
              <a:buFont typeface="Wingdings" panose="05000000000000000000" pitchFamily="2" charset="2"/>
              <a:buChar char="§"/>
            </a:pPr>
            <a:r>
              <a:rPr lang="en-US" sz="2799">
                <a:solidFill>
                  <a:srgbClr val="000000"/>
                </a:solidFill>
                <a:latin typeface="Open Sans"/>
              </a:rPr>
              <a:t>New hires or current personnel must be fully licensed/credentialed to practice as school counselors, school psychologists, and/or school social workers in the state of Tennessee.</a:t>
            </a:r>
            <a:endParaRPr lang="en-US" sz="2799">
              <a:solidFill>
                <a:srgbClr val="000000"/>
              </a:solidFill>
              <a:latin typeface="Open Sans"/>
              <a:ea typeface="Open Sans"/>
              <a:cs typeface="Open Sans"/>
            </a:endParaRPr>
          </a:p>
          <a:p>
            <a:endParaRPr lang="en-US" sz="2736">
              <a:solidFill>
                <a:srgbClr val="000000"/>
              </a:solidFill>
              <a:latin typeface="Open Sans"/>
            </a:endParaRPr>
          </a:p>
        </p:txBody>
      </p:sp>
    </p:spTree>
    <p:extLst>
      <p:ext uri="{BB962C8B-B14F-4D97-AF65-F5344CB8AC3E}">
        <p14:creationId xmlns:p14="http://schemas.microsoft.com/office/powerpoint/2010/main" val="542454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9A44-8EE6-DD41-8738-415500057C36}"/>
              </a:ext>
            </a:extLst>
          </p:cNvPr>
          <p:cNvSpPr>
            <a:spLocks noGrp="1"/>
          </p:cNvSpPr>
          <p:nvPr>
            <p:ph type="title"/>
          </p:nvPr>
        </p:nvSpPr>
        <p:spPr/>
        <p:txBody>
          <a:bodyPr/>
          <a:lstStyle/>
          <a:p>
            <a:r>
              <a:rPr lang="en-US"/>
              <a:t>Agenda</a:t>
            </a:r>
          </a:p>
        </p:txBody>
      </p:sp>
      <p:sp>
        <p:nvSpPr>
          <p:cNvPr id="4" name="Text Placeholder 3">
            <a:extLst>
              <a:ext uri="{FF2B5EF4-FFF2-40B4-BE49-F238E27FC236}">
                <a16:creationId xmlns:a16="http://schemas.microsoft.com/office/drawing/2014/main" id="{8B208EAA-7C3E-BE41-9859-5E07776E0ED1}"/>
              </a:ext>
            </a:extLst>
          </p:cNvPr>
          <p:cNvSpPr>
            <a:spLocks noGrp="1"/>
          </p:cNvSpPr>
          <p:nvPr>
            <p:ph type="body" sz="quarter" idx="10"/>
          </p:nvPr>
        </p:nvSpPr>
        <p:spPr/>
        <p:txBody>
          <a:bodyPr/>
          <a:lstStyle/>
          <a:p>
            <a:r>
              <a:rPr lang="en-US" dirty="0"/>
              <a:t>CSH Updates</a:t>
            </a:r>
          </a:p>
          <a:p>
            <a:pPr marL="0" indent="0">
              <a:buNone/>
            </a:pPr>
            <a:endParaRPr lang="en-US" dirty="0"/>
          </a:p>
          <a:p>
            <a:r>
              <a:rPr lang="en-US" dirty="0"/>
              <a:t>CCTE Updates</a:t>
            </a:r>
          </a:p>
          <a:p>
            <a:pPr marL="0" indent="0">
              <a:buNone/>
            </a:pPr>
            <a:endParaRPr lang="en-US" dirty="0"/>
          </a:p>
          <a:p>
            <a:r>
              <a:rPr lang="en-US" dirty="0"/>
              <a:t>Project RAISE Updates</a:t>
            </a:r>
          </a:p>
          <a:p>
            <a:pPr marL="0" indent="0">
              <a:buNone/>
            </a:pPr>
            <a:endParaRPr lang="en-US" dirty="0"/>
          </a:p>
          <a:p>
            <a:r>
              <a:rPr lang="en-US" dirty="0"/>
              <a:t>Q &amp; A</a:t>
            </a:r>
          </a:p>
        </p:txBody>
      </p:sp>
      <p:pic>
        <p:nvPicPr>
          <p:cNvPr id="10" name="Picture Placeholder 9" descr="A picture containing person, floor, indoor, child&#10;&#10;Description automatically generated">
            <a:extLst>
              <a:ext uri="{FF2B5EF4-FFF2-40B4-BE49-F238E27FC236}">
                <a16:creationId xmlns:a16="http://schemas.microsoft.com/office/drawing/2014/main" id="{A839FA45-8670-D3EC-8FE6-5CBD51DA1549}"/>
              </a:ext>
            </a:extLst>
          </p:cNvPr>
          <p:cNvPicPr>
            <a:picLocks noGrp="1" noChangeAspect="1"/>
          </p:cNvPicPr>
          <p:nvPr>
            <p:ph type="pic" sz="quarter" idx="11"/>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43016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91446" y="6545409"/>
            <a:ext cx="4757119" cy="153848"/>
          </a:xfrm>
          <a:prstGeom prst="rect">
            <a:avLst/>
          </a:prstGeom>
        </p:spPr>
        <p:txBody>
          <a:bodyPr lIns="0" tIns="0" rIns="0" bIns="0" rtlCol="0" anchor="t">
            <a:spAutoFit/>
          </a:bodyPr>
          <a:lstStyle/>
          <a:p>
            <a:pPr algn="r">
              <a:lnSpc>
                <a:spcPts val="1200"/>
              </a:lnSpc>
            </a:pPr>
            <a:r>
              <a:rPr lang="en-US" sz="1000">
                <a:solidFill>
                  <a:srgbClr val="6E7073"/>
                </a:solidFill>
                <a:latin typeface="Open Sans"/>
              </a:rPr>
              <a:t>© Project RAISE</a:t>
            </a:r>
          </a:p>
        </p:txBody>
      </p:sp>
      <p:sp>
        <p:nvSpPr>
          <p:cNvPr id="3" name="Freeform 3"/>
          <p:cNvSpPr/>
          <p:nvPr/>
        </p:nvSpPr>
        <p:spPr>
          <a:xfrm>
            <a:off x="10442582" y="4877928"/>
            <a:ext cx="1466916" cy="1537969"/>
          </a:xfrm>
          <a:custGeom>
            <a:avLst/>
            <a:gdLst/>
            <a:ahLst/>
            <a:cxnLst/>
            <a:rect l="l" t="t" r="r" b="b"/>
            <a:pathLst>
              <a:path w="2200947" h="2307555">
                <a:moveTo>
                  <a:pt x="0" y="0"/>
                </a:moveTo>
                <a:lnTo>
                  <a:pt x="2200948" y="0"/>
                </a:lnTo>
                <a:lnTo>
                  <a:pt x="2200948" y="2307555"/>
                </a:lnTo>
                <a:lnTo>
                  <a:pt x="0" y="2307555"/>
                </a:lnTo>
                <a:lnTo>
                  <a:pt x="0" y="0"/>
                </a:lnTo>
                <a:close/>
              </a:path>
            </a:pathLst>
          </a:custGeom>
          <a:blipFill>
            <a:blip r:embed="rId3"/>
            <a:stretch>
              <a:fillRect/>
            </a:stretch>
          </a:blipFill>
        </p:spPr>
        <p:txBody>
          <a:bodyPr/>
          <a:lstStyle/>
          <a:p>
            <a:endParaRPr lang="en-US" sz="1200"/>
          </a:p>
        </p:txBody>
      </p:sp>
      <p:grpSp>
        <p:nvGrpSpPr>
          <p:cNvPr id="4" name="Group 4"/>
          <p:cNvGrpSpPr/>
          <p:nvPr/>
        </p:nvGrpSpPr>
        <p:grpSpPr>
          <a:xfrm>
            <a:off x="-2" y="894"/>
            <a:ext cx="1237465" cy="6856213"/>
            <a:chOff x="0" y="0"/>
            <a:chExt cx="2475574" cy="13715998"/>
          </a:xfrm>
        </p:grpSpPr>
        <p:sp>
          <p:nvSpPr>
            <p:cNvPr id="5" name="Freeform 5"/>
            <p:cNvSpPr/>
            <p:nvPr/>
          </p:nvSpPr>
          <p:spPr>
            <a:xfrm>
              <a:off x="0" y="0"/>
              <a:ext cx="2475611" cy="13716000"/>
            </a:xfrm>
            <a:custGeom>
              <a:avLst/>
              <a:gdLst/>
              <a:ahLst/>
              <a:cxnLst/>
              <a:rect l="l" t="t" r="r" b="b"/>
              <a:pathLst>
                <a:path w="2475611" h="13716000">
                  <a:moveTo>
                    <a:pt x="0" y="0"/>
                  </a:moveTo>
                  <a:lnTo>
                    <a:pt x="2475611" y="0"/>
                  </a:lnTo>
                  <a:lnTo>
                    <a:pt x="2475611" y="13716000"/>
                  </a:lnTo>
                  <a:lnTo>
                    <a:pt x="0" y="13716000"/>
                  </a:lnTo>
                  <a:close/>
                </a:path>
              </a:pathLst>
            </a:custGeom>
            <a:solidFill>
              <a:srgbClr val="2E0A6F"/>
            </a:solidFill>
          </p:spPr>
          <p:txBody>
            <a:bodyPr/>
            <a:lstStyle/>
            <a:p>
              <a:endParaRPr lang="en-US" sz="1200"/>
            </a:p>
          </p:txBody>
        </p:sp>
      </p:grpSp>
      <p:grpSp>
        <p:nvGrpSpPr>
          <p:cNvPr id="6" name="Group 6"/>
          <p:cNvGrpSpPr/>
          <p:nvPr/>
        </p:nvGrpSpPr>
        <p:grpSpPr>
          <a:xfrm rot="5400000">
            <a:off x="532356" y="5755452"/>
            <a:ext cx="571351" cy="1396279"/>
            <a:chOff x="0" y="0"/>
            <a:chExt cx="1143000" cy="2793286"/>
          </a:xfrm>
        </p:grpSpPr>
        <p:sp>
          <p:nvSpPr>
            <p:cNvPr id="7" name="Freeform 7"/>
            <p:cNvSpPr/>
            <p:nvPr/>
          </p:nvSpPr>
          <p:spPr>
            <a:xfrm>
              <a:off x="0" y="0"/>
              <a:ext cx="1143000" cy="2793238"/>
            </a:xfrm>
            <a:custGeom>
              <a:avLst/>
              <a:gdLst/>
              <a:ahLst/>
              <a:cxnLst/>
              <a:rect l="l" t="t" r="r" b="b"/>
              <a:pathLst>
                <a:path w="1143000" h="2793238">
                  <a:moveTo>
                    <a:pt x="0" y="190500"/>
                  </a:moveTo>
                  <a:cubicBezTo>
                    <a:pt x="0" y="85344"/>
                    <a:pt x="85344" y="0"/>
                    <a:pt x="190500" y="0"/>
                  </a:cubicBezTo>
                  <a:lnTo>
                    <a:pt x="952500" y="0"/>
                  </a:lnTo>
                  <a:cubicBezTo>
                    <a:pt x="1057656" y="0"/>
                    <a:pt x="1143000" y="85344"/>
                    <a:pt x="1143000" y="190500"/>
                  </a:cubicBezTo>
                  <a:lnTo>
                    <a:pt x="1143000" y="2602738"/>
                  </a:lnTo>
                  <a:cubicBezTo>
                    <a:pt x="1143000" y="2707894"/>
                    <a:pt x="1057656" y="2793238"/>
                    <a:pt x="952500" y="2793238"/>
                  </a:cubicBezTo>
                  <a:lnTo>
                    <a:pt x="190500" y="2793238"/>
                  </a:lnTo>
                  <a:cubicBezTo>
                    <a:pt x="85344" y="2793238"/>
                    <a:pt x="0" y="2707894"/>
                    <a:pt x="0" y="2602738"/>
                  </a:cubicBezTo>
                  <a:close/>
                </a:path>
              </a:pathLst>
            </a:custGeom>
            <a:solidFill>
              <a:srgbClr val="EFD593"/>
            </a:solidFill>
          </p:spPr>
          <p:txBody>
            <a:bodyPr/>
            <a:lstStyle/>
            <a:p>
              <a:endParaRPr lang="en-US" sz="1200"/>
            </a:p>
          </p:txBody>
        </p:sp>
      </p:grpSp>
      <p:grpSp>
        <p:nvGrpSpPr>
          <p:cNvPr id="8" name="Group 8"/>
          <p:cNvGrpSpPr/>
          <p:nvPr/>
        </p:nvGrpSpPr>
        <p:grpSpPr>
          <a:xfrm rot="5400000">
            <a:off x="532356" y="5066261"/>
            <a:ext cx="571351" cy="1396279"/>
            <a:chOff x="0" y="0"/>
            <a:chExt cx="1143000" cy="2793286"/>
          </a:xfrm>
        </p:grpSpPr>
        <p:sp>
          <p:nvSpPr>
            <p:cNvPr id="9" name="Freeform 9"/>
            <p:cNvSpPr/>
            <p:nvPr/>
          </p:nvSpPr>
          <p:spPr>
            <a:xfrm>
              <a:off x="0" y="0"/>
              <a:ext cx="1143000" cy="2793238"/>
            </a:xfrm>
            <a:custGeom>
              <a:avLst/>
              <a:gdLst/>
              <a:ahLst/>
              <a:cxnLst/>
              <a:rect l="l" t="t" r="r" b="b"/>
              <a:pathLst>
                <a:path w="1143000" h="2793238">
                  <a:moveTo>
                    <a:pt x="0" y="190500"/>
                  </a:moveTo>
                  <a:cubicBezTo>
                    <a:pt x="0" y="85344"/>
                    <a:pt x="85344" y="0"/>
                    <a:pt x="190500" y="0"/>
                  </a:cubicBezTo>
                  <a:lnTo>
                    <a:pt x="952500" y="0"/>
                  </a:lnTo>
                  <a:cubicBezTo>
                    <a:pt x="1057656" y="0"/>
                    <a:pt x="1143000" y="85344"/>
                    <a:pt x="1143000" y="190500"/>
                  </a:cubicBezTo>
                  <a:lnTo>
                    <a:pt x="1143000" y="2602738"/>
                  </a:lnTo>
                  <a:cubicBezTo>
                    <a:pt x="1143000" y="2707894"/>
                    <a:pt x="1057656" y="2793238"/>
                    <a:pt x="952500" y="2793238"/>
                  </a:cubicBezTo>
                  <a:lnTo>
                    <a:pt x="190500" y="2793238"/>
                  </a:lnTo>
                  <a:cubicBezTo>
                    <a:pt x="85344" y="2793238"/>
                    <a:pt x="0" y="2707894"/>
                    <a:pt x="0" y="2602738"/>
                  </a:cubicBezTo>
                  <a:close/>
                </a:path>
              </a:pathLst>
            </a:custGeom>
            <a:solidFill>
              <a:srgbClr val="BEA1F6"/>
            </a:solidFill>
          </p:spPr>
          <p:txBody>
            <a:bodyPr/>
            <a:lstStyle/>
            <a:p>
              <a:endParaRPr lang="en-US" sz="1200"/>
            </a:p>
          </p:txBody>
        </p:sp>
      </p:grpSp>
      <p:grpSp>
        <p:nvGrpSpPr>
          <p:cNvPr id="10" name="Group 10"/>
          <p:cNvGrpSpPr/>
          <p:nvPr/>
        </p:nvGrpSpPr>
        <p:grpSpPr>
          <a:xfrm rot="5400000">
            <a:off x="532356" y="4377071"/>
            <a:ext cx="571351" cy="1396279"/>
            <a:chOff x="0" y="0"/>
            <a:chExt cx="1143000" cy="2793286"/>
          </a:xfrm>
        </p:grpSpPr>
        <p:sp>
          <p:nvSpPr>
            <p:cNvPr id="11" name="Freeform 11"/>
            <p:cNvSpPr/>
            <p:nvPr/>
          </p:nvSpPr>
          <p:spPr>
            <a:xfrm>
              <a:off x="0" y="0"/>
              <a:ext cx="1143000" cy="2793238"/>
            </a:xfrm>
            <a:custGeom>
              <a:avLst/>
              <a:gdLst/>
              <a:ahLst/>
              <a:cxnLst/>
              <a:rect l="l" t="t" r="r" b="b"/>
              <a:pathLst>
                <a:path w="1143000" h="2793238">
                  <a:moveTo>
                    <a:pt x="0" y="190500"/>
                  </a:moveTo>
                  <a:cubicBezTo>
                    <a:pt x="0" y="85344"/>
                    <a:pt x="85344" y="0"/>
                    <a:pt x="190500" y="0"/>
                  </a:cubicBezTo>
                  <a:lnTo>
                    <a:pt x="952500" y="0"/>
                  </a:lnTo>
                  <a:cubicBezTo>
                    <a:pt x="1057656" y="0"/>
                    <a:pt x="1143000" y="85344"/>
                    <a:pt x="1143000" y="190500"/>
                  </a:cubicBezTo>
                  <a:lnTo>
                    <a:pt x="1143000" y="2602738"/>
                  </a:lnTo>
                  <a:cubicBezTo>
                    <a:pt x="1143000" y="2707894"/>
                    <a:pt x="1057656" y="2793238"/>
                    <a:pt x="952500" y="2793238"/>
                  </a:cubicBezTo>
                  <a:lnTo>
                    <a:pt x="190500" y="2793238"/>
                  </a:lnTo>
                  <a:cubicBezTo>
                    <a:pt x="85344" y="2793238"/>
                    <a:pt x="0" y="2707894"/>
                    <a:pt x="0" y="2602738"/>
                  </a:cubicBezTo>
                  <a:close/>
                </a:path>
              </a:pathLst>
            </a:custGeom>
            <a:solidFill>
              <a:srgbClr val="C1C2AD"/>
            </a:solidFill>
          </p:spPr>
          <p:txBody>
            <a:bodyPr/>
            <a:lstStyle/>
            <a:p>
              <a:endParaRPr lang="en-US" sz="1200"/>
            </a:p>
          </p:txBody>
        </p:sp>
      </p:grpSp>
      <p:sp>
        <p:nvSpPr>
          <p:cNvPr id="12" name="TextBox 12"/>
          <p:cNvSpPr txBox="1"/>
          <p:nvPr/>
        </p:nvSpPr>
        <p:spPr>
          <a:xfrm rot="-5400000">
            <a:off x="-1553208" y="2096051"/>
            <a:ext cx="4350228" cy="551289"/>
          </a:xfrm>
          <a:prstGeom prst="rect">
            <a:avLst/>
          </a:prstGeom>
        </p:spPr>
        <p:txBody>
          <a:bodyPr lIns="0" tIns="0" rIns="0" bIns="0" rtlCol="0" anchor="t">
            <a:spAutoFit/>
          </a:bodyPr>
          <a:lstStyle/>
          <a:p>
            <a:pPr>
              <a:lnSpc>
                <a:spcPts val="4319"/>
              </a:lnSpc>
            </a:pPr>
            <a:r>
              <a:rPr lang="en-US" sz="3599">
                <a:solidFill>
                  <a:srgbClr val="FDFEFE"/>
                </a:solidFill>
                <a:latin typeface="PT Serif Bold"/>
              </a:rPr>
              <a:t>Requirements</a:t>
            </a:r>
          </a:p>
        </p:txBody>
      </p:sp>
      <p:sp>
        <p:nvSpPr>
          <p:cNvPr id="13" name="TextBox 13"/>
          <p:cNvSpPr txBox="1"/>
          <p:nvPr/>
        </p:nvSpPr>
        <p:spPr>
          <a:xfrm>
            <a:off x="1636089" y="661121"/>
            <a:ext cx="10047065" cy="4590638"/>
          </a:xfrm>
          <a:prstGeom prst="rect">
            <a:avLst/>
          </a:prstGeom>
        </p:spPr>
        <p:txBody>
          <a:bodyPr wrap="square" lIns="0" tIns="0" rIns="0" bIns="0" rtlCol="0" anchor="t">
            <a:spAutoFit/>
          </a:bodyPr>
          <a:lstStyle/>
          <a:p>
            <a:pPr>
              <a:lnSpc>
                <a:spcPts val="3558"/>
              </a:lnSpc>
            </a:pPr>
            <a:r>
              <a:rPr lang="en-US" sz="2799" b="1">
                <a:solidFill>
                  <a:srgbClr val="000000"/>
                </a:solidFill>
                <a:latin typeface="Open Sans"/>
              </a:rPr>
              <a:t>Prior</a:t>
            </a:r>
            <a:r>
              <a:rPr lang="en-US" sz="2799">
                <a:solidFill>
                  <a:srgbClr val="000000"/>
                </a:solidFill>
                <a:latin typeface="Open Sans"/>
              </a:rPr>
              <a:t> to receiving funds, districts must:</a:t>
            </a:r>
            <a:endParaRPr lang="en-US" sz="2799">
              <a:solidFill>
                <a:srgbClr val="000000"/>
              </a:solidFill>
              <a:latin typeface="Open Sans"/>
              <a:ea typeface="Open Sans"/>
              <a:cs typeface="Open Sans"/>
            </a:endParaRPr>
          </a:p>
          <a:p>
            <a:pPr>
              <a:lnSpc>
                <a:spcPts val="3558"/>
              </a:lnSpc>
            </a:pP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r>
              <a:rPr lang="en-US" sz="2799">
                <a:solidFill>
                  <a:srgbClr val="000000"/>
                </a:solidFill>
                <a:latin typeface="Open Sans"/>
              </a:rPr>
              <a:t>submit request form, including budget sheet;</a:t>
            </a: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r>
              <a:rPr lang="en-US" sz="2799">
                <a:solidFill>
                  <a:srgbClr val="000000"/>
                </a:solidFill>
                <a:latin typeface="Open Sans"/>
              </a:rPr>
              <a:t>commit to utilize funds as needed/appropriate for the district, but only for the stated purpose,</a:t>
            </a: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r>
              <a:rPr lang="en-US" sz="2799">
                <a:solidFill>
                  <a:srgbClr val="000000"/>
                </a:solidFill>
                <a:latin typeface="Open Sans"/>
              </a:rPr>
              <a:t>register as a vendor with the University of Tennessee; and </a:t>
            </a: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r>
              <a:rPr lang="en-US" sz="2799">
                <a:solidFill>
                  <a:srgbClr val="000000"/>
                </a:solidFill>
                <a:latin typeface="Open Sans"/>
              </a:rPr>
              <a:t>sign a Memorandum of Agreement.</a:t>
            </a:r>
            <a:endParaRPr lang="en-US" sz="2799">
              <a:solidFill>
                <a:srgbClr val="000000"/>
              </a:solidFill>
              <a:latin typeface="Open Sans"/>
              <a:ea typeface="Open Sans"/>
              <a:cs typeface="Open Sans"/>
            </a:endParaRPr>
          </a:p>
        </p:txBody>
      </p:sp>
    </p:spTree>
    <p:extLst>
      <p:ext uri="{BB962C8B-B14F-4D97-AF65-F5344CB8AC3E}">
        <p14:creationId xmlns:p14="http://schemas.microsoft.com/office/powerpoint/2010/main" val="2189811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91446" y="6545409"/>
            <a:ext cx="4757119" cy="153848"/>
          </a:xfrm>
          <a:prstGeom prst="rect">
            <a:avLst/>
          </a:prstGeom>
        </p:spPr>
        <p:txBody>
          <a:bodyPr lIns="0" tIns="0" rIns="0" bIns="0" rtlCol="0" anchor="t">
            <a:spAutoFit/>
          </a:bodyPr>
          <a:lstStyle/>
          <a:p>
            <a:pPr algn="r">
              <a:lnSpc>
                <a:spcPts val="1200"/>
              </a:lnSpc>
            </a:pPr>
            <a:r>
              <a:rPr lang="en-US" sz="1000">
                <a:solidFill>
                  <a:srgbClr val="6E7073"/>
                </a:solidFill>
                <a:latin typeface="Open Sans"/>
              </a:rPr>
              <a:t>© Project RAISE</a:t>
            </a:r>
          </a:p>
        </p:txBody>
      </p:sp>
      <p:sp>
        <p:nvSpPr>
          <p:cNvPr id="3" name="Freeform 3"/>
          <p:cNvSpPr/>
          <p:nvPr/>
        </p:nvSpPr>
        <p:spPr>
          <a:xfrm>
            <a:off x="10442582" y="4877928"/>
            <a:ext cx="1466916" cy="1537969"/>
          </a:xfrm>
          <a:custGeom>
            <a:avLst/>
            <a:gdLst/>
            <a:ahLst/>
            <a:cxnLst/>
            <a:rect l="l" t="t" r="r" b="b"/>
            <a:pathLst>
              <a:path w="2200947" h="2307555">
                <a:moveTo>
                  <a:pt x="0" y="0"/>
                </a:moveTo>
                <a:lnTo>
                  <a:pt x="2200948" y="0"/>
                </a:lnTo>
                <a:lnTo>
                  <a:pt x="2200948" y="2307555"/>
                </a:lnTo>
                <a:lnTo>
                  <a:pt x="0" y="2307555"/>
                </a:lnTo>
                <a:lnTo>
                  <a:pt x="0" y="0"/>
                </a:lnTo>
                <a:close/>
              </a:path>
            </a:pathLst>
          </a:custGeom>
          <a:blipFill>
            <a:blip r:embed="rId3"/>
            <a:stretch>
              <a:fillRect/>
            </a:stretch>
          </a:blipFill>
        </p:spPr>
        <p:txBody>
          <a:bodyPr/>
          <a:lstStyle/>
          <a:p>
            <a:endParaRPr lang="en-US" sz="1200"/>
          </a:p>
        </p:txBody>
      </p:sp>
      <p:grpSp>
        <p:nvGrpSpPr>
          <p:cNvPr id="4" name="Group 4"/>
          <p:cNvGrpSpPr/>
          <p:nvPr/>
        </p:nvGrpSpPr>
        <p:grpSpPr>
          <a:xfrm>
            <a:off x="-2" y="894"/>
            <a:ext cx="1237465" cy="6856213"/>
            <a:chOff x="0" y="0"/>
            <a:chExt cx="2475574" cy="13715998"/>
          </a:xfrm>
        </p:grpSpPr>
        <p:sp>
          <p:nvSpPr>
            <p:cNvPr id="5" name="Freeform 5"/>
            <p:cNvSpPr/>
            <p:nvPr/>
          </p:nvSpPr>
          <p:spPr>
            <a:xfrm>
              <a:off x="0" y="0"/>
              <a:ext cx="2475611" cy="13716000"/>
            </a:xfrm>
            <a:custGeom>
              <a:avLst/>
              <a:gdLst/>
              <a:ahLst/>
              <a:cxnLst/>
              <a:rect l="l" t="t" r="r" b="b"/>
              <a:pathLst>
                <a:path w="2475611" h="13716000">
                  <a:moveTo>
                    <a:pt x="0" y="0"/>
                  </a:moveTo>
                  <a:lnTo>
                    <a:pt x="2475611" y="0"/>
                  </a:lnTo>
                  <a:lnTo>
                    <a:pt x="2475611" y="13716000"/>
                  </a:lnTo>
                  <a:lnTo>
                    <a:pt x="0" y="13716000"/>
                  </a:lnTo>
                  <a:close/>
                </a:path>
              </a:pathLst>
            </a:custGeom>
            <a:solidFill>
              <a:srgbClr val="2E0A6F"/>
            </a:solidFill>
          </p:spPr>
          <p:txBody>
            <a:bodyPr/>
            <a:lstStyle/>
            <a:p>
              <a:endParaRPr lang="en-US" sz="1200"/>
            </a:p>
          </p:txBody>
        </p:sp>
      </p:grpSp>
      <p:grpSp>
        <p:nvGrpSpPr>
          <p:cNvPr id="6" name="Group 6"/>
          <p:cNvGrpSpPr/>
          <p:nvPr/>
        </p:nvGrpSpPr>
        <p:grpSpPr>
          <a:xfrm rot="5400000">
            <a:off x="532356" y="5755452"/>
            <a:ext cx="571351" cy="1396279"/>
            <a:chOff x="0" y="0"/>
            <a:chExt cx="1143000" cy="2793286"/>
          </a:xfrm>
        </p:grpSpPr>
        <p:sp>
          <p:nvSpPr>
            <p:cNvPr id="7" name="Freeform 7"/>
            <p:cNvSpPr/>
            <p:nvPr/>
          </p:nvSpPr>
          <p:spPr>
            <a:xfrm>
              <a:off x="0" y="0"/>
              <a:ext cx="1143000" cy="2793238"/>
            </a:xfrm>
            <a:custGeom>
              <a:avLst/>
              <a:gdLst/>
              <a:ahLst/>
              <a:cxnLst/>
              <a:rect l="l" t="t" r="r" b="b"/>
              <a:pathLst>
                <a:path w="1143000" h="2793238">
                  <a:moveTo>
                    <a:pt x="0" y="190500"/>
                  </a:moveTo>
                  <a:cubicBezTo>
                    <a:pt x="0" y="85344"/>
                    <a:pt x="85344" y="0"/>
                    <a:pt x="190500" y="0"/>
                  </a:cubicBezTo>
                  <a:lnTo>
                    <a:pt x="952500" y="0"/>
                  </a:lnTo>
                  <a:cubicBezTo>
                    <a:pt x="1057656" y="0"/>
                    <a:pt x="1143000" y="85344"/>
                    <a:pt x="1143000" y="190500"/>
                  </a:cubicBezTo>
                  <a:lnTo>
                    <a:pt x="1143000" y="2602738"/>
                  </a:lnTo>
                  <a:cubicBezTo>
                    <a:pt x="1143000" y="2707894"/>
                    <a:pt x="1057656" y="2793238"/>
                    <a:pt x="952500" y="2793238"/>
                  </a:cubicBezTo>
                  <a:lnTo>
                    <a:pt x="190500" y="2793238"/>
                  </a:lnTo>
                  <a:cubicBezTo>
                    <a:pt x="85344" y="2793238"/>
                    <a:pt x="0" y="2707894"/>
                    <a:pt x="0" y="2602738"/>
                  </a:cubicBezTo>
                  <a:close/>
                </a:path>
              </a:pathLst>
            </a:custGeom>
            <a:solidFill>
              <a:srgbClr val="EFD593"/>
            </a:solidFill>
          </p:spPr>
          <p:txBody>
            <a:bodyPr/>
            <a:lstStyle/>
            <a:p>
              <a:endParaRPr lang="en-US" sz="1200"/>
            </a:p>
          </p:txBody>
        </p:sp>
      </p:grpSp>
      <p:grpSp>
        <p:nvGrpSpPr>
          <p:cNvPr id="8" name="Group 8"/>
          <p:cNvGrpSpPr/>
          <p:nvPr/>
        </p:nvGrpSpPr>
        <p:grpSpPr>
          <a:xfrm rot="5400000">
            <a:off x="532356" y="5066261"/>
            <a:ext cx="571351" cy="1396279"/>
            <a:chOff x="0" y="0"/>
            <a:chExt cx="1143000" cy="2793286"/>
          </a:xfrm>
        </p:grpSpPr>
        <p:sp>
          <p:nvSpPr>
            <p:cNvPr id="9" name="Freeform 9"/>
            <p:cNvSpPr/>
            <p:nvPr/>
          </p:nvSpPr>
          <p:spPr>
            <a:xfrm>
              <a:off x="0" y="0"/>
              <a:ext cx="1143000" cy="2793238"/>
            </a:xfrm>
            <a:custGeom>
              <a:avLst/>
              <a:gdLst/>
              <a:ahLst/>
              <a:cxnLst/>
              <a:rect l="l" t="t" r="r" b="b"/>
              <a:pathLst>
                <a:path w="1143000" h="2793238">
                  <a:moveTo>
                    <a:pt x="0" y="190500"/>
                  </a:moveTo>
                  <a:cubicBezTo>
                    <a:pt x="0" y="85344"/>
                    <a:pt x="85344" y="0"/>
                    <a:pt x="190500" y="0"/>
                  </a:cubicBezTo>
                  <a:lnTo>
                    <a:pt x="952500" y="0"/>
                  </a:lnTo>
                  <a:cubicBezTo>
                    <a:pt x="1057656" y="0"/>
                    <a:pt x="1143000" y="85344"/>
                    <a:pt x="1143000" y="190500"/>
                  </a:cubicBezTo>
                  <a:lnTo>
                    <a:pt x="1143000" y="2602738"/>
                  </a:lnTo>
                  <a:cubicBezTo>
                    <a:pt x="1143000" y="2707894"/>
                    <a:pt x="1057656" y="2793238"/>
                    <a:pt x="952500" y="2793238"/>
                  </a:cubicBezTo>
                  <a:lnTo>
                    <a:pt x="190500" y="2793238"/>
                  </a:lnTo>
                  <a:cubicBezTo>
                    <a:pt x="85344" y="2793238"/>
                    <a:pt x="0" y="2707894"/>
                    <a:pt x="0" y="2602738"/>
                  </a:cubicBezTo>
                  <a:close/>
                </a:path>
              </a:pathLst>
            </a:custGeom>
            <a:solidFill>
              <a:srgbClr val="BEA1F6"/>
            </a:solidFill>
          </p:spPr>
          <p:txBody>
            <a:bodyPr/>
            <a:lstStyle/>
            <a:p>
              <a:endParaRPr lang="en-US" sz="1200"/>
            </a:p>
          </p:txBody>
        </p:sp>
      </p:grpSp>
      <p:grpSp>
        <p:nvGrpSpPr>
          <p:cNvPr id="10" name="Group 10"/>
          <p:cNvGrpSpPr/>
          <p:nvPr/>
        </p:nvGrpSpPr>
        <p:grpSpPr>
          <a:xfrm rot="5400000">
            <a:off x="532356" y="4377071"/>
            <a:ext cx="571351" cy="1396279"/>
            <a:chOff x="0" y="0"/>
            <a:chExt cx="1143000" cy="2793286"/>
          </a:xfrm>
        </p:grpSpPr>
        <p:sp>
          <p:nvSpPr>
            <p:cNvPr id="11" name="Freeform 11"/>
            <p:cNvSpPr/>
            <p:nvPr/>
          </p:nvSpPr>
          <p:spPr>
            <a:xfrm>
              <a:off x="0" y="0"/>
              <a:ext cx="1143000" cy="2793238"/>
            </a:xfrm>
            <a:custGeom>
              <a:avLst/>
              <a:gdLst/>
              <a:ahLst/>
              <a:cxnLst/>
              <a:rect l="l" t="t" r="r" b="b"/>
              <a:pathLst>
                <a:path w="1143000" h="2793238">
                  <a:moveTo>
                    <a:pt x="0" y="190500"/>
                  </a:moveTo>
                  <a:cubicBezTo>
                    <a:pt x="0" y="85344"/>
                    <a:pt x="85344" y="0"/>
                    <a:pt x="190500" y="0"/>
                  </a:cubicBezTo>
                  <a:lnTo>
                    <a:pt x="952500" y="0"/>
                  </a:lnTo>
                  <a:cubicBezTo>
                    <a:pt x="1057656" y="0"/>
                    <a:pt x="1143000" y="85344"/>
                    <a:pt x="1143000" y="190500"/>
                  </a:cubicBezTo>
                  <a:lnTo>
                    <a:pt x="1143000" y="2602738"/>
                  </a:lnTo>
                  <a:cubicBezTo>
                    <a:pt x="1143000" y="2707894"/>
                    <a:pt x="1057656" y="2793238"/>
                    <a:pt x="952500" y="2793238"/>
                  </a:cubicBezTo>
                  <a:lnTo>
                    <a:pt x="190500" y="2793238"/>
                  </a:lnTo>
                  <a:cubicBezTo>
                    <a:pt x="85344" y="2793238"/>
                    <a:pt x="0" y="2707894"/>
                    <a:pt x="0" y="2602738"/>
                  </a:cubicBezTo>
                  <a:close/>
                </a:path>
              </a:pathLst>
            </a:custGeom>
            <a:solidFill>
              <a:srgbClr val="C1C2AD"/>
            </a:solidFill>
          </p:spPr>
          <p:txBody>
            <a:bodyPr/>
            <a:lstStyle/>
            <a:p>
              <a:endParaRPr lang="en-US" sz="1200"/>
            </a:p>
          </p:txBody>
        </p:sp>
      </p:grpSp>
      <p:sp>
        <p:nvSpPr>
          <p:cNvPr id="12" name="TextBox 12"/>
          <p:cNvSpPr txBox="1"/>
          <p:nvPr/>
        </p:nvSpPr>
        <p:spPr>
          <a:xfrm rot="-5400000">
            <a:off x="-1553208" y="2096051"/>
            <a:ext cx="4350228" cy="551289"/>
          </a:xfrm>
          <a:prstGeom prst="rect">
            <a:avLst/>
          </a:prstGeom>
        </p:spPr>
        <p:txBody>
          <a:bodyPr lIns="0" tIns="0" rIns="0" bIns="0" rtlCol="0" anchor="t">
            <a:spAutoFit/>
          </a:bodyPr>
          <a:lstStyle/>
          <a:p>
            <a:pPr>
              <a:lnSpc>
                <a:spcPts val="4319"/>
              </a:lnSpc>
            </a:pPr>
            <a:r>
              <a:rPr lang="en-US" sz="3599">
                <a:solidFill>
                  <a:srgbClr val="FDFEFE"/>
                </a:solidFill>
                <a:latin typeface="PT Serif Bold"/>
              </a:rPr>
              <a:t>Requirements</a:t>
            </a:r>
          </a:p>
        </p:txBody>
      </p:sp>
      <p:sp>
        <p:nvSpPr>
          <p:cNvPr id="13" name="TextBox 13"/>
          <p:cNvSpPr txBox="1"/>
          <p:nvPr/>
        </p:nvSpPr>
        <p:spPr>
          <a:xfrm>
            <a:off x="1636090" y="770248"/>
            <a:ext cx="8806493" cy="5052183"/>
          </a:xfrm>
          <a:prstGeom prst="rect">
            <a:avLst/>
          </a:prstGeom>
        </p:spPr>
        <p:txBody>
          <a:bodyPr wrap="square" lIns="0" tIns="0" rIns="0" bIns="0" rtlCol="0" anchor="t">
            <a:spAutoFit/>
          </a:bodyPr>
          <a:lstStyle/>
          <a:p>
            <a:pPr>
              <a:lnSpc>
                <a:spcPts val="3558"/>
              </a:lnSpc>
            </a:pPr>
            <a:r>
              <a:rPr lang="en-US" sz="2799" b="1">
                <a:solidFill>
                  <a:srgbClr val="000000"/>
                </a:solidFill>
                <a:latin typeface="Open Sans"/>
              </a:rPr>
              <a:t>After</a:t>
            </a:r>
            <a:r>
              <a:rPr lang="en-US" sz="2799">
                <a:solidFill>
                  <a:srgbClr val="000000"/>
                </a:solidFill>
                <a:latin typeface="Open Sans"/>
              </a:rPr>
              <a:t> receiving funds and before the end of the school year, the district will:</a:t>
            </a:r>
            <a:endParaRPr lang="en-US" sz="2799">
              <a:solidFill>
                <a:srgbClr val="000000"/>
              </a:solidFill>
              <a:latin typeface="Open Sans"/>
              <a:ea typeface="Open Sans"/>
              <a:cs typeface="Open Sans"/>
            </a:endParaRPr>
          </a:p>
          <a:p>
            <a:pPr>
              <a:lnSpc>
                <a:spcPts val="3558"/>
              </a:lnSpc>
            </a:pP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r>
              <a:rPr lang="en-US" sz="2799">
                <a:solidFill>
                  <a:srgbClr val="000000"/>
                </a:solidFill>
                <a:latin typeface="Open Sans"/>
              </a:rPr>
              <a:t>submit budget verification sheet;</a:t>
            </a: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r>
              <a:rPr lang="en-US" sz="2799">
                <a:solidFill>
                  <a:srgbClr val="000000"/>
                </a:solidFill>
                <a:latin typeface="Open Sans"/>
              </a:rPr>
              <a:t>provide the name, license #, and amount of award for each employe; and</a:t>
            </a: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r>
              <a:rPr lang="en-US" sz="2799">
                <a:solidFill>
                  <a:srgbClr val="000000"/>
                </a:solidFill>
                <a:latin typeface="Open Sans"/>
              </a:rPr>
              <a:t>provide reporting and/or tracking information requested by Project RAISE.</a:t>
            </a:r>
            <a:endParaRPr lang="en-US" sz="2799">
              <a:solidFill>
                <a:srgbClr val="000000"/>
              </a:solidFill>
              <a:latin typeface="Open Sans"/>
              <a:ea typeface="Open Sans"/>
              <a:cs typeface="Open Sans"/>
            </a:endParaRPr>
          </a:p>
          <a:p>
            <a:pPr marL="457063" indent="-457063">
              <a:lnSpc>
                <a:spcPts val="3558"/>
              </a:lnSpc>
              <a:buFont typeface="Arial" panose="020B0604020202020204" pitchFamily="34" charset="0"/>
              <a:buChar char="•"/>
            </a:pPr>
            <a:endParaRPr lang="en-US" sz="2799">
              <a:solidFill>
                <a:srgbClr val="000000"/>
              </a:solidFill>
              <a:latin typeface="Open Sans"/>
              <a:ea typeface="Open Sans"/>
              <a:cs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ED55D-F472-8EED-A023-6567B4E1B08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0485973-B0AD-F3C2-5D21-43FA1D0E101B}"/>
              </a:ext>
            </a:extLst>
          </p:cNvPr>
          <p:cNvSpPr txBox="1"/>
          <p:nvPr/>
        </p:nvSpPr>
        <p:spPr>
          <a:xfrm>
            <a:off x="7091446" y="6545409"/>
            <a:ext cx="4757119" cy="153848"/>
          </a:xfrm>
          <a:prstGeom prst="rect">
            <a:avLst/>
          </a:prstGeom>
        </p:spPr>
        <p:txBody>
          <a:bodyPr lIns="0" tIns="0" rIns="0" bIns="0" rtlCol="0" anchor="t">
            <a:spAutoFit/>
          </a:bodyPr>
          <a:lstStyle/>
          <a:p>
            <a:pPr algn="r">
              <a:lnSpc>
                <a:spcPts val="1200"/>
              </a:lnSpc>
            </a:pPr>
            <a:r>
              <a:rPr lang="en-US" sz="1000">
                <a:solidFill>
                  <a:srgbClr val="6E7073"/>
                </a:solidFill>
                <a:latin typeface="Open Sans"/>
              </a:rPr>
              <a:t>© Project RAISE</a:t>
            </a:r>
          </a:p>
        </p:txBody>
      </p:sp>
      <p:sp>
        <p:nvSpPr>
          <p:cNvPr id="3" name="Freeform 3">
            <a:extLst>
              <a:ext uri="{FF2B5EF4-FFF2-40B4-BE49-F238E27FC236}">
                <a16:creationId xmlns:a16="http://schemas.microsoft.com/office/drawing/2014/main" id="{D71D075D-9AF8-7CA8-9ED0-46F79E0404FF}"/>
              </a:ext>
            </a:extLst>
          </p:cNvPr>
          <p:cNvSpPr/>
          <p:nvPr/>
        </p:nvSpPr>
        <p:spPr>
          <a:xfrm>
            <a:off x="10442582" y="4877928"/>
            <a:ext cx="1466916" cy="1537969"/>
          </a:xfrm>
          <a:custGeom>
            <a:avLst/>
            <a:gdLst/>
            <a:ahLst/>
            <a:cxnLst/>
            <a:rect l="l" t="t" r="r" b="b"/>
            <a:pathLst>
              <a:path w="2200947" h="2307555">
                <a:moveTo>
                  <a:pt x="0" y="0"/>
                </a:moveTo>
                <a:lnTo>
                  <a:pt x="2200948" y="0"/>
                </a:lnTo>
                <a:lnTo>
                  <a:pt x="2200948" y="2307555"/>
                </a:lnTo>
                <a:lnTo>
                  <a:pt x="0" y="2307555"/>
                </a:lnTo>
                <a:lnTo>
                  <a:pt x="0" y="0"/>
                </a:lnTo>
                <a:close/>
              </a:path>
            </a:pathLst>
          </a:custGeom>
          <a:blipFill>
            <a:blip r:embed="rId3"/>
            <a:stretch>
              <a:fillRect/>
            </a:stretch>
          </a:blipFill>
        </p:spPr>
        <p:txBody>
          <a:bodyPr/>
          <a:lstStyle/>
          <a:p>
            <a:endParaRPr lang="en-US" sz="1200"/>
          </a:p>
        </p:txBody>
      </p:sp>
      <p:grpSp>
        <p:nvGrpSpPr>
          <p:cNvPr id="4" name="Group 4">
            <a:extLst>
              <a:ext uri="{FF2B5EF4-FFF2-40B4-BE49-F238E27FC236}">
                <a16:creationId xmlns:a16="http://schemas.microsoft.com/office/drawing/2014/main" id="{8196923B-7F38-8429-147D-652D7655EAA3}"/>
              </a:ext>
            </a:extLst>
          </p:cNvPr>
          <p:cNvGrpSpPr/>
          <p:nvPr/>
        </p:nvGrpSpPr>
        <p:grpSpPr>
          <a:xfrm>
            <a:off x="-2" y="894"/>
            <a:ext cx="1237465" cy="6856213"/>
            <a:chOff x="0" y="0"/>
            <a:chExt cx="2475574" cy="13715998"/>
          </a:xfrm>
        </p:grpSpPr>
        <p:sp>
          <p:nvSpPr>
            <p:cNvPr id="5" name="Freeform 5">
              <a:extLst>
                <a:ext uri="{FF2B5EF4-FFF2-40B4-BE49-F238E27FC236}">
                  <a16:creationId xmlns:a16="http://schemas.microsoft.com/office/drawing/2014/main" id="{1DBC5D2D-929B-EDE4-9EF4-4640F3E74991}"/>
                </a:ext>
              </a:extLst>
            </p:cNvPr>
            <p:cNvSpPr/>
            <p:nvPr/>
          </p:nvSpPr>
          <p:spPr>
            <a:xfrm>
              <a:off x="0" y="0"/>
              <a:ext cx="2475611" cy="13716000"/>
            </a:xfrm>
            <a:custGeom>
              <a:avLst/>
              <a:gdLst/>
              <a:ahLst/>
              <a:cxnLst/>
              <a:rect l="l" t="t" r="r" b="b"/>
              <a:pathLst>
                <a:path w="2475611" h="13716000">
                  <a:moveTo>
                    <a:pt x="0" y="0"/>
                  </a:moveTo>
                  <a:lnTo>
                    <a:pt x="2475611" y="0"/>
                  </a:lnTo>
                  <a:lnTo>
                    <a:pt x="2475611" y="13716000"/>
                  </a:lnTo>
                  <a:lnTo>
                    <a:pt x="0" y="13716000"/>
                  </a:lnTo>
                  <a:close/>
                </a:path>
              </a:pathLst>
            </a:custGeom>
            <a:solidFill>
              <a:srgbClr val="2E0A6F"/>
            </a:solidFill>
          </p:spPr>
          <p:txBody>
            <a:bodyPr/>
            <a:lstStyle/>
            <a:p>
              <a:endParaRPr lang="en-US" sz="1200"/>
            </a:p>
          </p:txBody>
        </p:sp>
      </p:grpSp>
      <p:grpSp>
        <p:nvGrpSpPr>
          <p:cNvPr id="6" name="Group 6">
            <a:extLst>
              <a:ext uri="{FF2B5EF4-FFF2-40B4-BE49-F238E27FC236}">
                <a16:creationId xmlns:a16="http://schemas.microsoft.com/office/drawing/2014/main" id="{826CF4EC-74DA-2D6C-A9D0-8100ABCA43E7}"/>
              </a:ext>
            </a:extLst>
          </p:cNvPr>
          <p:cNvGrpSpPr/>
          <p:nvPr/>
        </p:nvGrpSpPr>
        <p:grpSpPr>
          <a:xfrm rot="5400000">
            <a:off x="532356" y="5755452"/>
            <a:ext cx="571351" cy="1396279"/>
            <a:chOff x="0" y="0"/>
            <a:chExt cx="1143000" cy="2793286"/>
          </a:xfrm>
        </p:grpSpPr>
        <p:sp>
          <p:nvSpPr>
            <p:cNvPr id="7" name="Freeform 7">
              <a:extLst>
                <a:ext uri="{FF2B5EF4-FFF2-40B4-BE49-F238E27FC236}">
                  <a16:creationId xmlns:a16="http://schemas.microsoft.com/office/drawing/2014/main" id="{F6A0B9EA-8A1D-71DD-B531-556350A49C33}"/>
                </a:ext>
              </a:extLst>
            </p:cNvPr>
            <p:cNvSpPr/>
            <p:nvPr/>
          </p:nvSpPr>
          <p:spPr>
            <a:xfrm>
              <a:off x="0" y="0"/>
              <a:ext cx="1143000" cy="2793238"/>
            </a:xfrm>
            <a:custGeom>
              <a:avLst/>
              <a:gdLst/>
              <a:ahLst/>
              <a:cxnLst/>
              <a:rect l="l" t="t" r="r" b="b"/>
              <a:pathLst>
                <a:path w="1143000" h="2793238">
                  <a:moveTo>
                    <a:pt x="0" y="190500"/>
                  </a:moveTo>
                  <a:cubicBezTo>
                    <a:pt x="0" y="85344"/>
                    <a:pt x="85344" y="0"/>
                    <a:pt x="190500" y="0"/>
                  </a:cubicBezTo>
                  <a:lnTo>
                    <a:pt x="952500" y="0"/>
                  </a:lnTo>
                  <a:cubicBezTo>
                    <a:pt x="1057656" y="0"/>
                    <a:pt x="1143000" y="85344"/>
                    <a:pt x="1143000" y="190500"/>
                  </a:cubicBezTo>
                  <a:lnTo>
                    <a:pt x="1143000" y="2602738"/>
                  </a:lnTo>
                  <a:cubicBezTo>
                    <a:pt x="1143000" y="2707894"/>
                    <a:pt x="1057656" y="2793238"/>
                    <a:pt x="952500" y="2793238"/>
                  </a:cubicBezTo>
                  <a:lnTo>
                    <a:pt x="190500" y="2793238"/>
                  </a:lnTo>
                  <a:cubicBezTo>
                    <a:pt x="85344" y="2793238"/>
                    <a:pt x="0" y="2707894"/>
                    <a:pt x="0" y="2602738"/>
                  </a:cubicBezTo>
                  <a:close/>
                </a:path>
              </a:pathLst>
            </a:custGeom>
            <a:solidFill>
              <a:srgbClr val="EFD593"/>
            </a:solidFill>
          </p:spPr>
          <p:txBody>
            <a:bodyPr/>
            <a:lstStyle/>
            <a:p>
              <a:endParaRPr lang="en-US" sz="1200"/>
            </a:p>
          </p:txBody>
        </p:sp>
      </p:grpSp>
      <p:grpSp>
        <p:nvGrpSpPr>
          <p:cNvPr id="8" name="Group 8">
            <a:extLst>
              <a:ext uri="{FF2B5EF4-FFF2-40B4-BE49-F238E27FC236}">
                <a16:creationId xmlns:a16="http://schemas.microsoft.com/office/drawing/2014/main" id="{BA816F0B-CF1F-C1D8-D203-8263F0E542C6}"/>
              </a:ext>
            </a:extLst>
          </p:cNvPr>
          <p:cNvGrpSpPr/>
          <p:nvPr/>
        </p:nvGrpSpPr>
        <p:grpSpPr>
          <a:xfrm rot="5400000">
            <a:off x="532356" y="5066261"/>
            <a:ext cx="571351" cy="1396279"/>
            <a:chOff x="0" y="0"/>
            <a:chExt cx="1143000" cy="2793286"/>
          </a:xfrm>
        </p:grpSpPr>
        <p:sp>
          <p:nvSpPr>
            <p:cNvPr id="9" name="Freeform 9">
              <a:extLst>
                <a:ext uri="{FF2B5EF4-FFF2-40B4-BE49-F238E27FC236}">
                  <a16:creationId xmlns:a16="http://schemas.microsoft.com/office/drawing/2014/main" id="{EA91F5C1-53F9-30E8-7F51-19751FD54C1A}"/>
                </a:ext>
              </a:extLst>
            </p:cNvPr>
            <p:cNvSpPr/>
            <p:nvPr/>
          </p:nvSpPr>
          <p:spPr>
            <a:xfrm>
              <a:off x="0" y="0"/>
              <a:ext cx="1143000" cy="2793238"/>
            </a:xfrm>
            <a:custGeom>
              <a:avLst/>
              <a:gdLst/>
              <a:ahLst/>
              <a:cxnLst/>
              <a:rect l="l" t="t" r="r" b="b"/>
              <a:pathLst>
                <a:path w="1143000" h="2793238">
                  <a:moveTo>
                    <a:pt x="0" y="190500"/>
                  </a:moveTo>
                  <a:cubicBezTo>
                    <a:pt x="0" y="85344"/>
                    <a:pt x="85344" y="0"/>
                    <a:pt x="190500" y="0"/>
                  </a:cubicBezTo>
                  <a:lnTo>
                    <a:pt x="952500" y="0"/>
                  </a:lnTo>
                  <a:cubicBezTo>
                    <a:pt x="1057656" y="0"/>
                    <a:pt x="1143000" y="85344"/>
                    <a:pt x="1143000" y="190500"/>
                  </a:cubicBezTo>
                  <a:lnTo>
                    <a:pt x="1143000" y="2602738"/>
                  </a:lnTo>
                  <a:cubicBezTo>
                    <a:pt x="1143000" y="2707894"/>
                    <a:pt x="1057656" y="2793238"/>
                    <a:pt x="952500" y="2793238"/>
                  </a:cubicBezTo>
                  <a:lnTo>
                    <a:pt x="190500" y="2793238"/>
                  </a:lnTo>
                  <a:cubicBezTo>
                    <a:pt x="85344" y="2793238"/>
                    <a:pt x="0" y="2707894"/>
                    <a:pt x="0" y="2602738"/>
                  </a:cubicBezTo>
                  <a:close/>
                </a:path>
              </a:pathLst>
            </a:custGeom>
            <a:solidFill>
              <a:srgbClr val="BEA1F6"/>
            </a:solidFill>
          </p:spPr>
          <p:txBody>
            <a:bodyPr/>
            <a:lstStyle/>
            <a:p>
              <a:endParaRPr lang="en-US" sz="1200"/>
            </a:p>
          </p:txBody>
        </p:sp>
      </p:grpSp>
      <p:grpSp>
        <p:nvGrpSpPr>
          <p:cNvPr id="10" name="Group 10">
            <a:extLst>
              <a:ext uri="{FF2B5EF4-FFF2-40B4-BE49-F238E27FC236}">
                <a16:creationId xmlns:a16="http://schemas.microsoft.com/office/drawing/2014/main" id="{D9263B5E-AE2E-9BB6-E81B-E3158DE313C2}"/>
              </a:ext>
            </a:extLst>
          </p:cNvPr>
          <p:cNvGrpSpPr/>
          <p:nvPr/>
        </p:nvGrpSpPr>
        <p:grpSpPr>
          <a:xfrm rot="5400000">
            <a:off x="532356" y="4377071"/>
            <a:ext cx="571351" cy="1396279"/>
            <a:chOff x="0" y="0"/>
            <a:chExt cx="1143000" cy="2793286"/>
          </a:xfrm>
        </p:grpSpPr>
        <p:sp>
          <p:nvSpPr>
            <p:cNvPr id="11" name="Freeform 11">
              <a:extLst>
                <a:ext uri="{FF2B5EF4-FFF2-40B4-BE49-F238E27FC236}">
                  <a16:creationId xmlns:a16="http://schemas.microsoft.com/office/drawing/2014/main" id="{1409FF90-CDF5-0D75-8834-1FAE7F43090C}"/>
                </a:ext>
              </a:extLst>
            </p:cNvPr>
            <p:cNvSpPr/>
            <p:nvPr/>
          </p:nvSpPr>
          <p:spPr>
            <a:xfrm>
              <a:off x="0" y="0"/>
              <a:ext cx="1143000" cy="2793238"/>
            </a:xfrm>
            <a:custGeom>
              <a:avLst/>
              <a:gdLst/>
              <a:ahLst/>
              <a:cxnLst/>
              <a:rect l="l" t="t" r="r" b="b"/>
              <a:pathLst>
                <a:path w="1143000" h="2793238">
                  <a:moveTo>
                    <a:pt x="0" y="190500"/>
                  </a:moveTo>
                  <a:cubicBezTo>
                    <a:pt x="0" y="85344"/>
                    <a:pt x="85344" y="0"/>
                    <a:pt x="190500" y="0"/>
                  </a:cubicBezTo>
                  <a:lnTo>
                    <a:pt x="952500" y="0"/>
                  </a:lnTo>
                  <a:cubicBezTo>
                    <a:pt x="1057656" y="0"/>
                    <a:pt x="1143000" y="85344"/>
                    <a:pt x="1143000" y="190500"/>
                  </a:cubicBezTo>
                  <a:lnTo>
                    <a:pt x="1143000" y="2602738"/>
                  </a:lnTo>
                  <a:cubicBezTo>
                    <a:pt x="1143000" y="2707894"/>
                    <a:pt x="1057656" y="2793238"/>
                    <a:pt x="952500" y="2793238"/>
                  </a:cubicBezTo>
                  <a:lnTo>
                    <a:pt x="190500" y="2793238"/>
                  </a:lnTo>
                  <a:cubicBezTo>
                    <a:pt x="85344" y="2793238"/>
                    <a:pt x="0" y="2707894"/>
                    <a:pt x="0" y="2602738"/>
                  </a:cubicBezTo>
                  <a:close/>
                </a:path>
              </a:pathLst>
            </a:custGeom>
            <a:solidFill>
              <a:srgbClr val="C1C2AD"/>
            </a:solidFill>
          </p:spPr>
          <p:txBody>
            <a:bodyPr/>
            <a:lstStyle/>
            <a:p>
              <a:endParaRPr lang="en-US" sz="1200"/>
            </a:p>
          </p:txBody>
        </p:sp>
      </p:grpSp>
      <p:sp>
        <p:nvSpPr>
          <p:cNvPr id="12" name="TextBox 12">
            <a:extLst>
              <a:ext uri="{FF2B5EF4-FFF2-40B4-BE49-F238E27FC236}">
                <a16:creationId xmlns:a16="http://schemas.microsoft.com/office/drawing/2014/main" id="{96290559-14D6-3BAD-3BF9-30ACC809267D}"/>
              </a:ext>
            </a:extLst>
          </p:cNvPr>
          <p:cNvSpPr txBox="1"/>
          <p:nvPr/>
        </p:nvSpPr>
        <p:spPr>
          <a:xfrm rot="-5400000">
            <a:off x="-1553208" y="2096051"/>
            <a:ext cx="4350228" cy="551289"/>
          </a:xfrm>
          <a:prstGeom prst="rect">
            <a:avLst/>
          </a:prstGeom>
        </p:spPr>
        <p:txBody>
          <a:bodyPr lIns="0" tIns="0" rIns="0" bIns="0" rtlCol="0" anchor="t">
            <a:spAutoFit/>
          </a:bodyPr>
          <a:lstStyle/>
          <a:p>
            <a:pPr>
              <a:lnSpc>
                <a:spcPts val="4319"/>
              </a:lnSpc>
            </a:pPr>
            <a:r>
              <a:rPr lang="en-US" sz="3599" b="1">
                <a:solidFill>
                  <a:srgbClr val="FDFEFE"/>
                </a:solidFill>
                <a:latin typeface="Georgia"/>
              </a:rPr>
              <a:t>Grow Your Own</a:t>
            </a:r>
          </a:p>
        </p:txBody>
      </p:sp>
      <p:sp>
        <p:nvSpPr>
          <p:cNvPr id="13" name="TextBox 13">
            <a:extLst>
              <a:ext uri="{FF2B5EF4-FFF2-40B4-BE49-F238E27FC236}">
                <a16:creationId xmlns:a16="http://schemas.microsoft.com/office/drawing/2014/main" id="{5F39F4B9-CDE5-8BB1-111C-B05BCE03A779}"/>
              </a:ext>
            </a:extLst>
          </p:cNvPr>
          <p:cNvSpPr txBox="1"/>
          <p:nvPr/>
        </p:nvSpPr>
        <p:spPr>
          <a:xfrm>
            <a:off x="1636089" y="262440"/>
            <a:ext cx="10047065" cy="5975273"/>
          </a:xfrm>
          <a:prstGeom prst="rect">
            <a:avLst/>
          </a:prstGeom>
        </p:spPr>
        <p:txBody>
          <a:bodyPr wrap="square" lIns="0" tIns="0" rIns="0" bIns="0" rtlCol="0" anchor="t">
            <a:spAutoFit/>
          </a:bodyPr>
          <a:lstStyle/>
          <a:p>
            <a:pPr>
              <a:lnSpc>
                <a:spcPts val="3558"/>
              </a:lnSpc>
            </a:pPr>
            <a:r>
              <a:rPr lang="en-US" sz="2699">
                <a:solidFill>
                  <a:srgbClr val="000000"/>
                </a:solidFill>
                <a:latin typeface="Open Sans"/>
              </a:rPr>
              <a:t>Currently accepting up to 15 candidates for the 2025 – 26 school year. </a:t>
            </a:r>
          </a:p>
          <a:p>
            <a:pPr marL="457063" indent="-457063">
              <a:lnSpc>
                <a:spcPts val="3558"/>
              </a:lnSpc>
              <a:buFont typeface="Arial" panose="020B0604020202020204" pitchFamily="34" charset="0"/>
              <a:buChar char="•"/>
            </a:pPr>
            <a:r>
              <a:rPr lang="en-US" sz="2736">
                <a:solidFill>
                  <a:srgbClr val="000000"/>
                </a:solidFill>
                <a:latin typeface="Open Sans"/>
              </a:rPr>
              <a:t>Candidates must be enrolled in an approved school psychology program beginning Fall 2025. Approved programs include:</a:t>
            </a:r>
          </a:p>
          <a:p>
            <a:pPr marL="914126" lvl="1" indent="-457063">
              <a:lnSpc>
                <a:spcPts val="3558"/>
              </a:lnSpc>
              <a:buSzPct val="75000"/>
              <a:buFont typeface="Wingdings" pitchFamily="2" charset="2"/>
              <a:buChar char="§"/>
            </a:pPr>
            <a:r>
              <a:rPr lang="en-US" sz="2736">
                <a:solidFill>
                  <a:srgbClr val="000000"/>
                </a:solidFill>
                <a:latin typeface="Open Sans"/>
              </a:rPr>
              <a:t>Lipscomb University</a:t>
            </a:r>
          </a:p>
          <a:p>
            <a:pPr marL="914126" lvl="1" indent="-457063">
              <a:lnSpc>
                <a:spcPts val="3558"/>
              </a:lnSpc>
              <a:buSzPct val="75000"/>
              <a:buFont typeface="Wingdings" pitchFamily="2" charset="2"/>
              <a:buChar char="§"/>
            </a:pPr>
            <a:r>
              <a:rPr lang="en-US" sz="2736">
                <a:solidFill>
                  <a:srgbClr val="000000"/>
                </a:solidFill>
                <a:latin typeface="Open Sans"/>
              </a:rPr>
              <a:t>Middle Tennessee State University</a:t>
            </a:r>
          </a:p>
          <a:p>
            <a:pPr marL="914126" lvl="1" indent="-457063">
              <a:lnSpc>
                <a:spcPts val="3558"/>
              </a:lnSpc>
              <a:buSzPct val="75000"/>
              <a:buFont typeface="Wingdings" pitchFamily="2" charset="2"/>
              <a:buChar char="§"/>
            </a:pPr>
            <a:r>
              <a:rPr lang="en-US" sz="2736">
                <a:solidFill>
                  <a:srgbClr val="000000"/>
                </a:solidFill>
                <a:latin typeface="Open Sans"/>
              </a:rPr>
              <a:t>Tennessee Tech University</a:t>
            </a:r>
          </a:p>
          <a:p>
            <a:pPr marL="914126" lvl="1" indent="-457063">
              <a:lnSpc>
                <a:spcPts val="3558"/>
              </a:lnSpc>
              <a:buSzPct val="75000"/>
              <a:buFont typeface="Wingdings" pitchFamily="2" charset="2"/>
              <a:buChar char="§"/>
            </a:pPr>
            <a:r>
              <a:rPr lang="en-US" sz="2736">
                <a:solidFill>
                  <a:srgbClr val="000000"/>
                </a:solidFill>
                <a:latin typeface="Open Sans"/>
              </a:rPr>
              <a:t>University of Memphis</a:t>
            </a:r>
          </a:p>
          <a:p>
            <a:pPr marL="914126" lvl="1" indent="-457063">
              <a:lnSpc>
                <a:spcPts val="3558"/>
              </a:lnSpc>
              <a:buSzPct val="75000"/>
              <a:buFont typeface="Wingdings" pitchFamily="2" charset="2"/>
              <a:buChar char="§"/>
            </a:pPr>
            <a:r>
              <a:rPr lang="en-US" sz="2736">
                <a:solidFill>
                  <a:srgbClr val="000000"/>
                </a:solidFill>
                <a:latin typeface="Open Sans"/>
              </a:rPr>
              <a:t>University of Tennessee, Knoxville</a:t>
            </a:r>
          </a:p>
          <a:p>
            <a:pPr marL="914126" lvl="1" indent="-457063">
              <a:lnSpc>
                <a:spcPts val="3558"/>
              </a:lnSpc>
              <a:buSzPct val="75000"/>
              <a:buFont typeface="Wingdings" pitchFamily="2" charset="2"/>
              <a:buChar char="§"/>
            </a:pPr>
            <a:r>
              <a:rPr lang="en-US" sz="2736">
                <a:solidFill>
                  <a:srgbClr val="000000"/>
                </a:solidFill>
                <a:latin typeface="Open Sans"/>
              </a:rPr>
              <a:t>University of Tennessee at Chattanooga</a:t>
            </a:r>
          </a:p>
          <a:p>
            <a:pPr marL="914126" lvl="1" indent="-457063">
              <a:lnSpc>
                <a:spcPts val="3558"/>
              </a:lnSpc>
              <a:buSzPct val="75000"/>
              <a:buFont typeface="Wingdings" pitchFamily="2" charset="2"/>
              <a:buChar char="§"/>
            </a:pPr>
            <a:r>
              <a:rPr lang="en-US" sz="2736">
                <a:solidFill>
                  <a:srgbClr val="000000"/>
                </a:solidFill>
                <a:latin typeface="Open Sans"/>
              </a:rPr>
              <a:t>Eastern Washington University</a:t>
            </a:r>
          </a:p>
          <a:p>
            <a:pPr marL="914126" lvl="1" indent="-457063">
              <a:lnSpc>
                <a:spcPts val="3558"/>
              </a:lnSpc>
              <a:buSzPct val="75000"/>
              <a:buFont typeface="Wingdings" pitchFamily="2" charset="2"/>
              <a:buChar char="§"/>
            </a:pPr>
            <a:r>
              <a:rPr lang="en-US" sz="2736">
                <a:solidFill>
                  <a:srgbClr val="000000"/>
                </a:solidFill>
                <a:latin typeface="Open Sans"/>
              </a:rPr>
              <a:t>Murray State University</a:t>
            </a:r>
          </a:p>
        </p:txBody>
      </p:sp>
    </p:spTree>
    <p:extLst>
      <p:ext uri="{BB962C8B-B14F-4D97-AF65-F5344CB8AC3E}">
        <p14:creationId xmlns:p14="http://schemas.microsoft.com/office/powerpoint/2010/main" val="608526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96A5A-88D9-205A-0BC9-D067F0CCC06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37B3A63-EC7F-4960-5971-C2389F021C35}"/>
              </a:ext>
            </a:extLst>
          </p:cNvPr>
          <p:cNvSpPr txBox="1"/>
          <p:nvPr/>
        </p:nvSpPr>
        <p:spPr>
          <a:xfrm>
            <a:off x="7091446" y="6545409"/>
            <a:ext cx="4757119" cy="153848"/>
          </a:xfrm>
          <a:prstGeom prst="rect">
            <a:avLst/>
          </a:prstGeom>
        </p:spPr>
        <p:txBody>
          <a:bodyPr lIns="0" tIns="0" rIns="0" bIns="0" rtlCol="0" anchor="t">
            <a:spAutoFit/>
          </a:bodyPr>
          <a:lstStyle/>
          <a:p>
            <a:pPr algn="r">
              <a:lnSpc>
                <a:spcPts val="1200"/>
              </a:lnSpc>
            </a:pPr>
            <a:r>
              <a:rPr lang="en-US" sz="1000">
                <a:solidFill>
                  <a:srgbClr val="6E7073"/>
                </a:solidFill>
                <a:latin typeface="Open Sans"/>
              </a:rPr>
              <a:t>© Project RAISE</a:t>
            </a:r>
          </a:p>
        </p:txBody>
      </p:sp>
      <p:sp>
        <p:nvSpPr>
          <p:cNvPr id="3" name="Freeform 3">
            <a:extLst>
              <a:ext uri="{FF2B5EF4-FFF2-40B4-BE49-F238E27FC236}">
                <a16:creationId xmlns:a16="http://schemas.microsoft.com/office/drawing/2014/main" id="{E115D28E-8E87-0812-5E96-9A62BC94FBF5}"/>
              </a:ext>
            </a:extLst>
          </p:cNvPr>
          <p:cNvSpPr/>
          <p:nvPr/>
        </p:nvSpPr>
        <p:spPr>
          <a:xfrm>
            <a:off x="10442582" y="4877928"/>
            <a:ext cx="1466916" cy="1537969"/>
          </a:xfrm>
          <a:custGeom>
            <a:avLst/>
            <a:gdLst/>
            <a:ahLst/>
            <a:cxnLst/>
            <a:rect l="l" t="t" r="r" b="b"/>
            <a:pathLst>
              <a:path w="2200947" h="2307555">
                <a:moveTo>
                  <a:pt x="0" y="0"/>
                </a:moveTo>
                <a:lnTo>
                  <a:pt x="2200948" y="0"/>
                </a:lnTo>
                <a:lnTo>
                  <a:pt x="2200948" y="2307555"/>
                </a:lnTo>
                <a:lnTo>
                  <a:pt x="0" y="2307555"/>
                </a:lnTo>
                <a:lnTo>
                  <a:pt x="0" y="0"/>
                </a:lnTo>
                <a:close/>
              </a:path>
            </a:pathLst>
          </a:custGeom>
          <a:blipFill>
            <a:blip r:embed="rId3"/>
            <a:stretch>
              <a:fillRect/>
            </a:stretch>
          </a:blipFill>
        </p:spPr>
        <p:txBody>
          <a:bodyPr/>
          <a:lstStyle/>
          <a:p>
            <a:endParaRPr lang="en-US" sz="1200"/>
          </a:p>
        </p:txBody>
      </p:sp>
      <p:grpSp>
        <p:nvGrpSpPr>
          <p:cNvPr id="4" name="Group 4">
            <a:extLst>
              <a:ext uri="{FF2B5EF4-FFF2-40B4-BE49-F238E27FC236}">
                <a16:creationId xmlns:a16="http://schemas.microsoft.com/office/drawing/2014/main" id="{E8EC502D-2A84-FB5A-C225-A8E13B51A1D5}"/>
              </a:ext>
            </a:extLst>
          </p:cNvPr>
          <p:cNvGrpSpPr/>
          <p:nvPr/>
        </p:nvGrpSpPr>
        <p:grpSpPr>
          <a:xfrm>
            <a:off x="-2" y="894"/>
            <a:ext cx="1237465" cy="6856213"/>
            <a:chOff x="0" y="0"/>
            <a:chExt cx="2475574" cy="13715998"/>
          </a:xfrm>
        </p:grpSpPr>
        <p:sp>
          <p:nvSpPr>
            <p:cNvPr id="5" name="Freeform 5">
              <a:extLst>
                <a:ext uri="{FF2B5EF4-FFF2-40B4-BE49-F238E27FC236}">
                  <a16:creationId xmlns:a16="http://schemas.microsoft.com/office/drawing/2014/main" id="{4AB3BACF-9552-E267-6518-2CAEA93B6ECA}"/>
                </a:ext>
              </a:extLst>
            </p:cNvPr>
            <p:cNvSpPr/>
            <p:nvPr/>
          </p:nvSpPr>
          <p:spPr>
            <a:xfrm>
              <a:off x="0" y="0"/>
              <a:ext cx="2475611" cy="13716000"/>
            </a:xfrm>
            <a:custGeom>
              <a:avLst/>
              <a:gdLst/>
              <a:ahLst/>
              <a:cxnLst/>
              <a:rect l="l" t="t" r="r" b="b"/>
              <a:pathLst>
                <a:path w="2475611" h="13716000">
                  <a:moveTo>
                    <a:pt x="0" y="0"/>
                  </a:moveTo>
                  <a:lnTo>
                    <a:pt x="2475611" y="0"/>
                  </a:lnTo>
                  <a:lnTo>
                    <a:pt x="2475611" y="13716000"/>
                  </a:lnTo>
                  <a:lnTo>
                    <a:pt x="0" y="13716000"/>
                  </a:lnTo>
                  <a:close/>
                </a:path>
              </a:pathLst>
            </a:custGeom>
            <a:solidFill>
              <a:srgbClr val="2E0A6F"/>
            </a:solidFill>
          </p:spPr>
          <p:txBody>
            <a:bodyPr/>
            <a:lstStyle/>
            <a:p>
              <a:endParaRPr lang="en-US" sz="1200"/>
            </a:p>
          </p:txBody>
        </p:sp>
      </p:grpSp>
      <p:grpSp>
        <p:nvGrpSpPr>
          <p:cNvPr id="6" name="Group 6">
            <a:extLst>
              <a:ext uri="{FF2B5EF4-FFF2-40B4-BE49-F238E27FC236}">
                <a16:creationId xmlns:a16="http://schemas.microsoft.com/office/drawing/2014/main" id="{26292F97-D37B-45DD-1AE0-7C56D619D789}"/>
              </a:ext>
            </a:extLst>
          </p:cNvPr>
          <p:cNvGrpSpPr/>
          <p:nvPr/>
        </p:nvGrpSpPr>
        <p:grpSpPr>
          <a:xfrm rot="5400000">
            <a:off x="532356" y="5755452"/>
            <a:ext cx="571351" cy="1396279"/>
            <a:chOff x="0" y="0"/>
            <a:chExt cx="1143000" cy="2793286"/>
          </a:xfrm>
        </p:grpSpPr>
        <p:sp>
          <p:nvSpPr>
            <p:cNvPr id="7" name="Freeform 7">
              <a:extLst>
                <a:ext uri="{FF2B5EF4-FFF2-40B4-BE49-F238E27FC236}">
                  <a16:creationId xmlns:a16="http://schemas.microsoft.com/office/drawing/2014/main" id="{0E4CEC45-337E-2888-1CA5-717641F2CF66}"/>
                </a:ext>
              </a:extLst>
            </p:cNvPr>
            <p:cNvSpPr/>
            <p:nvPr/>
          </p:nvSpPr>
          <p:spPr>
            <a:xfrm>
              <a:off x="0" y="0"/>
              <a:ext cx="1143000" cy="2793238"/>
            </a:xfrm>
            <a:custGeom>
              <a:avLst/>
              <a:gdLst/>
              <a:ahLst/>
              <a:cxnLst/>
              <a:rect l="l" t="t" r="r" b="b"/>
              <a:pathLst>
                <a:path w="1143000" h="2793238">
                  <a:moveTo>
                    <a:pt x="0" y="190500"/>
                  </a:moveTo>
                  <a:cubicBezTo>
                    <a:pt x="0" y="85344"/>
                    <a:pt x="85344" y="0"/>
                    <a:pt x="190500" y="0"/>
                  </a:cubicBezTo>
                  <a:lnTo>
                    <a:pt x="952500" y="0"/>
                  </a:lnTo>
                  <a:cubicBezTo>
                    <a:pt x="1057656" y="0"/>
                    <a:pt x="1143000" y="85344"/>
                    <a:pt x="1143000" y="190500"/>
                  </a:cubicBezTo>
                  <a:lnTo>
                    <a:pt x="1143000" y="2602738"/>
                  </a:lnTo>
                  <a:cubicBezTo>
                    <a:pt x="1143000" y="2707894"/>
                    <a:pt x="1057656" y="2793238"/>
                    <a:pt x="952500" y="2793238"/>
                  </a:cubicBezTo>
                  <a:lnTo>
                    <a:pt x="190500" y="2793238"/>
                  </a:lnTo>
                  <a:cubicBezTo>
                    <a:pt x="85344" y="2793238"/>
                    <a:pt x="0" y="2707894"/>
                    <a:pt x="0" y="2602738"/>
                  </a:cubicBezTo>
                  <a:close/>
                </a:path>
              </a:pathLst>
            </a:custGeom>
            <a:solidFill>
              <a:srgbClr val="EFD593"/>
            </a:solidFill>
          </p:spPr>
          <p:txBody>
            <a:bodyPr/>
            <a:lstStyle/>
            <a:p>
              <a:endParaRPr lang="en-US" sz="1200"/>
            </a:p>
          </p:txBody>
        </p:sp>
      </p:grpSp>
      <p:grpSp>
        <p:nvGrpSpPr>
          <p:cNvPr id="8" name="Group 8">
            <a:extLst>
              <a:ext uri="{FF2B5EF4-FFF2-40B4-BE49-F238E27FC236}">
                <a16:creationId xmlns:a16="http://schemas.microsoft.com/office/drawing/2014/main" id="{2C63713C-F970-07AE-D9AA-C7F0E536408D}"/>
              </a:ext>
            </a:extLst>
          </p:cNvPr>
          <p:cNvGrpSpPr/>
          <p:nvPr/>
        </p:nvGrpSpPr>
        <p:grpSpPr>
          <a:xfrm rot="5400000">
            <a:off x="532356" y="5066261"/>
            <a:ext cx="571351" cy="1396279"/>
            <a:chOff x="0" y="0"/>
            <a:chExt cx="1143000" cy="2793286"/>
          </a:xfrm>
        </p:grpSpPr>
        <p:sp>
          <p:nvSpPr>
            <p:cNvPr id="9" name="Freeform 9">
              <a:extLst>
                <a:ext uri="{FF2B5EF4-FFF2-40B4-BE49-F238E27FC236}">
                  <a16:creationId xmlns:a16="http://schemas.microsoft.com/office/drawing/2014/main" id="{46E948EB-426A-40BD-3FAF-CB6EB9E9122C}"/>
                </a:ext>
              </a:extLst>
            </p:cNvPr>
            <p:cNvSpPr/>
            <p:nvPr/>
          </p:nvSpPr>
          <p:spPr>
            <a:xfrm>
              <a:off x="0" y="0"/>
              <a:ext cx="1143000" cy="2793238"/>
            </a:xfrm>
            <a:custGeom>
              <a:avLst/>
              <a:gdLst/>
              <a:ahLst/>
              <a:cxnLst/>
              <a:rect l="l" t="t" r="r" b="b"/>
              <a:pathLst>
                <a:path w="1143000" h="2793238">
                  <a:moveTo>
                    <a:pt x="0" y="190500"/>
                  </a:moveTo>
                  <a:cubicBezTo>
                    <a:pt x="0" y="85344"/>
                    <a:pt x="85344" y="0"/>
                    <a:pt x="190500" y="0"/>
                  </a:cubicBezTo>
                  <a:lnTo>
                    <a:pt x="952500" y="0"/>
                  </a:lnTo>
                  <a:cubicBezTo>
                    <a:pt x="1057656" y="0"/>
                    <a:pt x="1143000" y="85344"/>
                    <a:pt x="1143000" y="190500"/>
                  </a:cubicBezTo>
                  <a:lnTo>
                    <a:pt x="1143000" y="2602738"/>
                  </a:lnTo>
                  <a:cubicBezTo>
                    <a:pt x="1143000" y="2707894"/>
                    <a:pt x="1057656" y="2793238"/>
                    <a:pt x="952500" y="2793238"/>
                  </a:cubicBezTo>
                  <a:lnTo>
                    <a:pt x="190500" y="2793238"/>
                  </a:lnTo>
                  <a:cubicBezTo>
                    <a:pt x="85344" y="2793238"/>
                    <a:pt x="0" y="2707894"/>
                    <a:pt x="0" y="2602738"/>
                  </a:cubicBezTo>
                  <a:close/>
                </a:path>
              </a:pathLst>
            </a:custGeom>
            <a:solidFill>
              <a:srgbClr val="BEA1F6"/>
            </a:solidFill>
          </p:spPr>
          <p:txBody>
            <a:bodyPr/>
            <a:lstStyle/>
            <a:p>
              <a:endParaRPr lang="en-US" sz="1200"/>
            </a:p>
          </p:txBody>
        </p:sp>
      </p:grpSp>
      <p:grpSp>
        <p:nvGrpSpPr>
          <p:cNvPr id="10" name="Group 10">
            <a:extLst>
              <a:ext uri="{FF2B5EF4-FFF2-40B4-BE49-F238E27FC236}">
                <a16:creationId xmlns:a16="http://schemas.microsoft.com/office/drawing/2014/main" id="{63C1BE23-ED45-60CC-9DF9-1A53F4CDECD4}"/>
              </a:ext>
            </a:extLst>
          </p:cNvPr>
          <p:cNvGrpSpPr/>
          <p:nvPr/>
        </p:nvGrpSpPr>
        <p:grpSpPr>
          <a:xfrm rot="5400000">
            <a:off x="532356" y="4377071"/>
            <a:ext cx="571351" cy="1396279"/>
            <a:chOff x="0" y="0"/>
            <a:chExt cx="1143000" cy="2793286"/>
          </a:xfrm>
        </p:grpSpPr>
        <p:sp>
          <p:nvSpPr>
            <p:cNvPr id="11" name="Freeform 11">
              <a:extLst>
                <a:ext uri="{FF2B5EF4-FFF2-40B4-BE49-F238E27FC236}">
                  <a16:creationId xmlns:a16="http://schemas.microsoft.com/office/drawing/2014/main" id="{54646A0A-4CD8-D25B-42FE-1D885967F740}"/>
                </a:ext>
              </a:extLst>
            </p:cNvPr>
            <p:cNvSpPr/>
            <p:nvPr/>
          </p:nvSpPr>
          <p:spPr>
            <a:xfrm>
              <a:off x="0" y="0"/>
              <a:ext cx="1143000" cy="2793238"/>
            </a:xfrm>
            <a:custGeom>
              <a:avLst/>
              <a:gdLst/>
              <a:ahLst/>
              <a:cxnLst/>
              <a:rect l="l" t="t" r="r" b="b"/>
              <a:pathLst>
                <a:path w="1143000" h="2793238">
                  <a:moveTo>
                    <a:pt x="0" y="190500"/>
                  </a:moveTo>
                  <a:cubicBezTo>
                    <a:pt x="0" y="85344"/>
                    <a:pt x="85344" y="0"/>
                    <a:pt x="190500" y="0"/>
                  </a:cubicBezTo>
                  <a:lnTo>
                    <a:pt x="952500" y="0"/>
                  </a:lnTo>
                  <a:cubicBezTo>
                    <a:pt x="1057656" y="0"/>
                    <a:pt x="1143000" y="85344"/>
                    <a:pt x="1143000" y="190500"/>
                  </a:cubicBezTo>
                  <a:lnTo>
                    <a:pt x="1143000" y="2602738"/>
                  </a:lnTo>
                  <a:cubicBezTo>
                    <a:pt x="1143000" y="2707894"/>
                    <a:pt x="1057656" y="2793238"/>
                    <a:pt x="952500" y="2793238"/>
                  </a:cubicBezTo>
                  <a:lnTo>
                    <a:pt x="190500" y="2793238"/>
                  </a:lnTo>
                  <a:cubicBezTo>
                    <a:pt x="85344" y="2793238"/>
                    <a:pt x="0" y="2707894"/>
                    <a:pt x="0" y="2602738"/>
                  </a:cubicBezTo>
                  <a:close/>
                </a:path>
              </a:pathLst>
            </a:custGeom>
            <a:solidFill>
              <a:srgbClr val="C1C2AD"/>
            </a:solidFill>
          </p:spPr>
          <p:txBody>
            <a:bodyPr/>
            <a:lstStyle/>
            <a:p>
              <a:endParaRPr lang="en-US" sz="1200"/>
            </a:p>
          </p:txBody>
        </p:sp>
      </p:grpSp>
      <p:sp>
        <p:nvSpPr>
          <p:cNvPr id="12" name="TextBox 12">
            <a:extLst>
              <a:ext uri="{FF2B5EF4-FFF2-40B4-BE49-F238E27FC236}">
                <a16:creationId xmlns:a16="http://schemas.microsoft.com/office/drawing/2014/main" id="{1ACC52AD-D52E-F948-7227-F7C33651AB74}"/>
              </a:ext>
            </a:extLst>
          </p:cNvPr>
          <p:cNvSpPr txBox="1"/>
          <p:nvPr/>
        </p:nvSpPr>
        <p:spPr>
          <a:xfrm rot="-5400000">
            <a:off x="-1553208" y="2096051"/>
            <a:ext cx="4350228" cy="551289"/>
          </a:xfrm>
          <a:prstGeom prst="rect">
            <a:avLst/>
          </a:prstGeom>
        </p:spPr>
        <p:txBody>
          <a:bodyPr lIns="0" tIns="0" rIns="0" bIns="0" rtlCol="0" anchor="t">
            <a:spAutoFit/>
          </a:bodyPr>
          <a:lstStyle/>
          <a:p>
            <a:pPr>
              <a:lnSpc>
                <a:spcPts val="4319"/>
              </a:lnSpc>
            </a:pPr>
            <a:r>
              <a:rPr lang="en-US" sz="3599" b="1">
                <a:solidFill>
                  <a:srgbClr val="FDFEFE"/>
                </a:solidFill>
                <a:latin typeface="Georgia"/>
              </a:rPr>
              <a:t>Grow Your Own</a:t>
            </a:r>
          </a:p>
        </p:txBody>
      </p:sp>
      <p:sp>
        <p:nvSpPr>
          <p:cNvPr id="13" name="TextBox 13">
            <a:extLst>
              <a:ext uri="{FF2B5EF4-FFF2-40B4-BE49-F238E27FC236}">
                <a16:creationId xmlns:a16="http://schemas.microsoft.com/office/drawing/2014/main" id="{2ECC0C27-0174-BF26-32EC-5924C6996226}"/>
              </a:ext>
            </a:extLst>
          </p:cNvPr>
          <p:cNvSpPr txBox="1"/>
          <p:nvPr/>
        </p:nvSpPr>
        <p:spPr>
          <a:xfrm>
            <a:off x="1642891" y="99196"/>
            <a:ext cx="9536093" cy="6445733"/>
          </a:xfrm>
          <a:prstGeom prst="rect">
            <a:avLst/>
          </a:prstGeom>
        </p:spPr>
        <p:txBody>
          <a:bodyPr wrap="square" lIns="0" tIns="0" rIns="0" bIns="0" rtlCol="0" anchor="t">
            <a:spAutoFit/>
          </a:bodyPr>
          <a:lstStyle/>
          <a:p>
            <a:pPr marL="457063" indent="-457063">
              <a:lnSpc>
                <a:spcPts val="3558"/>
              </a:lnSpc>
              <a:buFont typeface="Wingdings" panose="05000000000000000000" pitchFamily="2" charset="2"/>
              <a:buChar char="§"/>
            </a:pPr>
            <a:r>
              <a:rPr lang="en-US" sz="2799">
                <a:solidFill>
                  <a:srgbClr val="000000"/>
                </a:solidFill>
                <a:latin typeface="Open Sans"/>
              </a:rPr>
              <a:t>The candidate must remain employed with the school district while completing required coursework and for five years after becoming fully licensed.</a:t>
            </a: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r>
              <a:rPr lang="en-US" sz="2799">
                <a:solidFill>
                  <a:srgbClr val="000000"/>
                </a:solidFill>
                <a:latin typeface="Open Sans"/>
              </a:rPr>
              <a:t>Project RAISE will pay tuition costs directly to the university with a $50K maximum benefit.</a:t>
            </a: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r>
              <a:rPr lang="en-US" sz="2799">
                <a:solidFill>
                  <a:srgbClr val="000000"/>
                </a:solidFill>
                <a:latin typeface="Open Sans"/>
              </a:rPr>
              <a:t>The district may consider if additional supports are available to the candidate (e.g., time off to attend class, funding to cover additional costs/fees).</a:t>
            </a: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r>
              <a:rPr lang="en-US" sz="2799">
                <a:solidFill>
                  <a:srgbClr val="000000"/>
                </a:solidFill>
                <a:latin typeface="Open Sans"/>
              </a:rPr>
              <a:t>The district will submit the application once the candidate has been accepted to an approved university program. </a:t>
            </a:r>
            <a:endParaRPr lang="en-US" sz="2799">
              <a:solidFill>
                <a:srgbClr val="000000"/>
              </a:solidFill>
              <a:latin typeface="Open Sans"/>
              <a:ea typeface="Open Sans"/>
              <a:cs typeface="Open Sans"/>
            </a:endParaRPr>
          </a:p>
        </p:txBody>
      </p:sp>
    </p:spTree>
    <p:extLst>
      <p:ext uri="{BB962C8B-B14F-4D97-AF65-F5344CB8AC3E}">
        <p14:creationId xmlns:p14="http://schemas.microsoft.com/office/powerpoint/2010/main" val="584217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A7A8E-792B-BC02-5B21-ADB14461186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E2D9474-95A3-9262-8719-2BD775496B99}"/>
              </a:ext>
            </a:extLst>
          </p:cNvPr>
          <p:cNvSpPr txBox="1"/>
          <p:nvPr/>
        </p:nvSpPr>
        <p:spPr>
          <a:xfrm>
            <a:off x="7091446" y="6545409"/>
            <a:ext cx="4757119" cy="153848"/>
          </a:xfrm>
          <a:prstGeom prst="rect">
            <a:avLst/>
          </a:prstGeom>
        </p:spPr>
        <p:txBody>
          <a:bodyPr lIns="0" tIns="0" rIns="0" bIns="0" rtlCol="0" anchor="t">
            <a:spAutoFit/>
          </a:bodyPr>
          <a:lstStyle/>
          <a:p>
            <a:pPr algn="r">
              <a:lnSpc>
                <a:spcPts val="1200"/>
              </a:lnSpc>
            </a:pPr>
            <a:r>
              <a:rPr lang="en-US" sz="1000">
                <a:solidFill>
                  <a:srgbClr val="6E7073"/>
                </a:solidFill>
                <a:latin typeface="Open Sans"/>
              </a:rPr>
              <a:t>© Project RAISE</a:t>
            </a:r>
          </a:p>
        </p:txBody>
      </p:sp>
      <p:sp>
        <p:nvSpPr>
          <p:cNvPr id="3" name="Freeform 3">
            <a:extLst>
              <a:ext uri="{FF2B5EF4-FFF2-40B4-BE49-F238E27FC236}">
                <a16:creationId xmlns:a16="http://schemas.microsoft.com/office/drawing/2014/main" id="{22BF3DBE-C351-EC29-B90A-1391991B6919}"/>
              </a:ext>
            </a:extLst>
          </p:cNvPr>
          <p:cNvSpPr/>
          <p:nvPr/>
        </p:nvSpPr>
        <p:spPr>
          <a:xfrm>
            <a:off x="10442582" y="4877928"/>
            <a:ext cx="1466916" cy="1537969"/>
          </a:xfrm>
          <a:custGeom>
            <a:avLst/>
            <a:gdLst/>
            <a:ahLst/>
            <a:cxnLst/>
            <a:rect l="l" t="t" r="r" b="b"/>
            <a:pathLst>
              <a:path w="2200947" h="2307555">
                <a:moveTo>
                  <a:pt x="0" y="0"/>
                </a:moveTo>
                <a:lnTo>
                  <a:pt x="2200948" y="0"/>
                </a:lnTo>
                <a:lnTo>
                  <a:pt x="2200948" y="2307555"/>
                </a:lnTo>
                <a:lnTo>
                  <a:pt x="0" y="2307555"/>
                </a:lnTo>
                <a:lnTo>
                  <a:pt x="0" y="0"/>
                </a:lnTo>
                <a:close/>
              </a:path>
            </a:pathLst>
          </a:custGeom>
          <a:blipFill>
            <a:blip r:embed="rId3"/>
            <a:stretch>
              <a:fillRect/>
            </a:stretch>
          </a:blipFill>
        </p:spPr>
        <p:txBody>
          <a:bodyPr/>
          <a:lstStyle/>
          <a:p>
            <a:endParaRPr lang="en-US" sz="1200"/>
          </a:p>
        </p:txBody>
      </p:sp>
      <p:grpSp>
        <p:nvGrpSpPr>
          <p:cNvPr id="4" name="Group 4">
            <a:extLst>
              <a:ext uri="{FF2B5EF4-FFF2-40B4-BE49-F238E27FC236}">
                <a16:creationId xmlns:a16="http://schemas.microsoft.com/office/drawing/2014/main" id="{CCA5247F-4D0D-6066-CDE3-45402565AAA2}"/>
              </a:ext>
            </a:extLst>
          </p:cNvPr>
          <p:cNvGrpSpPr/>
          <p:nvPr/>
        </p:nvGrpSpPr>
        <p:grpSpPr>
          <a:xfrm>
            <a:off x="642770" y="891"/>
            <a:ext cx="91416" cy="6856214"/>
            <a:chOff x="0" y="0"/>
            <a:chExt cx="182880" cy="13716000"/>
          </a:xfrm>
        </p:grpSpPr>
        <p:sp>
          <p:nvSpPr>
            <p:cNvPr id="5" name="Freeform 5">
              <a:extLst>
                <a:ext uri="{FF2B5EF4-FFF2-40B4-BE49-F238E27FC236}">
                  <a16:creationId xmlns:a16="http://schemas.microsoft.com/office/drawing/2014/main" id="{374801FD-B768-805E-1285-D53EF7808753}"/>
                </a:ext>
              </a:extLst>
            </p:cNvPr>
            <p:cNvSpPr/>
            <p:nvPr/>
          </p:nvSpPr>
          <p:spPr>
            <a:xfrm>
              <a:off x="0" y="0"/>
              <a:ext cx="182880" cy="13716000"/>
            </a:xfrm>
            <a:custGeom>
              <a:avLst/>
              <a:gdLst/>
              <a:ahLst/>
              <a:cxnLst/>
              <a:rect l="l" t="t" r="r" b="b"/>
              <a:pathLst>
                <a:path w="182880" h="13716000">
                  <a:moveTo>
                    <a:pt x="0" y="30480"/>
                  </a:moveTo>
                  <a:cubicBezTo>
                    <a:pt x="0" y="13589"/>
                    <a:pt x="13589" y="0"/>
                    <a:pt x="30480" y="0"/>
                  </a:cubicBezTo>
                  <a:lnTo>
                    <a:pt x="152400" y="0"/>
                  </a:lnTo>
                  <a:cubicBezTo>
                    <a:pt x="169291" y="0"/>
                    <a:pt x="182880" y="13589"/>
                    <a:pt x="182880" y="30480"/>
                  </a:cubicBezTo>
                  <a:lnTo>
                    <a:pt x="182880" y="13685520"/>
                  </a:lnTo>
                  <a:cubicBezTo>
                    <a:pt x="182880" y="13702410"/>
                    <a:pt x="169291" y="13716000"/>
                    <a:pt x="152400" y="13716000"/>
                  </a:cubicBezTo>
                  <a:lnTo>
                    <a:pt x="30480" y="13716000"/>
                  </a:lnTo>
                  <a:cubicBezTo>
                    <a:pt x="13589" y="13716000"/>
                    <a:pt x="0" y="13702410"/>
                    <a:pt x="0" y="13685520"/>
                  </a:cubicBezTo>
                  <a:close/>
                </a:path>
              </a:pathLst>
            </a:custGeom>
            <a:solidFill>
              <a:srgbClr val="C1C2AD"/>
            </a:solidFill>
          </p:spPr>
          <p:txBody>
            <a:bodyPr/>
            <a:lstStyle/>
            <a:p>
              <a:endParaRPr lang="en-US" sz="1200"/>
            </a:p>
          </p:txBody>
        </p:sp>
      </p:grpSp>
      <p:grpSp>
        <p:nvGrpSpPr>
          <p:cNvPr id="6" name="Group 6">
            <a:extLst>
              <a:ext uri="{FF2B5EF4-FFF2-40B4-BE49-F238E27FC236}">
                <a16:creationId xmlns:a16="http://schemas.microsoft.com/office/drawing/2014/main" id="{7C072450-64CB-E5A1-03EA-3B0F6BBCB703}"/>
              </a:ext>
            </a:extLst>
          </p:cNvPr>
          <p:cNvGrpSpPr/>
          <p:nvPr/>
        </p:nvGrpSpPr>
        <p:grpSpPr>
          <a:xfrm>
            <a:off x="396572" y="891"/>
            <a:ext cx="91416" cy="6856214"/>
            <a:chOff x="0" y="0"/>
            <a:chExt cx="182880" cy="13716000"/>
          </a:xfrm>
        </p:grpSpPr>
        <p:sp>
          <p:nvSpPr>
            <p:cNvPr id="7" name="Freeform 7">
              <a:extLst>
                <a:ext uri="{FF2B5EF4-FFF2-40B4-BE49-F238E27FC236}">
                  <a16:creationId xmlns:a16="http://schemas.microsoft.com/office/drawing/2014/main" id="{0784383E-ABD9-8700-4E55-C5C459A595DA}"/>
                </a:ext>
              </a:extLst>
            </p:cNvPr>
            <p:cNvSpPr/>
            <p:nvPr/>
          </p:nvSpPr>
          <p:spPr>
            <a:xfrm>
              <a:off x="0" y="0"/>
              <a:ext cx="182880" cy="13716000"/>
            </a:xfrm>
            <a:custGeom>
              <a:avLst/>
              <a:gdLst/>
              <a:ahLst/>
              <a:cxnLst/>
              <a:rect l="l" t="t" r="r" b="b"/>
              <a:pathLst>
                <a:path w="182880" h="13716000">
                  <a:moveTo>
                    <a:pt x="0" y="30480"/>
                  </a:moveTo>
                  <a:cubicBezTo>
                    <a:pt x="0" y="13589"/>
                    <a:pt x="13589" y="0"/>
                    <a:pt x="30480" y="0"/>
                  </a:cubicBezTo>
                  <a:lnTo>
                    <a:pt x="152400" y="0"/>
                  </a:lnTo>
                  <a:cubicBezTo>
                    <a:pt x="169291" y="0"/>
                    <a:pt x="182880" y="13589"/>
                    <a:pt x="182880" y="30480"/>
                  </a:cubicBezTo>
                  <a:lnTo>
                    <a:pt x="182880" y="13685520"/>
                  </a:lnTo>
                  <a:cubicBezTo>
                    <a:pt x="182880" y="13702410"/>
                    <a:pt x="169291" y="13716000"/>
                    <a:pt x="152400" y="13716000"/>
                  </a:cubicBezTo>
                  <a:lnTo>
                    <a:pt x="30480" y="13716000"/>
                  </a:lnTo>
                  <a:cubicBezTo>
                    <a:pt x="13589" y="13716000"/>
                    <a:pt x="0" y="13702410"/>
                    <a:pt x="0" y="13685520"/>
                  </a:cubicBezTo>
                  <a:close/>
                </a:path>
              </a:pathLst>
            </a:custGeom>
            <a:solidFill>
              <a:srgbClr val="BEA1F6"/>
            </a:solidFill>
          </p:spPr>
          <p:txBody>
            <a:bodyPr/>
            <a:lstStyle/>
            <a:p>
              <a:endParaRPr lang="en-US" sz="1200"/>
            </a:p>
          </p:txBody>
        </p:sp>
      </p:grpSp>
      <p:grpSp>
        <p:nvGrpSpPr>
          <p:cNvPr id="8" name="Group 8">
            <a:extLst>
              <a:ext uri="{FF2B5EF4-FFF2-40B4-BE49-F238E27FC236}">
                <a16:creationId xmlns:a16="http://schemas.microsoft.com/office/drawing/2014/main" id="{A2B7B2A1-B73B-E7B0-DBF1-4CF24740DA59}"/>
              </a:ext>
            </a:extLst>
          </p:cNvPr>
          <p:cNvGrpSpPr/>
          <p:nvPr/>
        </p:nvGrpSpPr>
        <p:grpSpPr>
          <a:xfrm>
            <a:off x="150373" y="891"/>
            <a:ext cx="91416" cy="6856214"/>
            <a:chOff x="0" y="0"/>
            <a:chExt cx="182880" cy="13716000"/>
          </a:xfrm>
        </p:grpSpPr>
        <p:sp>
          <p:nvSpPr>
            <p:cNvPr id="9" name="Freeform 9">
              <a:extLst>
                <a:ext uri="{FF2B5EF4-FFF2-40B4-BE49-F238E27FC236}">
                  <a16:creationId xmlns:a16="http://schemas.microsoft.com/office/drawing/2014/main" id="{7FCCD534-EC26-D746-24FA-E9634817D982}"/>
                </a:ext>
              </a:extLst>
            </p:cNvPr>
            <p:cNvSpPr/>
            <p:nvPr/>
          </p:nvSpPr>
          <p:spPr>
            <a:xfrm>
              <a:off x="0" y="0"/>
              <a:ext cx="182880" cy="13716000"/>
            </a:xfrm>
            <a:custGeom>
              <a:avLst/>
              <a:gdLst/>
              <a:ahLst/>
              <a:cxnLst/>
              <a:rect l="l" t="t" r="r" b="b"/>
              <a:pathLst>
                <a:path w="182880" h="13716000">
                  <a:moveTo>
                    <a:pt x="0" y="30480"/>
                  </a:moveTo>
                  <a:cubicBezTo>
                    <a:pt x="0" y="13589"/>
                    <a:pt x="13589" y="0"/>
                    <a:pt x="30480" y="0"/>
                  </a:cubicBezTo>
                  <a:lnTo>
                    <a:pt x="152400" y="0"/>
                  </a:lnTo>
                  <a:cubicBezTo>
                    <a:pt x="169291" y="0"/>
                    <a:pt x="182880" y="13589"/>
                    <a:pt x="182880" y="30480"/>
                  </a:cubicBezTo>
                  <a:lnTo>
                    <a:pt x="182880" y="13685520"/>
                  </a:lnTo>
                  <a:cubicBezTo>
                    <a:pt x="182880" y="13702410"/>
                    <a:pt x="169291" y="13716000"/>
                    <a:pt x="152400" y="13716000"/>
                  </a:cubicBezTo>
                  <a:lnTo>
                    <a:pt x="30480" y="13716000"/>
                  </a:lnTo>
                  <a:cubicBezTo>
                    <a:pt x="13589" y="13716000"/>
                    <a:pt x="0" y="13702410"/>
                    <a:pt x="0" y="13685520"/>
                  </a:cubicBezTo>
                  <a:close/>
                </a:path>
              </a:pathLst>
            </a:custGeom>
            <a:solidFill>
              <a:srgbClr val="EFD593"/>
            </a:solidFill>
          </p:spPr>
          <p:txBody>
            <a:bodyPr/>
            <a:lstStyle/>
            <a:p>
              <a:endParaRPr lang="en-US" sz="1200"/>
            </a:p>
          </p:txBody>
        </p:sp>
      </p:grpSp>
      <p:sp>
        <p:nvSpPr>
          <p:cNvPr id="10" name="TextBox 10">
            <a:extLst>
              <a:ext uri="{FF2B5EF4-FFF2-40B4-BE49-F238E27FC236}">
                <a16:creationId xmlns:a16="http://schemas.microsoft.com/office/drawing/2014/main" id="{206F6902-FF91-B29A-4E24-283360E21E81}"/>
              </a:ext>
            </a:extLst>
          </p:cNvPr>
          <p:cNvSpPr txBox="1"/>
          <p:nvPr/>
        </p:nvSpPr>
        <p:spPr>
          <a:xfrm>
            <a:off x="966588" y="283739"/>
            <a:ext cx="10942910" cy="551289"/>
          </a:xfrm>
          <a:prstGeom prst="rect">
            <a:avLst/>
          </a:prstGeom>
        </p:spPr>
        <p:txBody>
          <a:bodyPr lIns="0" tIns="0" rIns="0" bIns="0" rtlCol="0" anchor="t">
            <a:spAutoFit/>
          </a:bodyPr>
          <a:lstStyle/>
          <a:p>
            <a:pPr>
              <a:lnSpc>
                <a:spcPts val="4319"/>
              </a:lnSpc>
            </a:pPr>
            <a:r>
              <a:rPr lang="en-US" sz="3599" b="1">
                <a:solidFill>
                  <a:srgbClr val="2E0A6F"/>
                </a:solidFill>
                <a:latin typeface="Georgia"/>
              </a:rPr>
              <a:t>Bonus Opportunity for Former Interns</a:t>
            </a:r>
          </a:p>
        </p:txBody>
      </p:sp>
      <p:sp>
        <p:nvSpPr>
          <p:cNvPr id="11" name="TextBox 11">
            <a:extLst>
              <a:ext uri="{FF2B5EF4-FFF2-40B4-BE49-F238E27FC236}">
                <a16:creationId xmlns:a16="http://schemas.microsoft.com/office/drawing/2014/main" id="{FD214B15-12D4-FB3E-E42B-1130FB847FD2}"/>
              </a:ext>
            </a:extLst>
          </p:cNvPr>
          <p:cNvSpPr txBox="1"/>
          <p:nvPr/>
        </p:nvSpPr>
        <p:spPr>
          <a:xfrm>
            <a:off x="966589" y="1088029"/>
            <a:ext cx="9609756" cy="4728845"/>
          </a:xfrm>
          <a:prstGeom prst="rect">
            <a:avLst/>
          </a:prstGeom>
        </p:spPr>
        <p:txBody>
          <a:bodyPr wrap="square" lIns="0" tIns="0" rIns="0" bIns="0" rtlCol="0" anchor="t">
            <a:spAutoFit/>
          </a:bodyPr>
          <a:lstStyle/>
          <a:p>
            <a:r>
              <a:rPr lang="en-US" sz="2799">
                <a:solidFill>
                  <a:srgbClr val="000000"/>
                </a:solidFill>
                <a:latin typeface="Open Sans"/>
              </a:rPr>
              <a:t>Former Interns who will continue to be employed in a Project RAISE district for a second year will be eligible for a project bonus.</a:t>
            </a:r>
            <a:endParaRPr lang="en-US" sz="2799">
              <a:solidFill>
                <a:srgbClr val="000000"/>
              </a:solidFill>
              <a:latin typeface="Open Sans"/>
              <a:ea typeface="Open Sans"/>
              <a:cs typeface="Open Sans"/>
            </a:endParaRPr>
          </a:p>
          <a:p>
            <a:endParaRPr lang="en-US" sz="2799">
              <a:solidFill>
                <a:srgbClr val="000000"/>
              </a:solidFill>
              <a:latin typeface="Open Sans"/>
              <a:ea typeface="Open Sans"/>
              <a:cs typeface="Open Sans"/>
            </a:endParaRPr>
          </a:p>
          <a:p>
            <a:pPr marL="457063" indent="-457063">
              <a:buFont typeface="Wingdings" panose="05000000000000000000" pitchFamily="2" charset="2"/>
              <a:buChar char="§"/>
            </a:pPr>
            <a:r>
              <a:rPr lang="en-US" sz="2799">
                <a:solidFill>
                  <a:srgbClr val="000000"/>
                </a:solidFill>
                <a:latin typeface="Open Sans"/>
              </a:rPr>
              <a:t>Districts should not allocate/award Recruitment and Retention funds for former interns.</a:t>
            </a:r>
            <a:endParaRPr lang="en-US" sz="2799">
              <a:solidFill>
                <a:srgbClr val="000000"/>
              </a:solidFill>
              <a:latin typeface="Open Sans"/>
              <a:ea typeface="Open Sans"/>
              <a:cs typeface="Open Sans"/>
            </a:endParaRPr>
          </a:p>
          <a:p>
            <a:pPr marL="457063" indent="-457063">
              <a:buFont typeface="Wingdings" panose="05000000000000000000" pitchFamily="2" charset="2"/>
              <a:buChar char="§"/>
            </a:pPr>
            <a:endParaRPr lang="en-US" sz="2799">
              <a:solidFill>
                <a:srgbClr val="000000"/>
              </a:solidFill>
              <a:latin typeface="Open Sans"/>
              <a:ea typeface="Open Sans"/>
              <a:cs typeface="Open Sans"/>
            </a:endParaRPr>
          </a:p>
          <a:p>
            <a:pPr marL="457063" indent="-457063">
              <a:buFont typeface="Wingdings" panose="05000000000000000000" pitchFamily="2" charset="2"/>
              <a:buChar char="§"/>
            </a:pPr>
            <a:r>
              <a:rPr lang="en-US" sz="2799">
                <a:solidFill>
                  <a:srgbClr val="000000"/>
                </a:solidFill>
                <a:latin typeface="Open Sans"/>
              </a:rPr>
              <a:t>Payments will be made directly to the individual after confirming their employment status for the 2025 – 26 year.</a:t>
            </a:r>
            <a:endParaRPr lang="en-US" sz="2799">
              <a:solidFill>
                <a:srgbClr val="000000"/>
              </a:solidFill>
              <a:latin typeface="Open Sans"/>
              <a:ea typeface="Open Sans"/>
              <a:cs typeface="Open Sans"/>
            </a:endParaRPr>
          </a:p>
          <a:p>
            <a:endParaRPr lang="en-US" sz="2736">
              <a:solidFill>
                <a:srgbClr val="000000"/>
              </a:solidFill>
              <a:latin typeface="Open Sans"/>
            </a:endParaRPr>
          </a:p>
        </p:txBody>
      </p:sp>
    </p:spTree>
    <p:extLst>
      <p:ext uri="{BB962C8B-B14F-4D97-AF65-F5344CB8AC3E}">
        <p14:creationId xmlns:p14="http://schemas.microsoft.com/office/powerpoint/2010/main" val="2954092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93277" y="6558106"/>
            <a:ext cx="4983533" cy="141027"/>
          </a:xfrm>
          <a:prstGeom prst="rect">
            <a:avLst/>
          </a:prstGeom>
        </p:spPr>
        <p:txBody>
          <a:bodyPr lIns="0" tIns="0" rIns="0" bIns="0" rtlCol="0" anchor="t">
            <a:spAutoFit/>
          </a:bodyPr>
          <a:lstStyle/>
          <a:p>
            <a:pPr algn="r">
              <a:lnSpc>
                <a:spcPts val="1080"/>
              </a:lnSpc>
            </a:pPr>
            <a:r>
              <a:rPr lang="en-US" sz="1000">
                <a:solidFill>
                  <a:srgbClr val="6E7073"/>
                </a:solidFill>
                <a:latin typeface="Open Sans"/>
              </a:rPr>
              <a:t>© Tennessee Department of Education </a:t>
            </a:r>
          </a:p>
        </p:txBody>
      </p:sp>
      <p:sp>
        <p:nvSpPr>
          <p:cNvPr id="3" name="Freeform 3"/>
          <p:cNvSpPr/>
          <p:nvPr/>
        </p:nvSpPr>
        <p:spPr>
          <a:xfrm>
            <a:off x="6425948" y="894"/>
            <a:ext cx="458586" cy="6856214"/>
          </a:xfrm>
          <a:custGeom>
            <a:avLst/>
            <a:gdLst/>
            <a:ahLst/>
            <a:cxnLst/>
            <a:rect l="l" t="t" r="r" b="b"/>
            <a:pathLst>
              <a:path w="688057" h="10287000">
                <a:moveTo>
                  <a:pt x="0" y="0"/>
                </a:moveTo>
                <a:lnTo>
                  <a:pt x="688058" y="0"/>
                </a:lnTo>
                <a:lnTo>
                  <a:pt x="688058"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TextBox 4"/>
          <p:cNvSpPr txBox="1"/>
          <p:nvPr/>
        </p:nvSpPr>
        <p:spPr>
          <a:xfrm>
            <a:off x="7093277" y="6558106"/>
            <a:ext cx="4983533" cy="141027"/>
          </a:xfrm>
          <a:prstGeom prst="rect">
            <a:avLst/>
          </a:prstGeom>
        </p:spPr>
        <p:txBody>
          <a:bodyPr lIns="0" tIns="0" rIns="0" bIns="0" rtlCol="0" anchor="t">
            <a:spAutoFit/>
          </a:bodyPr>
          <a:lstStyle/>
          <a:p>
            <a:pPr algn="r">
              <a:lnSpc>
                <a:spcPts val="1080"/>
              </a:lnSpc>
            </a:pPr>
            <a:r>
              <a:rPr lang="en-US" sz="1000">
                <a:solidFill>
                  <a:srgbClr val="FFFFFF"/>
                </a:solidFill>
                <a:latin typeface="Open Sans"/>
              </a:rPr>
              <a:t>© Tennessee Department of Education </a:t>
            </a:r>
          </a:p>
        </p:txBody>
      </p:sp>
      <p:sp>
        <p:nvSpPr>
          <p:cNvPr id="5" name="Freeform 5"/>
          <p:cNvSpPr/>
          <p:nvPr/>
        </p:nvSpPr>
        <p:spPr>
          <a:xfrm>
            <a:off x="7005152" y="893"/>
            <a:ext cx="5183673" cy="6856214"/>
          </a:xfrm>
          <a:custGeom>
            <a:avLst/>
            <a:gdLst/>
            <a:ahLst/>
            <a:cxnLst/>
            <a:rect l="l" t="t" r="r" b="b"/>
            <a:pathLst>
              <a:path w="7774425" h="10287000">
                <a:moveTo>
                  <a:pt x="0" y="0"/>
                </a:moveTo>
                <a:lnTo>
                  <a:pt x="7774425" y="0"/>
                </a:lnTo>
                <a:lnTo>
                  <a:pt x="7774425" y="10287000"/>
                </a:lnTo>
                <a:lnTo>
                  <a:pt x="0" y="10287000"/>
                </a:lnTo>
                <a:lnTo>
                  <a:pt x="0" y="0"/>
                </a:lnTo>
                <a:close/>
              </a:path>
            </a:pathLst>
          </a:custGeom>
          <a:blipFill>
            <a:blip r:embed="rId5"/>
            <a:stretch>
              <a:fillRect t="-6716" b="-6716"/>
            </a:stretch>
          </a:blipFill>
        </p:spPr>
        <p:txBody>
          <a:bodyPr/>
          <a:lstStyle/>
          <a:p>
            <a:endParaRPr lang="en-US" sz="1200"/>
          </a:p>
        </p:txBody>
      </p:sp>
      <p:sp>
        <p:nvSpPr>
          <p:cNvPr id="6" name="TextBox 6"/>
          <p:cNvSpPr txBox="1"/>
          <p:nvPr/>
        </p:nvSpPr>
        <p:spPr>
          <a:xfrm>
            <a:off x="7093034" y="6558106"/>
            <a:ext cx="4982203" cy="141027"/>
          </a:xfrm>
          <a:prstGeom prst="rect">
            <a:avLst/>
          </a:prstGeom>
        </p:spPr>
        <p:txBody>
          <a:bodyPr lIns="0" tIns="0" rIns="0" bIns="0" rtlCol="0" anchor="t">
            <a:spAutoFit/>
          </a:bodyPr>
          <a:lstStyle/>
          <a:p>
            <a:pPr algn="r">
              <a:lnSpc>
                <a:spcPts val="1080"/>
              </a:lnSpc>
            </a:pPr>
            <a:r>
              <a:rPr lang="en-US" sz="1000">
                <a:solidFill>
                  <a:srgbClr val="FFFFFF"/>
                </a:solidFill>
                <a:latin typeface="Open Sans"/>
              </a:rPr>
              <a:t>© Project RAISE</a:t>
            </a:r>
          </a:p>
        </p:txBody>
      </p:sp>
      <p:sp>
        <p:nvSpPr>
          <p:cNvPr id="7" name="TextBox 7"/>
          <p:cNvSpPr txBox="1"/>
          <p:nvPr/>
        </p:nvSpPr>
        <p:spPr>
          <a:xfrm>
            <a:off x="622959" y="354712"/>
            <a:ext cx="5682371" cy="551289"/>
          </a:xfrm>
          <a:prstGeom prst="rect">
            <a:avLst/>
          </a:prstGeom>
        </p:spPr>
        <p:txBody>
          <a:bodyPr lIns="0" tIns="0" rIns="0" bIns="0" rtlCol="0" anchor="t">
            <a:spAutoFit/>
          </a:bodyPr>
          <a:lstStyle/>
          <a:p>
            <a:pPr>
              <a:lnSpc>
                <a:spcPts val="4319"/>
              </a:lnSpc>
            </a:pPr>
            <a:r>
              <a:rPr lang="en-US" sz="3599" b="1">
                <a:solidFill>
                  <a:srgbClr val="2E0A6F"/>
                </a:solidFill>
                <a:latin typeface="Georgia"/>
              </a:rPr>
              <a:t>Going Forward</a:t>
            </a:r>
          </a:p>
        </p:txBody>
      </p:sp>
      <p:sp>
        <p:nvSpPr>
          <p:cNvPr id="8" name="TextBox 8"/>
          <p:cNvSpPr txBox="1"/>
          <p:nvPr/>
        </p:nvSpPr>
        <p:spPr>
          <a:xfrm>
            <a:off x="588903" y="1092697"/>
            <a:ext cx="5835473" cy="7359907"/>
          </a:xfrm>
          <a:prstGeom prst="rect">
            <a:avLst/>
          </a:prstGeom>
        </p:spPr>
        <p:txBody>
          <a:bodyPr wrap="square" lIns="0" tIns="0" rIns="0" bIns="0" rtlCol="0" anchor="t">
            <a:spAutoFit/>
          </a:bodyPr>
          <a:lstStyle/>
          <a:p>
            <a:pPr marL="457063" indent="-457063">
              <a:lnSpc>
                <a:spcPts val="3558"/>
              </a:lnSpc>
              <a:buFont typeface="Wingdings" panose="05000000000000000000" pitchFamily="2" charset="2"/>
              <a:buChar char="§"/>
            </a:pPr>
            <a:r>
              <a:rPr lang="en-US" sz="2799">
                <a:solidFill>
                  <a:srgbClr val="000000"/>
                </a:solidFill>
                <a:latin typeface="Open Sans"/>
              </a:rPr>
              <a:t>Mention Project RAISE funds and benefits in recruitment efforts, job announcements, and when extending offers.</a:t>
            </a: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r>
              <a:rPr lang="en-US" sz="2799">
                <a:solidFill>
                  <a:srgbClr val="000000"/>
                </a:solidFill>
                <a:latin typeface="Open Sans"/>
              </a:rPr>
              <a:t>Consider your district’s needs when determining how to distribute these funds.</a:t>
            </a: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endParaRPr lang="en-US" sz="2799">
              <a:solidFill>
                <a:srgbClr val="000000"/>
              </a:solidFill>
              <a:latin typeface="Open Sans"/>
              <a:ea typeface="Open Sans"/>
              <a:cs typeface="Open Sans"/>
            </a:endParaRPr>
          </a:p>
          <a:p>
            <a:pPr marL="457063" indent="-457063">
              <a:lnSpc>
                <a:spcPts val="3558"/>
              </a:lnSpc>
              <a:buFont typeface="Wingdings" panose="05000000000000000000" pitchFamily="2" charset="2"/>
              <a:buChar char="§"/>
            </a:pPr>
            <a:r>
              <a:rPr lang="en-US" sz="2799">
                <a:solidFill>
                  <a:srgbClr val="000000"/>
                </a:solidFill>
                <a:latin typeface="Open Sans"/>
              </a:rPr>
              <a:t>Think about sustainability beyond Project RAISE.</a:t>
            </a:r>
            <a:endParaRPr lang="en-US" sz="2799">
              <a:solidFill>
                <a:srgbClr val="000000"/>
              </a:solidFill>
              <a:latin typeface="Open Sans"/>
              <a:ea typeface="Open Sans"/>
              <a:cs typeface="Open Sans"/>
            </a:endParaRPr>
          </a:p>
          <a:p>
            <a:pPr marL="457063" indent="-457063">
              <a:lnSpc>
                <a:spcPts val="3558"/>
              </a:lnSpc>
              <a:buFont typeface="Arial" panose="020B0604020202020204" pitchFamily="34" charset="0"/>
              <a:buChar char="•"/>
            </a:pPr>
            <a:endParaRPr lang="en-US" sz="2736">
              <a:solidFill>
                <a:srgbClr val="000000"/>
              </a:solidFill>
              <a:latin typeface="Open Sans"/>
            </a:endParaRPr>
          </a:p>
          <a:p>
            <a:pPr marL="457063" indent="-457063">
              <a:lnSpc>
                <a:spcPts val="3558"/>
              </a:lnSpc>
              <a:buFont typeface="Arial" panose="020B0604020202020204" pitchFamily="34" charset="0"/>
              <a:buChar char="•"/>
            </a:pPr>
            <a:endParaRPr lang="en-US" sz="2736">
              <a:solidFill>
                <a:srgbClr val="000000"/>
              </a:solidFill>
              <a:latin typeface="Open Sans"/>
            </a:endParaRPr>
          </a:p>
          <a:p>
            <a:pPr marL="457063" indent="-457063">
              <a:lnSpc>
                <a:spcPts val="3558"/>
              </a:lnSpc>
              <a:buFont typeface="Arial" panose="020B0604020202020204" pitchFamily="34" charset="0"/>
              <a:buChar char="•"/>
            </a:pPr>
            <a:endParaRPr lang="en-US" sz="2736">
              <a:solidFill>
                <a:srgbClr val="000000"/>
              </a:solidFill>
              <a:latin typeface="Open Sans"/>
            </a:endParaRPr>
          </a:p>
          <a:p>
            <a:pPr marL="457063" indent="-457063">
              <a:lnSpc>
                <a:spcPts val="3558"/>
              </a:lnSpc>
              <a:buFont typeface="Arial" panose="020B0604020202020204" pitchFamily="34" charset="0"/>
              <a:buChar char="•"/>
            </a:pPr>
            <a:endParaRPr lang="en-US" sz="2736">
              <a:solidFill>
                <a:srgbClr val="000000"/>
              </a:solidFill>
              <a:latin typeface="Open Sans"/>
            </a:endParaRPr>
          </a:p>
          <a:p>
            <a:pPr>
              <a:lnSpc>
                <a:spcPts val="3558"/>
              </a:lnSpc>
            </a:pPr>
            <a:endParaRPr lang="en-US" sz="2736">
              <a:solidFill>
                <a:srgbClr val="000000"/>
              </a:solidFill>
              <a:latin typeface="Open Sans"/>
            </a:endParaRPr>
          </a:p>
        </p:txBody>
      </p:sp>
    </p:spTree>
    <p:extLst>
      <p:ext uri="{BB962C8B-B14F-4D97-AF65-F5344CB8AC3E}">
        <p14:creationId xmlns:p14="http://schemas.microsoft.com/office/powerpoint/2010/main" val="361827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8B3CD-A971-35F6-1AB8-BCC1A88876A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22C20D5-B5DE-99A1-E5FA-4CDBD93F3AC0}"/>
              </a:ext>
            </a:extLst>
          </p:cNvPr>
          <p:cNvSpPr txBox="1"/>
          <p:nvPr/>
        </p:nvSpPr>
        <p:spPr>
          <a:xfrm>
            <a:off x="7093277" y="6558106"/>
            <a:ext cx="4983533" cy="141027"/>
          </a:xfrm>
          <a:prstGeom prst="rect">
            <a:avLst/>
          </a:prstGeom>
        </p:spPr>
        <p:txBody>
          <a:bodyPr lIns="0" tIns="0" rIns="0" bIns="0" rtlCol="0" anchor="t">
            <a:spAutoFit/>
          </a:bodyPr>
          <a:lstStyle/>
          <a:p>
            <a:pPr algn="r">
              <a:lnSpc>
                <a:spcPts val="1080"/>
              </a:lnSpc>
            </a:pPr>
            <a:r>
              <a:rPr lang="en-US" sz="1000">
                <a:solidFill>
                  <a:srgbClr val="6E7073"/>
                </a:solidFill>
                <a:latin typeface="Open Sans"/>
              </a:rPr>
              <a:t>© Tennessee Department of Education </a:t>
            </a:r>
          </a:p>
        </p:txBody>
      </p:sp>
      <p:grpSp>
        <p:nvGrpSpPr>
          <p:cNvPr id="3" name="Group 3">
            <a:extLst>
              <a:ext uri="{FF2B5EF4-FFF2-40B4-BE49-F238E27FC236}">
                <a16:creationId xmlns:a16="http://schemas.microsoft.com/office/drawing/2014/main" id="{1DEF3550-5E0A-E492-0DB0-CB32CC1846C6}"/>
              </a:ext>
            </a:extLst>
          </p:cNvPr>
          <p:cNvGrpSpPr/>
          <p:nvPr/>
        </p:nvGrpSpPr>
        <p:grpSpPr>
          <a:xfrm>
            <a:off x="1" y="896"/>
            <a:ext cx="12188824" cy="6856213"/>
            <a:chOff x="0" y="0"/>
            <a:chExt cx="24383998" cy="13715998"/>
          </a:xfrm>
        </p:grpSpPr>
        <p:sp>
          <p:nvSpPr>
            <p:cNvPr id="4" name="Freeform 4">
              <a:extLst>
                <a:ext uri="{FF2B5EF4-FFF2-40B4-BE49-F238E27FC236}">
                  <a16:creationId xmlns:a16="http://schemas.microsoft.com/office/drawing/2014/main" id="{4D28B482-342B-2B71-9895-024BBFC1D850}"/>
                </a:ext>
              </a:extLst>
            </p:cNvPr>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2E0A6F"/>
            </a:solidFill>
          </p:spPr>
          <p:txBody>
            <a:bodyPr/>
            <a:lstStyle/>
            <a:p>
              <a:endParaRPr lang="en-US" sz="1200"/>
            </a:p>
          </p:txBody>
        </p:sp>
      </p:grpSp>
      <p:grpSp>
        <p:nvGrpSpPr>
          <p:cNvPr id="5" name="Group 5">
            <a:extLst>
              <a:ext uri="{FF2B5EF4-FFF2-40B4-BE49-F238E27FC236}">
                <a16:creationId xmlns:a16="http://schemas.microsoft.com/office/drawing/2014/main" id="{58492A47-A9F8-C88A-9A5E-268316A7BCC6}"/>
              </a:ext>
            </a:extLst>
          </p:cNvPr>
          <p:cNvGrpSpPr/>
          <p:nvPr/>
        </p:nvGrpSpPr>
        <p:grpSpPr>
          <a:xfrm>
            <a:off x="8131032" y="893"/>
            <a:ext cx="4057793" cy="6856214"/>
            <a:chOff x="0" y="0"/>
            <a:chExt cx="8117700" cy="13716000"/>
          </a:xfrm>
        </p:grpSpPr>
        <p:sp>
          <p:nvSpPr>
            <p:cNvPr id="6" name="Freeform 6">
              <a:extLst>
                <a:ext uri="{FF2B5EF4-FFF2-40B4-BE49-F238E27FC236}">
                  <a16:creationId xmlns:a16="http://schemas.microsoft.com/office/drawing/2014/main" id="{0A7F5ECA-67AF-1998-DE70-C85B143160C1}"/>
                </a:ext>
              </a:extLst>
            </p:cNvPr>
            <p:cNvSpPr/>
            <p:nvPr/>
          </p:nvSpPr>
          <p:spPr>
            <a:xfrm>
              <a:off x="0" y="0"/>
              <a:ext cx="8117713" cy="13716000"/>
            </a:xfrm>
            <a:custGeom>
              <a:avLst/>
              <a:gdLst/>
              <a:ahLst/>
              <a:cxnLst/>
              <a:rect l="l" t="t" r="r" b="b"/>
              <a:pathLst>
                <a:path w="8117713" h="13716000">
                  <a:moveTo>
                    <a:pt x="8117713" y="13716000"/>
                  </a:moveTo>
                  <a:lnTo>
                    <a:pt x="8117713" y="0"/>
                  </a:lnTo>
                  <a:lnTo>
                    <a:pt x="0" y="13716000"/>
                  </a:lnTo>
                  <a:close/>
                </a:path>
              </a:pathLst>
            </a:custGeom>
            <a:solidFill>
              <a:srgbClr val="BEA1F6">
                <a:alpha val="11373"/>
              </a:srgbClr>
            </a:solidFill>
          </p:spPr>
          <p:txBody>
            <a:bodyPr/>
            <a:lstStyle/>
            <a:p>
              <a:endParaRPr lang="en-US" sz="1200"/>
            </a:p>
          </p:txBody>
        </p:sp>
      </p:grpSp>
      <p:sp>
        <p:nvSpPr>
          <p:cNvPr id="7" name="Freeform 7">
            <a:extLst>
              <a:ext uri="{FF2B5EF4-FFF2-40B4-BE49-F238E27FC236}">
                <a16:creationId xmlns:a16="http://schemas.microsoft.com/office/drawing/2014/main" id="{F9894836-B076-0F8C-CCFD-E2C3FAAEAC98}"/>
              </a:ext>
            </a:extLst>
          </p:cNvPr>
          <p:cNvSpPr/>
          <p:nvPr/>
        </p:nvSpPr>
        <p:spPr>
          <a:xfrm>
            <a:off x="79828" y="258554"/>
            <a:ext cx="11902650" cy="196237"/>
          </a:xfrm>
          <a:custGeom>
            <a:avLst/>
            <a:gdLst/>
            <a:ahLst/>
            <a:cxnLst/>
            <a:rect l="l" t="t" r="r" b="b"/>
            <a:pathLst>
              <a:path w="17858625" h="294432">
                <a:moveTo>
                  <a:pt x="0" y="0"/>
                </a:moveTo>
                <a:lnTo>
                  <a:pt x="17858625" y="0"/>
                </a:lnTo>
                <a:lnTo>
                  <a:pt x="17858625" y="294433"/>
                </a:lnTo>
                <a:lnTo>
                  <a:pt x="0" y="2944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4" name="TextBox 14">
            <a:extLst>
              <a:ext uri="{FF2B5EF4-FFF2-40B4-BE49-F238E27FC236}">
                <a16:creationId xmlns:a16="http://schemas.microsoft.com/office/drawing/2014/main" id="{A0228747-7051-6F89-28CD-2B014F568903}"/>
              </a:ext>
            </a:extLst>
          </p:cNvPr>
          <p:cNvSpPr txBox="1"/>
          <p:nvPr/>
        </p:nvSpPr>
        <p:spPr>
          <a:xfrm>
            <a:off x="420240" y="708970"/>
            <a:ext cx="10942910" cy="551289"/>
          </a:xfrm>
          <a:prstGeom prst="rect">
            <a:avLst/>
          </a:prstGeom>
        </p:spPr>
        <p:txBody>
          <a:bodyPr lIns="0" tIns="0" rIns="0" bIns="0" rtlCol="0" anchor="t">
            <a:spAutoFit/>
          </a:bodyPr>
          <a:lstStyle/>
          <a:p>
            <a:pPr>
              <a:lnSpc>
                <a:spcPts val="4319"/>
              </a:lnSpc>
            </a:pPr>
            <a:r>
              <a:rPr lang="en-US" sz="3599" b="1">
                <a:solidFill>
                  <a:srgbClr val="FDFEFE"/>
                </a:solidFill>
                <a:latin typeface="Georgia"/>
              </a:rPr>
              <a:t>Join Us at the Project RAISE Kickoff</a:t>
            </a:r>
          </a:p>
        </p:txBody>
      </p:sp>
      <p:pic>
        <p:nvPicPr>
          <p:cNvPr id="16" name="Picture 2" descr="A landscape of a mountain range&#10;&#10;Description automatically generated, Picture">
            <a:extLst>
              <a:ext uri="{FF2B5EF4-FFF2-40B4-BE49-F238E27FC236}">
                <a16:creationId xmlns:a16="http://schemas.microsoft.com/office/drawing/2014/main" id="{1064467F-3A2D-928C-F307-0587A588E7C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544932" y="1629482"/>
            <a:ext cx="4229783" cy="422978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435DC01-3A15-C06B-E004-9E24DAB6B045}"/>
              </a:ext>
            </a:extLst>
          </p:cNvPr>
          <p:cNvSpPr txBox="1"/>
          <p:nvPr/>
        </p:nvSpPr>
        <p:spPr>
          <a:xfrm>
            <a:off x="423946" y="1718410"/>
            <a:ext cx="7013035" cy="4821603"/>
          </a:xfrm>
          <a:prstGeom prst="rect">
            <a:avLst/>
          </a:prstGeom>
          <a:noFill/>
        </p:spPr>
        <p:txBody>
          <a:bodyPr wrap="square" lIns="91416" tIns="45708" rIns="91416" bIns="45708" rtlCol="0" anchor="t">
            <a:spAutoFit/>
          </a:bodyPr>
          <a:lstStyle/>
          <a:p>
            <a:r>
              <a:rPr lang="en-US" sz="2799">
                <a:solidFill>
                  <a:schemeClr val="bg1"/>
                </a:solidFill>
                <a:latin typeface="Open Sans"/>
                <a:ea typeface="Open Sans"/>
                <a:cs typeface="Open Sans"/>
              </a:rPr>
              <a:t>The Kickoff will offer the following:</a:t>
            </a:r>
          </a:p>
          <a:p>
            <a:pPr marL="285664" indent="-285664">
              <a:buFont typeface="Arial" panose="020B0604020202020204" pitchFamily="34" charset="0"/>
              <a:buChar char="•"/>
            </a:pPr>
            <a:r>
              <a:rPr lang="en-US" sz="2799">
                <a:solidFill>
                  <a:schemeClr val="bg1"/>
                </a:solidFill>
                <a:latin typeface="Open Sans"/>
                <a:ea typeface="Open Sans"/>
                <a:cs typeface="Open Sans"/>
              </a:rPr>
              <a:t>engaging sessions for district administrators,</a:t>
            </a:r>
          </a:p>
          <a:p>
            <a:pPr marL="285664" indent="-285664">
              <a:buFont typeface="Arial" panose="020B0604020202020204" pitchFamily="34" charset="0"/>
              <a:buChar char="•"/>
            </a:pPr>
            <a:r>
              <a:rPr lang="en-US" sz="2799">
                <a:solidFill>
                  <a:schemeClr val="bg1"/>
                </a:solidFill>
                <a:latin typeface="Open Sans"/>
                <a:ea typeface="Open Sans"/>
                <a:cs typeface="Open Sans"/>
              </a:rPr>
              <a:t>networking opportunities with Project RAISE interns, supervisors, and university program partners, and</a:t>
            </a:r>
          </a:p>
          <a:p>
            <a:pPr marL="285664" indent="-285664">
              <a:buFont typeface="Arial" panose="020B0604020202020204" pitchFamily="34" charset="0"/>
              <a:buChar char="•"/>
            </a:pPr>
            <a:r>
              <a:rPr lang="en-US" sz="2799">
                <a:solidFill>
                  <a:schemeClr val="bg1"/>
                </a:solidFill>
                <a:latin typeface="Open Sans"/>
                <a:ea typeface="Open Sans"/>
                <a:cs typeface="Open Sans"/>
              </a:rPr>
              <a:t>TASL credit.</a:t>
            </a:r>
          </a:p>
          <a:p>
            <a:endParaRPr lang="en-US" sz="2799">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2799">
                <a:solidFill>
                  <a:schemeClr val="bg1"/>
                </a:solidFill>
                <a:latin typeface="Open Sans"/>
                <a:ea typeface="Open Sans"/>
                <a:cs typeface="Open Sans"/>
              </a:rPr>
              <a:t>Space and travel-related costs available for </a:t>
            </a:r>
            <a:r>
              <a:rPr lang="en-US" sz="2799" b="1">
                <a:solidFill>
                  <a:schemeClr val="bg1"/>
                </a:solidFill>
                <a:latin typeface="Open Sans"/>
                <a:ea typeface="Open Sans"/>
                <a:cs typeface="Open Sans"/>
              </a:rPr>
              <a:t>three</a:t>
            </a:r>
            <a:r>
              <a:rPr lang="en-US" sz="2799">
                <a:solidFill>
                  <a:schemeClr val="bg1"/>
                </a:solidFill>
                <a:latin typeface="Open Sans"/>
                <a:ea typeface="Open Sans"/>
                <a:cs typeface="Open Sans"/>
              </a:rPr>
              <a:t> district-level administrators.</a:t>
            </a:r>
          </a:p>
          <a:p>
            <a:endParaRPr lang="en-US" sz="2739">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9590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91446" y="6545409"/>
            <a:ext cx="4757119" cy="153848"/>
          </a:xfrm>
          <a:prstGeom prst="rect">
            <a:avLst/>
          </a:prstGeom>
        </p:spPr>
        <p:txBody>
          <a:bodyPr lIns="0" tIns="0" rIns="0" bIns="0" rtlCol="0" anchor="t">
            <a:spAutoFit/>
          </a:bodyPr>
          <a:lstStyle/>
          <a:p>
            <a:pPr algn="r">
              <a:lnSpc>
                <a:spcPts val="1200"/>
              </a:lnSpc>
            </a:pPr>
            <a:r>
              <a:rPr lang="en-US" sz="1000">
                <a:solidFill>
                  <a:srgbClr val="6E7073"/>
                </a:solidFill>
                <a:latin typeface="Open Sans"/>
              </a:rPr>
              <a:t>© Project RAISE</a:t>
            </a:r>
          </a:p>
        </p:txBody>
      </p:sp>
      <p:sp>
        <p:nvSpPr>
          <p:cNvPr id="3" name="Freeform 3"/>
          <p:cNvSpPr/>
          <p:nvPr/>
        </p:nvSpPr>
        <p:spPr>
          <a:xfrm>
            <a:off x="10442583" y="4877929"/>
            <a:ext cx="1466916" cy="1537969"/>
          </a:xfrm>
          <a:custGeom>
            <a:avLst/>
            <a:gdLst/>
            <a:ahLst/>
            <a:cxnLst/>
            <a:rect l="l" t="t" r="r" b="b"/>
            <a:pathLst>
              <a:path w="2200947" h="2307555">
                <a:moveTo>
                  <a:pt x="0" y="0"/>
                </a:moveTo>
                <a:lnTo>
                  <a:pt x="2200948" y="0"/>
                </a:lnTo>
                <a:lnTo>
                  <a:pt x="2200948" y="2307555"/>
                </a:lnTo>
                <a:lnTo>
                  <a:pt x="0" y="2307555"/>
                </a:lnTo>
                <a:lnTo>
                  <a:pt x="0" y="0"/>
                </a:lnTo>
                <a:close/>
              </a:path>
            </a:pathLst>
          </a:custGeom>
          <a:blipFill>
            <a:blip r:embed="rId3"/>
            <a:stretch>
              <a:fillRect/>
            </a:stretch>
          </a:blipFill>
        </p:spPr>
        <p:txBody>
          <a:bodyPr/>
          <a:lstStyle/>
          <a:p>
            <a:endParaRPr lang="en-US" sz="1200"/>
          </a:p>
        </p:txBody>
      </p:sp>
      <p:grpSp>
        <p:nvGrpSpPr>
          <p:cNvPr id="4" name="Group 4"/>
          <p:cNvGrpSpPr/>
          <p:nvPr/>
        </p:nvGrpSpPr>
        <p:grpSpPr>
          <a:xfrm>
            <a:off x="-1" y="893"/>
            <a:ext cx="12188825" cy="1098940"/>
            <a:chOff x="0" y="0"/>
            <a:chExt cx="24384000" cy="2198452"/>
          </a:xfrm>
        </p:grpSpPr>
        <p:sp>
          <p:nvSpPr>
            <p:cNvPr id="5" name="Freeform 5"/>
            <p:cNvSpPr/>
            <p:nvPr/>
          </p:nvSpPr>
          <p:spPr>
            <a:xfrm>
              <a:off x="0" y="0"/>
              <a:ext cx="24384000" cy="2198497"/>
            </a:xfrm>
            <a:custGeom>
              <a:avLst/>
              <a:gdLst/>
              <a:ahLst/>
              <a:cxnLst/>
              <a:rect l="l" t="t" r="r" b="b"/>
              <a:pathLst>
                <a:path w="24384000" h="2198497">
                  <a:moveTo>
                    <a:pt x="0" y="0"/>
                  </a:moveTo>
                  <a:lnTo>
                    <a:pt x="24384000" y="0"/>
                  </a:lnTo>
                  <a:lnTo>
                    <a:pt x="24384000" y="2198497"/>
                  </a:lnTo>
                  <a:lnTo>
                    <a:pt x="0" y="2198497"/>
                  </a:lnTo>
                  <a:close/>
                </a:path>
              </a:pathLst>
            </a:custGeom>
            <a:solidFill>
              <a:srgbClr val="2E0A6F"/>
            </a:solidFill>
          </p:spPr>
          <p:txBody>
            <a:bodyPr/>
            <a:lstStyle/>
            <a:p>
              <a:endParaRPr lang="en-US" sz="1200"/>
            </a:p>
          </p:txBody>
        </p:sp>
      </p:grpSp>
      <p:sp>
        <p:nvSpPr>
          <p:cNvPr id="6" name="TextBox 6"/>
          <p:cNvSpPr txBox="1"/>
          <p:nvPr/>
        </p:nvSpPr>
        <p:spPr>
          <a:xfrm>
            <a:off x="949902" y="297706"/>
            <a:ext cx="10340007" cy="551289"/>
          </a:xfrm>
          <a:prstGeom prst="rect">
            <a:avLst/>
          </a:prstGeom>
        </p:spPr>
        <p:txBody>
          <a:bodyPr lIns="0" tIns="0" rIns="0" bIns="0" rtlCol="0" anchor="t">
            <a:spAutoFit/>
          </a:bodyPr>
          <a:lstStyle/>
          <a:p>
            <a:pPr>
              <a:lnSpc>
                <a:spcPts val="4319"/>
              </a:lnSpc>
            </a:pPr>
            <a:r>
              <a:rPr lang="en-US" sz="3999" b="1">
                <a:solidFill>
                  <a:srgbClr val="FFFFFF"/>
                </a:solidFill>
                <a:latin typeface="Georgia"/>
              </a:rPr>
              <a:t>Thank You!</a:t>
            </a:r>
          </a:p>
        </p:txBody>
      </p:sp>
      <p:sp>
        <p:nvSpPr>
          <p:cNvPr id="7" name="TextBox 7"/>
          <p:cNvSpPr txBox="1"/>
          <p:nvPr/>
        </p:nvSpPr>
        <p:spPr>
          <a:xfrm>
            <a:off x="221737" y="1754851"/>
            <a:ext cx="3528775" cy="3348891"/>
          </a:xfrm>
          <a:prstGeom prst="rect">
            <a:avLst/>
          </a:prstGeom>
        </p:spPr>
        <p:txBody>
          <a:bodyPr wrap="square" lIns="0" tIns="0" rIns="0" bIns="0" rtlCol="0" anchor="t">
            <a:spAutoFit/>
          </a:bodyPr>
          <a:lstStyle/>
          <a:p>
            <a:pPr marL="259002" lvl="1" algn="ctr">
              <a:lnSpc>
                <a:spcPts val="3287"/>
              </a:lnSpc>
            </a:pPr>
            <a:r>
              <a:rPr lang="en-US" sz="3999">
                <a:solidFill>
                  <a:srgbClr val="000000"/>
                </a:solidFill>
                <a:latin typeface="Open Sans"/>
                <a:ea typeface="Open Sans"/>
                <a:cs typeface="Arial"/>
              </a:rPr>
              <a:t>Project RAISE</a:t>
            </a:r>
          </a:p>
          <a:p>
            <a:pPr marL="259002" lvl="1" algn="ctr">
              <a:lnSpc>
                <a:spcPts val="3287"/>
              </a:lnSpc>
            </a:pPr>
            <a:r>
              <a:rPr lang="en-US" sz="2399">
                <a:solidFill>
                  <a:srgbClr val="000000"/>
                </a:solidFill>
                <a:latin typeface="Open Sans"/>
                <a:ea typeface="Open Sans"/>
                <a:cs typeface="Arial"/>
              </a:rPr>
              <a:t>projectraisetn.com</a:t>
            </a:r>
          </a:p>
          <a:p>
            <a:pPr marL="259002" lvl="1" algn="ctr">
              <a:lnSpc>
                <a:spcPts val="3287"/>
              </a:lnSpc>
            </a:pPr>
            <a:endParaRPr lang="en-US" sz="2399">
              <a:solidFill>
                <a:srgbClr val="000000"/>
              </a:solidFill>
              <a:latin typeface="Open Sans"/>
              <a:ea typeface="Open Sans"/>
              <a:cs typeface="Arial" panose="020B0604020202020204" pitchFamily="34" charset="0"/>
            </a:endParaRPr>
          </a:p>
          <a:p>
            <a:pPr marL="259002" lvl="1" algn="ctr">
              <a:lnSpc>
                <a:spcPts val="3287"/>
              </a:lnSpc>
            </a:pPr>
            <a:endParaRPr lang="en-US" sz="2399">
              <a:solidFill>
                <a:srgbClr val="000000"/>
              </a:solidFill>
              <a:latin typeface="Open Sans"/>
              <a:ea typeface="Open Sans"/>
              <a:cs typeface="Arial" panose="020B0604020202020204" pitchFamily="34" charset="0"/>
            </a:endParaRPr>
          </a:p>
          <a:p>
            <a:pPr marL="259002" lvl="1" algn="ctr">
              <a:lnSpc>
                <a:spcPts val="3287"/>
              </a:lnSpc>
            </a:pPr>
            <a:endParaRPr lang="en-US" sz="2399">
              <a:solidFill>
                <a:srgbClr val="000000"/>
              </a:solidFill>
              <a:latin typeface="Open Sans"/>
              <a:ea typeface="Open Sans"/>
              <a:cs typeface="Arial" panose="020B0604020202020204" pitchFamily="34" charset="0"/>
            </a:endParaRPr>
          </a:p>
          <a:p>
            <a:pPr marL="259002" lvl="1" algn="ctr">
              <a:lnSpc>
                <a:spcPts val="3287"/>
              </a:lnSpc>
            </a:pPr>
            <a:endParaRPr lang="en-US" sz="2399">
              <a:solidFill>
                <a:srgbClr val="000000"/>
              </a:solidFill>
              <a:latin typeface="Open Sans"/>
              <a:ea typeface="Open Sans"/>
              <a:cs typeface="Arial" panose="020B0604020202020204" pitchFamily="34" charset="0"/>
            </a:endParaRPr>
          </a:p>
          <a:p>
            <a:pPr marL="259002" lvl="1" algn="ctr">
              <a:lnSpc>
                <a:spcPts val="3287"/>
              </a:lnSpc>
            </a:pPr>
            <a:endParaRPr lang="en-US" sz="2399">
              <a:solidFill>
                <a:srgbClr val="000000"/>
              </a:solidFill>
              <a:latin typeface="Open Sans"/>
              <a:ea typeface="Open Sans"/>
              <a:cs typeface="Arial" panose="020B0604020202020204" pitchFamily="34" charset="0"/>
            </a:endParaRPr>
          </a:p>
          <a:p>
            <a:pPr marL="259002" lvl="1" algn="ctr">
              <a:lnSpc>
                <a:spcPts val="3287"/>
              </a:lnSpc>
            </a:pPr>
            <a:r>
              <a:rPr lang="en-US" sz="2399">
                <a:latin typeface="Open Sans"/>
                <a:ea typeface="Open Sans"/>
                <a:cs typeface="Arial"/>
                <a:hlinkClick r:id="rId4">
                  <a:extLst>
                    <a:ext uri="{A12FA001-AC4F-418D-AE19-62706E023703}">
                      <ahyp:hlinkClr xmlns:ahyp="http://schemas.microsoft.com/office/drawing/2018/hyperlinkcolor" val="tx"/>
                    </a:ext>
                  </a:extLst>
                </a:hlinkClick>
              </a:rPr>
              <a:t>projectraise@utk.edu</a:t>
            </a:r>
            <a:r>
              <a:rPr lang="en-US" sz="2399">
                <a:latin typeface="Open Sans"/>
                <a:ea typeface="Open Sans"/>
                <a:cs typeface="Arial"/>
              </a:rPr>
              <a:t> </a:t>
            </a:r>
          </a:p>
        </p:txBody>
      </p:sp>
      <p:pic>
        <p:nvPicPr>
          <p:cNvPr id="8" name="Picture 7">
            <a:extLst>
              <a:ext uri="{FF2B5EF4-FFF2-40B4-BE49-F238E27FC236}">
                <a16:creationId xmlns:a16="http://schemas.microsoft.com/office/drawing/2014/main" id="{5F7390D4-A843-D5E4-2869-C75D239C268A}"/>
              </a:ext>
            </a:extLst>
          </p:cNvPr>
          <p:cNvPicPr>
            <a:picLocks noChangeAspect="1"/>
          </p:cNvPicPr>
          <p:nvPr/>
        </p:nvPicPr>
        <p:blipFill>
          <a:blip r:embed="rId5"/>
          <a:stretch>
            <a:fillRect/>
          </a:stretch>
        </p:blipFill>
        <p:spPr>
          <a:xfrm>
            <a:off x="949421" y="2654205"/>
            <a:ext cx="1904504" cy="1904504"/>
          </a:xfrm>
          <a:prstGeom prst="rect">
            <a:avLst/>
          </a:prstGeom>
        </p:spPr>
      </p:pic>
      <p:sp>
        <p:nvSpPr>
          <p:cNvPr id="9" name="TextBox 8">
            <a:extLst>
              <a:ext uri="{FF2B5EF4-FFF2-40B4-BE49-F238E27FC236}">
                <a16:creationId xmlns:a16="http://schemas.microsoft.com/office/drawing/2014/main" id="{E7D3385D-C291-BE86-9C3E-305DEA0F5195}"/>
              </a:ext>
            </a:extLst>
          </p:cNvPr>
          <p:cNvSpPr txBox="1"/>
          <p:nvPr/>
        </p:nvSpPr>
        <p:spPr>
          <a:xfrm>
            <a:off x="4396681" y="2241407"/>
            <a:ext cx="7789421" cy="2158491"/>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nSpc>
                <a:spcPts val="4124"/>
              </a:lnSpc>
            </a:pPr>
            <a:r>
              <a:rPr lang="en-US" sz="3199">
                <a:latin typeface="Open Sans"/>
                <a:ea typeface="Open Sans"/>
                <a:cs typeface="Segoe UI"/>
              </a:rPr>
              <a:t>Sheri Smith​</a:t>
            </a:r>
          </a:p>
          <a:p>
            <a:pPr>
              <a:lnSpc>
                <a:spcPts val="4124"/>
              </a:lnSpc>
            </a:pPr>
            <a:r>
              <a:rPr lang="en-US" sz="3199">
                <a:latin typeface="Open Sans"/>
                <a:ea typeface="Open Sans"/>
                <a:cs typeface="Segoe UI"/>
              </a:rPr>
              <a:t>School Counselor Consultant, TDOE​</a:t>
            </a:r>
          </a:p>
          <a:p>
            <a:pPr>
              <a:lnSpc>
                <a:spcPts val="4124"/>
              </a:lnSpc>
            </a:pPr>
            <a:r>
              <a:rPr lang="en-US" sz="3199">
                <a:latin typeface="Open Sans"/>
                <a:ea typeface="Open Sans"/>
                <a:cs typeface="Segoe UI"/>
              </a:rPr>
              <a:t>Sheri.A.Smith@tn.gov​</a:t>
            </a:r>
          </a:p>
          <a:p>
            <a:pPr>
              <a:lnSpc>
                <a:spcPts val="4124"/>
              </a:lnSpc>
            </a:pPr>
            <a:r>
              <a:rPr lang="en-US" sz="3199">
                <a:latin typeface="Open Sans"/>
                <a:ea typeface="Open Sans"/>
                <a:cs typeface="Segoe UI"/>
              </a:rPr>
              <a:t>615-775-3672</a:t>
            </a:r>
          </a:p>
        </p:txBody>
      </p:sp>
    </p:spTree>
    <p:extLst>
      <p:ext uri="{BB962C8B-B14F-4D97-AF65-F5344CB8AC3E}">
        <p14:creationId xmlns:p14="http://schemas.microsoft.com/office/powerpoint/2010/main" val="2351212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568373D-58A1-A332-BDDD-B5BA2A440EDC}"/>
              </a:ext>
            </a:extLst>
          </p:cNvPr>
          <p:cNvSpPr>
            <a:spLocks noGrp="1"/>
          </p:cNvSpPr>
          <p:nvPr>
            <p:ph type="title"/>
          </p:nvPr>
        </p:nvSpPr>
        <p:spPr/>
        <p:txBody>
          <a:bodyPr/>
          <a:lstStyle/>
          <a:p>
            <a:r>
              <a:rPr lang="en-US" dirty="0"/>
              <a:t>Contact Information</a:t>
            </a:r>
          </a:p>
        </p:txBody>
      </p:sp>
      <p:sp>
        <p:nvSpPr>
          <p:cNvPr id="5" name="Text Placeholder 4">
            <a:extLst>
              <a:ext uri="{FF2B5EF4-FFF2-40B4-BE49-F238E27FC236}">
                <a16:creationId xmlns:a16="http://schemas.microsoft.com/office/drawing/2014/main" id="{93DDCD2F-7A43-DE26-B619-799EC74C5771}"/>
              </a:ext>
            </a:extLst>
          </p:cNvPr>
          <p:cNvSpPr>
            <a:spLocks noGrp="1"/>
          </p:cNvSpPr>
          <p:nvPr>
            <p:ph type="body" sz="quarter" idx="10"/>
          </p:nvPr>
        </p:nvSpPr>
        <p:spPr/>
        <p:txBody>
          <a:bodyPr/>
          <a:lstStyle/>
          <a:p>
            <a:r>
              <a:rPr lang="en-US" dirty="0"/>
              <a:t>Jaime Grammer – </a:t>
            </a:r>
            <a:r>
              <a:rPr lang="en-US" dirty="0">
                <a:hlinkClick r:id="rId2"/>
              </a:rPr>
              <a:t>Jaime.Grammer@tn.gov</a:t>
            </a:r>
            <a:endParaRPr lang="en-US" dirty="0"/>
          </a:p>
          <a:p>
            <a:r>
              <a:rPr lang="en-US" dirty="0"/>
              <a:t>Brittany Slagle- </a:t>
            </a:r>
            <a:r>
              <a:rPr lang="en-US" dirty="0">
                <a:hlinkClick r:id="rId3"/>
              </a:rPr>
              <a:t>Brittany.Slagle@tn.gov</a:t>
            </a:r>
            <a:endParaRPr lang="en-US" dirty="0"/>
          </a:p>
          <a:p>
            <a:r>
              <a:rPr lang="en-US" dirty="0"/>
              <a:t>Sheri Smith- </a:t>
            </a:r>
            <a:r>
              <a:rPr lang="en-US" dirty="0">
                <a:hlinkClick r:id="rId4"/>
              </a:rPr>
              <a:t>Sheri.A.Smith@tn.gov</a:t>
            </a:r>
            <a:endParaRPr lang="en-US" dirty="0"/>
          </a:p>
          <a:p>
            <a:endParaRPr lang="en-US" dirty="0"/>
          </a:p>
        </p:txBody>
      </p:sp>
      <p:pic>
        <p:nvPicPr>
          <p:cNvPr id="13" name="Picture Placeholder 12" descr="Students running into school">
            <a:extLst>
              <a:ext uri="{FF2B5EF4-FFF2-40B4-BE49-F238E27FC236}">
                <a16:creationId xmlns:a16="http://schemas.microsoft.com/office/drawing/2014/main" id="{B6F58C81-DA3A-8EF3-84B3-C3C31F8313CD}"/>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t="9852" b="57326"/>
          <a:stretch/>
        </p:blipFill>
        <p:spPr>
          <a:xfrm>
            <a:off x="0" y="0"/>
            <a:ext cx="12188952" cy="2667000"/>
          </a:xfrm>
        </p:spPr>
      </p:pic>
      <p:sp>
        <p:nvSpPr>
          <p:cNvPr id="4" name="Text Placeholder 4">
            <a:extLst>
              <a:ext uri="{FF2B5EF4-FFF2-40B4-BE49-F238E27FC236}">
                <a16:creationId xmlns:a16="http://schemas.microsoft.com/office/drawing/2014/main" id="{B5B66C4C-3340-23E0-579D-9BC3217E004A}"/>
              </a:ext>
            </a:extLst>
          </p:cNvPr>
          <p:cNvSpPr txBox="1">
            <a:spLocks/>
          </p:cNvSpPr>
          <p:nvPr/>
        </p:nvSpPr>
        <p:spPr>
          <a:xfrm>
            <a:off x="980969" y="5987441"/>
            <a:ext cx="7602961" cy="688932"/>
          </a:xfrm>
          <a:prstGeom prst="rect">
            <a:avLst/>
          </a:prstGeom>
        </p:spPr>
        <p:txBody>
          <a:bodyPr vert="horz" lIns="91440" tIns="45720" rIns="91440" bIns="45720" rtlCol="0">
            <a:normAutofit/>
          </a:bodyPr>
          <a:lstStyle>
            <a:lvl1pPr marL="0" indent="0" algn="l" defTabSz="685629" rtl="0" eaLnBrk="1" latinLnBrk="0" hangingPunct="1">
              <a:spcBef>
                <a:spcPct val="20000"/>
              </a:spcBef>
              <a:buClr>
                <a:schemeClr val="tx1"/>
              </a:buClr>
              <a:buFont typeface="Wingdings" panose="05000000000000000000" pitchFamily="2" charset="2"/>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42814" indent="0" algn="l" defTabSz="685629" rtl="0" eaLnBrk="1" latinLnBrk="0" hangingPunct="1">
              <a:spcBef>
                <a:spcPct val="20000"/>
              </a:spcBef>
              <a:buClr>
                <a:schemeClr val="tx1"/>
              </a:buClr>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629" indent="0" algn="l" defTabSz="685629" rtl="0" eaLnBrk="1" latinLnBrk="0" hangingPunct="1">
              <a:spcBef>
                <a:spcPct val="20000"/>
              </a:spcBef>
              <a:buClr>
                <a:schemeClr val="tx1"/>
              </a:buClr>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28443" indent="0" algn="l" defTabSz="685629" rtl="0" eaLnBrk="1" latinLnBrk="0" hangingPunct="1">
              <a:spcBef>
                <a:spcPct val="20000"/>
              </a:spcBef>
              <a:buClr>
                <a:schemeClr val="tx1"/>
              </a:buClr>
              <a:buFont typeface="Courier New" panose="02070309020205020404" pitchFamily="49"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257" indent="0" algn="l" defTabSz="685629" rtl="0" eaLnBrk="1" latinLnBrk="0" hangingPunct="1">
              <a:spcBef>
                <a:spcPct val="20000"/>
              </a:spcBef>
              <a:buClr>
                <a:schemeClr val="tx1"/>
              </a:buClr>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nSpc>
                <a:spcPct val="120000"/>
              </a:lnSpc>
              <a:spcBef>
                <a:spcPts val="0"/>
              </a:spcBef>
            </a:pPr>
            <a:r>
              <a:rPr lang="en-US" sz="1100" b="0" i="1" u="none" strike="noStrike" dirty="0">
                <a:effectLst/>
              </a:rPr>
              <a:t>Permission is granted to use and copy these materials for non-commercial educational purposes with attribution credit to the “Tennessee Department of Education”. If you wish to use the materials for reasons other than non-commercial educational purposes, please contact the office of general counsel at (615) 741-2921.</a:t>
            </a:r>
            <a:endParaRPr lang="en-US" sz="1100" dirty="0"/>
          </a:p>
        </p:txBody>
      </p:sp>
    </p:spTree>
    <p:extLst>
      <p:ext uri="{BB962C8B-B14F-4D97-AF65-F5344CB8AC3E}">
        <p14:creationId xmlns:p14="http://schemas.microsoft.com/office/powerpoint/2010/main" val="714168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dirty="0"/>
              <a:t>CSH Updates</a:t>
            </a:r>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r>
              <a:rPr lang="en-US" dirty="0"/>
              <a:t>Jaime Grammer</a:t>
            </a:r>
          </a:p>
          <a:p>
            <a:r>
              <a:rPr lang="en-US" dirty="0"/>
              <a:t>School Counseling Manager</a:t>
            </a:r>
          </a:p>
        </p:txBody>
      </p:sp>
    </p:spTree>
    <p:extLst>
      <p:ext uri="{BB962C8B-B14F-4D97-AF65-F5344CB8AC3E}">
        <p14:creationId xmlns:p14="http://schemas.microsoft.com/office/powerpoint/2010/main" val="895836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810B1-70CE-CCE7-8FC0-41F8FCA0E33B}"/>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66CCE2DB-9986-6D0D-1385-3922B1BCE2F4}"/>
              </a:ext>
            </a:extLst>
          </p:cNvPr>
          <p:cNvSpPr>
            <a:spLocks noGrp="1"/>
          </p:cNvSpPr>
          <p:nvPr>
            <p:ph sz="quarter" idx="12"/>
          </p:nvPr>
        </p:nvSpPr>
        <p:spPr/>
        <p:txBody>
          <a:bodyPr/>
          <a:lstStyle/>
          <a:p>
            <a:r>
              <a:rPr lang="en-US" sz="2400" dirty="0"/>
              <a:t>Role Matrix Documents</a:t>
            </a:r>
          </a:p>
          <a:p>
            <a:pPr lvl="1">
              <a:buFont typeface="Arial" panose="020B0604020202020204" pitchFamily="34" charset="0"/>
              <a:buChar char="•"/>
            </a:pPr>
            <a:r>
              <a:rPr lang="en-US" dirty="0"/>
              <a:t>Advancing Comprehensive School Mental Health Pilot</a:t>
            </a:r>
          </a:p>
          <a:p>
            <a:pPr marL="342814" lvl="1" indent="0">
              <a:buNone/>
            </a:pPr>
            <a:endParaRPr lang="en-US" dirty="0"/>
          </a:p>
          <a:p>
            <a:r>
              <a:rPr lang="en-US" sz="2400" dirty="0"/>
              <a:t>Conflict Resolution Guidance Document</a:t>
            </a:r>
          </a:p>
          <a:p>
            <a:pPr marL="0" indent="0">
              <a:buNone/>
            </a:pPr>
            <a:endParaRPr lang="en-US" sz="2400" dirty="0"/>
          </a:p>
          <a:p>
            <a:r>
              <a:rPr lang="en-US" dirty="0"/>
              <a:t>Guide to Student Re-entry </a:t>
            </a:r>
          </a:p>
        </p:txBody>
      </p:sp>
      <p:sp>
        <p:nvSpPr>
          <p:cNvPr id="4" name="Picture Placeholder 3">
            <a:extLst>
              <a:ext uri="{FF2B5EF4-FFF2-40B4-BE49-F238E27FC236}">
                <a16:creationId xmlns:a16="http://schemas.microsoft.com/office/drawing/2014/main" id="{ECA0A054-0B3D-555A-303A-16638C90A85C}"/>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2014170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FD786-35D2-087D-1508-074DD5C95DE0}"/>
              </a:ext>
            </a:extLst>
          </p:cNvPr>
          <p:cNvSpPr>
            <a:spLocks noGrp="1"/>
          </p:cNvSpPr>
          <p:nvPr>
            <p:ph type="title"/>
          </p:nvPr>
        </p:nvSpPr>
        <p:spPr/>
        <p:txBody>
          <a:bodyPr/>
          <a:lstStyle/>
          <a:p>
            <a:r>
              <a:rPr lang="en-US" dirty="0"/>
              <a:t>Stay Connected</a:t>
            </a:r>
          </a:p>
        </p:txBody>
      </p:sp>
      <p:sp>
        <p:nvSpPr>
          <p:cNvPr id="3" name="Text Placeholder 2">
            <a:extLst>
              <a:ext uri="{FF2B5EF4-FFF2-40B4-BE49-F238E27FC236}">
                <a16:creationId xmlns:a16="http://schemas.microsoft.com/office/drawing/2014/main" id="{0BAA3038-A8DD-EA4D-CC27-C494946028CB}"/>
              </a:ext>
            </a:extLst>
          </p:cNvPr>
          <p:cNvSpPr>
            <a:spLocks noGrp="1"/>
          </p:cNvSpPr>
          <p:nvPr>
            <p:ph type="body" sz="quarter" idx="10"/>
          </p:nvPr>
        </p:nvSpPr>
        <p:spPr/>
        <p:txBody>
          <a:bodyPr/>
          <a:lstStyle/>
          <a:p>
            <a:r>
              <a:rPr lang="en-US" dirty="0"/>
              <a:t>School Counseling Advisory Council</a:t>
            </a:r>
          </a:p>
          <a:p>
            <a:r>
              <a:rPr lang="en-US" dirty="0"/>
              <a:t>School Counselor Regional Response Team</a:t>
            </a:r>
          </a:p>
          <a:p>
            <a:r>
              <a:rPr lang="en-US" dirty="0"/>
              <a:t>School Counselor Teams page</a:t>
            </a:r>
          </a:p>
          <a:p>
            <a:r>
              <a:rPr lang="en-US" dirty="0"/>
              <a:t>School Counselor Connection</a:t>
            </a:r>
          </a:p>
          <a:p>
            <a:r>
              <a:rPr lang="en-US" dirty="0"/>
              <a:t>School Counselor Listserv</a:t>
            </a:r>
          </a:p>
          <a:p>
            <a:r>
              <a:rPr lang="en-US" dirty="0"/>
              <a:t>Regional School Counselor Collaboratives</a:t>
            </a:r>
          </a:p>
        </p:txBody>
      </p:sp>
      <p:sp>
        <p:nvSpPr>
          <p:cNvPr id="4" name="Picture Placeholder 3">
            <a:extLst>
              <a:ext uri="{FF2B5EF4-FFF2-40B4-BE49-F238E27FC236}">
                <a16:creationId xmlns:a16="http://schemas.microsoft.com/office/drawing/2014/main" id="{A0B57637-4F3A-A872-9866-FA60CA4A0734}"/>
              </a:ext>
            </a:extLst>
          </p:cNvPr>
          <p:cNvSpPr>
            <a:spLocks noGrp="1"/>
          </p:cNvSpPr>
          <p:nvPr>
            <p:ph type="pic" sz="quarter" idx="11"/>
          </p:nvPr>
        </p:nvSpPr>
        <p:spPr/>
        <p:txBody>
          <a:bodyPr/>
          <a:lstStyle/>
          <a:p>
            <a:endParaRPr lang="en-US"/>
          </a:p>
        </p:txBody>
      </p:sp>
    </p:spTree>
    <p:extLst>
      <p:ext uri="{BB962C8B-B14F-4D97-AF65-F5344CB8AC3E}">
        <p14:creationId xmlns:p14="http://schemas.microsoft.com/office/powerpoint/2010/main" val="2467595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245D-0D26-FD4E-8FA4-AE98AF71D2BA}"/>
              </a:ext>
            </a:extLst>
          </p:cNvPr>
          <p:cNvSpPr>
            <a:spLocks noGrp="1"/>
          </p:cNvSpPr>
          <p:nvPr>
            <p:ph type="title"/>
          </p:nvPr>
        </p:nvSpPr>
        <p:spPr/>
        <p:txBody>
          <a:bodyPr/>
          <a:lstStyle/>
          <a:p>
            <a:r>
              <a:rPr lang="en-US"/>
              <a:t>QR Codes</a:t>
            </a:r>
          </a:p>
        </p:txBody>
      </p:sp>
      <p:sp>
        <p:nvSpPr>
          <p:cNvPr id="3" name="Content Placeholder 2">
            <a:extLst>
              <a:ext uri="{FF2B5EF4-FFF2-40B4-BE49-F238E27FC236}">
                <a16:creationId xmlns:a16="http://schemas.microsoft.com/office/drawing/2014/main" id="{836F70B4-0F30-3649-9CB6-A149773E3434}"/>
              </a:ext>
            </a:extLst>
          </p:cNvPr>
          <p:cNvSpPr>
            <a:spLocks noGrp="1"/>
          </p:cNvSpPr>
          <p:nvPr>
            <p:ph sz="quarter" idx="12"/>
          </p:nvPr>
        </p:nvSpPr>
        <p:spPr/>
        <p:txBody>
          <a:bodyPr/>
          <a:lstStyle/>
          <a:p>
            <a:pPr marL="0" indent="0">
              <a:buNone/>
            </a:pPr>
            <a:r>
              <a:rPr lang="en-US" dirty="0"/>
              <a:t>	</a:t>
            </a:r>
            <a:r>
              <a:rPr lang="en-US" sz="2800" b="1" dirty="0"/>
              <a:t>Newsletter 					Listserv</a:t>
            </a:r>
          </a:p>
        </p:txBody>
      </p:sp>
      <p:pic>
        <p:nvPicPr>
          <p:cNvPr id="4" name="Picture 3">
            <a:extLst>
              <a:ext uri="{FF2B5EF4-FFF2-40B4-BE49-F238E27FC236}">
                <a16:creationId xmlns:a16="http://schemas.microsoft.com/office/drawing/2014/main" id="{0097DFB2-7EF2-57EA-F499-283E0C25BDF0}"/>
              </a:ext>
            </a:extLst>
          </p:cNvPr>
          <p:cNvPicPr>
            <a:picLocks noChangeAspect="1"/>
          </p:cNvPicPr>
          <p:nvPr/>
        </p:nvPicPr>
        <p:blipFill>
          <a:blip r:embed="rId3"/>
          <a:stretch>
            <a:fillRect/>
          </a:stretch>
        </p:blipFill>
        <p:spPr>
          <a:xfrm>
            <a:off x="2384181" y="2214075"/>
            <a:ext cx="2971165" cy="2971165"/>
          </a:xfrm>
          <a:prstGeom prst="rect">
            <a:avLst/>
          </a:prstGeom>
        </p:spPr>
      </p:pic>
      <p:pic>
        <p:nvPicPr>
          <p:cNvPr id="5" name="Picture 4">
            <a:extLst>
              <a:ext uri="{FF2B5EF4-FFF2-40B4-BE49-F238E27FC236}">
                <a16:creationId xmlns:a16="http://schemas.microsoft.com/office/drawing/2014/main" id="{20A72A26-41AD-F1AB-CD64-2FCF282F533F}"/>
              </a:ext>
            </a:extLst>
          </p:cNvPr>
          <p:cNvPicPr>
            <a:picLocks noChangeAspect="1"/>
          </p:cNvPicPr>
          <p:nvPr/>
        </p:nvPicPr>
        <p:blipFill>
          <a:blip r:embed="rId4"/>
          <a:stretch>
            <a:fillRect/>
          </a:stretch>
        </p:blipFill>
        <p:spPr>
          <a:xfrm>
            <a:off x="7867650" y="2399933"/>
            <a:ext cx="2617131" cy="2599448"/>
          </a:xfrm>
          <a:prstGeom prst="rect">
            <a:avLst/>
          </a:prstGeom>
        </p:spPr>
      </p:pic>
    </p:spTree>
    <p:extLst>
      <p:ext uri="{BB962C8B-B14F-4D97-AF65-F5344CB8AC3E}">
        <p14:creationId xmlns:p14="http://schemas.microsoft.com/office/powerpoint/2010/main" val="3512395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dirty="0"/>
              <a:t>CCTE Updates</a:t>
            </a:r>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lstStyle/>
          <a:p>
            <a:r>
              <a:rPr lang="en-US" dirty="0"/>
              <a:t>Brittany Slagle</a:t>
            </a:r>
          </a:p>
        </p:txBody>
      </p:sp>
    </p:spTree>
    <p:extLst>
      <p:ext uri="{BB962C8B-B14F-4D97-AF65-F5344CB8AC3E}">
        <p14:creationId xmlns:p14="http://schemas.microsoft.com/office/powerpoint/2010/main" val="1407545156"/>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B3C9683-49B5-0F40-7378-492AA8B903C9}"/>
              </a:ext>
            </a:extLst>
          </p:cNvPr>
          <p:cNvSpPr>
            <a:spLocks noGrp="1"/>
          </p:cNvSpPr>
          <p:nvPr>
            <p:ph type="subTitle" idx="1"/>
          </p:nvPr>
        </p:nvSpPr>
        <p:spPr/>
        <p:txBody>
          <a:bodyPr/>
          <a:lstStyle/>
          <a:p>
            <a:r>
              <a:rPr lang="en-US"/>
              <a:t>Brittany Slagle </a:t>
            </a:r>
            <a:r>
              <a:rPr lang="en-US" err="1"/>
              <a:t>Ed.S</a:t>
            </a:r>
            <a:endParaRPr lang="en-US"/>
          </a:p>
        </p:txBody>
      </p:sp>
      <p:sp>
        <p:nvSpPr>
          <p:cNvPr id="3" name="Title 2">
            <a:extLst>
              <a:ext uri="{FF2B5EF4-FFF2-40B4-BE49-F238E27FC236}">
                <a16:creationId xmlns:a16="http://schemas.microsoft.com/office/drawing/2014/main" id="{357DD42B-69C9-2969-EFA3-D356E36FEFB5}"/>
              </a:ext>
            </a:extLst>
          </p:cNvPr>
          <p:cNvSpPr>
            <a:spLocks noGrp="1"/>
          </p:cNvSpPr>
          <p:nvPr>
            <p:ph type="title"/>
          </p:nvPr>
        </p:nvSpPr>
        <p:spPr/>
        <p:txBody>
          <a:bodyPr/>
          <a:lstStyle/>
          <a:p>
            <a:r>
              <a:rPr lang="en-US"/>
              <a:t>Connecting it All Using the High School and Beyond Plan</a:t>
            </a:r>
          </a:p>
        </p:txBody>
      </p:sp>
      <p:sp>
        <p:nvSpPr>
          <p:cNvPr id="4" name="Text Placeholder 3">
            <a:extLst>
              <a:ext uri="{FF2B5EF4-FFF2-40B4-BE49-F238E27FC236}">
                <a16:creationId xmlns:a16="http://schemas.microsoft.com/office/drawing/2014/main" id="{CFC42147-4F7D-E2A7-A9B4-88F67FEBB79A}"/>
              </a:ext>
            </a:extLst>
          </p:cNvPr>
          <p:cNvSpPr>
            <a:spLocks noGrp="1"/>
          </p:cNvSpPr>
          <p:nvPr>
            <p:ph type="body" sz="quarter" idx="10"/>
          </p:nvPr>
        </p:nvSpPr>
        <p:spPr>
          <a:xfrm>
            <a:off x="503237" y="4343399"/>
            <a:ext cx="6376705" cy="891893"/>
          </a:xfrm>
        </p:spPr>
        <p:txBody>
          <a:bodyPr>
            <a:normAutofit/>
          </a:bodyPr>
          <a:lstStyle/>
          <a:p>
            <a:r>
              <a:rPr lang="en-US" dirty="0"/>
              <a:t>Manager of Individualized Advising| Division of</a:t>
            </a:r>
          </a:p>
          <a:p>
            <a:r>
              <a:rPr lang="en-US" dirty="0"/>
              <a:t>Postsecondary, Workforce, CTE &amp; Military Readiness</a:t>
            </a:r>
          </a:p>
        </p:txBody>
      </p:sp>
      <p:sp>
        <p:nvSpPr>
          <p:cNvPr id="6" name="Text Placeholder 5">
            <a:extLst>
              <a:ext uri="{FF2B5EF4-FFF2-40B4-BE49-F238E27FC236}">
                <a16:creationId xmlns:a16="http://schemas.microsoft.com/office/drawing/2014/main" id="{72074931-4FA7-94A8-5EF5-96672E0C4457}"/>
              </a:ext>
            </a:extLst>
          </p:cNvPr>
          <p:cNvSpPr>
            <a:spLocks noGrp="1"/>
          </p:cNvSpPr>
          <p:nvPr>
            <p:ph type="body" sz="quarter" idx="4294967295"/>
          </p:nvPr>
        </p:nvSpPr>
        <p:spPr>
          <a:xfrm>
            <a:off x="6879943" y="6363354"/>
            <a:ext cx="5105401" cy="236981"/>
          </a:xfrm>
        </p:spPr>
        <p:txBody>
          <a:bodyPr>
            <a:normAutofit fontScale="47500" lnSpcReduction="20000"/>
          </a:bodyPr>
          <a:lstStyle/>
          <a:p>
            <a:endParaRPr lang="en-US"/>
          </a:p>
        </p:txBody>
      </p:sp>
      <p:pic>
        <p:nvPicPr>
          <p:cNvPr id="16" name="Picture Placeholder 15" descr="A person wearing a mask&#10;&#10;Description automatically generated with low confidence">
            <a:extLst>
              <a:ext uri="{FF2B5EF4-FFF2-40B4-BE49-F238E27FC236}">
                <a16:creationId xmlns:a16="http://schemas.microsoft.com/office/drawing/2014/main" id="{37077B6F-BF8A-8922-526B-C506D329EAF9}"/>
              </a:ext>
            </a:extLst>
          </p:cNvPr>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a:stretch/>
        </p:blipFill>
        <p:spPr>
          <a:xfrm>
            <a:off x="5409978" y="0"/>
            <a:ext cx="6778845" cy="6858000"/>
          </a:xfrm>
        </p:spPr>
      </p:pic>
      <p:sp>
        <p:nvSpPr>
          <p:cNvPr id="5" name="Text Placeholder 11">
            <a:extLst>
              <a:ext uri="{FF2B5EF4-FFF2-40B4-BE49-F238E27FC236}">
                <a16:creationId xmlns:a16="http://schemas.microsoft.com/office/drawing/2014/main" id="{14302365-C155-3C3E-A694-D1AF3759C884}"/>
              </a:ext>
            </a:extLst>
          </p:cNvPr>
          <p:cNvSpPr txBox="1">
            <a:spLocks/>
          </p:cNvSpPr>
          <p:nvPr/>
        </p:nvSpPr>
        <p:spPr>
          <a:xfrm>
            <a:off x="7032343" y="6515754"/>
            <a:ext cx="510540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a:solidFill>
                  <a:schemeClr val="bg1"/>
                </a:solidFill>
              </a:rPr>
              <a:t>© Tennessee Department of Education </a:t>
            </a:r>
            <a:endParaRPr lang="id-ID">
              <a:solidFill>
                <a:schemeClr val="bg1"/>
              </a:solidFill>
            </a:endParaRPr>
          </a:p>
        </p:txBody>
      </p:sp>
    </p:spTree>
    <p:extLst>
      <p:ext uri="{BB962C8B-B14F-4D97-AF65-F5344CB8AC3E}">
        <p14:creationId xmlns:p14="http://schemas.microsoft.com/office/powerpoint/2010/main" val="924364726"/>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B44757F-25C9-8B49-98C2-631BA1D1BDE1}" vid="{F007F96A-4EA0-8447-8328-AE9A7223F5BC}"/>
    </a:ext>
  </a:extLst>
</a:theme>
</file>

<file path=ppt/theme/theme2.xml><?xml version="1.0" encoding="utf-8"?>
<a:theme xmlns:a="http://schemas.openxmlformats.org/drawingml/2006/main" name="1_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B44757F-25C9-8B49-98C2-631BA1D1BDE1}" vid="{F322665B-94FD-614B-BA25-14D6E28D1D1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8" ma:contentTypeDescription="Create a new document." ma:contentTypeScope="" ma:versionID="d60cb33dd417c395c7f7736c0664fe6c">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5649a01e8e265b9dce42848a2e980424"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851f2c7-eccf-41dd-8b49-7404b349b09c" xsi:nil="true"/>
    <lcf76f155ced4ddcb4097134ff3c332f xmlns="a6fb3132-2a12-489d-b27d-81c9ba699cc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C6B34A-C07F-4EDC-88C2-D25B5846064A}"/>
</file>

<file path=customXml/itemProps2.xml><?xml version="1.0" encoding="utf-8"?>
<ds:datastoreItem xmlns:ds="http://schemas.openxmlformats.org/officeDocument/2006/customXml" ds:itemID="{B86F60C1-803E-4BBB-9567-67897965F98D}">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dfaa815-8036-4d17-aa79-839454df6ee0"/>
    <ds:schemaRef ds:uri="e272010c-2f44-4d6f-a605-9ad5946327dc"/>
    <ds:schemaRef ds:uri="http://www.w3.org/XML/1998/namespace"/>
    <ds:schemaRef ds:uri="http://purl.org/dc/dcmitype/"/>
  </ds:schemaRefs>
</ds:datastoreItem>
</file>

<file path=customXml/itemProps3.xml><?xml version="1.0" encoding="utf-8"?>
<ds:datastoreItem xmlns:ds="http://schemas.openxmlformats.org/officeDocument/2006/customXml" ds:itemID="{5D848918-0EBC-4BAE-A79C-C7698340A6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TDOE_WidescreenTemplateUpdated12.2024</Template>
  <TotalTime>1680</TotalTime>
  <Words>2787</Words>
  <Application>Microsoft Office PowerPoint</Application>
  <PresentationFormat>Custom</PresentationFormat>
  <Paragraphs>358</Paragraphs>
  <Slides>38</Slides>
  <Notes>30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Arial</vt:lpstr>
      <vt:lpstr>Calibri</vt:lpstr>
      <vt:lpstr>Courier New</vt:lpstr>
      <vt:lpstr>Georgia</vt:lpstr>
      <vt:lpstr>Lato Light</vt:lpstr>
      <vt:lpstr>Open Sans</vt:lpstr>
      <vt:lpstr>Open Sans Extrabold</vt:lpstr>
      <vt:lpstr>PermianSlabSerifTypeface</vt:lpstr>
      <vt:lpstr>PT Serif Bold</vt:lpstr>
      <vt:lpstr>Segoe UI</vt:lpstr>
      <vt:lpstr>Wingdings</vt:lpstr>
      <vt:lpstr>Theme1</vt:lpstr>
      <vt:lpstr>1_Theme1</vt:lpstr>
      <vt:lpstr>TDOE Updates</vt:lpstr>
      <vt:lpstr>DISCLAIMER – Generative AI Tools</vt:lpstr>
      <vt:lpstr>Agenda</vt:lpstr>
      <vt:lpstr>CSH Updates</vt:lpstr>
      <vt:lpstr>Resources</vt:lpstr>
      <vt:lpstr>Stay Connected</vt:lpstr>
      <vt:lpstr>QR Codes</vt:lpstr>
      <vt:lpstr>CCTE Updates</vt:lpstr>
      <vt:lpstr>Connecting it All Using the High School and Beyond Plan</vt:lpstr>
      <vt:lpstr>Middle School Courses </vt:lpstr>
      <vt:lpstr>Career Interest/Aptitude Survey</vt:lpstr>
      <vt:lpstr>Career Assessment List</vt:lpstr>
      <vt:lpstr>The High School and Beyond Plan (HSBP)</vt:lpstr>
      <vt:lpstr>The High School and Beyond Plan (HSBP)</vt:lpstr>
      <vt:lpstr>The High School and Beyond Plan (HSBP)</vt:lpstr>
      <vt:lpstr>The High School and Beyond Plan (HSBP)</vt:lpstr>
      <vt:lpstr>Timeline of HSBP Development</vt:lpstr>
      <vt:lpstr>HSBP Template Requirements</vt:lpstr>
      <vt:lpstr>Virtual Office Hours</vt:lpstr>
      <vt:lpstr>Project RAISE Updates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Jaime Grammer</dc:creator>
  <cp:keywords/>
  <dc:description/>
  <cp:lastModifiedBy>Jaime Grammer</cp:lastModifiedBy>
  <cp:revision>3</cp:revision>
  <cp:lastPrinted>2019-11-04T17:49:10Z</cp:lastPrinted>
  <dcterms:created xsi:type="dcterms:W3CDTF">2025-05-23T17:17:46Z</dcterms:created>
  <dcterms:modified xsi:type="dcterms:W3CDTF">2025-06-26T16:14:06Z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y fmtid="{D5CDD505-2E9C-101B-9397-08002B2CF9AE}" pid="3" name="MediaServiceImageTags">
    <vt:lpwstr/>
  </property>
</Properties>
</file>