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88" r:id="rId6"/>
    <p:sldId id="257" r:id="rId7"/>
    <p:sldId id="301" r:id="rId8"/>
    <p:sldId id="284" r:id="rId9"/>
    <p:sldId id="269" r:id="rId10"/>
    <p:sldId id="268" r:id="rId11"/>
    <p:sldId id="263" r:id="rId12"/>
    <p:sldId id="262" r:id="rId13"/>
    <p:sldId id="303" r:id="rId14"/>
    <p:sldId id="302" r:id="rId15"/>
    <p:sldId id="273" r:id="rId16"/>
    <p:sldId id="271" r:id="rId17"/>
    <p:sldId id="272" r:id="rId18"/>
    <p:sldId id="299" r:id="rId19"/>
    <p:sldId id="287" r:id="rId20"/>
    <p:sldId id="292" r:id="rId21"/>
    <p:sldId id="265" r:id="rId22"/>
    <p:sldId id="264" r:id="rId23"/>
    <p:sldId id="297" r:id="rId24"/>
    <p:sldId id="295" r:id="rId25"/>
    <p:sldId id="266" r:id="rId26"/>
    <p:sldId id="289" r:id="rId27"/>
    <p:sldId id="290" r:id="rId28"/>
    <p:sldId id="293" r:id="rId29"/>
    <p:sldId id="294" r:id="rId30"/>
    <p:sldId id="285" r:id="rId31"/>
    <p:sldId id="258" r:id="rId32"/>
    <p:sldId id="296" r:id="rId33"/>
  </p:sldIdLst>
  <p:sldSz cx="12192000" cy="6858000"/>
  <p:notesSz cx="6858000" cy="9144000"/>
  <p:embeddedFontLs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9" roundtripDataSignature="AMtx7mid0THOEHom94y1dBO56Eo3J8yYG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0BBE3E-70DE-2EC1-A8BC-88069755E0E6}" name="Larissa Westerfield" initials="LW" userId="S::westerfieldl@rcschools.net::4c9c8c3b-860c-499c-9f2d-eb153ea60ef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3C"/>
    <a:srgbClr val="1D61A9"/>
    <a:srgbClr val="C785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5243E-6D08-408D-BDD5-004B44AC1160}" v="2" dt="2025-07-02T20:46:37.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4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Jackson" userId="9933fbb3-8685-497d-970a-58fa6a9bcae3" providerId="ADAL" clId="{F305243E-6D08-408D-BDD5-004B44AC1160}"/>
    <pc:docChg chg="undo custSel modSld">
      <pc:chgData name="Jon Jackson" userId="9933fbb3-8685-497d-970a-58fa6a9bcae3" providerId="ADAL" clId="{F305243E-6D08-408D-BDD5-004B44AC1160}" dt="2025-07-02T20:47:29.989" v="50" actId="403"/>
      <pc:docMkLst>
        <pc:docMk/>
      </pc:docMkLst>
      <pc:sldChg chg="modSp mod">
        <pc:chgData name="Jon Jackson" userId="9933fbb3-8685-497d-970a-58fa6a9bcae3" providerId="ADAL" clId="{F305243E-6D08-408D-BDD5-004B44AC1160}" dt="2025-07-02T20:47:29.989" v="50" actId="403"/>
        <pc:sldMkLst>
          <pc:docMk/>
          <pc:sldMk cId="0" sldId="258"/>
        </pc:sldMkLst>
        <pc:spChg chg="mod">
          <ac:chgData name="Jon Jackson" userId="9933fbb3-8685-497d-970a-58fa6a9bcae3" providerId="ADAL" clId="{F305243E-6D08-408D-BDD5-004B44AC1160}" dt="2025-07-02T20:47:29.989" v="50" actId="403"/>
          <ac:spMkLst>
            <pc:docMk/>
            <pc:sldMk cId="0" sldId="258"/>
            <ac:spMk id="3" creationId="{75B5CFA9-89F1-F6D7-1B35-965B211F958B}"/>
          </ac:spMkLst>
        </pc:spChg>
      </pc:sldChg>
      <pc:sldChg chg="modSp mod">
        <pc:chgData name="Jon Jackson" userId="9933fbb3-8685-497d-970a-58fa6a9bcae3" providerId="ADAL" clId="{F305243E-6D08-408D-BDD5-004B44AC1160}" dt="2025-07-02T20:44:29.461" v="22" actId="403"/>
        <pc:sldMkLst>
          <pc:docMk/>
          <pc:sldMk cId="0" sldId="262"/>
        </pc:sldMkLst>
        <pc:spChg chg="mod">
          <ac:chgData name="Jon Jackson" userId="9933fbb3-8685-497d-970a-58fa6a9bcae3" providerId="ADAL" clId="{F305243E-6D08-408D-BDD5-004B44AC1160}" dt="2025-07-02T20:44:29.461" v="22" actId="403"/>
          <ac:spMkLst>
            <pc:docMk/>
            <pc:sldMk cId="0" sldId="262"/>
            <ac:spMk id="213" creationId="{00000000-0000-0000-0000-000000000000}"/>
          </ac:spMkLst>
        </pc:spChg>
      </pc:sldChg>
      <pc:sldChg chg="modSp mod">
        <pc:chgData name="Jon Jackson" userId="9933fbb3-8685-497d-970a-58fa6a9bcae3" providerId="ADAL" clId="{F305243E-6D08-408D-BDD5-004B44AC1160}" dt="2025-07-02T20:43:48.607" v="17" actId="207"/>
        <pc:sldMkLst>
          <pc:docMk/>
          <pc:sldMk cId="0" sldId="263"/>
        </pc:sldMkLst>
        <pc:spChg chg="mod">
          <ac:chgData name="Jon Jackson" userId="9933fbb3-8685-497d-970a-58fa6a9bcae3" providerId="ADAL" clId="{F305243E-6D08-408D-BDD5-004B44AC1160}" dt="2025-07-02T20:43:48.607" v="17" actId="207"/>
          <ac:spMkLst>
            <pc:docMk/>
            <pc:sldMk cId="0" sldId="263"/>
            <ac:spMk id="219" creationId="{00000000-0000-0000-0000-000000000000}"/>
          </ac:spMkLst>
        </pc:spChg>
      </pc:sldChg>
      <pc:sldChg chg="modSp mod">
        <pc:chgData name="Jon Jackson" userId="9933fbb3-8685-497d-970a-58fa6a9bcae3" providerId="ADAL" clId="{F305243E-6D08-408D-BDD5-004B44AC1160}" dt="2025-07-02T20:46:03.992" v="38" actId="207"/>
        <pc:sldMkLst>
          <pc:docMk/>
          <pc:sldMk cId="1415454597" sldId="264"/>
        </pc:sldMkLst>
        <pc:spChg chg="mod">
          <ac:chgData name="Jon Jackson" userId="9933fbb3-8685-497d-970a-58fa6a9bcae3" providerId="ADAL" clId="{F305243E-6D08-408D-BDD5-004B44AC1160}" dt="2025-07-02T20:46:03.992" v="38" actId="207"/>
          <ac:spMkLst>
            <pc:docMk/>
            <pc:sldMk cId="1415454597" sldId="264"/>
            <ac:spMk id="4" creationId="{CB824B39-843B-517A-44C6-1068CF857CC5}"/>
          </ac:spMkLst>
        </pc:spChg>
      </pc:sldChg>
      <pc:sldChg chg="modSp mod">
        <pc:chgData name="Jon Jackson" userId="9933fbb3-8685-497d-970a-58fa6a9bcae3" providerId="ADAL" clId="{F305243E-6D08-408D-BDD5-004B44AC1160}" dt="2025-07-02T20:43:35.389" v="16" actId="20577"/>
        <pc:sldMkLst>
          <pc:docMk/>
          <pc:sldMk cId="736908837" sldId="268"/>
        </pc:sldMkLst>
        <pc:spChg chg="mod">
          <ac:chgData name="Jon Jackson" userId="9933fbb3-8685-497d-970a-58fa6a9bcae3" providerId="ADAL" clId="{F305243E-6D08-408D-BDD5-004B44AC1160}" dt="2025-07-02T20:43:35.389" v="16" actId="20577"/>
          <ac:spMkLst>
            <pc:docMk/>
            <pc:sldMk cId="736908837" sldId="268"/>
            <ac:spMk id="3" creationId="{9AFC6A64-021C-9BB6-3BDF-EAD17C038EC8}"/>
          </ac:spMkLst>
        </pc:spChg>
      </pc:sldChg>
      <pc:sldChg chg="modSp mod">
        <pc:chgData name="Jon Jackson" userId="9933fbb3-8685-497d-970a-58fa6a9bcae3" providerId="ADAL" clId="{F305243E-6D08-408D-BDD5-004B44AC1160}" dt="2025-07-02T20:43:21.999" v="14" actId="207"/>
        <pc:sldMkLst>
          <pc:docMk/>
          <pc:sldMk cId="4172195972" sldId="269"/>
        </pc:sldMkLst>
        <pc:spChg chg="mod">
          <ac:chgData name="Jon Jackson" userId="9933fbb3-8685-497d-970a-58fa6a9bcae3" providerId="ADAL" clId="{F305243E-6D08-408D-BDD5-004B44AC1160}" dt="2025-07-02T20:43:08.400" v="12" actId="207"/>
          <ac:spMkLst>
            <pc:docMk/>
            <pc:sldMk cId="4172195972" sldId="269"/>
            <ac:spMk id="183" creationId="{54D61CD5-778F-1591-FFF5-392E4FB59A57}"/>
          </ac:spMkLst>
        </pc:spChg>
        <pc:spChg chg="mod">
          <ac:chgData name="Jon Jackson" userId="9933fbb3-8685-497d-970a-58fa6a9bcae3" providerId="ADAL" clId="{F305243E-6D08-408D-BDD5-004B44AC1160}" dt="2025-07-02T20:42:47.361" v="10" actId="207"/>
          <ac:spMkLst>
            <pc:docMk/>
            <pc:sldMk cId="4172195972" sldId="269"/>
            <ac:spMk id="185" creationId="{351EE7CB-6732-7C4F-ACF2-7A6199D6EA94}"/>
          </ac:spMkLst>
        </pc:spChg>
        <pc:spChg chg="mod">
          <ac:chgData name="Jon Jackson" userId="9933fbb3-8685-497d-970a-58fa6a9bcae3" providerId="ADAL" clId="{F305243E-6D08-408D-BDD5-004B44AC1160}" dt="2025-07-02T20:43:21.999" v="14" actId="207"/>
          <ac:spMkLst>
            <pc:docMk/>
            <pc:sldMk cId="4172195972" sldId="269"/>
            <ac:spMk id="186" creationId="{408244EA-D22C-4E7B-6A99-02980EB91667}"/>
          </ac:spMkLst>
        </pc:spChg>
      </pc:sldChg>
      <pc:sldChg chg="modSp mod">
        <pc:chgData name="Jon Jackson" userId="9933fbb3-8685-497d-970a-58fa6a9bcae3" providerId="ADAL" clId="{F305243E-6D08-408D-BDD5-004B44AC1160}" dt="2025-07-02T20:41:46.401" v="6" actId="14100"/>
        <pc:sldMkLst>
          <pc:docMk/>
          <pc:sldMk cId="3593305222" sldId="284"/>
        </pc:sldMkLst>
        <pc:spChg chg="mod">
          <ac:chgData name="Jon Jackson" userId="9933fbb3-8685-497d-970a-58fa6a9bcae3" providerId="ADAL" clId="{F305243E-6D08-408D-BDD5-004B44AC1160}" dt="2025-07-02T20:41:46.401" v="6" actId="14100"/>
          <ac:spMkLst>
            <pc:docMk/>
            <pc:sldMk cId="3593305222" sldId="284"/>
            <ac:spMk id="175" creationId="{00000000-0000-0000-0000-000000000000}"/>
          </ac:spMkLst>
        </pc:spChg>
      </pc:sldChg>
      <pc:sldChg chg="addSp delSp modSp mod">
        <pc:chgData name="Jon Jackson" userId="9933fbb3-8685-497d-970a-58fa6a9bcae3" providerId="ADAL" clId="{F305243E-6D08-408D-BDD5-004B44AC1160}" dt="2025-07-02T20:47:09.732" v="48" actId="478"/>
        <pc:sldMkLst>
          <pc:docMk/>
          <pc:sldMk cId="1602619227" sldId="285"/>
        </pc:sldMkLst>
        <pc:spChg chg="mod">
          <ac:chgData name="Jon Jackson" userId="9933fbb3-8685-497d-970a-58fa6a9bcae3" providerId="ADAL" clId="{F305243E-6D08-408D-BDD5-004B44AC1160}" dt="2025-07-02T20:46:52.983" v="45" actId="207"/>
          <ac:spMkLst>
            <pc:docMk/>
            <pc:sldMk cId="1602619227" sldId="285"/>
            <ac:spMk id="2" creationId="{B6C39587-E530-E1D9-6BC8-F93ECD001FEE}"/>
          </ac:spMkLst>
        </pc:spChg>
        <pc:spChg chg="mod">
          <ac:chgData name="Jon Jackson" userId="9933fbb3-8685-497d-970a-58fa6a9bcae3" providerId="ADAL" clId="{F305243E-6D08-408D-BDD5-004B44AC1160}" dt="2025-07-02T20:47:05.892" v="47" actId="207"/>
          <ac:spMkLst>
            <pc:docMk/>
            <pc:sldMk cId="1602619227" sldId="285"/>
            <ac:spMk id="4" creationId="{F99A82E3-30F9-EE78-0C7C-8746D5C5C8F0}"/>
          </ac:spMkLst>
        </pc:spChg>
        <pc:spChg chg="mod">
          <ac:chgData name="Jon Jackson" userId="9933fbb3-8685-497d-970a-58fa6a9bcae3" providerId="ADAL" clId="{F305243E-6D08-408D-BDD5-004B44AC1160}" dt="2025-07-02T20:46:59.262" v="46" actId="207"/>
          <ac:spMkLst>
            <pc:docMk/>
            <pc:sldMk cId="1602619227" sldId="285"/>
            <ac:spMk id="5" creationId="{AF8C3591-C699-A832-F224-A722A1C7E2AA}"/>
          </ac:spMkLst>
        </pc:spChg>
        <pc:spChg chg="add del mod">
          <ac:chgData name="Jon Jackson" userId="9933fbb3-8685-497d-970a-58fa6a9bcae3" providerId="ADAL" clId="{F305243E-6D08-408D-BDD5-004B44AC1160}" dt="2025-07-02T20:47:09.732" v="48" actId="478"/>
          <ac:spMkLst>
            <pc:docMk/>
            <pc:sldMk cId="1602619227" sldId="285"/>
            <ac:spMk id="7" creationId="{90C65FE5-A9D0-F14F-2682-B440AF2CB95B}"/>
          </ac:spMkLst>
        </pc:spChg>
        <pc:spChg chg="add del mod">
          <ac:chgData name="Jon Jackson" userId="9933fbb3-8685-497d-970a-58fa6a9bcae3" providerId="ADAL" clId="{F305243E-6D08-408D-BDD5-004B44AC1160}" dt="2025-07-02T20:47:09.732" v="48" actId="478"/>
          <ac:spMkLst>
            <pc:docMk/>
            <pc:sldMk cId="1602619227" sldId="285"/>
            <ac:spMk id="9" creationId="{94883500-EBC7-EC78-1874-801C1D642484}"/>
          </ac:spMkLst>
        </pc:spChg>
        <pc:spChg chg="add del mod">
          <ac:chgData name="Jon Jackson" userId="9933fbb3-8685-497d-970a-58fa6a9bcae3" providerId="ADAL" clId="{F305243E-6D08-408D-BDD5-004B44AC1160}" dt="2025-07-02T20:47:09.732" v="48" actId="478"/>
          <ac:spMkLst>
            <pc:docMk/>
            <pc:sldMk cId="1602619227" sldId="285"/>
            <ac:spMk id="10" creationId="{3C270810-4057-D809-6B71-D4C83F4C66B1}"/>
          </ac:spMkLst>
        </pc:spChg>
      </pc:sldChg>
      <pc:sldChg chg="delSp modSp mod">
        <pc:chgData name="Jon Jackson" userId="9933fbb3-8685-497d-970a-58fa6a9bcae3" providerId="ADAL" clId="{F305243E-6D08-408D-BDD5-004B44AC1160}" dt="2025-07-02T20:45:13.007" v="29" actId="478"/>
        <pc:sldMkLst>
          <pc:docMk/>
          <pc:sldMk cId="601842314" sldId="287"/>
        </pc:sldMkLst>
        <pc:spChg chg="mod">
          <ac:chgData name="Jon Jackson" userId="9933fbb3-8685-497d-970a-58fa6a9bcae3" providerId="ADAL" clId="{F305243E-6D08-408D-BDD5-004B44AC1160}" dt="2025-07-02T20:45:09.823" v="28" actId="20577"/>
          <ac:spMkLst>
            <pc:docMk/>
            <pc:sldMk cId="601842314" sldId="287"/>
            <ac:spMk id="219" creationId="{6D1A4DF3-1C04-806A-E42D-A72AAC23EC40}"/>
          </ac:spMkLst>
        </pc:spChg>
        <pc:spChg chg="del">
          <ac:chgData name="Jon Jackson" userId="9933fbb3-8685-497d-970a-58fa6a9bcae3" providerId="ADAL" clId="{F305243E-6D08-408D-BDD5-004B44AC1160}" dt="2025-07-02T20:45:13.007" v="29" actId="478"/>
          <ac:spMkLst>
            <pc:docMk/>
            <pc:sldMk cId="601842314" sldId="287"/>
            <ac:spMk id="222" creationId="{6217A5E1-91DF-B20B-1404-0C43BAA558E4}"/>
          </ac:spMkLst>
        </pc:spChg>
      </pc:sldChg>
      <pc:sldChg chg="modSp mod">
        <pc:chgData name="Jon Jackson" userId="9933fbb3-8685-497d-970a-58fa6a9bcae3" providerId="ADAL" clId="{F305243E-6D08-408D-BDD5-004B44AC1160}" dt="2025-07-02T20:44:01.886" v="18" actId="207"/>
        <pc:sldMkLst>
          <pc:docMk/>
          <pc:sldMk cId="2576975282" sldId="288"/>
        </pc:sldMkLst>
        <pc:spChg chg="mod">
          <ac:chgData name="Jon Jackson" userId="9933fbb3-8685-497d-970a-58fa6a9bcae3" providerId="ADAL" clId="{F305243E-6D08-408D-BDD5-004B44AC1160}" dt="2025-07-02T20:41:22.773" v="2" actId="255"/>
          <ac:spMkLst>
            <pc:docMk/>
            <pc:sldMk cId="2576975282" sldId="288"/>
            <ac:spMk id="2" creationId="{6D2F98EF-F51E-B087-5254-BB930986C0B7}"/>
          </ac:spMkLst>
        </pc:spChg>
        <pc:spChg chg="mod">
          <ac:chgData name="Jon Jackson" userId="9933fbb3-8685-497d-970a-58fa6a9bcae3" providerId="ADAL" clId="{F305243E-6D08-408D-BDD5-004B44AC1160}" dt="2025-07-02T20:44:01.886" v="18" actId="207"/>
          <ac:spMkLst>
            <pc:docMk/>
            <pc:sldMk cId="2576975282" sldId="288"/>
            <ac:spMk id="3" creationId="{CA68855F-A77A-584D-2670-46CFB0FD2F2E}"/>
          </ac:spMkLst>
        </pc:spChg>
        <pc:spChg chg="mod">
          <ac:chgData name="Jon Jackson" userId="9933fbb3-8685-497d-970a-58fa6a9bcae3" providerId="ADAL" clId="{F305243E-6D08-408D-BDD5-004B44AC1160}" dt="2025-07-02T20:41:22.773" v="2" actId="255"/>
          <ac:spMkLst>
            <pc:docMk/>
            <pc:sldMk cId="2576975282" sldId="288"/>
            <ac:spMk id="4" creationId="{8352FA6B-AD78-4DA5-69D1-B270BB595F4C}"/>
          </ac:spMkLst>
        </pc:spChg>
      </pc:sldChg>
      <pc:sldChg chg="modSp mod">
        <pc:chgData name="Jon Jackson" userId="9933fbb3-8685-497d-970a-58fa6a9bcae3" providerId="ADAL" clId="{F305243E-6D08-408D-BDD5-004B44AC1160}" dt="2025-07-02T20:46:26.877" v="40" actId="1076"/>
        <pc:sldMkLst>
          <pc:docMk/>
          <pc:sldMk cId="183394958" sldId="289"/>
        </pc:sldMkLst>
        <pc:spChg chg="mod">
          <ac:chgData name="Jon Jackson" userId="9933fbb3-8685-497d-970a-58fa6a9bcae3" providerId="ADAL" clId="{F305243E-6D08-408D-BDD5-004B44AC1160}" dt="2025-07-02T20:46:26.877" v="40" actId="1076"/>
          <ac:spMkLst>
            <pc:docMk/>
            <pc:sldMk cId="183394958" sldId="289"/>
            <ac:spMk id="220" creationId="{A2C4F058-FC6B-C34B-DD86-DD4A84C5D020}"/>
          </ac:spMkLst>
        </pc:spChg>
      </pc:sldChg>
      <pc:sldChg chg="addSp delSp modSp mod">
        <pc:chgData name="Jon Jackson" userId="9933fbb3-8685-497d-970a-58fa6a9bcae3" providerId="ADAL" clId="{F305243E-6D08-408D-BDD5-004B44AC1160}" dt="2025-07-02T20:45:52.825" v="37" actId="20577"/>
        <pc:sldMkLst>
          <pc:docMk/>
          <pc:sldMk cId="2899491939" sldId="292"/>
        </pc:sldMkLst>
        <pc:spChg chg="add del mod">
          <ac:chgData name="Jon Jackson" userId="9933fbb3-8685-497d-970a-58fa6a9bcae3" providerId="ADAL" clId="{F305243E-6D08-408D-BDD5-004B44AC1160}" dt="2025-07-02T20:45:49.975" v="36" actId="478"/>
          <ac:spMkLst>
            <pc:docMk/>
            <pc:sldMk cId="2899491939" sldId="292"/>
            <ac:spMk id="2" creationId="{C7666151-DF46-74A5-F214-3E4DA25756F1}"/>
          </ac:spMkLst>
        </pc:spChg>
        <pc:spChg chg="add del mod">
          <ac:chgData name="Jon Jackson" userId="9933fbb3-8685-497d-970a-58fa6a9bcae3" providerId="ADAL" clId="{F305243E-6D08-408D-BDD5-004B44AC1160}" dt="2025-07-02T20:45:49.975" v="36" actId="478"/>
          <ac:spMkLst>
            <pc:docMk/>
            <pc:sldMk cId="2899491939" sldId="292"/>
            <ac:spMk id="3" creationId="{92F18C2F-8949-6EC2-6A46-C0424D6561E9}"/>
          </ac:spMkLst>
        </pc:spChg>
        <pc:spChg chg="add del mod">
          <ac:chgData name="Jon Jackson" userId="9933fbb3-8685-497d-970a-58fa6a9bcae3" providerId="ADAL" clId="{F305243E-6D08-408D-BDD5-004B44AC1160}" dt="2025-07-02T20:45:49.975" v="36" actId="478"/>
          <ac:spMkLst>
            <pc:docMk/>
            <pc:sldMk cId="2899491939" sldId="292"/>
            <ac:spMk id="4" creationId="{FAFAF396-67D8-CF3B-AFB5-B75E954478A9}"/>
          </ac:spMkLst>
        </pc:spChg>
        <pc:spChg chg="mod">
          <ac:chgData name="Jon Jackson" userId="9933fbb3-8685-497d-970a-58fa6a9bcae3" providerId="ADAL" clId="{F305243E-6D08-408D-BDD5-004B44AC1160}" dt="2025-07-02T20:45:38.110" v="32" actId="108"/>
          <ac:spMkLst>
            <pc:docMk/>
            <pc:sldMk cId="2899491939" sldId="292"/>
            <ac:spMk id="183" creationId="{EFED2A7F-4E0F-56EF-FF6B-CE01C9437677}"/>
          </ac:spMkLst>
        </pc:spChg>
        <pc:spChg chg="mod">
          <ac:chgData name="Jon Jackson" userId="9933fbb3-8685-497d-970a-58fa6a9bcae3" providerId="ADAL" clId="{F305243E-6D08-408D-BDD5-004B44AC1160}" dt="2025-07-02T20:45:52.825" v="37" actId="20577"/>
          <ac:spMkLst>
            <pc:docMk/>
            <pc:sldMk cId="2899491939" sldId="292"/>
            <ac:spMk id="185" creationId="{7B5FAA1F-9C7E-C12A-A601-808464778D1E}"/>
          </ac:spMkLst>
        </pc:spChg>
        <pc:spChg chg="mod">
          <ac:chgData name="Jon Jackson" userId="9933fbb3-8685-497d-970a-58fa6a9bcae3" providerId="ADAL" clId="{F305243E-6D08-408D-BDD5-004B44AC1160}" dt="2025-07-02T20:45:41.570" v="33" actId="108"/>
          <ac:spMkLst>
            <pc:docMk/>
            <pc:sldMk cId="2899491939" sldId="292"/>
            <ac:spMk id="186" creationId="{0BC2AF3E-2128-022C-07CC-183BD01A126C}"/>
          </ac:spMkLst>
        </pc:spChg>
      </pc:sldChg>
      <pc:sldChg chg="modSp mod">
        <pc:chgData name="Jon Jackson" userId="9933fbb3-8685-497d-970a-58fa6a9bcae3" providerId="ADAL" clId="{F305243E-6D08-408D-BDD5-004B44AC1160}" dt="2025-07-02T20:46:12.176" v="39" actId="207"/>
        <pc:sldMkLst>
          <pc:docMk/>
          <pc:sldMk cId="562252588" sldId="297"/>
        </pc:sldMkLst>
        <pc:spChg chg="mod">
          <ac:chgData name="Jon Jackson" userId="9933fbb3-8685-497d-970a-58fa6a9bcae3" providerId="ADAL" clId="{F305243E-6D08-408D-BDD5-004B44AC1160}" dt="2025-07-02T20:46:12.176" v="39" actId="207"/>
          <ac:spMkLst>
            <pc:docMk/>
            <pc:sldMk cId="562252588" sldId="297"/>
            <ac:spMk id="3" creationId="{8CB0C793-C32C-CA34-ED7B-ECB737FE257C}"/>
          </ac:spMkLst>
        </pc:spChg>
      </pc:sldChg>
      <pc:sldChg chg="modSp mod">
        <pc:chgData name="Jon Jackson" userId="9933fbb3-8685-497d-970a-58fa6a9bcae3" providerId="ADAL" clId="{F305243E-6D08-408D-BDD5-004B44AC1160}" dt="2025-07-02T20:44:41.823" v="25" actId="20577"/>
        <pc:sldMkLst>
          <pc:docMk/>
          <pc:sldMk cId="2471221680" sldId="302"/>
        </pc:sldMkLst>
        <pc:spChg chg="mod">
          <ac:chgData name="Jon Jackson" userId="9933fbb3-8685-497d-970a-58fa6a9bcae3" providerId="ADAL" clId="{F305243E-6D08-408D-BDD5-004B44AC1160}" dt="2025-07-02T20:44:41.823" v="25" actId="20577"/>
          <ac:spMkLst>
            <pc:docMk/>
            <pc:sldMk cId="2471221680" sldId="302"/>
            <ac:spMk id="2" creationId="{1ECE4428-13AF-2817-FD52-EA8E47BCD2EA}"/>
          </ac:spMkLst>
        </pc:spChg>
      </pc:sldChg>
      <pc:sldChg chg="modSp mod">
        <pc:chgData name="Jon Jackson" userId="9933fbb3-8685-497d-970a-58fa6a9bcae3" providerId="ADAL" clId="{F305243E-6D08-408D-BDD5-004B44AC1160}" dt="2025-07-02T20:44:36.072" v="23" actId="20577"/>
        <pc:sldMkLst>
          <pc:docMk/>
          <pc:sldMk cId="2548368859" sldId="303"/>
        </pc:sldMkLst>
        <pc:spChg chg="mod">
          <ac:chgData name="Jon Jackson" userId="9933fbb3-8685-497d-970a-58fa6a9bcae3" providerId="ADAL" clId="{F305243E-6D08-408D-BDD5-004B44AC1160}" dt="2025-07-02T20:44:36.072" v="23" actId="20577"/>
          <ac:spMkLst>
            <pc:docMk/>
            <pc:sldMk cId="2548368859" sldId="303"/>
            <ac:spMk id="2" creationId="{DA40C341-E5D0-090A-13D0-90D3C84798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to believe that all students can learn at high levels. </a:t>
            </a:r>
          </a:p>
          <a:p>
            <a:r>
              <a:rPr lang="en-US"/>
              <a:t>Every PLC discussion and planning decision should run through the filter of: Will this ensure higher levels of learning for our students?</a:t>
            </a:r>
          </a:p>
          <a:p>
            <a:r>
              <a:rPr lang="en-US"/>
              <a:t>“Educators in a PLC focus on results—evidence of student learning” (DuFour et al., 2016, p. 12)</a:t>
            </a:r>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995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B088C0E4-1697-D336-719A-C135B5DA14F5}"/>
            </a:ext>
          </a:extLst>
        </p:cNvPr>
        <p:cNvGrpSpPr/>
        <p:nvPr/>
      </p:nvGrpSpPr>
      <p:grpSpPr>
        <a:xfrm>
          <a:off x="0" y="0"/>
          <a:ext cx="0" cy="0"/>
          <a:chOff x="0" y="0"/>
          <a:chExt cx="0" cy="0"/>
        </a:xfrm>
      </p:grpSpPr>
      <p:sp>
        <p:nvSpPr>
          <p:cNvPr id="215" name="Google Shape;215;g2e6fe86e173_0_173:notes">
            <a:extLst>
              <a:ext uri="{FF2B5EF4-FFF2-40B4-BE49-F238E27FC236}">
                <a16:creationId xmlns:a16="http://schemas.microsoft.com/office/drawing/2014/main" id="{F81393EE-531D-3741-6DC2-4B6DEB27D5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6fe86e173_0_173:notes">
            <a:extLst>
              <a:ext uri="{FF2B5EF4-FFF2-40B4-BE49-F238E27FC236}">
                <a16:creationId xmlns:a16="http://schemas.microsoft.com/office/drawing/2014/main" id="{D59A2E41-7875-2A7F-1B7A-2EA31077FC9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Focus on training of pedagogical approaches, instead of content, for high school teachers</a:t>
            </a:r>
          </a:p>
          <a:p>
            <a:pPr marL="0" indent="0"/>
            <a:r>
              <a:rPr lang="en-US"/>
              <a:t>Materials for high school ESL students that are more relevant to high school students' interests</a:t>
            </a:r>
          </a:p>
          <a:p>
            <a:pPr marL="0" indent="0"/>
            <a:r>
              <a:rPr lang="en-US"/>
              <a:t>3Ls Framework – grade level texts; scaffolds and expectations; inclusion of higher level writing</a:t>
            </a:r>
          </a:p>
          <a:p>
            <a:pPr marL="0" indent="0"/>
            <a:r>
              <a:rPr lang="en-US"/>
              <a:t>Language checks</a:t>
            </a:r>
          </a:p>
          <a:p>
            <a:pPr marL="0" indent="0"/>
            <a:endParaRPr lang="en-US"/>
          </a:p>
          <a:p>
            <a:pPr marL="0" indent="0"/>
            <a:endParaRPr lang="en-US"/>
          </a:p>
        </p:txBody>
      </p:sp>
      <p:sp>
        <p:nvSpPr>
          <p:cNvPr id="217" name="Google Shape;217;g2e6fe86e173_0_173:notes">
            <a:extLst>
              <a:ext uri="{FF2B5EF4-FFF2-40B4-BE49-F238E27FC236}">
                <a16:creationId xmlns:a16="http://schemas.microsoft.com/office/drawing/2014/main" id="{DE0AD889-A435-3052-0676-12AA8383E3B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36923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4E8F6A57-D1FB-C008-ADFD-FE9F3BFC848C}"/>
            </a:ext>
          </a:extLst>
        </p:cNvPr>
        <p:cNvGrpSpPr/>
        <p:nvPr/>
      </p:nvGrpSpPr>
      <p:grpSpPr>
        <a:xfrm>
          <a:off x="0" y="0"/>
          <a:ext cx="0" cy="0"/>
          <a:chOff x="0" y="0"/>
          <a:chExt cx="0" cy="0"/>
        </a:xfrm>
      </p:grpSpPr>
      <p:sp>
        <p:nvSpPr>
          <p:cNvPr id="179" name="Google Shape;179;g2e6fe86e173_0_141:notes">
            <a:extLst>
              <a:ext uri="{FF2B5EF4-FFF2-40B4-BE49-F238E27FC236}">
                <a16:creationId xmlns:a16="http://schemas.microsoft.com/office/drawing/2014/main" id="{97021E56-99AD-628E-AB5C-1E49E6BD2F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e6fe86e173_0_141:notes">
            <a:extLst>
              <a:ext uri="{FF2B5EF4-FFF2-40B4-BE49-F238E27FC236}">
                <a16:creationId xmlns:a16="http://schemas.microsoft.com/office/drawing/2014/main" id="{89B8B322-A3F3-09A2-B99A-004A18CA3E3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a:p>
          <a:p>
            <a:pPr marL="0" indent="0"/>
            <a:endParaRPr lang="en-US"/>
          </a:p>
        </p:txBody>
      </p:sp>
      <p:sp>
        <p:nvSpPr>
          <p:cNvPr id="181" name="Google Shape;181;g2e6fe86e173_0_141:notes">
            <a:extLst>
              <a:ext uri="{FF2B5EF4-FFF2-40B4-BE49-F238E27FC236}">
                <a16:creationId xmlns:a16="http://schemas.microsoft.com/office/drawing/2014/main" id="{845C4592-1E7C-6641-E61C-EBF6CDC54B3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81176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Department structure - Right people in the right places for their strengths</a:t>
            </a:r>
          </a:p>
          <a:p>
            <a:endParaRPr lang="en-US">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226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Principal meeting – K-12 discussing ways for Special Populations teachers to be included in PLCs &amp; data meetings; "collaboration days," etc.</a:t>
            </a:r>
          </a:p>
          <a:p>
            <a:r>
              <a:rPr lang="en-US">
                <a:latin typeface="Calibri"/>
                <a:ea typeface="Calibri"/>
                <a:cs typeface="Calibri"/>
              </a:rPr>
              <a:t>Instructional coaches – Heat maps; focus collaboration across schools between coaches; ESL coaches included; ESL presentations at coach meetings</a:t>
            </a:r>
          </a:p>
          <a:p>
            <a:endParaRPr lang="en-US">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835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Awareness of how ELs do not necessarily have cognitive disabilities, which has resulted in higher expectations; no longer lumping ESL and </a:t>
            </a:r>
            <a:r>
              <a:rPr lang="en-US" err="1">
                <a:latin typeface="Calibri"/>
                <a:ea typeface="Calibri"/>
                <a:cs typeface="Calibri"/>
              </a:rPr>
              <a:t>SpEd</a:t>
            </a:r>
            <a:r>
              <a:rPr lang="en-US">
                <a:latin typeface="Calibri"/>
                <a:ea typeface="Calibri"/>
                <a:cs typeface="Calibri"/>
              </a:rPr>
              <a:t> together when discussing students and data</a:t>
            </a:r>
          </a:p>
          <a:p>
            <a:r>
              <a:rPr lang="en-US">
                <a:latin typeface="Calibri"/>
                <a:ea typeface="Calibri"/>
                <a:cs typeface="Calibri"/>
              </a:rPr>
              <a:t>ESL College Night – leading to other people spearheading efforts</a:t>
            </a:r>
          </a:p>
          <a:p>
            <a:r>
              <a:rPr lang="en-US">
                <a:latin typeface="Calibri"/>
                <a:ea typeface="Calibri"/>
                <a:cs typeface="Calibri"/>
              </a:rPr>
              <a:t>Collaboration on district resources – Emily/Corey &amp; Content Specialists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767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95C94F50-7B1C-C45E-F2AC-75DBBA7C590B}"/>
            </a:ext>
          </a:extLst>
        </p:cNvPr>
        <p:cNvGrpSpPr/>
        <p:nvPr/>
      </p:nvGrpSpPr>
      <p:grpSpPr>
        <a:xfrm>
          <a:off x="0" y="0"/>
          <a:ext cx="0" cy="0"/>
          <a:chOff x="0" y="0"/>
          <a:chExt cx="0" cy="0"/>
        </a:xfrm>
      </p:grpSpPr>
      <p:sp>
        <p:nvSpPr>
          <p:cNvPr id="215" name="Google Shape;215;g2e6fe86e173_0_173:notes">
            <a:extLst>
              <a:ext uri="{FF2B5EF4-FFF2-40B4-BE49-F238E27FC236}">
                <a16:creationId xmlns:a16="http://schemas.microsoft.com/office/drawing/2014/main" id="{17A24AC1-11D2-6E58-7A91-4249A680B1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6fe86e173_0_173:notes">
            <a:extLst>
              <a:ext uri="{FF2B5EF4-FFF2-40B4-BE49-F238E27FC236}">
                <a16:creationId xmlns:a16="http://schemas.microsoft.com/office/drawing/2014/main" id="{D476626B-9640-7118-6594-0152F7AFC24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Middle school exits – added morphology, curriculum fidelity that includes grade level texts and higher expectations, new curriculum for newcomers with foundation skills (HQIM), PLC meeting expectations, inclusion of multiple data points to analyze growth (language checks)</a:t>
            </a:r>
          </a:p>
        </p:txBody>
      </p:sp>
      <p:sp>
        <p:nvSpPr>
          <p:cNvPr id="217" name="Google Shape;217;g2e6fe86e173_0_173:notes">
            <a:extLst>
              <a:ext uri="{FF2B5EF4-FFF2-40B4-BE49-F238E27FC236}">
                <a16:creationId xmlns:a16="http://schemas.microsoft.com/office/drawing/2014/main" id="{08F2EBBB-76AF-CB64-552B-DF535567684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165187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2224D6C8-3B72-77BC-59AD-CE451595B78D}"/>
            </a:ext>
          </a:extLst>
        </p:cNvPr>
        <p:cNvGrpSpPr/>
        <p:nvPr/>
      </p:nvGrpSpPr>
      <p:grpSpPr>
        <a:xfrm>
          <a:off x="0" y="0"/>
          <a:ext cx="0" cy="0"/>
          <a:chOff x="0" y="0"/>
          <a:chExt cx="0" cy="0"/>
        </a:xfrm>
      </p:grpSpPr>
      <p:sp>
        <p:nvSpPr>
          <p:cNvPr id="215" name="Google Shape;215;g2e6fe86e173_0_173:notes">
            <a:extLst>
              <a:ext uri="{FF2B5EF4-FFF2-40B4-BE49-F238E27FC236}">
                <a16:creationId xmlns:a16="http://schemas.microsoft.com/office/drawing/2014/main" id="{2095A474-AFC3-9C2D-8195-97FA212AE5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6fe86e173_0_173:notes">
            <a:extLst>
              <a:ext uri="{FF2B5EF4-FFF2-40B4-BE49-F238E27FC236}">
                <a16:creationId xmlns:a16="http://schemas.microsoft.com/office/drawing/2014/main" id="{23E5ACAE-70B0-3FAD-A05D-13EECCEEC15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Why did we realize we needed to focus on creating an environment of </a:t>
            </a:r>
            <a:r>
              <a:rPr lang="en-US" b="1"/>
              <a:t>intentional collaboration</a:t>
            </a:r>
            <a:r>
              <a:rPr lang="en-US"/>
              <a:t>?</a:t>
            </a:r>
          </a:p>
          <a:p>
            <a:pPr marL="0" indent="0"/>
            <a:r>
              <a:rPr lang="en-US"/>
              <a:t>Discuss how we have incorporated active collaboration points in each of these areas:</a:t>
            </a:r>
          </a:p>
          <a:p>
            <a:pPr marL="0" indent="0"/>
            <a:r>
              <a:rPr lang="en-US"/>
              <a:t>Intentionality around collaboration/creating an environment that is conducive to collaboration: coordinators (who is at the table and what we discuss), Curriculum leads (who is involved, PLC model, subgroup data, collaboration around assessments, data, content knowledge, and instructional strategies, purpose), content alignment meetings (who is involved, topics discussed, purpose), instruction dept meetings (all voices and all aspects of a student's day heard and discussed in these meetings), principal meetings (subgroup data, discussions between grade bands, discussions within grade bands) </a:t>
            </a:r>
          </a:p>
          <a:p>
            <a:pPr marL="0" lvl="0" indent="0" algn="l">
              <a:spcBef>
                <a:spcPts val="0"/>
              </a:spcBef>
              <a:spcAft>
                <a:spcPts val="0"/>
              </a:spcAft>
              <a:buNone/>
            </a:pPr>
            <a:endParaRPr/>
          </a:p>
        </p:txBody>
      </p:sp>
      <p:sp>
        <p:nvSpPr>
          <p:cNvPr id="217" name="Google Shape;217;g2e6fe86e173_0_173:notes">
            <a:extLst>
              <a:ext uri="{FF2B5EF4-FFF2-40B4-BE49-F238E27FC236}">
                <a16:creationId xmlns:a16="http://schemas.microsoft.com/office/drawing/2014/main" id="{AE7EF1B9-EF1F-1B2A-6DD0-4C3BA495C8D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4264624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How will we know if each student has learned it?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3559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6fe86e173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e6fe86e173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e6fe86e173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6fe86e173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6fe86e173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Why does it matter that we say this or think this? Where did this motto come from? (Our Iceberg is Melting) - flooding with the message; This takes support from the top down.</a:t>
            </a:r>
            <a:endParaRPr/>
          </a:p>
        </p:txBody>
      </p:sp>
      <p:sp>
        <p:nvSpPr>
          <p:cNvPr id="166" name="Google Shape;166;g2e6fe86e173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6fe86e173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e6fe86e173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e6fe86e173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6fe86e173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e6fe86e173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Born out of the focus on Every Student, Every Day – How, as district, are we going to ensure every student is discussed and their needs are met? What are our action steps and evidence of these areas?</a:t>
            </a:r>
            <a:endParaRPr/>
          </a:p>
        </p:txBody>
      </p:sp>
      <p:sp>
        <p:nvSpPr>
          <p:cNvPr id="173" name="Google Shape;173;g2e6fe86e173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98FFA12C-07DA-4D39-CF85-298E038A9B1B}"/>
            </a:ext>
          </a:extLst>
        </p:cNvPr>
        <p:cNvGrpSpPr/>
        <p:nvPr/>
      </p:nvGrpSpPr>
      <p:grpSpPr>
        <a:xfrm>
          <a:off x="0" y="0"/>
          <a:ext cx="0" cy="0"/>
          <a:chOff x="0" y="0"/>
          <a:chExt cx="0" cy="0"/>
        </a:xfrm>
      </p:grpSpPr>
      <p:sp>
        <p:nvSpPr>
          <p:cNvPr id="179" name="Google Shape;179;g2e6fe86e173_0_141:notes">
            <a:extLst>
              <a:ext uri="{FF2B5EF4-FFF2-40B4-BE49-F238E27FC236}">
                <a16:creationId xmlns:a16="http://schemas.microsoft.com/office/drawing/2014/main" id="{145F78AC-5B62-B15B-20C4-B213169A04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e6fe86e173_0_141:notes">
            <a:extLst>
              <a:ext uri="{FF2B5EF4-FFF2-40B4-BE49-F238E27FC236}">
                <a16:creationId xmlns:a16="http://schemas.microsoft.com/office/drawing/2014/main" id="{00F6DF15-83D5-6067-1B78-9F6D02D5EE1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a:p>
          <a:p>
            <a:pPr marL="0" indent="0"/>
            <a:endParaRPr lang="en-US"/>
          </a:p>
        </p:txBody>
      </p:sp>
      <p:sp>
        <p:nvSpPr>
          <p:cNvPr id="181" name="Google Shape;181;g2e6fe86e173_0_141:notes">
            <a:extLst>
              <a:ext uri="{FF2B5EF4-FFF2-40B4-BE49-F238E27FC236}">
                <a16:creationId xmlns:a16="http://schemas.microsoft.com/office/drawing/2014/main" id="{894D28D7-2CD4-DE51-D0A3-E0014737C71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29409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31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6fe86e173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6fe86e173_0_1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Why did we realize we needed to focus on creating an environment of </a:t>
            </a:r>
            <a:r>
              <a:rPr lang="en-US" b="1"/>
              <a:t>intentional collaboration</a:t>
            </a:r>
            <a:r>
              <a:rPr lang="en-US"/>
              <a:t>?</a:t>
            </a:r>
          </a:p>
          <a:p>
            <a:pPr marL="0" indent="0"/>
            <a:r>
              <a:rPr lang="en-US"/>
              <a:t>Discuss how we have incorporated active collaboration points in each of these areas:</a:t>
            </a:r>
          </a:p>
          <a:p>
            <a:pPr marL="0" indent="0"/>
            <a:r>
              <a:rPr lang="en-US"/>
              <a:t>Intentionality around collaboration/creating an environment that is conducive to collaboration: coordinators (who is at the table and what we discuss), Curriculum leads (who is involved, PLC model, subgroup data, collaboration around assessments, data, content knowledge, and instructional strategies, purpose, results of survey – collaboration across schools biggest success), content alignment meetings (who is involved, topics discussed, purpose), instruction dept meetings (all voices and all aspects of a student's day heard and discussed in these meetings), principal meetings (subgroup data, discussions between grade bands, discussions within grade bands, In Leading PLCs at Work Districtwide, From Boardroom to Classroom, Dr. Eaker and the other authors discuss how the principal meetings are the room that is filled with the highest paid employees in the district. Use that time to collaborate and act as a PLC. This is an area of growth for us, but we have done special populations trainings and collaboration K-12 and collaboration in grade bands over these topics and with the book study, Yes We Can.) </a:t>
            </a:r>
          </a:p>
          <a:p>
            <a:pPr marL="0" lvl="0" indent="0" algn="l">
              <a:spcBef>
                <a:spcPts val="0"/>
              </a:spcBef>
              <a:spcAft>
                <a:spcPts val="0"/>
              </a:spcAft>
              <a:buNone/>
            </a:pPr>
            <a:endParaRPr/>
          </a:p>
        </p:txBody>
      </p:sp>
      <p:sp>
        <p:nvSpPr>
          <p:cNvPr id="217" name="Google Shape;217;g2e6fe86e173_0_1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6fe86e173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6fe86e173_0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e6fe86e173_0_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ensure all students learn at high levels, educators must work collaboratively and take collective responsibility for the success of each student” (DuFour et al., 2016, p. 12).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2083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hoto BG">
  <p:cSld name="Title + Photo 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838200" y="1341769"/>
            <a:ext cx="8097253" cy="1765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Open Sans"/>
              <a:buNone/>
              <a:defRPr sz="7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Font typeface="Open Sans"/>
              <a:buNone/>
              <a:defRPr sz="1800" b="1">
                <a:latin typeface="Open Sans"/>
                <a:ea typeface="Open Sans"/>
                <a:cs typeface="Open Sans"/>
                <a:sym typeface="Open Sans"/>
              </a:defRPr>
            </a:lvl2pPr>
            <a:lvl3pPr lvl="2">
              <a:spcBef>
                <a:spcPts val="0"/>
              </a:spcBef>
              <a:spcAft>
                <a:spcPts val="0"/>
              </a:spcAft>
              <a:buSzPts val="1400"/>
              <a:buFont typeface="Open Sans"/>
              <a:buNone/>
              <a:defRPr sz="1800" b="1">
                <a:latin typeface="Open Sans"/>
                <a:ea typeface="Open Sans"/>
                <a:cs typeface="Open Sans"/>
                <a:sym typeface="Open Sans"/>
              </a:defRPr>
            </a:lvl3pPr>
            <a:lvl4pPr lvl="3">
              <a:spcBef>
                <a:spcPts val="0"/>
              </a:spcBef>
              <a:spcAft>
                <a:spcPts val="0"/>
              </a:spcAft>
              <a:buSzPts val="1400"/>
              <a:buFont typeface="Open Sans"/>
              <a:buNone/>
              <a:defRPr sz="1800" b="1">
                <a:latin typeface="Open Sans"/>
                <a:ea typeface="Open Sans"/>
                <a:cs typeface="Open Sans"/>
                <a:sym typeface="Open Sans"/>
              </a:defRPr>
            </a:lvl4pPr>
            <a:lvl5pPr lvl="4">
              <a:spcBef>
                <a:spcPts val="0"/>
              </a:spcBef>
              <a:spcAft>
                <a:spcPts val="0"/>
              </a:spcAft>
              <a:buSzPts val="1400"/>
              <a:buFont typeface="Open Sans"/>
              <a:buNone/>
              <a:defRPr sz="1800" b="1">
                <a:latin typeface="Open Sans"/>
                <a:ea typeface="Open Sans"/>
                <a:cs typeface="Open Sans"/>
                <a:sym typeface="Open Sans"/>
              </a:defRPr>
            </a:lvl5pPr>
            <a:lvl6pPr lvl="5">
              <a:spcBef>
                <a:spcPts val="0"/>
              </a:spcBef>
              <a:spcAft>
                <a:spcPts val="0"/>
              </a:spcAft>
              <a:buSzPts val="1400"/>
              <a:buFont typeface="Open Sans"/>
              <a:buNone/>
              <a:defRPr sz="1800" b="1">
                <a:latin typeface="Open Sans"/>
                <a:ea typeface="Open Sans"/>
                <a:cs typeface="Open Sans"/>
                <a:sym typeface="Open Sans"/>
              </a:defRPr>
            </a:lvl6pPr>
            <a:lvl7pPr lvl="6">
              <a:spcBef>
                <a:spcPts val="0"/>
              </a:spcBef>
              <a:spcAft>
                <a:spcPts val="0"/>
              </a:spcAft>
              <a:buSzPts val="1400"/>
              <a:buFont typeface="Open Sans"/>
              <a:buNone/>
              <a:defRPr sz="1800" b="1">
                <a:latin typeface="Open Sans"/>
                <a:ea typeface="Open Sans"/>
                <a:cs typeface="Open Sans"/>
                <a:sym typeface="Open Sans"/>
              </a:defRPr>
            </a:lvl7pPr>
            <a:lvl8pPr lvl="7">
              <a:spcBef>
                <a:spcPts val="0"/>
              </a:spcBef>
              <a:spcAft>
                <a:spcPts val="0"/>
              </a:spcAft>
              <a:buSzPts val="1400"/>
              <a:buFont typeface="Open Sans"/>
              <a:buNone/>
              <a:defRPr sz="1800" b="1">
                <a:latin typeface="Open Sans"/>
                <a:ea typeface="Open Sans"/>
                <a:cs typeface="Open Sans"/>
                <a:sym typeface="Open Sans"/>
              </a:defRPr>
            </a:lvl8pPr>
            <a:lvl9pPr lvl="8">
              <a:spcBef>
                <a:spcPts val="0"/>
              </a:spcBef>
              <a:spcAft>
                <a:spcPts val="0"/>
              </a:spcAft>
              <a:buSzPts val="1400"/>
              <a:buFont typeface="Open Sans"/>
              <a:buNone/>
              <a:defRPr sz="1800" b="1">
                <a:latin typeface="Open Sans"/>
                <a:ea typeface="Open Sans"/>
                <a:cs typeface="Open Sans"/>
                <a:sym typeface="Open Sans"/>
              </a:defRPr>
            </a:lvl9pPr>
          </a:lstStyle>
          <a:p>
            <a:endParaRPr/>
          </a:p>
        </p:txBody>
      </p:sp>
      <p:pic>
        <p:nvPicPr>
          <p:cNvPr id="12" name="Google Shape;12;p3"/>
          <p:cNvPicPr preferRelativeResize="0"/>
          <p:nvPr/>
        </p:nvPicPr>
        <p:blipFill rotWithShape="1">
          <a:blip r:embed="rId2">
            <a:alphaModFix/>
          </a:blip>
          <a:srcRect l="18210" t="57689" r="27541" b="8978"/>
          <a:stretch/>
        </p:blipFill>
        <p:spPr>
          <a:xfrm flipH="1">
            <a:off x="6273800" y="2022860"/>
            <a:ext cx="5918200" cy="4835141"/>
          </a:xfrm>
          <a:prstGeom prst="rect">
            <a:avLst/>
          </a:prstGeom>
          <a:noFill/>
          <a:ln>
            <a:noFill/>
          </a:ln>
        </p:spPr>
      </p:pic>
      <p:pic>
        <p:nvPicPr>
          <p:cNvPr id="13" name="Google Shape;13;p3" descr="A logo on a black background&#10;&#10;Description automatically generated"/>
          <p:cNvPicPr preferRelativeResize="0"/>
          <p:nvPr/>
        </p:nvPicPr>
        <p:blipFill rotWithShape="1">
          <a:blip r:embed="rId3">
            <a:alphaModFix/>
          </a:blip>
          <a:srcRect/>
          <a:stretch/>
        </p:blipFill>
        <p:spPr>
          <a:xfrm>
            <a:off x="9677400" y="4584700"/>
            <a:ext cx="2184400" cy="2184400"/>
          </a:xfrm>
          <a:prstGeom prst="rect">
            <a:avLst/>
          </a:prstGeom>
          <a:noFill/>
          <a:ln>
            <a:noFill/>
          </a:ln>
        </p:spPr>
      </p:pic>
      <p:grpSp>
        <p:nvGrpSpPr>
          <p:cNvPr id="14" name="Google Shape;14;p3"/>
          <p:cNvGrpSpPr/>
          <p:nvPr/>
        </p:nvGrpSpPr>
        <p:grpSpPr>
          <a:xfrm>
            <a:off x="839537" y="3708986"/>
            <a:ext cx="8095916" cy="155396"/>
            <a:chOff x="7518400" y="6692900"/>
            <a:chExt cx="4673600" cy="165100"/>
          </a:xfrm>
        </p:grpSpPr>
        <p:sp>
          <p:nvSpPr>
            <p:cNvPr id="15" name="Google Shape;15;p3"/>
            <p:cNvSpPr/>
            <p:nvPr/>
          </p:nvSpPr>
          <p:spPr>
            <a:xfrm>
              <a:off x="7518400" y="6692900"/>
              <a:ext cx="1168400" cy="165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3"/>
            <p:cNvSpPr/>
            <p:nvPr/>
          </p:nvSpPr>
          <p:spPr>
            <a:xfrm>
              <a:off x="8686800" y="6692900"/>
              <a:ext cx="1168400" cy="16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p:nvPr/>
          </p:nvSpPr>
          <p:spPr>
            <a:xfrm>
              <a:off x="9855200" y="6692900"/>
              <a:ext cx="1168400" cy="165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p:nvPr/>
          </p:nvSpPr>
          <p:spPr>
            <a:xfrm>
              <a:off x="11023600" y="6692900"/>
              <a:ext cx="1168400" cy="165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9" name="Google Shape;19;p3"/>
          <p:cNvSpPr txBox="1">
            <a:spLocks noGrp="1"/>
          </p:cNvSpPr>
          <p:nvPr>
            <p:ph type="subTitle" idx="1"/>
          </p:nvPr>
        </p:nvSpPr>
        <p:spPr>
          <a:xfrm>
            <a:off x="928326" y="4276275"/>
            <a:ext cx="6551700" cy="414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600"/>
              <a:buFont typeface="Open Sans"/>
              <a:buNone/>
              <a:defRPr sz="26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2"/>
          </p:nvPr>
        </p:nvSpPr>
        <p:spPr>
          <a:xfrm>
            <a:off x="941325" y="4869225"/>
            <a:ext cx="6551400" cy="581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lue BG">
  <p:cSld name="Title + Blue BG">
    <p:bg>
      <p:bgPr>
        <a:solidFill>
          <a:schemeClr val="dk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68900" y="2584450"/>
            <a:ext cx="10654200" cy="16890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Open Sans"/>
              <a:buNone/>
              <a:defRPr sz="5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Font typeface="Open Sans"/>
              <a:buNone/>
              <a:defRPr sz="1800" b="1">
                <a:latin typeface="Open Sans"/>
                <a:ea typeface="Open Sans"/>
                <a:cs typeface="Open Sans"/>
                <a:sym typeface="Open Sans"/>
              </a:defRPr>
            </a:lvl2pPr>
            <a:lvl3pPr lvl="2">
              <a:spcBef>
                <a:spcPts val="0"/>
              </a:spcBef>
              <a:spcAft>
                <a:spcPts val="0"/>
              </a:spcAft>
              <a:buSzPts val="1400"/>
              <a:buFont typeface="Open Sans"/>
              <a:buNone/>
              <a:defRPr sz="1800" b="1">
                <a:latin typeface="Open Sans"/>
                <a:ea typeface="Open Sans"/>
                <a:cs typeface="Open Sans"/>
                <a:sym typeface="Open Sans"/>
              </a:defRPr>
            </a:lvl3pPr>
            <a:lvl4pPr lvl="3">
              <a:spcBef>
                <a:spcPts val="0"/>
              </a:spcBef>
              <a:spcAft>
                <a:spcPts val="0"/>
              </a:spcAft>
              <a:buSzPts val="1400"/>
              <a:buFont typeface="Open Sans"/>
              <a:buNone/>
              <a:defRPr sz="1800" b="1">
                <a:latin typeface="Open Sans"/>
                <a:ea typeface="Open Sans"/>
                <a:cs typeface="Open Sans"/>
                <a:sym typeface="Open Sans"/>
              </a:defRPr>
            </a:lvl4pPr>
            <a:lvl5pPr lvl="4">
              <a:spcBef>
                <a:spcPts val="0"/>
              </a:spcBef>
              <a:spcAft>
                <a:spcPts val="0"/>
              </a:spcAft>
              <a:buSzPts val="1400"/>
              <a:buFont typeface="Open Sans"/>
              <a:buNone/>
              <a:defRPr sz="1800" b="1">
                <a:latin typeface="Open Sans"/>
                <a:ea typeface="Open Sans"/>
                <a:cs typeface="Open Sans"/>
                <a:sym typeface="Open Sans"/>
              </a:defRPr>
            </a:lvl5pPr>
            <a:lvl6pPr lvl="5">
              <a:spcBef>
                <a:spcPts val="0"/>
              </a:spcBef>
              <a:spcAft>
                <a:spcPts val="0"/>
              </a:spcAft>
              <a:buSzPts val="1400"/>
              <a:buFont typeface="Open Sans"/>
              <a:buNone/>
              <a:defRPr sz="1800" b="1">
                <a:latin typeface="Open Sans"/>
                <a:ea typeface="Open Sans"/>
                <a:cs typeface="Open Sans"/>
                <a:sym typeface="Open Sans"/>
              </a:defRPr>
            </a:lvl6pPr>
            <a:lvl7pPr lvl="6">
              <a:spcBef>
                <a:spcPts val="0"/>
              </a:spcBef>
              <a:spcAft>
                <a:spcPts val="0"/>
              </a:spcAft>
              <a:buSzPts val="1400"/>
              <a:buFont typeface="Open Sans"/>
              <a:buNone/>
              <a:defRPr sz="1800" b="1">
                <a:latin typeface="Open Sans"/>
                <a:ea typeface="Open Sans"/>
                <a:cs typeface="Open Sans"/>
                <a:sym typeface="Open Sans"/>
              </a:defRPr>
            </a:lvl7pPr>
            <a:lvl8pPr lvl="7">
              <a:spcBef>
                <a:spcPts val="0"/>
              </a:spcBef>
              <a:spcAft>
                <a:spcPts val="0"/>
              </a:spcAft>
              <a:buSzPts val="1400"/>
              <a:buFont typeface="Open Sans"/>
              <a:buNone/>
              <a:defRPr sz="1800" b="1">
                <a:latin typeface="Open Sans"/>
                <a:ea typeface="Open Sans"/>
                <a:cs typeface="Open Sans"/>
                <a:sym typeface="Open Sans"/>
              </a:defRPr>
            </a:lvl8pPr>
            <a:lvl9pPr lvl="8">
              <a:spcBef>
                <a:spcPts val="0"/>
              </a:spcBef>
              <a:spcAft>
                <a:spcPts val="0"/>
              </a:spcAft>
              <a:buSzPts val="1400"/>
              <a:buFont typeface="Open Sans"/>
              <a:buNone/>
              <a:defRPr sz="1800" b="1">
                <a:latin typeface="Open Sans"/>
                <a:ea typeface="Open Sans"/>
                <a:cs typeface="Open Sans"/>
                <a:sym typeface="Open Sans"/>
              </a:defRPr>
            </a:lvl9pPr>
          </a:lstStyle>
          <a:p>
            <a:endParaRPr/>
          </a:p>
        </p:txBody>
      </p:sp>
      <p:grpSp>
        <p:nvGrpSpPr>
          <p:cNvPr id="23" name="Google Shape;23;p4"/>
          <p:cNvGrpSpPr/>
          <p:nvPr/>
        </p:nvGrpSpPr>
        <p:grpSpPr>
          <a:xfrm>
            <a:off x="0" y="6667500"/>
            <a:ext cx="12192000" cy="190500"/>
            <a:chOff x="7518400" y="6692900"/>
            <a:chExt cx="4673600" cy="165100"/>
          </a:xfrm>
        </p:grpSpPr>
        <p:sp>
          <p:nvSpPr>
            <p:cNvPr id="24" name="Google Shape;24;p4"/>
            <p:cNvSpPr/>
            <p:nvPr/>
          </p:nvSpPr>
          <p:spPr>
            <a:xfrm>
              <a:off x="7518400" y="6692900"/>
              <a:ext cx="1168400" cy="16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4"/>
            <p:cNvSpPr/>
            <p:nvPr/>
          </p:nvSpPr>
          <p:spPr>
            <a:xfrm>
              <a:off x="8686800" y="6692900"/>
              <a:ext cx="1168400" cy="16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4"/>
            <p:cNvSpPr/>
            <p:nvPr/>
          </p:nvSpPr>
          <p:spPr>
            <a:xfrm>
              <a:off x="9855200" y="6692900"/>
              <a:ext cx="1168400" cy="165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4"/>
            <p:cNvSpPr/>
            <p:nvPr/>
          </p:nvSpPr>
          <p:spPr>
            <a:xfrm>
              <a:off x="11023600" y="6692900"/>
              <a:ext cx="1168400" cy="165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8" name="Google Shape;28;p4" descr="A white circle with letters in it&#10;&#10;Description automatically generated"/>
          <p:cNvPicPr preferRelativeResize="0"/>
          <p:nvPr/>
        </p:nvPicPr>
        <p:blipFill rotWithShape="1">
          <a:blip r:embed="rId2">
            <a:alphaModFix/>
          </a:blip>
          <a:srcRect/>
          <a:stretch/>
        </p:blipFill>
        <p:spPr>
          <a:xfrm>
            <a:off x="5251450" y="481009"/>
            <a:ext cx="1689100" cy="1689100"/>
          </a:xfrm>
          <a:prstGeom prst="rect">
            <a:avLst/>
          </a:prstGeom>
          <a:noFill/>
          <a:ln>
            <a:noFill/>
          </a:ln>
        </p:spPr>
      </p:pic>
      <p:sp>
        <p:nvSpPr>
          <p:cNvPr id="29" name="Google Shape;29;p4"/>
          <p:cNvSpPr txBox="1">
            <a:spLocks noGrp="1"/>
          </p:cNvSpPr>
          <p:nvPr>
            <p:ph type="subTitle" idx="1"/>
          </p:nvPr>
        </p:nvSpPr>
        <p:spPr>
          <a:xfrm>
            <a:off x="1271100" y="4414875"/>
            <a:ext cx="9649800" cy="885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600"/>
              <a:buFont typeface="Open Sans"/>
              <a:buNone/>
              <a:defRPr sz="3600" b="1">
                <a:solidFill>
                  <a:schemeClr val="lt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 Blue BG">
  <p:cSld name="1_Title + Blue BG">
    <p:bg>
      <p:bgPr>
        <a:solidFill>
          <a:schemeClr val="lt1"/>
        </a:soli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0" y="6667500"/>
            <a:ext cx="12192000" cy="190500"/>
            <a:chOff x="7518400" y="6692900"/>
            <a:chExt cx="4673600" cy="165100"/>
          </a:xfrm>
        </p:grpSpPr>
        <p:sp>
          <p:nvSpPr>
            <p:cNvPr id="32" name="Google Shape;32;p5"/>
            <p:cNvSpPr/>
            <p:nvPr/>
          </p:nvSpPr>
          <p:spPr>
            <a:xfrm>
              <a:off x="7518400" y="6692900"/>
              <a:ext cx="1168400" cy="165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5"/>
            <p:cNvSpPr/>
            <p:nvPr/>
          </p:nvSpPr>
          <p:spPr>
            <a:xfrm>
              <a:off x="8686800" y="6692900"/>
              <a:ext cx="1168400" cy="16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5"/>
            <p:cNvSpPr/>
            <p:nvPr/>
          </p:nvSpPr>
          <p:spPr>
            <a:xfrm>
              <a:off x="9855200" y="6692900"/>
              <a:ext cx="1168400" cy="165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5"/>
            <p:cNvSpPr/>
            <p:nvPr/>
          </p:nvSpPr>
          <p:spPr>
            <a:xfrm>
              <a:off x="11023600" y="6692900"/>
              <a:ext cx="1168400" cy="165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36" name="Google Shape;36;p5"/>
          <p:cNvPicPr preferRelativeResize="0"/>
          <p:nvPr/>
        </p:nvPicPr>
        <p:blipFill rotWithShape="1">
          <a:blip r:embed="rId2">
            <a:alphaModFix/>
          </a:blip>
          <a:srcRect/>
          <a:stretch/>
        </p:blipFill>
        <p:spPr>
          <a:xfrm>
            <a:off x="5251449" y="481009"/>
            <a:ext cx="1689100" cy="1689100"/>
          </a:xfrm>
          <a:prstGeom prst="rect">
            <a:avLst/>
          </a:prstGeom>
          <a:noFill/>
          <a:ln>
            <a:noFill/>
          </a:ln>
        </p:spPr>
      </p:pic>
      <p:sp>
        <p:nvSpPr>
          <p:cNvPr id="37" name="Google Shape;37;p5"/>
          <p:cNvSpPr txBox="1">
            <a:spLocks noGrp="1"/>
          </p:cNvSpPr>
          <p:nvPr>
            <p:ph type="title"/>
          </p:nvPr>
        </p:nvSpPr>
        <p:spPr>
          <a:xfrm>
            <a:off x="768900" y="2584450"/>
            <a:ext cx="10654200" cy="16890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5400"/>
              <a:buFont typeface="Open Sans"/>
              <a:buNone/>
              <a:defRPr sz="5400" b="1" i="0" u="none" strike="noStrike" cap="none">
                <a:solidFill>
                  <a:schemeClr val="dk1"/>
                </a:solidFill>
                <a:latin typeface="Open Sans"/>
                <a:ea typeface="Open Sans"/>
                <a:cs typeface="Open Sans"/>
                <a:sym typeface="Open Sans"/>
              </a:defRPr>
            </a:lvl1pPr>
            <a:lvl2pPr lvl="1"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2pPr>
            <a:lvl3pPr lvl="2"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3pPr>
            <a:lvl4pPr lvl="3"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4pPr>
            <a:lvl5pPr lvl="4"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5pPr>
            <a:lvl6pPr lvl="5"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6pPr>
            <a:lvl7pPr lvl="6"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7pPr>
            <a:lvl8pPr lvl="7"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8pPr>
            <a:lvl9pPr lvl="8" rtl="0">
              <a:spcBef>
                <a:spcPts val="0"/>
              </a:spcBef>
              <a:spcAft>
                <a:spcPts val="0"/>
              </a:spcAft>
              <a:buClr>
                <a:schemeClr val="dk1"/>
              </a:buClr>
              <a:buSzPts val="1400"/>
              <a:buFont typeface="Open Sans"/>
              <a:buNone/>
              <a:defRPr sz="1800" b="1">
                <a:solidFill>
                  <a:schemeClr val="dk1"/>
                </a:solidFill>
                <a:latin typeface="Open Sans"/>
                <a:ea typeface="Open Sans"/>
                <a:cs typeface="Open Sans"/>
                <a:sym typeface="Open Sans"/>
              </a:defRPr>
            </a:lvl9pPr>
          </a:lstStyle>
          <a:p>
            <a:endParaRPr/>
          </a:p>
        </p:txBody>
      </p:sp>
      <p:sp>
        <p:nvSpPr>
          <p:cNvPr id="38" name="Google Shape;38;p5"/>
          <p:cNvSpPr txBox="1">
            <a:spLocks noGrp="1"/>
          </p:cNvSpPr>
          <p:nvPr>
            <p:ph type="subTitle" idx="1"/>
          </p:nvPr>
        </p:nvSpPr>
        <p:spPr>
          <a:xfrm>
            <a:off x="1271100" y="4414875"/>
            <a:ext cx="9649800" cy="885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600"/>
              <a:buFont typeface="Open Sans"/>
              <a:buNone/>
              <a:defRPr sz="3600" b="1">
                <a:solidFill>
                  <a:schemeClr val="accent1"/>
                </a:solidFill>
                <a:latin typeface="Open Sans"/>
                <a:ea typeface="Open Sans"/>
                <a:cs typeface="Open Sans"/>
                <a:sym typeface="Open Sans"/>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39"/>
        <p:cNvGrpSpPr/>
        <p:nvPr/>
      </p:nvGrpSpPr>
      <p:grpSpPr>
        <a:xfrm>
          <a:off x="0" y="0"/>
          <a:ext cx="0" cy="0"/>
          <a:chOff x="0" y="0"/>
          <a:chExt cx="0" cy="0"/>
        </a:xfrm>
      </p:grpSpPr>
      <p:sp>
        <p:nvSpPr>
          <p:cNvPr id="40" name="Google Shape;40;g2e6fe86e173_0_71"/>
          <p:cNvSpPr txBox="1">
            <a:spLocks noGrp="1"/>
          </p:cNvSpPr>
          <p:nvPr>
            <p:ph type="body" idx="1"/>
          </p:nvPr>
        </p:nvSpPr>
        <p:spPr>
          <a:xfrm>
            <a:off x="838200" y="2159000"/>
            <a:ext cx="105156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grpSp>
        <p:nvGrpSpPr>
          <p:cNvPr id="41" name="Google Shape;41;g2e6fe86e173_0_71"/>
          <p:cNvGrpSpPr/>
          <p:nvPr/>
        </p:nvGrpSpPr>
        <p:grpSpPr>
          <a:xfrm>
            <a:off x="9815512" y="4916423"/>
            <a:ext cx="2376487" cy="1941577"/>
            <a:chOff x="9815512" y="4916423"/>
            <a:chExt cx="2376487" cy="1941577"/>
          </a:xfrm>
        </p:grpSpPr>
        <p:pic>
          <p:nvPicPr>
            <p:cNvPr id="42" name="Google Shape;42;g2e6fe86e173_0_71"/>
            <p:cNvPicPr preferRelativeResize="0"/>
            <p:nvPr/>
          </p:nvPicPr>
          <p:blipFill rotWithShape="1">
            <a:blip r:embed="rId2">
              <a:alphaModFix/>
            </a:blip>
            <a:srcRect l="18210" t="57690" r="27541" b="8976"/>
            <a:stretch/>
          </p:blipFill>
          <p:spPr>
            <a:xfrm flipH="1">
              <a:off x="9815512" y="4916423"/>
              <a:ext cx="2376487" cy="1941577"/>
            </a:xfrm>
            <a:prstGeom prst="rect">
              <a:avLst/>
            </a:prstGeom>
            <a:noFill/>
            <a:ln>
              <a:noFill/>
            </a:ln>
          </p:spPr>
        </p:pic>
        <p:pic>
          <p:nvPicPr>
            <p:cNvPr id="43" name="Google Shape;43;g2e6fe86e173_0_71" descr="A white circle with letters in it&#10;&#10;Description automatically generated"/>
            <p:cNvPicPr preferRelativeResize="0"/>
            <p:nvPr/>
          </p:nvPicPr>
          <p:blipFill rotWithShape="1">
            <a:blip r:embed="rId3">
              <a:alphaModFix/>
            </a:blip>
            <a:srcRect/>
            <a:stretch/>
          </p:blipFill>
          <p:spPr>
            <a:xfrm>
              <a:off x="11353800" y="6043614"/>
              <a:ext cx="739775" cy="739775"/>
            </a:xfrm>
            <a:prstGeom prst="rect">
              <a:avLst/>
            </a:prstGeom>
            <a:noFill/>
            <a:ln>
              <a:noFill/>
            </a:ln>
          </p:spPr>
        </p:pic>
      </p:grpSp>
      <p:grpSp>
        <p:nvGrpSpPr>
          <p:cNvPr id="44" name="Google Shape;44;g2e6fe86e173_0_71"/>
          <p:cNvGrpSpPr/>
          <p:nvPr/>
        </p:nvGrpSpPr>
        <p:grpSpPr>
          <a:xfrm>
            <a:off x="838194" y="1759688"/>
            <a:ext cx="10515592" cy="81230"/>
            <a:chOff x="8686800" y="6692900"/>
            <a:chExt cx="14432599" cy="165000"/>
          </a:xfrm>
        </p:grpSpPr>
        <p:sp>
          <p:nvSpPr>
            <p:cNvPr id="45" name="Google Shape;45;g2e6fe86e173_0_71"/>
            <p:cNvSpPr/>
            <p:nvPr/>
          </p:nvSpPr>
          <p:spPr>
            <a:xfrm>
              <a:off x="8686800" y="6692900"/>
              <a:ext cx="1168500" cy="165000"/>
            </a:xfrm>
            <a:prstGeom prst="rect">
              <a:avLst/>
            </a:prstGeom>
            <a:solidFill>
              <a:srgbClr val="0E2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E2D50"/>
                </a:solidFill>
                <a:latin typeface="Arial"/>
                <a:ea typeface="Arial"/>
                <a:cs typeface="Arial"/>
                <a:sym typeface="Arial"/>
              </a:endParaRPr>
            </a:p>
          </p:txBody>
        </p:sp>
        <p:sp>
          <p:nvSpPr>
            <p:cNvPr id="46" name="Google Shape;46;g2e6fe86e173_0_71"/>
            <p:cNvSpPr/>
            <p:nvPr/>
          </p:nvSpPr>
          <p:spPr>
            <a:xfrm>
              <a:off x="9855199" y="6692900"/>
              <a:ext cx="13264200" cy="16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7" name="Google Shape;47;g2e6fe86e173_0_71"/>
          <p:cNvSpPr txBox="1">
            <a:spLocks noGrp="1"/>
          </p:cNvSpPr>
          <p:nvPr>
            <p:ph type="title"/>
          </p:nvPr>
        </p:nvSpPr>
        <p:spPr>
          <a:xfrm>
            <a:off x="838200" y="724058"/>
            <a:ext cx="10515600" cy="71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2D50"/>
              </a:buClr>
              <a:buSzPts val="4400"/>
              <a:buFont typeface="Open Sans"/>
              <a:buNone/>
              <a:defRPr sz="4400" b="1" i="0" u="none" strike="noStrike" cap="none">
                <a:solidFill>
                  <a:srgbClr val="0E2D50"/>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g2e6fe86e173_0_71"/>
          <p:cNvSpPr txBox="1">
            <a:spLocks noGrp="1"/>
          </p:cNvSpPr>
          <p:nvPr>
            <p:ph type="subTitle" idx="2"/>
          </p:nvPr>
        </p:nvSpPr>
        <p:spPr>
          <a:xfrm>
            <a:off x="308250" y="6213113"/>
            <a:ext cx="4023000" cy="4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p:cSld name="1_Content 1">
    <p:spTree>
      <p:nvGrpSpPr>
        <p:cNvPr id="1" name="Shape 49"/>
        <p:cNvGrpSpPr/>
        <p:nvPr/>
      </p:nvGrpSpPr>
      <p:grpSpPr>
        <a:xfrm>
          <a:off x="0" y="0"/>
          <a:ext cx="0" cy="0"/>
          <a:chOff x="0" y="0"/>
          <a:chExt cx="0" cy="0"/>
        </a:xfrm>
      </p:grpSpPr>
      <p:sp>
        <p:nvSpPr>
          <p:cNvPr id="50" name="Google Shape;50;g2e6fe86e173_0_81"/>
          <p:cNvSpPr txBox="1">
            <a:spLocks noGrp="1"/>
          </p:cNvSpPr>
          <p:nvPr>
            <p:ph type="body" idx="1"/>
          </p:nvPr>
        </p:nvSpPr>
        <p:spPr>
          <a:xfrm>
            <a:off x="838200" y="2159000"/>
            <a:ext cx="50769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51" name="Google Shape;51;g2e6fe86e173_0_81"/>
          <p:cNvSpPr txBox="1">
            <a:spLocks noGrp="1"/>
          </p:cNvSpPr>
          <p:nvPr>
            <p:ph type="title"/>
          </p:nvPr>
        </p:nvSpPr>
        <p:spPr>
          <a:xfrm>
            <a:off x="838200" y="724058"/>
            <a:ext cx="10515600" cy="71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2D50"/>
              </a:buClr>
              <a:buSzPts val="4400"/>
              <a:buFont typeface="Open Sans"/>
              <a:buNone/>
              <a:defRPr sz="4400" b="1" i="0" u="none" strike="noStrike" cap="none">
                <a:solidFill>
                  <a:srgbClr val="0E2D50"/>
                </a:solidFill>
                <a:latin typeface="Open Sans"/>
                <a:ea typeface="Open Sans"/>
                <a:cs typeface="Open Sans"/>
                <a:sym typeface="Open Sans"/>
              </a:defRPr>
            </a:lvl1pPr>
            <a:lvl2pPr lvl="1" rtl="0">
              <a:spcBef>
                <a:spcPts val="0"/>
              </a:spcBef>
              <a:spcAft>
                <a:spcPts val="0"/>
              </a:spcAft>
              <a:buSzPts val="1400"/>
              <a:buFont typeface="Open Sans"/>
              <a:buNone/>
              <a:defRPr sz="1800" b="1">
                <a:latin typeface="Open Sans"/>
                <a:ea typeface="Open Sans"/>
                <a:cs typeface="Open Sans"/>
                <a:sym typeface="Open Sans"/>
              </a:defRPr>
            </a:lvl2pPr>
            <a:lvl3pPr lvl="2" rtl="0">
              <a:spcBef>
                <a:spcPts val="0"/>
              </a:spcBef>
              <a:spcAft>
                <a:spcPts val="0"/>
              </a:spcAft>
              <a:buSzPts val="1400"/>
              <a:buFont typeface="Open Sans"/>
              <a:buNone/>
              <a:defRPr sz="1800" b="1">
                <a:latin typeface="Open Sans"/>
                <a:ea typeface="Open Sans"/>
                <a:cs typeface="Open Sans"/>
                <a:sym typeface="Open Sans"/>
              </a:defRPr>
            </a:lvl3pPr>
            <a:lvl4pPr lvl="3" rtl="0">
              <a:spcBef>
                <a:spcPts val="0"/>
              </a:spcBef>
              <a:spcAft>
                <a:spcPts val="0"/>
              </a:spcAft>
              <a:buSzPts val="1400"/>
              <a:buFont typeface="Open Sans"/>
              <a:buNone/>
              <a:defRPr sz="1800" b="1">
                <a:latin typeface="Open Sans"/>
                <a:ea typeface="Open Sans"/>
                <a:cs typeface="Open Sans"/>
                <a:sym typeface="Open Sans"/>
              </a:defRPr>
            </a:lvl4pPr>
            <a:lvl5pPr lvl="4" rtl="0">
              <a:spcBef>
                <a:spcPts val="0"/>
              </a:spcBef>
              <a:spcAft>
                <a:spcPts val="0"/>
              </a:spcAft>
              <a:buSzPts val="1400"/>
              <a:buFont typeface="Open Sans"/>
              <a:buNone/>
              <a:defRPr sz="1800" b="1">
                <a:latin typeface="Open Sans"/>
                <a:ea typeface="Open Sans"/>
                <a:cs typeface="Open Sans"/>
                <a:sym typeface="Open Sans"/>
              </a:defRPr>
            </a:lvl5pPr>
            <a:lvl6pPr lvl="5" rtl="0">
              <a:spcBef>
                <a:spcPts val="0"/>
              </a:spcBef>
              <a:spcAft>
                <a:spcPts val="0"/>
              </a:spcAft>
              <a:buSzPts val="1400"/>
              <a:buFont typeface="Open Sans"/>
              <a:buNone/>
              <a:defRPr sz="1800" b="1">
                <a:latin typeface="Open Sans"/>
                <a:ea typeface="Open Sans"/>
                <a:cs typeface="Open Sans"/>
                <a:sym typeface="Open Sans"/>
              </a:defRPr>
            </a:lvl6pPr>
            <a:lvl7pPr lvl="6" rtl="0">
              <a:spcBef>
                <a:spcPts val="0"/>
              </a:spcBef>
              <a:spcAft>
                <a:spcPts val="0"/>
              </a:spcAft>
              <a:buSzPts val="1400"/>
              <a:buFont typeface="Open Sans"/>
              <a:buNone/>
              <a:defRPr sz="1800" b="1">
                <a:latin typeface="Open Sans"/>
                <a:ea typeface="Open Sans"/>
                <a:cs typeface="Open Sans"/>
                <a:sym typeface="Open Sans"/>
              </a:defRPr>
            </a:lvl7pPr>
            <a:lvl8pPr lvl="7" rtl="0">
              <a:spcBef>
                <a:spcPts val="0"/>
              </a:spcBef>
              <a:spcAft>
                <a:spcPts val="0"/>
              </a:spcAft>
              <a:buSzPts val="1400"/>
              <a:buFont typeface="Open Sans"/>
              <a:buNone/>
              <a:defRPr sz="1800" b="1">
                <a:latin typeface="Open Sans"/>
                <a:ea typeface="Open Sans"/>
                <a:cs typeface="Open Sans"/>
                <a:sym typeface="Open Sans"/>
              </a:defRPr>
            </a:lvl8pPr>
            <a:lvl9pPr lvl="8" rtl="0">
              <a:spcBef>
                <a:spcPts val="0"/>
              </a:spcBef>
              <a:spcAft>
                <a:spcPts val="0"/>
              </a:spcAft>
              <a:buSzPts val="1400"/>
              <a:buFont typeface="Open Sans"/>
              <a:buNone/>
              <a:defRPr sz="1800" b="1">
                <a:latin typeface="Open Sans"/>
                <a:ea typeface="Open Sans"/>
                <a:cs typeface="Open Sans"/>
                <a:sym typeface="Open Sans"/>
              </a:defRPr>
            </a:lvl9pPr>
          </a:lstStyle>
          <a:p>
            <a:endParaRPr/>
          </a:p>
        </p:txBody>
      </p:sp>
      <p:grpSp>
        <p:nvGrpSpPr>
          <p:cNvPr id="52" name="Google Shape;52;g2e6fe86e173_0_81"/>
          <p:cNvGrpSpPr/>
          <p:nvPr/>
        </p:nvGrpSpPr>
        <p:grpSpPr>
          <a:xfrm>
            <a:off x="9815512" y="4916423"/>
            <a:ext cx="2376487" cy="1941577"/>
            <a:chOff x="9815512" y="4916423"/>
            <a:chExt cx="2376487" cy="1941577"/>
          </a:xfrm>
        </p:grpSpPr>
        <p:pic>
          <p:nvPicPr>
            <p:cNvPr id="53" name="Google Shape;53;g2e6fe86e173_0_81"/>
            <p:cNvPicPr preferRelativeResize="0"/>
            <p:nvPr/>
          </p:nvPicPr>
          <p:blipFill rotWithShape="1">
            <a:blip r:embed="rId2">
              <a:alphaModFix/>
            </a:blip>
            <a:srcRect l="18210" t="57690" r="27541" b="8976"/>
            <a:stretch/>
          </p:blipFill>
          <p:spPr>
            <a:xfrm flipH="1">
              <a:off x="9815512" y="4916423"/>
              <a:ext cx="2376487" cy="1941577"/>
            </a:xfrm>
            <a:prstGeom prst="rect">
              <a:avLst/>
            </a:prstGeom>
            <a:noFill/>
            <a:ln>
              <a:noFill/>
            </a:ln>
          </p:spPr>
        </p:pic>
        <p:pic>
          <p:nvPicPr>
            <p:cNvPr id="54" name="Google Shape;54;g2e6fe86e173_0_81" descr="A white circle with letters in it&#10;&#10;Description automatically generated"/>
            <p:cNvPicPr preferRelativeResize="0"/>
            <p:nvPr/>
          </p:nvPicPr>
          <p:blipFill rotWithShape="1">
            <a:blip r:embed="rId3">
              <a:alphaModFix/>
            </a:blip>
            <a:srcRect/>
            <a:stretch/>
          </p:blipFill>
          <p:spPr>
            <a:xfrm>
              <a:off x="11353800" y="6043614"/>
              <a:ext cx="739775" cy="739775"/>
            </a:xfrm>
            <a:prstGeom prst="rect">
              <a:avLst/>
            </a:prstGeom>
            <a:noFill/>
            <a:ln>
              <a:noFill/>
            </a:ln>
          </p:spPr>
        </p:pic>
      </p:grpSp>
      <p:sp>
        <p:nvSpPr>
          <p:cNvPr id="55" name="Google Shape;55;g2e6fe86e173_0_81"/>
          <p:cNvSpPr txBox="1">
            <a:spLocks noGrp="1"/>
          </p:cNvSpPr>
          <p:nvPr>
            <p:ph type="body" idx="2"/>
          </p:nvPr>
        </p:nvSpPr>
        <p:spPr>
          <a:xfrm>
            <a:off x="6281737" y="2159000"/>
            <a:ext cx="50769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56" name="Google Shape;56;g2e6fe86e173_0_81"/>
          <p:cNvSpPr/>
          <p:nvPr/>
        </p:nvSpPr>
        <p:spPr>
          <a:xfrm>
            <a:off x="838201" y="1761806"/>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g2e6fe86e173_0_81"/>
          <p:cNvSpPr/>
          <p:nvPr/>
        </p:nvSpPr>
        <p:spPr>
          <a:xfrm>
            <a:off x="1409701" y="1761806"/>
            <a:ext cx="4505400" cy="81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g2e6fe86e173_0_81"/>
          <p:cNvSpPr/>
          <p:nvPr/>
        </p:nvSpPr>
        <p:spPr>
          <a:xfrm>
            <a:off x="6278497" y="1761806"/>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g2e6fe86e173_0_81"/>
          <p:cNvSpPr/>
          <p:nvPr/>
        </p:nvSpPr>
        <p:spPr>
          <a:xfrm>
            <a:off x="6849997" y="1761806"/>
            <a:ext cx="4505400" cy="81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g2e6fe86e173_0_81"/>
          <p:cNvSpPr txBox="1">
            <a:spLocks noGrp="1"/>
          </p:cNvSpPr>
          <p:nvPr>
            <p:ph type="subTitle" idx="3"/>
          </p:nvPr>
        </p:nvSpPr>
        <p:spPr>
          <a:xfrm>
            <a:off x="308250" y="6213113"/>
            <a:ext cx="4023000" cy="4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ontent 1">
  <p:cSld name="2_Content 1">
    <p:spTree>
      <p:nvGrpSpPr>
        <p:cNvPr id="1" name="Shape 61"/>
        <p:cNvGrpSpPr/>
        <p:nvPr/>
      </p:nvGrpSpPr>
      <p:grpSpPr>
        <a:xfrm>
          <a:off x="0" y="0"/>
          <a:ext cx="0" cy="0"/>
          <a:chOff x="0" y="0"/>
          <a:chExt cx="0" cy="0"/>
        </a:xfrm>
      </p:grpSpPr>
      <p:sp>
        <p:nvSpPr>
          <p:cNvPr id="62" name="Google Shape;62;g2e6fe86e173_0_93"/>
          <p:cNvSpPr txBox="1">
            <a:spLocks noGrp="1"/>
          </p:cNvSpPr>
          <p:nvPr>
            <p:ph type="body" idx="1"/>
          </p:nvPr>
        </p:nvSpPr>
        <p:spPr>
          <a:xfrm>
            <a:off x="838200" y="2159000"/>
            <a:ext cx="33444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63" name="Google Shape;63;g2e6fe86e173_0_93"/>
          <p:cNvSpPr txBox="1">
            <a:spLocks noGrp="1"/>
          </p:cNvSpPr>
          <p:nvPr>
            <p:ph type="title"/>
          </p:nvPr>
        </p:nvSpPr>
        <p:spPr>
          <a:xfrm>
            <a:off x="838200" y="724058"/>
            <a:ext cx="10515600" cy="71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2D50"/>
              </a:buClr>
              <a:buSzPts val="4400"/>
              <a:buFont typeface="Open Sans"/>
              <a:buNone/>
              <a:defRPr sz="4400" b="1" i="0" u="none" strike="noStrike" cap="none">
                <a:solidFill>
                  <a:srgbClr val="0E2D50"/>
                </a:solidFill>
                <a:latin typeface="Open Sans"/>
                <a:ea typeface="Open Sans"/>
                <a:cs typeface="Open Sans"/>
                <a:sym typeface="Open Sans"/>
              </a:defRPr>
            </a:lvl1pPr>
            <a:lvl2pPr lvl="1" rtl="0">
              <a:spcBef>
                <a:spcPts val="0"/>
              </a:spcBef>
              <a:spcAft>
                <a:spcPts val="0"/>
              </a:spcAft>
              <a:buSzPts val="1400"/>
              <a:buFont typeface="Open Sans"/>
              <a:buNone/>
              <a:defRPr sz="1800">
                <a:latin typeface="Open Sans"/>
                <a:ea typeface="Open Sans"/>
                <a:cs typeface="Open Sans"/>
                <a:sym typeface="Open Sans"/>
              </a:defRPr>
            </a:lvl2pPr>
            <a:lvl3pPr lvl="2" rtl="0">
              <a:spcBef>
                <a:spcPts val="0"/>
              </a:spcBef>
              <a:spcAft>
                <a:spcPts val="0"/>
              </a:spcAft>
              <a:buSzPts val="1400"/>
              <a:buFont typeface="Open Sans"/>
              <a:buNone/>
              <a:defRPr sz="1800">
                <a:latin typeface="Open Sans"/>
                <a:ea typeface="Open Sans"/>
                <a:cs typeface="Open Sans"/>
                <a:sym typeface="Open Sans"/>
              </a:defRPr>
            </a:lvl3pPr>
            <a:lvl4pPr lvl="3" rtl="0">
              <a:spcBef>
                <a:spcPts val="0"/>
              </a:spcBef>
              <a:spcAft>
                <a:spcPts val="0"/>
              </a:spcAft>
              <a:buSzPts val="1400"/>
              <a:buFont typeface="Open Sans"/>
              <a:buNone/>
              <a:defRPr sz="1800">
                <a:latin typeface="Open Sans"/>
                <a:ea typeface="Open Sans"/>
                <a:cs typeface="Open Sans"/>
                <a:sym typeface="Open Sans"/>
              </a:defRPr>
            </a:lvl4pPr>
            <a:lvl5pPr lvl="4" rtl="0">
              <a:spcBef>
                <a:spcPts val="0"/>
              </a:spcBef>
              <a:spcAft>
                <a:spcPts val="0"/>
              </a:spcAft>
              <a:buSzPts val="1400"/>
              <a:buFont typeface="Open Sans"/>
              <a:buNone/>
              <a:defRPr sz="1800">
                <a:latin typeface="Open Sans"/>
                <a:ea typeface="Open Sans"/>
                <a:cs typeface="Open Sans"/>
                <a:sym typeface="Open Sans"/>
              </a:defRPr>
            </a:lvl5pPr>
            <a:lvl6pPr lvl="5" rtl="0">
              <a:spcBef>
                <a:spcPts val="0"/>
              </a:spcBef>
              <a:spcAft>
                <a:spcPts val="0"/>
              </a:spcAft>
              <a:buSzPts val="1400"/>
              <a:buFont typeface="Open Sans"/>
              <a:buNone/>
              <a:defRPr sz="1800">
                <a:latin typeface="Open Sans"/>
                <a:ea typeface="Open Sans"/>
                <a:cs typeface="Open Sans"/>
                <a:sym typeface="Open Sans"/>
              </a:defRPr>
            </a:lvl6pPr>
            <a:lvl7pPr lvl="6" rtl="0">
              <a:spcBef>
                <a:spcPts val="0"/>
              </a:spcBef>
              <a:spcAft>
                <a:spcPts val="0"/>
              </a:spcAft>
              <a:buSzPts val="1400"/>
              <a:buFont typeface="Open Sans"/>
              <a:buNone/>
              <a:defRPr sz="1800">
                <a:latin typeface="Open Sans"/>
                <a:ea typeface="Open Sans"/>
                <a:cs typeface="Open Sans"/>
                <a:sym typeface="Open Sans"/>
              </a:defRPr>
            </a:lvl7pPr>
            <a:lvl8pPr lvl="7" rtl="0">
              <a:spcBef>
                <a:spcPts val="0"/>
              </a:spcBef>
              <a:spcAft>
                <a:spcPts val="0"/>
              </a:spcAft>
              <a:buSzPts val="1400"/>
              <a:buFont typeface="Open Sans"/>
              <a:buNone/>
              <a:defRPr sz="1800">
                <a:latin typeface="Open Sans"/>
                <a:ea typeface="Open Sans"/>
                <a:cs typeface="Open Sans"/>
                <a:sym typeface="Open Sans"/>
              </a:defRPr>
            </a:lvl8pPr>
            <a:lvl9pPr lvl="8" rtl="0">
              <a:spcBef>
                <a:spcPts val="0"/>
              </a:spcBef>
              <a:spcAft>
                <a:spcPts val="0"/>
              </a:spcAft>
              <a:buSzPts val="1400"/>
              <a:buFont typeface="Open Sans"/>
              <a:buNone/>
              <a:defRPr sz="1800">
                <a:latin typeface="Open Sans"/>
                <a:ea typeface="Open Sans"/>
                <a:cs typeface="Open Sans"/>
                <a:sym typeface="Open Sans"/>
              </a:defRPr>
            </a:lvl9pPr>
          </a:lstStyle>
          <a:p>
            <a:endParaRPr/>
          </a:p>
        </p:txBody>
      </p:sp>
      <p:grpSp>
        <p:nvGrpSpPr>
          <p:cNvPr id="64" name="Google Shape;64;g2e6fe86e173_0_93"/>
          <p:cNvGrpSpPr/>
          <p:nvPr/>
        </p:nvGrpSpPr>
        <p:grpSpPr>
          <a:xfrm>
            <a:off x="9815512" y="4916423"/>
            <a:ext cx="2376487" cy="1941577"/>
            <a:chOff x="9815512" y="4916423"/>
            <a:chExt cx="2376487" cy="1941577"/>
          </a:xfrm>
        </p:grpSpPr>
        <p:pic>
          <p:nvPicPr>
            <p:cNvPr id="65" name="Google Shape;65;g2e6fe86e173_0_93"/>
            <p:cNvPicPr preferRelativeResize="0"/>
            <p:nvPr/>
          </p:nvPicPr>
          <p:blipFill rotWithShape="1">
            <a:blip r:embed="rId2">
              <a:alphaModFix/>
            </a:blip>
            <a:srcRect l="18210" t="57690" r="27541" b="8976"/>
            <a:stretch/>
          </p:blipFill>
          <p:spPr>
            <a:xfrm flipH="1">
              <a:off x="9815512" y="4916423"/>
              <a:ext cx="2376487" cy="1941577"/>
            </a:xfrm>
            <a:prstGeom prst="rect">
              <a:avLst/>
            </a:prstGeom>
            <a:noFill/>
            <a:ln>
              <a:noFill/>
            </a:ln>
          </p:spPr>
        </p:pic>
        <p:pic>
          <p:nvPicPr>
            <p:cNvPr id="66" name="Google Shape;66;g2e6fe86e173_0_93" descr="A white circle with letters in it&#10;&#10;Description automatically generated"/>
            <p:cNvPicPr preferRelativeResize="0"/>
            <p:nvPr/>
          </p:nvPicPr>
          <p:blipFill rotWithShape="1">
            <a:blip r:embed="rId3">
              <a:alphaModFix/>
            </a:blip>
            <a:srcRect/>
            <a:stretch/>
          </p:blipFill>
          <p:spPr>
            <a:xfrm>
              <a:off x="11353800" y="6043614"/>
              <a:ext cx="739775" cy="739775"/>
            </a:xfrm>
            <a:prstGeom prst="rect">
              <a:avLst/>
            </a:prstGeom>
            <a:noFill/>
            <a:ln>
              <a:noFill/>
            </a:ln>
          </p:spPr>
        </p:pic>
      </p:grpSp>
      <p:sp>
        <p:nvSpPr>
          <p:cNvPr id="67" name="Google Shape;67;g2e6fe86e173_0_93"/>
          <p:cNvSpPr/>
          <p:nvPr/>
        </p:nvSpPr>
        <p:spPr>
          <a:xfrm>
            <a:off x="838201" y="1761806"/>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g2e6fe86e173_0_93"/>
          <p:cNvSpPr txBox="1">
            <a:spLocks noGrp="1"/>
          </p:cNvSpPr>
          <p:nvPr>
            <p:ph type="body" idx="2"/>
          </p:nvPr>
        </p:nvSpPr>
        <p:spPr>
          <a:xfrm>
            <a:off x="8009467" y="2159000"/>
            <a:ext cx="33444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69" name="Google Shape;69;g2e6fe86e173_0_93"/>
          <p:cNvSpPr txBox="1">
            <a:spLocks noGrp="1"/>
          </p:cNvSpPr>
          <p:nvPr>
            <p:ph type="body" idx="3"/>
          </p:nvPr>
        </p:nvSpPr>
        <p:spPr>
          <a:xfrm>
            <a:off x="4423833" y="2159000"/>
            <a:ext cx="3344400" cy="383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70" name="Google Shape;70;g2e6fe86e173_0_93"/>
          <p:cNvSpPr/>
          <p:nvPr/>
        </p:nvSpPr>
        <p:spPr>
          <a:xfrm>
            <a:off x="1406526" y="1761806"/>
            <a:ext cx="2775900" cy="81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1" name="Google Shape;71;g2e6fe86e173_0_93"/>
          <p:cNvSpPr/>
          <p:nvPr/>
        </p:nvSpPr>
        <p:spPr>
          <a:xfrm>
            <a:off x="4419601" y="1761806"/>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 name="Google Shape;72;g2e6fe86e173_0_93"/>
          <p:cNvSpPr/>
          <p:nvPr/>
        </p:nvSpPr>
        <p:spPr>
          <a:xfrm>
            <a:off x="4987926" y="1761806"/>
            <a:ext cx="2775900" cy="81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73" name="Google Shape;73;g2e6fe86e173_0_93"/>
          <p:cNvSpPr/>
          <p:nvPr/>
        </p:nvSpPr>
        <p:spPr>
          <a:xfrm>
            <a:off x="8011886" y="1761806"/>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 name="Google Shape;74;g2e6fe86e173_0_93"/>
          <p:cNvSpPr/>
          <p:nvPr/>
        </p:nvSpPr>
        <p:spPr>
          <a:xfrm>
            <a:off x="8580211" y="1761806"/>
            <a:ext cx="2775900" cy="8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75" name="Google Shape;75;g2e6fe86e173_0_93"/>
          <p:cNvSpPr txBox="1">
            <a:spLocks noGrp="1"/>
          </p:cNvSpPr>
          <p:nvPr>
            <p:ph type="subTitle" idx="4"/>
          </p:nvPr>
        </p:nvSpPr>
        <p:spPr>
          <a:xfrm>
            <a:off x="308250" y="6213113"/>
            <a:ext cx="4023000" cy="4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ontent 1">
  <p:cSld name="4_Content 1">
    <p:spTree>
      <p:nvGrpSpPr>
        <p:cNvPr id="1" name="Shape 76"/>
        <p:cNvGrpSpPr/>
        <p:nvPr/>
      </p:nvGrpSpPr>
      <p:grpSpPr>
        <a:xfrm>
          <a:off x="0" y="0"/>
          <a:ext cx="0" cy="0"/>
          <a:chOff x="0" y="0"/>
          <a:chExt cx="0" cy="0"/>
        </a:xfrm>
      </p:grpSpPr>
      <p:sp>
        <p:nvSpPr>
          <p:cNvPr id="77" name="Google Shape;77;g2e6fe86e173_0_108"/>
          <p:cNvSpPr txBox="1">
            <a:spLocks noGrp="1"/>
          </p:cNvSpPr>
          <p:nvPr>
            <p:ph type="body" idx="1"/>
          </p:nvPr>
        </p:nvSpPr>
        <p:spPr>
          <a:xfrm>
            <a:off x="838200" y="1761806"/>
            <a:ext cx="3344400" cy="3917100"/>
          </a:xfrm>
          <a:prstGeom prst="rect">
            <a:avLst/>
          </a:prstGeom>
          <a:solidFill>
            <a:schemeClr val="lt2"/>
          </a:solid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800"/>
              <a:buFont typeface="Open Sans"/>
              <a:buNone/>
              <a:defRPr sz="280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400"/>
              <a:buFont typeface="Open Sans"/>
              <a:buNone/>
              <a:defRPr sz="2400"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lt1"/>
              </a:buClr>
              <a:buSzPts val="2000"/>
              <a:buFont typeface="Open Sans"/>
              <a:buNone/>
              <a:defRPr sz="200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78" name="Google Shape;78;g2e6fe86e173_0_108"/>
          <p:cNvSpPr txBox="1">
            <a:spLocks noGrp="1"/>
          </p:cNvSpPr>
          <p:nvPr>
            <p:ph type="title"/>
          </p:nvPr>
        </p:nvSpPr>
        <p:spPr>
          <a:xfrm>
            <a:off x="838200" y="724058"/>
            <a:ext cx="10515600" cy="71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2D50"/>
              </a:buClr>
              <a:buSzPts val="4400"/>
              <a:buFont typeface="Open Sans"/>
              <a:buNone/>
              <a:defRPr sz="4400" b="1" i="0" u="none" strike="noStrike" cap="none">
                <a:solidFill>
                  <a:srgbClr val="0E2D50"/>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grpSp>
        <p:nvGrpSpPr>
          <p:cNvPr id="79" name="Google Shape;79;g2e6fe86e173_0_108"/>
          <p:cNvGrpSpPr/>
          <p:nvPr/>
        </p:nvGrpSpPr>
        <p:grpSpPr>
          <a:xfrm>
            <a:off x="9815512" y="4916423"/>
            <a:ext cx="2376487" cy="1941577"/>
            <a:chOff x="9815512" y="4916423"/>
            <a:chExt cx="2376487" cy="1941577"/>
          </a:xfrm>
        </p:grpSpPr>
        <p:pic>
          <p:nvPicPr>
            <p:cNvPr id="80" name="Google Shape;80;g2e6fe86e173_0_108"/>
            <p:cNvPicPr preferRelativeResize="0"/>
            <p:nvPr/>
          </p:nvPicPr>
          <p:blipFill rotWithShape="1">
            <a:blip r:embed="rId2">
              <a:alphaModFix/>
            </a:blip>
            <a:srcRect l="18210" t="57690" r="27541" b="8976"/>
            <a:stretch/>
          </p:blipFill>
          <p:spPr>
            <a:xfrm flipH="1">
              <a:off x="9815512" y="4916423"/>
              <a:ext cx="2376487" cy="1941577"/>
            </a:xfrm>
            <a:prstGeom prst="rect">
              <a:avLst/>
            </a:prstGeom>
            <a:noFill/>
            <a:ln>
              <a:noFill/>
            </a:ln>
          </p:spPr>
        </p:pic>
        <p:pic>
          <p:nvPicPr>
            <p:cNvPr id="81" name="Google Shape;81;g2e6fe86e173_0_108" descr="A white circle with letters in it&#10;&#10;Description automatically generated"/>
            <p:cNvPicPr preferRelativeResize="0"/>
            <p:nvPr/>
          </p:nvPicPr>
          <p:blipFill rotWithShape="1">
            <a:blip r:embed="rId3">
              <a:alphaModFix/>
            </a:blip>
            <a:srcRect/>
            <a:stretch/>
          </p:blipFill>
          <p:spPr>
            <a:xfrm>
              <a:off x="11353800" y="6043614"/>
              <a:ext cx="739775" cy="739775"/>
            </a:xfrm>
            <a:prstGeom prst="rect">
              <a:avLst/>
            </a:prstGeom>
            <a:noFill/>
            <a:ln>
              <a:noFill/>
            </a:ln>
          </p:spPr>
        </p:pic>
      </p:grpSp>
      <p:sp>
        <p:nvSpPr>
          <p:cNvPr id="82" name="Google Shape;82;g2e6fe86e173_0_108"/>
          <p:cNvSpPr txBox="1">
            <a:spLocks noGrp="1"/>
          </p:cNvSpPr>
          <p:nvPr>
            <p:ph type="body" idx="2"/>
          </p:nvPr>
        </p:nvSpPr>
        <p:spPr>
          <a:xfrm>
            <a:off x="8009467" y="1761806"/>
            <a:ext cx="3344400" cy="3917100"/>
          </a:xfrm>
          <a:prstGeom prst="rect">
            <a:avLst/>
          </a:prstGeom>
          <a:solidFill>
            <a:schemeClr val="accent1"/>
          </a:solid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800"/>
              <a:buFont typeface="Open Sans"/>
              <a:buNone/>
              <a:defRPr sz="280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400"/>
              <a:buFont typeface="Open Sans"/>
              <a:buNone/>
              <a:defRPr sz="2400"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lt1"/>
              </a:buClr>
              <a:buSzPts val="2000"/>
              <a:buFont typeface="Open Sans"/>
              <a:buNone/>
              <a:defRPr sz="200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83" name="Google Shape;83;g2e6fe86e173_0_108"/>
          <p:cNvSpPr txBox="1">
            <a:spLocks noGrp="1"/>
          </p:cNvSpPr>
          <p:nvPr>
            <p:ph type="body" idx="3"/>
          </p:nvPr>
        </p:nvSpPr>
        <p:spPr>
          <a:xfrm>
            <a:off x="4423833" y="1761806"/>
            <a:ext cx="3344400" cy="3917100"/>
          </a:xfrm>
          <a:prstGeom prst="rect">
            <a:avLst/>
          </a:prstGeom>
          <a:solidFill>
            <a:schemeClr val="dk2"/>
          </a:solid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800"/>
              <a:buFont typeface="Open Sans"/>
              <a:buNone/>
              <a:defRPr sz="280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400"/>
              <a:buFont typeface="Open Sans"/>
              <a:buNone/>
              <a:defRPr sz="2400"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lt1"/>
              </a:buClr>
              <a:buSzPts val="2000"/>
              <a:buFont typeface="Open Sans"/>
              <a:buNone/>
              <a:defRPr sz="200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Open Sans"/>
              <a:buNone/>
              <a:defRPr sz="180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84" name="Google Shape;84;g2e6fe86e173_0_108"/>
          <p:cNvSpPr txBox="1">
            <a:spLocks noGrp="1"/>
          </p:cNvSpPr>
          <p:nvPr>
            <p:ph type="subTitle" idx="4"/>
          </p:nvPr>
        </p:nvSpPr>
        <p:spPr>
          <a:xfrm>
            <a:off x="308250" y="6213113"/>
            <a:ext cx="4023000" cy="4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ontent 1">
  <p:cSld name="3_Content 1">
    <p:spTree>
      <p:nvGrpSpPr>
        <p:cNvPr id="1" name="Shape 85"/>
        <p:cNvGrpSpPr/>
        <p:nvPr/>
      </p:nvGrpSpPr>
      <p:grpSpPr>
        <a:xfrm>
          <a:off x="0" y="0"/>
          <a:ext cx="0" cy="0"/>
          <a:chOff x="0" y="0"/>
          <a:chExt cx="0" cy="0"/>
        </a:xfrm>
      </p:grpSpPr>
      <p:sp>
        <p:nvSpPr>
          <p:cNvPr id="86" name="Google Shape;86;g2e6fe86e173_0_117"/>
          <p:cNvSpPr txBox="1">
            <a:spLocks noGrp="1"/>
          </p:cNvSpPr>
          <p:nvPr>
            <p:ph type="title"/>
          </p:nvPr>
        </p:nvSpPr>
        <p:spPr>
          <a:xfrm>
            <a:off x="6276974" y="724058"/>
            <a:ext cx="5076900" cy="71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2D50"/>
              </a:buClr>
              <a:buSzPts val="4400"/>
              <a:buFont typeface="Open Sans"/>
              <a:buNone/>
              <a:defRPr sz="4400" b="1" i="0" u="none" strike="noStrike" cap="none">
                <a:solidFill>
                  <a:srgbClr val="0E2D50"/>
                </a:solidFill>
                <a:latin typeface="Open Sans"/>
                <a:ea typeface="Open Sans"/>
                <a:cs typeface="Open Sans"/>
                <a:sym typeface="Open Sans"/>
              </a:defRPr>
            </a:lvl1pPr>
            <a:lvl2pPr lvl="1" rtl="0">
              <a:spcBef>
                <a:spcPts val="0"/>
              </a:spcBef>
              <a:spcAft>
                <a:spcPts val="0"/>
              </a:spcAft>
              <a:buSzPts val="1400"/>
              <a:buFont typeface="Open Sans"/>
              <a:buNone/>
              <a:defRPr sz="1800" b="1">
                <a:latin typeface="Open Sans"/>
                <a:ea typeface="Open Sans"/>
                <a:cs typeface="Open Sans"/>
                <a:sym typeface="Open Sans"/>
              </a:defRPr>
            </a:lvl2pPr>
            <a:lvl3pPr lvl="2" rtl="0">
              <a:spcBef>
                <a:spcPts val="0"/>
              </a:spcBef>
              <a:spcAft>
                <a:spcPts val="0"/>
              </a:spcAft>
              <a:buSzPts val="1400"/>
              <a:buFont typeface="Open Sans"/>
              <a:buNone/>
              <a:defRPr sz="1800" b="1">
                <a:latin typeface="Open Sans"/>
                <a:ea typeface="Open Sans"/>
                <a:cs typeface="Open Sans"/>
                <a:sym typeface="Open Sans"/>
              </a:defRPr>
            </a:lvl3pPr>
            <a:lvl4pPr lvl="3" rtl="0">
              <a:spcBef>
                <a:spcPts val="0"/>
              </a:spcBef>
              <a:spcAft>
                <a:spcPts val="0"/>
              </a:spcAft>
              <a:buSzPts val="1400"/>
              <a:buFont typeface="Open Sans"/>
              <a:buNone/>
              <a:defRPr sz="1800" b="1">
                <a:latin typeface="Open Sans"/>
                <a:ea typeface="Open Sans"/>
                <a:cs typeface="Open Sans"/>
                <a:sym typeface="Open Sans"/>
              </a:defRPr>
            </a:lvl4pPr>
            <a:lvl5pPr lvl="4" rtl="0">
              <a:spcBef>
                <a:spcPts val="0"/>
              </a:spcBef>
              <a:spcAft>
                <a:spcPts val="0"/>
              </a:spcAft>
              <a:buSzPts val="1400"/>
              <a:buFont typeface="Open Sans"/>
              <a:buNone/>
              <a:defRPr sz="1800" b="1">
                <a:latin typeface="Open Sans"/>
                <a:ea typeface="Open Sans"/>
                <a:cs typeface="Open Sans"/>
                <a:sym typeface="Open Sans"/>
              </a:defRPr>
            </a:lvl5pPr>
            <a:lvl6pPr lvl="5" rtl="0">
              <a:spcBef>
                <a:spcPts val="0"/>
              </a:spcBef>
              <a:spcAft>
                <a:spcPts val="0"/>
              </a:spcAft>
              <a:buSzPts val="1400"/>
              <a:buFont typeface="Open Sans"/>
              <a:buNone/>
              <a:defRPr sz="1800" b="1">
                <a:latin typeface="Open Sans"/>
                <a:ea typeface="Open Sans"/>
                <a:cs typeface="Open Sans"/>
                <a:sym typeface="Open Sans"/>
              </a:defRPr>
            </a:lvl6pPr>
            <a:lvl7pPr lvl="6" rtl="0">
              <a:spcBef>
                <a:spcPts val="0"/>
              </a:spcBef>
              <a:spcAft>
                <a:spcPts val="0"/>
              </a:spcAft>
              <a:buSzPts val="1400"/>
              <a:buFont typeface="Open Sans"/>
              <a:buNone/>
              <a:defRPr sz="1800" b="1">
                <a:latin typeface="Open Sans"/>
                <a:ea typeface="Open Sans"/>
                <a:cs typeface="Open Sans"/>
                <a:sym typeface="Open Sans"/>
              </a:defRPr>
            </a:lvl7pPr>
            <a:lvl8pPr lvl="7" rtl="0">
              <a:spcBef>
                <a:spcPts val="0"/>
              </a:spcBef>
              <a:spcAft>
                <a:spcPts val="0"/>
              </a:spcAft>
              <a:buSzPts val="1400"/>
              <a:buFont typeface="Open Sans"/>
              <a:buNone/>
              <a:defRPr sz="1800" b="1">
                <a:latin typeface="Open Sans"/>
                <a:ea typeface="Open Sans"/>
                <a:cs typeface="Open Sans"/>
                <a:sym typeface="Open Sans"/>
              </a:defRPr>
            </a:lvl8pPr>
            <a:lvl9pPr lvl="8" rtl="0">
              <a:spcBef>
                <a:spcPts val="0"/>
              </a:spcBef>
              <a:spcAft>
                <a:spcPts val="0"/>
              </a:spcAft>
              <a:buSzPts val="1400"/>
              <a:buFont typeface="Open Sans"/>
              <a:buNone/>
              <a:defRPr sz="1800" b="1">
                <a:latin typeface="Open Sans"/>
                <a:ea typeface="Open Sans"/>
                <a:cs typeface="Open Sans"/>
                <a:sym typeface="Open Sans"/>
              </a:defRPr>
            </a:lvl9pPr>
          </a:lstStyle>
          <a:p>
            <a:endParaRPr/>
          </a:p>
        </p:txBody>
      </p:sp>
      <p:grpSp>
        <p:nvGrpSpPr>
          <p:cNvPr id="87" name="Google Shape;87;g2e6fe86e173_0_117"/>
          <p:cNvGrpSpPr/>
          <p:nvPr/>
        </p:nvGrpSpPr>
        <p:grpSpPr>
          <a:xfrm>
            <a:off x="9815512" y="4916423"/>
            <a:ext cx="2376487" cy="1941577"/>
            <a:chOff x="9815512" y="4916423"/>
            <a:chExt cx="2376487" cy="1941577"/>
          </a:xfrm>
        </p:grpSpPr>
        <p:pic>
          <p:nvPicPr>
            <p:cNvPr id="88" name="Google Shape;88;g2e6fe86e173_0_117"/>
            <p:cNvPicPr preferRelativeResize="0"/>
            <p:nvPr/>
          </p:nvPicPr>
          <p:blipFill rotWithShape="1">
            <a:blip r:embed="rId2">
              <a:alphaModFix/>
            </a:blip>
            <a:srcRect l="18210" t="57690" r="27541" b="8976"/>
            <a:stretch/>
          </p:blipFill>
          <p:spPr>
            <a:xfrm flipH="1">
              <a:off x="9815512" y="4916423"/>
              <a:ext cx="2376487" cy="1941577"/>
            </a:xfrm>
            <a:prstGeom prst="rect">
              <a:avLst/>
            </a:prstGeom>
            <a:noFill/>
            <a:ln>
              <a:noFill/>
            </a:ln>
          </p:spPr>
        </p:pic>
        <p:pic>
          <p:nvPicPr>
            <p:cNvPr id="89" name="Google Shape;89;g2e6fe86e173_0_117" descr="A white circle with letters in it&#10;&#10;Description automatically generated"/>
            <p:cNvPicPr preferRelativeResize="0"/>
            <p:nvPr/>
          </p:nvPicPr>
          <p:blipFill rotWithShape="1">
            <a:blip r:embed="rId3">
              <a:alphaModFix/>
            </a:blip>
            <a:srcRect/>
            <a:stretch/>
          </p:blipFill>
          <p:spPr>
            <a:xfrm>
              <a:off x="11353800" y="6043614"/>
              <a:ext cx="739775" cy="739775"/>
            </a:xfrm>
            <a:prstGeom prst="rect">
              <a:avLst/>
            </a:prstGeom>
            <a:noFill/>
            <a:ln>
              <a:noFill/>
            </a:ln>
          </p:spPr>
        </p:pic>
      </p:grpSp>
      <p:sp>
        <p:nvSpPr>
          <p:cNvPr id="90" name="Google Shape;90;g2e6fe86e173_0_117"/>
          <p:cNvSpPr txBox="1">
            <a:spLocks noGrp="1"/>
          </p:cNvSpPr>
          <p:nvPr>
            <p:ph type="body" idx="1"/>
          </p:nvPr>
        </p:nvSpPr>
        <p:spPr>
          <a:xfrm>
            <a:off x="6281737" y="2650396"/>
            <a:ext cx="5076900" cy="334410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7F7F7F"/>
              </a:buClr>
              <a:buSzPts val="2800"/>
              <a:buFont typeface="Open Sans"/>
              <a:buNone/>
              <a:defRPr sz="2800" i="0" u="none" strike="noStrike" cap="none">
                <a:solidFill>
                  <a:srgbClr val="7F7F7F"/>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7F7F7F"/>
              </a:buClr>
              <a:buSzPts val="2400"/>
              <a:buFont typeface="Open Sans"/>
              <a:buNone/>
              <a:defRPr sz="2400" i="0" u="none" strike="noStrike" cap="none">
                <a:solidFill>
                  <a:srgbClr val="7F7F7F"/>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7F7F7F"/>
              </a:buClr>
              <a:buSzPts val="2000"/>
              <a:buFont typeface="Open Sans"/>
              <a:buNone/>
              <a:defRPr sz="2000" i="0" u="none" strike="noStrike" cap="none">
                <a:solidFill>
                  <a:srgbClr val="7F7F7F"/>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7F7F7F"/>
              </a:buClr>
              <a:buSzPts val="1800"/>
              <a:buFont typeface="Open Sans"/>
              <a:buNone/>
              <a:defRPr sz="1800" i="0" u="none" strike="noStrike" cap="none">
                <a:solidFill>
                  <a:srgbClr val="7F7F7F"/>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9pPr>
          </a:lstStyle>
          <a:p>
            <a:endParaRPr/>
          </a:p>
        </p:txBody>
      </p:sp>
      <p:sp>
        <p:nvSpPr>
          <p:cNvPr id="91" name="Google Shape;91;g2e6fe86e173_0_117"/>
          <p:cNvSpPr>
            <a:spLocks noGrp="1"/>
          </p:cNvSpPr>
          <p:nvPr>
            <p:ph type="pic" idx="2"/>
          </p:nvPr>
        </p:nvSpPr>
        <p:spPr>
          <a:xfrm>
            <a:off x="-1085687" y="-938966"/>
            <a:ext cx="6933300" cy="6933300"/>
          </a:xfrm>
          <a:prstGeom prst="ellipse">
            <a:avLst/>
          </a:prstGeom>
          <a:solidFill>
            <a:srgbClr val="BFBFBF"/>
          </a:solidFill>
          <a:ln>
            <a:noFill/>
          </a:ln>
        </p:spPr>
      </p:sp>
      <p:sp>
        <p:nvSpPr>
          <p:cNvPr id="92" name="Google Shape;92;g2e6fe86e173_0_117"/>
          <p:cNvSpPr/>
          <p:nvPr/>
        </p:nvSpPr>
        <p:spPr>
          <a:xfrm>
            <a:off x="-1151684" y="-1175316"/>
            <a:ext cx="6938400" cy="6938400"/>
          </a:xfrm>
          <a:prstGeom prst="ellipse">
            <a:avLst/>
          </a:prstGeom>
          <a:noFill/>
          <a:ln w="2857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g2e6fe86e173_0_117"/>
          <p:cNvSpPr/>
          <p:nvPr/>
        </p:nvSpPr>
        <p:spPr>
          <a:xfrm>
            <a:off x="6278497" y="2180911"/>
            <a:ext cx="571500" cy="8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4" name="Google Shape;94;g2e6fe86e173_0_117"/>
          <p:cNvSpPr/>
          <p:nvPr/>
        </p:nvSpPr>
        <p:spPr>
          <a:xfrm>
            <a:off x="6849997" y="2180911"/>
            <a:ext cx="4505400" cy="81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g2e6fe86e173_0_117"/>
          <p:cNvSpPr txBox="1">
            <a:spLocks noGrp="1"/>
          </p:cNvSpPr>
          <p:nvPr>
            <p:ph type="subTitle" idx="3"/>
          </p:nvPr>
        </p:nvSpPr>
        <p:spPr>
          <a:xfrm>
            <a:off x="308250" y="6213113"/>
            <a:ext cx="4023000" cy="4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O1CFixWBmE"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03ULOnUOPJ4%20&#8203;"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title"/>
          </p:nvPr>
        </p:nvSpPr>
        <p:spPr>
          <a:xfrm>
            <a:off x="838200" y="1341769"/>
            <a:ext cx="8097253" cy="1765300"/>
          </a:xfrm>
          <a:prstGeom prst="rect">
            <a:avLst/>
          </a:prstGeom>
          <a:noFill/>
          <a:ln>
            <a:noFill/>
          </a:ln>
        </p:spPr>
        <p:txBody>
          <a:bodyPr spcFirstLastPara="1" wrap="square" lIns="91425" tIns="45700" rIns="91425" bIns="45700" anchor="t" anchorCtr="0">
            <a:noAutofit/>
          </a:bodyPr>
          <a:lstStyle/>
          <a:p>
            <a:r>
              <a:rPr lang="en-US"/>
              <a:t>Every Student, Every Day</a:t>
            </a:r>
            <a:endParaRPr/>
          </a:p>
        </p:txBody>
      </p:sp>
      <p:sp>
        <p:nvSpPr>
          <p:cNvPr id="161" name="Google Shape;161;p1"/>
          <p:cNvSpPr txBox="1">
            <a:spLocks noGrp="1"/>
          </p:cNvSpPr>
          <p:nvPr>
            <p:ph type="subTitle" idx="1"/>
          </p:nvPr>
        </p:nvSpPr>
        <p:spPr>
          <a:xfrm>
            <a:off x="850835" y="3953394"/>
            <a:ext cx="6680851" cy="1253791"/>
          </a:xfrm>
          <a:prstGeom prst="rect">
            <a:avLst/>
          </a:prstGeom>
        </p:spPr>
        <p:txBody>
          <a:bodyPr spcFirstLastPara="1" wrap="square" lIns="91425" tIns="91425" rIns="91425" bIns="91425" anchor="t" anchorCtr="0">
            <a:noAutofit/>
          </a:bodyPr>
          <a:lstStyle/>
          <a:p>
            <a:r>
              <a:rPr lang="en-US" sz="3600"/>
              <a:t>District Collaboration for English Learner Success</a:t>
            </a:r>
          </a:p>
        </p:txBody>
      </p:sp>
      <p:sp>
        <p:nvSpPr>
          <p:cNvPr id="162" name="Google Shape;162;p1"/>
          <p:cNvSpPr txBox="1">
            <a:spLocks noGrp="1"/>
          </p:cNvSpPr>
          <p:nvPr>
            <p:ph type="subTitle" idx="2"/>
          </p:nvPr>
        </p:nvSpPr>
        <p:spPr>
          <a:xfrm>
            <a:off x="881135" y="5202340"/>
            <a:ext cx="8746991" cy="801260"/>
          </a:xfrm>
          <a:prstGeom prst="rect">
            <a:avLst/>
          </a:prstGeom>
        </p:spPr>
        <p:txBody>
          <a:bodyPr spcFirstLastPara="1" wrap="square" lIns="91425" tIns="91425" rIns="91425" bIns="91425" anchor="t" anchorCtr="0">
            <a:noAutofit/>
          </a:bodyPr>
          <a:lstStyle/>
          <a:p>
            <a:r>
              <a:rPr lang="en-US"/>
              <a:t>Meagan Turnbow, ESL Coordinator</a:t>
            </a:r>
          </a:p>
          <a:p>
            <a:r>
              <a:rPr lang="en-US"/>
              <a:t>Dr. Larissa </a:t>
            </a:r>
            <a:r>
              <a:rPr lang="en-US" err="1"/>
              <a:t>Westerfield</a:t>
            </a:r>
            <a:r>
              <a:rPr lang="en-US"/>
              <a:t>, Coordinator of Teaching &amp; Learning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0C341-E5D0-090A-13D0-90D3C84798E9}"/>
              </a:ext>
            </a:extLst>
          </p:cNvPr>
          <p:cNvSpPr>
            <a:spLocks noGrp="1"/>
          </p:cNvSpPr>
          <p:nvPr>
            <p:ph type="body" idx="1"/>
          </p:nvPr>
        </p:nvSpPr>
        <p:spPr>
          <a:xfrm>
            <a:off x="838200" y="2407112"/>
            <a:ext cx="10515600" cy="3835500"/>
          </a:xfrm>
        </p:spPr>
        <p:txBody>
          <a:bodyPr/>
          <a:lstStyle/>
          <a:p>
            <a:pPr marL="685800" indent="-457200">
              <a:buFont typeface="Arial" panose="020B0604020202020204" pitchFamily="34" charset="0"/>
              <a:buChar char="•"/>
            </a:pPr>
            <a:r>
              <a:rPr lang="en-US" sz="4400" dirty="0">
                <a:solidFill>
                  <a:schemeClr val="accent5"/>
                </a:solidFill>
              </a:rPr>
              <a:t>What is the right work that leads to improved student learning/results?​</a:t>
            </a:r>
            <a:br>
              <a:rPr lang="en-US" sz="4400" dirty="0">
                <a:solidFill>
                  <a:schemeClr val="accent5"/>
                </a:solidFill>
              </a:rPr>
            </a:br>
            <a:endParaRPr lang="en-US" sz="4400" dirty="0">
              <a:solidFill>
                <a:schemeClr val="accent5"/>
              </a:solidFill>
            </a:endParaRPr>
          </a:p>
          <a:p>
            <a:pPr marL="685800" indent="-457200">
              <a:buFont typeface="Arial" panose="020B0604020202020204" pitchFamily="34" charset="0"/>
              <a:buChar char="•"/>
            </a:pPr>
            <a:r>
              <a:rPr lang="en-US" sz="4400" dirty="0">
                <a:solidFill>
                  <a:schemeClr val="accent5"/>
                </a:solidFill>
              </a:rPr>
              <a:t>Collective responsibility for student learning</a:t>
            </a:r>
          </a:p>
        </p:txBody>
      </p:sp>
      <p:sp>
        <p:nvSpPr>
          <p:cNvPr id="3" name="Title 2">
            <a:extLst>
              <a:ext uri="{FF2B5EF4-FFF2-40B4-BE49-F238E27FC236}">
                <a16:creationId xmlns:a16="http://schemas.microsoft.com/office/drawing/2014/main" id="{A9DB792C-2C18-B352-CC05-F47940387233}"/>
              </a:ext>
            </a:extLst>
          </p:cNvPr>
          <p:cNvSpPr>
            <a:spLocks noGrp="1"/>
          </p:cNvSpPr>
          <p:nvPr>
            <p:ph type="title"/>
          </p:nvPr>
        </p:nvSpPr>
        <p:spPr>
          <a:xfrm>
            <a:off x="838200" y="900896"/>
            <a:ext cx="10515600" cy="984758"/>
          </a:xfrm>
        </p:spPr>
        <p:txBody>
          <a:bodyPr/>
          <a:lstStyle/>
          <a:p>
            <a:r>
              <a:rPr lang="en-US"/>
              <a:t>Curriculum Leads</a:t>
            </a:r>
          </a:p>
        </p:txBody>
      </p:sp>
    </p:spTree>
    <p:extLst>
      <p:ext uri="{BB962C8B-B14F-4D97-AF65-F5344CB8AC3E}">
        <p14:creationId xmlns:p14="http://schemas.microsoft.com/office/powerpoint/2010/main" val="254836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E4428-13AF-2817-FD52-EA8E47BCD2EA}"/>
              </a:ext>
            </a:extLst>
          </p:cNvPr>
          <p:cNvSpPr>
            <a:spLocks noGrp="1"/>
          </p:cNvSpPr>
          <p:nvPr>
            <p:ph type="body" idx="1"/>
          </p:nvPr>
        </p:nvSpPr>
        <p:spPr>
          <a:xfrm>
            <a:off x="838200" y="2340393"/>
            <a:ext cx="10515600" cy="3835500"/>
          </a:xfrm>
        </p:spPr>
        <p:txBody>
          <a:bodyPr/>
          <a:lstStyle/>
          <a:p>
            <a:pPr marL="685800" indent="-457200">
              <a:buFont typeface="Arial" panose="020B0604020202020204" pitchFamily="34" charset="0"/>
              <a:buChar char="•"/>
            </a:pPr>
            <a:r>
              <a:rPr lang="en-US" sz="4400" dirty="0">
                <a:solidFill>
                  <a:schemeClr val="accent5"/>
                </a:solidFill>
              </a:rPr>
              <a:t>Every Student, Every Day</a:t>
            </a:r>
            <a:br>
              <a:rPr lang="en-US" sz="4400" dirty="0">
                <a:solidFill>
                  <a:schemeClr val="accent5"/>
                </a:solidFill>
              </a:rPr>
            </a:br>
            <a:endParaRPr lang="en-US" sz="4400" dirty="0">
              <a:solidFill>
                <a:schemeClr val="accent5"/>
              </a:solidFill>
            </a:endParaRPr>
          </a:p>
          <a:p>
            <a:pPr marL="685800" indent="-457200">
              <a:buFont typeface="Arial" panose="020B0604020202020204" pitchFamily="34" charset="0"/>
              <a:buChar char="•"/>
            </a:pPr>
            <a:r>
              <a:rPr lang="en-US" sz="4400" dirty="0">
                <a:solidFill>
                  <a:schemeClr val="accent5"/>
                </a:solidFill>
              </a:rPr>
              <a:t>Higher levels of learning for ALL our students</a:t>
            </a:r>
            <a:br>
              <a:rPr lang="en-US" sz="4400" dirty="0">
                <a:solidFill>
                  <a:schemeClr val="accent5"/>
                </a:solidFill>
              </a:rPr>
            </a:br>
            <a:endParaRPr lang="en-US" sz="4400" dirty="0">
              <a:solidFill>
                <a:schemeClr val="accent5"/>
              </a:solidFill>
            </a:endParaRPr>
          </a:p>
          <a:p>
            <a:pPr marL="685800" indent="-457200">
              <a:buFont typeface="Arial" panose="020B0604020202020204" pitchFamily="34" charset="0"/>
              <a:buChar char="•"/>
            </a:pPr>
            <a:r>
              <a:rPr lang="en-US" sz="4400" dirty="0">
                <a:solidFill>
                  <a:schemeClr val="accent5"/>
                </a:solidFill>
              </a:rPr>
              <a:t>Evidence of student learning</a:t>
            </a:r>
          </a:p>
        </p:txBody>
      </p:sp>
      <p:sp>
        <p:nvSpPr>
          <p:cNvPr id="3" name="Title 2">
            <a:extLst>
              <a:ext uri="{FF2B5EF4-FFF2-40B4-BE49-F238E27FC236}">
                <a16:creationId xmlns:a16="http://schemas.microsoft.com/office/drawing/2014/main" id="{E1751811-1F14-5141-BEA8-7901C9606A7A}"/>
              </a:ext>
            </a:extLst>
          </p:cNvPr>
          <p:cNvSpPr>
            <a:spLocks noGrp="1"/>
          </p:cNvSpPr>
          <p:nvPr>
            <p:ph type="title"/>
          </p:nvPr>
        </p:nvSpPr>
        <p:spPr>
          <a:xfrm>
            <a:off x="838200" y="877554"/>
            <a:ext cx="10515600" cy="717900"/>
          </a:xfrm>
        </p:spPr>
        <p:txBody>
          <a:bodyPr/>
          <a:lstStyle/>
          <a:p>
            <a:r>
              <a:rPr lang="en-US"/>
              <a:t>Curriculum Leads </a:t>
            </a:r>
          </a:p>
        </p:txBody>
      </p:sp>
    </p:spTree>
    <p:extLst>
      <p:ext uri="{BB962C8B-B14F-4D97-AF65-F5344CB8AC3E}">
        <p14:creationId xmlns:p14="http://schemas.microsoft.com/office/powerpoint/2010/main" val="247122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numbers and a number of people&#10;&#10;AI-generated content may be incorrect.">
            <a:extLst>
              <a:ext uri="{FF2B5EF4-FFF2-40B4-BE49-F238E27FC236}">
                <a16:creationId xmlns:a16="http://schemas.microsoft.com/office/drawing/2014/main" id="{A2F65CC3-0BA1-4CE1-AED1-EACE863D1A74}"/>
              </a:ext>
            </a:extLst>
          </p:cNvPr>
          <p:cNvPicPr>
            <a:picLocks noChangeAspect="1"/>
          </p:cNvPicPr>
          <p:nvPr/>
        </p:nvPicPr>
        <p:blipFill>
          <a:blip r:embed="rId2"/>
          <a:stretch>
            <a:fillRect/>
          </a:stretch>
        </p:blipFill>
        <p:spPr>
          <a:xfrm>
            <a:off x="912374" y="956"/>
            <a:ext cx="10386543" cy="6856269"/>
          </a:xfrm>
          <a:prstGeom prst="rect">
            <a:avLst/>
          </a:prstGeom>
        </p:spPr>
      </p:pic>
    </p:spTree>
    <p:extLst>
      <p:ext uri="{BB962C8B-B14F-4D97-AF65-F5344CB8AC3E}">
        <p14:creationId xmlns:p14="http://schemas.microsoft.com/office/powerpoint/2010/main" val="162232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2020-09D2-725B-9095-D07634DC0773}"/>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1E27B39D-98E9-AD18-5E0E-F2CED61E9289}"/>
              </a:ext>
            </a:extLst>
          </p:cNvPr>
          <p:cNvSpPr>
            <a:spLocks noGrp="1"/>
          </p:cNvSpPr>
          <p:nvPr>
            <p:ph type="subTitle" idx="1"/>
          </p:nvPr>
        </p:nvSpPr>
        <p:spPr/>
        <p:txBody>
          <a:bodyPr/>
          <a:lstStyle/>
          <a:p>
            <a:endParaRPr lang="en-US"/>
          </a:p>
        </p:txBody>
      </p:sp>
      <p:pic>
        <p:nvPicPr>
          <p:cNvPr id="4" name="Picture 3" descr="A table with numbers and text&#10;&#10;AI-generated content may be incorrect.">
            <a:extLst>
              <a:ext uri="{FF2B5EF4-FFF2-40B4-BE49-F238E27FC236}">
                <a16:creationId xmlns:a16="http://schemas.microsoft.com/office/drawing/2014/main" id="{9F12B63E-81F1-0EE7-9B99-A4AEEF93746D}"/>
              </a:ext>
            </a:extLst>
          </p:cNvPr>
          <p:cNvPicPr>
            <a:picLocks noChangeAspect="1"/>
          </p:cNvPicPr>
          <p:nvPr/>
        </p:nvPicPr>
        <p:blipFill>
          <a:blip r:embed="rId2"/>
          <a:stretch>
            <a:fillRect/>
          </a:stretch>
        </p:blipFill>
        <p:spPr>
          <a:xfrm>
            <a:off x="641324" y="-5650"/>
            <a:ext cx="10948098" cy="6830554"/>
          </a:xfrm>
          <a:prstGeom prst="rect">
            <a:avLst/>
          </a:prstGeom>
        </p:spPr>
      </p:pic>
    </p:spTree>
    <p:extLst>
      <p:ext uri="{BB962C8B-B14F-4D97-AF65-F5344CB8AC3E}">
        <p14:creationId xmlns:p14="http://schemas.microsoft.com/office/powerpoint/2010/main" val="29710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4C86-E0C4-0625-1B0E-C4D4B4D9A604}"/>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DA05AE4-4D2C-E17A-92E6-F24D8423D4F3}"/>
              </a:ext>
            </a:extLst>
          </p:cNvPr>
          <p:cNvSpPr>
            <a:spLocks noGrp="1"/>
          </p:cNvSpPr>
          <p:nvPr>
            <p:ph type="subTitle" idx="1"/>
          </p:nvPr>
        </p:nvSpPr>
        <p:spPr/>
        <p:txBody>
          <a:bodyPr/>
          <a:lstStyle/>
          <a:p>
            <a:endParaRPr lang="en-US"/>
          </a:p>
        </p:txBody>
      </p:sp>
      <p:pic>
        <p:nvPicPr>
          <p:cNvPr id="4" name="Picture 3" descr="A table with numbers and text&#10;&#10;AI-generated content may be incorrect.">
            <a:extLst>
              <a:ext uri="{FF2B5EF4-FFF2-40B4-BE49-F238E27FC236}">
                <a16:creationId xmlns:a16="http://schemas.microsoft.com/office/drawing/2014/main" id="{8D4E0B11-755F-59BD-20B1-06C84CD102C1}"/>
              </a:ext>
            </a:extLst>
          </p:cNvPr>
          <p:cNvPicPr>
            <a:picLocks noChangeAspect="1"/>
          </p:cNvPicPr>
          <p:nvPr/>
        </p:nvPicPr>
        <p:blipFill>
          <a:blip r:embed="rId2"/>
          <a:stretch>
            <a:fillRect/>
          </a:stretch>
        </p:blipFill>
        <p:spPr>
          <a:xfrm>
            <a:off x="899" y="743040"/>
            <a:ext cx="12190203" cy="5170637"/>
          </a:xfrm>
          <a:prstGeom prst="rect">
            <a:avLst/>
          </a:prstGeom>
        </p:spPr>
      </p:pic>
    </p:spTree>
    <p:extLst>
      <p:ext uri="{BB962C8B-B14F-4D97-AF65-F5344CB8AC3E}">
        <p14:creationId xmlns:p14="http://schemas.microsoft.com/office/powerpoint/2010/main" val="428466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E5E22B-83EA-9623-F110-FE0392EFEA2A}"/>
              </a:ext>
            </a:extLst>
          </p:cNvPr>
          <p:cNvPicPr>
            <a:picLocks noChangeAspect="1"/>
          </p:cNvPicPr>
          <p:nvPr/>
        </p:nvPicPr>
        <p:blipFill>
          <a:blip r:embed="rId2"/>
          <a:stretch>
            <a:fillRect/>
          </a:stretch>
        </p:blipFill>
        <p:spPr>
          <a:xfrm>
            <a:off x="80601" y="484993"/>
            <a:ext cx="11828240" cy="5656523"/>
          </a:xfrm>
          <a:prstGeom prst="rect">
            <a:avLst/>
          </a:prstGeom>
        </p:spPr>
      </p:pic>
    </p:spTree>
    <p:extLst>
      <p:ext uri="{BB962C8B-B14F-4D97-AF65-F5344CB8AC3E}">
        <p14:creationId xmlns:p14="http://schemas.microsoft.com/office/powerpoint/2010/main" val="127754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C9E41FCA-9027-8E7A-07E4-EAA2ED32DD2B}"/>
            </a:ext>
          </a:extLst>
        </p:cNvPr>
        <p:cNvGrpSpPr/>
        <p:nvPr/>
      </p:nvGrpSpPr>
      <p:grpSpPr>
        <a:xfrm>
          <a:off x="0" y="0"/>
          <a:ext cx="0" cy="0"/>
          <a:chOff x="0" y="0"/>
          <a:chExt cx="0" cy="0"/>
        </a:xfrm>
      </p:grpSpPr>
      <p:sp>
        <p:nvSpPr>
          <p:cNvPr id="219" name="Google Shape;219;g2e6fe86e173_0_173">
            <a:extLst>
              <a:ext uri="{FF2B5EF4-FFF2-40B4-BE49-F238E27FC236}">
                <a16:creationId xmlns:a16="http://schemas.microsoft.com/office/drawing/2014/main" id="{6D1A4DF3-1C04-806A-E42D-A72AAC23EC40}"/>
              </a:ext>
            </a:extLst>
          </p:cNvPr>
          <p:cNvSpPr txBox="1">
            <a:spLocks noGrp="1"/>
          </p:cNvSpPr>
          <p:nvPr>
            <p:ph type="body" idx="1"/>
          </p:nvPr>
        </p:nvSpPr>
        <p:spPr>
          <a:xfrm>
            <a:off x="838200" y="2159000"/>
            <a:ext cx="5076900" cy="3835500"/>
          </a:xfrm>
          <a:prstGeom prst="rect">
            <a:avLst/>
          </a:prstGeom>
        </p:spPr>
        <p:txBody>
          <a:bodyPr spcFirstLastPara="1" wrap="square" lIns="91425" tIns="45700" rIns="91425" bIns="45700" anchor="t" anchorCtr="0">
            <a:noAutofit/>
          </a:bodyPr>
          <a:lstStyle/>
          <a:p>
            <a:pPr marL="342900" indent="-342900">
              <a:buFont typeface="Arial"/>
              <a:buChar char="•"/>
            </a:pPr>
            <a:r>
              <a:rPr lang="en-US" sz="3200" dirty="0">
                <a:solidFill>
                  <a:srgbClr val="000000"/>
                </a:solidFill>
                <a:latin typeface="Aptos"/>
              </a:rPr>
              <a:t>Morphology (MS)</a:t>
            </a:r>
            <a:br>
              <a:rPr lang="en-US" sz="3200" dirty="0">
                <a:solidFill>
                  <a:srgbClr val="000000"/>
                </a:solidFill>
                <a:latin typeface="Aptos"/>
              </a:rPr>
            </a:br>
            <a:endParaRPr lang="en-US" sz="3200" dirty="0">
              <a:solidFill>
                <a:srgbClr val="000000"/>
              </a:solidFill>
              <a:latin typeface="Aptos"/>
            </a:endParaRPr>
          </a:p>
          <a:p>
            <a:pPr marL="342900" indent="-342900">
              <a:buFont typeface="Arial"/>
              <a:buChar char="•"/>
            </a:pPr>
            <a:r>
              <a:rPr lang="en-US" sz="3200" dirty="0">
                <a:solidFill>
                  <a:srgbClr val="000000"/>
                </a:solidFill>
                <a:latin typeface="Aptos"/>
              </a:rPr>
              <a:t>Newcomer Curriculum  (1-12)</a:t>
            </a:r>
            <a:br>
              <a:rPr lang="en-US" sz="3200" dirty="0">
                <a:solidFill>
                  <a:srgbClr val="000000"/>
                </a:solidFill>
                <a:latin typeface="Aptos"/>
              </a:rPr>
            </a:br>
            <a:endParaRPr lang="en-US" sz="3200" dirty="0">
              <a:solidFill>
                <a:srgbClr val="000000"/>
              </a:solidFill>
              <a:latin typeface="Aptos"/>
            </a:endParaRPr>
          </a:p>
          <a:p>
            <a:pPr marL="342900" indent="-342900">
              <a:buFont typeface="Arial"/>
              <a:buChar char="•"/>
            </a:pPr>
            <a:r>
              <a:rPr lang="en-US" sz="3200" dirty="0">
                <a:solidFill>
                  <a:srgbClr val="000000"/>
                </a:solidFill>
                <a:latin typeface="Aptos"/>
              </a:rPr>
              <a:t>New Curriculum (HS)</a:t>
            </a:r>
            <a:br>
              <a:rPr lang="en-US" sz="3200" dirty="0">
                <a:solidFill>
                  <a:srgbClr val="000000"/>
                </a:solidFill>
                <a:latin typeface="Aptos"/>
              </a:rPr>
            </a:br>
            <a:endParaRPr lang="en-US" sz="3200" dirty="0">
              <a:solidFill>
                <a:srgbClr val="000000"/>
              </a:solidFill>
              <a:latin typeface="Aptos"/>
            </a:endParaRPr>
          </a:p>
          <a:p>
            <a:pPr marL="342900" indent="-342900">
              <a:buFont typeface="Arial"/>
              <a:buChar char="•"/>
            </a:pPr>
            <a:r>
              <a:rPr lang="en-US" sz="3200" dirty="0">
                <a:solidFill>
                  <a:srgbClr val="000000"/>
                </a:solidFill>
                <a:latin typeface="Aptos"/>
              </a:rPr>
              <a:t>3Ls Framework (K-8)</a:t>
            </a:r>
          </a:p>
          <a:p>
            <a:pPr marL="342900" indent="-342900">
              <a:buFont typeface="Arial"/>
              <a:buChar char="•"/>
            </a:pPr>
            <a:endParaRPr lang="en-US" dirty="0">
              <a:solidFill>
                <a:srgbClr val="0E2E50"/>
              </a:solidFill>
            </a:endParaRPr>
          </a:p>
        </p:txBody>
      </p:sp>
      <p:sp>
        <p:nvSpPr>
          <p:cNvPr id="220" name="Google Shape;220;g2e6fe86e173_0_173">
            <a:extLst>
              <a:ext uri="{FF2B5EF4-FFF2-40B4-BE49-F238E27FC236}">
                <a16:creationId xmlns:a16="http://schemas.microsoft.com/office/drawing/2014/main" id="{B3FD0A4D-9ED9-F409-1A7A-B41728132A8E}"/>
              </a:ext>
            </a:extLst>
          </p:cNvPr>
          <p:cNvSpPr txBox="1">
            <a:spLocks noGrp="1"/>
          </p:cNvSpPr>
          <p:nvPr>
            <p:ph type="title"/>
          </p:nvPr>
        </p:nvSpPr>
        <p:spPr>
          <a:xfrm>
            <a:off x="838200" y="724058"/>
            <a:ext cx="10515600" cy="717900"/>
          </a:xfrm>
          <a:prstGeom prst="rect">
            <a:avLst/>
          </a:prstGeom>
        </p:spPr>
        <p:txBody>
          <a:bodyPr spcFirstLastPara="1" wrap="square" lIns="91425" tIns="45700" rIns="91425" bIns="45700" anchor="t" anchorCtr="0">
            <a:noAutofit/>
          </a:bodyPr>
          <a:lstStyle/>
          <a:p>
            <a:r>
              <a:rPr lang="en-US"/>
              <a:t>HQIM</a:t>
            </a:r>
          </a:p>
        </p:txBody>
      </p:sp>
      <p:pic>
        <p:nvPicPr>
          <p:cNvPr id="2" name="Picture 1" descr="A screenshot of a computer and a tablet&#10;&#10;AI-generated content may be incorrect.">
            <a:extLst>
              <a:ext uri="{FF2B5EF4-FFF2-40B4-BE49-F238E27FC236}">
                <a16:creationId xmlns:a16="http://schemas.microsoft.com/office/drawing/2014/main" id="{2F2C26FA-F56B-792D-9CC2-C5D3084D932A}"/>
              </a:ext>
            </a:extLst>
          </p:cNvPr>
          <p:cNvPicPr>
            <a:picLocks noChangeAspect="1"/>
          </p:cNvPicPr>
          <p:nvPr/>
        </p:nvPicPr>
        <p:blipFill>
          <a:blip r:embed="rId3"/>
          <a:stretch>
            <a:fillRect/>
          </a:stretch>
        </p:blipFill>
        <p:spPr>
          <a:xfrm>
            <a:off x="5393766" y="1897489"/>
            <a:ext cx="6405764" cy="3846490"/>
          </a:xfrm>
          <a:prstGeom prst="rect">
            <a:avLst/>
          </a:prstGeom>
        </p:spPr>
      </p:pic>
    </p:spTree>
    <p:extLst>
      <p:ext uri="{BB962C8B-B14F-4D97-AF65-F5344CB8AC3E}">
        <p14:creationId xmlns:p14="http://schemas.microsoft.com/office/powerpoint/2010/main" val="60184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487970C0-7D23-49CB-6687-D32132050DDC}"/>
            </a:ext>
          </a:extLst>
        </p:cNvPr>
        <p:cNvGrpSpPr/>
        <p:nvPr/>
      </p:nvGrpSpPr>
      <p:grpSpPr>
        <a:xfrm>
          <a:off x="0" y="0"/>
          <a:ext cx="0" cy="0"/>
          <a:chOff x="0" y="0"/>
          <a:chExt cx="0" cy="0"/>
        </a:xfrm>
      </p:grpSpPr>
      <p:sp>
        <p:nvSpPr>
          <p:cNvPr id="183" name="Google Shape;183;g2e6fe86e173_0_141">
            <a:extLst>
              <a:ext uri="{FF2B5EF4-FFF2-40B4-BE49-F238E27FC236}">
                <a16:creationId xmlns:a16="http://schemas.microsoft.com/office/drawing/2014/main" id="{EFED2A7F-4E0F-56EF-FF6B-CE01C9437677}"/>
              </a:ext>
            </a:extLst>
          </p:cNvPr>
          <p:cNvSpPr txBox="1">
            <a:spLocks noGrp="1"/>
          </p:cNvSpPr>
          <p:nvPr>
            <p:ph type="body" idx="1"/>
          </p:nvPr>
        </p:nvSpPr>
        <p:spPr>
          <a:xfrm>
            <a:off x="838200" y="1765221"/>
            <a:ext cx="3344400" cy="3911369"/>
          </a:xfrm>
          <a:prstGeom prst="rect">
            <a:avLst/>
          </a:prstGeom>
          <a:solidFill>
            <a:schemeClr val="accent4">
              <a:lumMod val="75000"/>
            </a:schemeClr>
          </a:solidFill>
          <a:ln>
            <a:noFill/>
          </a:ln>
        </p:spPr>
        <p:txBody>
          <a:bodyPr spcFirstLastPara="1" wrap="square" lIns="91425" tIns="45700" rIns="91425" bIns="45700" anchor="ctr" anchorCtr="0">
            <a:noAutofit/>
          </a:bodyPr>
          <a:lstStyle/>
          <a:p>
            <a:pPr marL="0" indent="0" algn="ctr">
              <a:spcBef>
                <a:spcPts val="0"/>
              </a:spcBef>
            </a:pPr>
            <a:r>
              <a:rPr lang="en-US" sz="3600">
                <a:solidFill>
                  <a:schemeClr val="bg1"/>
                </a:solidFill>
                <a:sym typeface="Arial"/>
              </a:rPr>
              <a:t>District Structures</a:t>
            </a:r>
          </a:p>
        </p:txBody>
      </p:sp>
      <p:sp>
        <p:nvSpPr>
          <p:cNvPr id="184" name="Google Shape;184;g2e6fe86e173_0_141">
            <a:extLst>
              <a:ext uri="{FF2B5EF4-FFF2-40B4-BE49-F238E27FC236}">
                <a16:creationId xmlns:a16="http://schemas.microsoft.com/office/drawing/2014/main" id="{458BA868-3ACE-89F7-1673-FF1489DC4837}"/>
              </a:ext>
            </a:extLst>
          </p:cNvPr>
          <p:cNvSpPr txBox="1">
            <a:spLocks noGrp="1"/>
          </p:cNvSpPr>
          <p:nvPr>
            <p:ph type="title"/>
          </p:nvPr>
        </p:nvSpPr>
        <p:spPr>
          <a:xfrm>
            <a:off x="839819" y="563477"/>
            <a:ext cx="10515600" cy="717900"/>
          </a:xfrm>
          <a:prstGeom prst="rect">
            <a:avLst/>
          </a:prstGeom>
        </p:spPr>
        <p:txBody>
          <a:bodyPr spcFirstLastPara="1" wrap="square" lIns="91425" tIns="45700" rIns="91425" bIns="45700" anchor="t" anchorCtr="0">
            <a:noAutofit/>
          </a:bodyPr>
          <a:lstStyle/>
          <a:p>
            <a:r>
              <a:rPr lang="en-US" dirty="0"/>
              <a:t>Where are we now?</a:t>
            </a:r>
            <a:endParaRPr dirty="0"/>
          </a:p>
        </p:txBody>
      </p:sp>
      <p:sp>
        <p:nvSpPr>
          <p:cNvPr id="185" name="Google Shape;185;g2e6fe86e173_0_141">
            <a:extLst>
              <a:ext uri="{FF2B5EF4-FFF2-40B4-BE49-F238E27FC236}">
                <a16:creationId xmlns:a16="http://schemas.microsoft.com/office/drawing/2014/main" id="{7B5FAA1F-9C7E-C12A-A601-808464778D1E}"/>
              </a:ext>
            </a:extLst>
          </p:cNvPr>
          <p:cNvSpPr txBox="1">
            <a:spLocks noGrp="1"/>
          </p:cNvSpPr>
          <p:nvPr>
            <p:ph type="body" idx="2"/>
          </p:nvPr>
        </p:nvSpPr>
        <p:spPr>
          <a:xfrm>
            <a:off x="8009467" y="1761806"/>
            <a:ext cx="3344400" cy="3917100"/>
          </a:xfrm>
          <a:prstGeom prst="rect">
            <a:avLst/>
          </a:prstGeom>
          <a:solidFill>
            <a:schemeClr val="accent1"/>
          </a:solidFill>
          <a:ln>
            <a:noFill/>
          </a:ln>
        </p:spPr>
        <p:txBody>
          <a:bodyPr spcFirstLastPara="1" wrap="square" lIns="91425" tIns="45700" rIns="91425" bIns="45700" anchor="ctr" anchorCtr="0">
            <a:noAutofit/>
          </a:bodyPr>
          <a:lstStyle/>
          <a:p>
            <a:pPr marL="0" indent="0" algn="ctr"/>
            <a:r>
              <a:rPr lang="en-US" sz="3600" dirty="0">
                <a:solidFill>
                  <a:schemeClr val="bg1"/>
                </a:solidFill>
                <a:sym typeface="Arial"/>
              </a:rPr>
              <a:t>Outcomes</a:t>
            </a:r>
          </a:p>
        </p:txBody>
      </p:sp>
      <p:sp>
        <p:nvSpPr>
          <p:cNvPr id="186" name="Google Shape;186;g2e6fe86e173_0_141">
            <a:extLst>
              <a:ext uri="{FF2B5EF4-FFF2-40B4-BE49-F238E27FC236}">
                <a16:creationId xmlns:a16="http://schemas.microsoft.com/office/drawing/2014/main" id="{0BC2AF3E-2128-022C-07CC-183BD01A126C}"/>
              </a:ext>
            </a:extLst>
          </p:cNvPr>
          <p:cNvSpPr txBox="1">
            <a:spLocks noGrp="1"/>
          </p:cNvSpPr>
          <p:nvPr>
            <p:ph type="body" idx="3"/>
          </p:nvPr>
        </p:nvSpPr>
        <p:spPr>
          <a:xfrm>
            <a:off x="4423833" y="1761806"/>
            <a:ext cx="3344400" cy="3917100"/>
          </a:xfrm>
          <a:prstGeom prst="rect">
            <a:avLst/>
          </a:prstGeom>
          <a:solidFill>
            <a:schemeClr val="tx1">
              <a:lumMod val="75000"/>
              <a:lumOff val="25000"/>
            </a:schemeClr>
          </a:solidFill>
          <a:ln>
            <a:noFill/>
          </a:ln>
        </p:spPr>
        <p:txBody>
          <a:bodyPr spcFirstLastPara="1" wrap="square" lIns="91425" tIns="45700" rIns="91425" bIns="45700" anchor="ctr" anchorCtr="0">
            <a:noAutofit/>
          </a:bodyPr>
          <a:lstStyle/>
          <a:p>
            <a:pPr marL="0" indent="0" algn="ctr"/>
            <a:r>
              <a:rPr lang="en-US" sz="3600">
                <a:solidFill>
                  <a:schemeClr val="bg1"/>
                </a:solidFill>
                <a:sym typeface="Arial"/>
              </a:rPr>
              <a:t>Collaboration</a:t>
            </a:r>
          </a:p>
        </p:txBody>
      </p:sp>
      <p:sp>
        <p:nvSpPr>
          <p:cNvPr id="187" name="Google Shape;187;g2e6fe86e173_0_141">
            <a:extLst>
              <a:ext uri="{FF2B5EF4-FFF2-40B4-BE49-F238E27FC236}">
                <a16:creationId xmlns:a16="http://schemas.microsoft.com/office/drawing/2014/main" id="{5BE88108-CF92-B031-5840-F28387D4D656}"/>
              </a:ext>
            </a:extLst>
          </p:cNvPr>
          <p:cNvSpPr txBox="1">
            <a:spLocks noGrp="1"/>
          </p:cNvSpPr>
          <p:nvPr>
            <p:ph type="subTitle" idx="4"/>
          </p:nvPr>
        </p:nvSpPr>
        <p:spPr>
          <a:xfrm>
            <a:off x="308250" y="6213113"/>
            <a:ext cx="40230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49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6BDA2-4725-71E9-0CC6-4FA1AD35E33A}"/>
              </a:ext>
            </a:extLst>
          </p:cNvPr>
          <p:cNvSpPr>
            <a:spLocks noGrp="1"/>
          </p:cNvSpPr>
          <p:nvPr>
            <p:ph type="body" idx="1"/>
          </p:nvPr>
        </p:nvSpPr>
        <p:spPr/>
        <p:txBody>
          <a:bodyPr/>
          <a:lstStyle/>
          <a:p>
            <a:r>
              <a:rPr lang="en-US" sz="2400">
                <a:solidFill>
                  <a:srgbClr val="000000"/>
                </a:solidFill>
                <a:latin typeface="Aptos"/>
              </a:rPr>
              <a:t>Content Alignment meetings</a:t>
            </a:r>
            <a:endParaRPr lang="en-US" sz="2400">
              <a:solidFill>
                <a:srgbClr val="0E2E50"/>
              </a:solidFill>
              <a:latin typeface="Aptos"/>
            </a:endParaRPr>
          </a:p>
          <a:p>
            <a:r>
              <a:rPr lang="en-US" sz="2400">
                <a:solidFill>
                  <a:srgbClr val="000000"/>
                </a:solidFill>
                <a:latin typeface="Aptos"/>
              </a:rPr>
              <a:t>Curriculum Lead meetings</a:t>
            </a:r>
            <a:endParaRPr lang="en-US" sz="2400">
              <a:solidFill>
                <a:srgbClr val="0E2E50"/>
              </a:solidFill>
              <a:latin typeface="Aptos"/>
            </a:endParaRPr>
          </a:p>
          <a:p>
            <a:r>
              <a:rPr lang="en-US" sz="2400">
                <a:solidFill>
                  <a:srgbClr val="000000"/>
                </a:solidFill>
                <a:latin typeface="Aptos"/>
              </a:rPr>
              <a:t>Scheduling meetings to discuss collaboration across departments/areas</a:t>
            </a:r>
            <a:endParaRPr lang="en-US" sz="2400">
              <a:solidFill>
                <a:srgbClr val="0E2E50"/>
              </a:solidFill>
              <a:latin typeface="Aptos"/>
            </a:endParaRPr>
          </a:p>
          <a:p>
            <a:r>
              <a:rPr lang="en-US" sz="2400">
                <a:solidFill>
                  <a:srgbClr val="000000"/>
                </a:solidFill>
                <a:latin typeface="Aptos"/>
              </a:rPr>
              <a:t>Principal meetings</a:t>
            </a:r>
          </a:p>
          <a:p>
            <a:r>
              <a:rPr lang="en-US" sz="2400">
                <a:solidFill>
                  <a:srgbClr val="000000"/>
                </a:solidFill>
                <a:latin typeface="Aptos"/>
              </a:rPr>
              <a:t>Positions to support Tier 1 teachers</a:t>
            </a:r>
            <a:endParaRPr lang="en-US" sz="2400">
              <a:solidFill>
                <a:srgbClr val="0E2E50"/>
              </a:solidFill>
              <a:latin typeface="Aptos"/>
            </a:endParaRPr>
          </a:p>
          <a:p>
            <a:r>
              <a:rPr lang="en-US" sz="2400">
                <a:solidFill>
                  <a:srgbClr val="000000"/>
                </a:solidFill>
                <a:latin typeface="Aptos"/>
              </a:rPr>
              <a:t>Positions (coaches) to support ESL teachers</a:t>
            </a:r>
            <a:endParaRPr lang="en-US"/>
          </a:p>
        </p:txBody>
      </p:sp>
      <p:sp>
        <p:nvSpPr>
          <p:cNvPr id="3" name="Title 2">
            <a:extLst>
              <a:ext uri="{FF2B5EF4-FFF2-40B4-BE49-F238E27FC236}">
                <a16:creationId xmlns:a16="http://schemas.microsoft.com/office/drawing/2014/main" id="{1E9651F2-A2D9-ABC5-6B48-E9C7B75705BB}"/>
              </a:ext>
            </a:extLst>
          </p:cNvPr>
          <p:cNvSpPr>
            <a:spLocks noGrp="1"/>
          </p:cNvSpPr>
          <p:nvPr>
            <p:ph type="title"/>
          </p:nvPr>
        </p:nvSpPr>
        <p:spPr/>
        <p:txBody>
          <a:bodyPr/>
          <a:lstStyle/>
          <a:p>
            <a:r>
              <a:rPr lang="en-US"/>
              <a:t>District Structures</a:t>
            </a:r>
          </a:p>
        </p:txBody>
      </p:sp>
      <p:sp>
        <p:nvSpPr>
          <p:cNvPr id="4" name="Text Placeholder 3">
            <a:extLst>
              <a:ext uri="{FF2B5EF4-FFF2-40B4-BE49-F238E27FC236}">
                <a16:creationId xmlns:a16="http://schemas.microsoft.com/office/drawing/2014/main" id="{2F14A9E0-FA18-FC94-10DC-1E75EB77A5DF}"/>
              </a:ext>
            </a:extLst>
          </p:cNvPr>
          <p:cNvSpPr>
            <a:spLocks noGrp="1"/>
          </p:cNvSpPr>
          <p:nvPr>
            <p:ph type="body" idx="2"/>
          </p:nvPr>
        </p:nvSpPr>
        <p:spPr/>
        <p:txBody>
          <a:bodyPr/>
          <a:lstStyle/>
          <a:p>
            <a:r>
              <a:rPr lang="en-US" sz="2400">
                <a:solidFill>
                  <a:srgbClr val="000000"/>
                </a:solidFill>
                <a:latin typeface="Aptos"/>
              </a:rPr>
              <a:t>IGNITE</a:t>
            </a:r>
          </a:p>
          <a:p>
            <a:r>
              <a:rPr lang="en-US" sz="2400">
                <a:solidFill>
                  <a:srgbClr val="000000"/>
                </a:solidFill>
                <a:latin typeface="Aptos"/>
              </a:rPr>
              <a:t>School Collaboration Plans</a:t>
            </a:r>
          </a:p>
          <a:p>
            <a:r>
              <a:rPr lang="en-US" sz="2400">
                <a:solidFill>
                  <a:srgbClr val="000000"/>
                </a:solidFill>
                <a:latin typeface="Aptos"/>
              </a:rPr>
              <a:t>ESL Lead meetings</a:t>
            </a:r>
          </a:p>
          <a:p>
            <a:r>
              <a:rPr lang="en-US" sz="2400">
                <a:solidFill>
                  <a:srgbClr val="000000"/>
                </a:solidFill>
                <a:latin typeface="Aptos"/>
              </a:rPr>
              <a:t>Department Structure</a:t>
            </a:r>
          </a:p>
          <a:p>
            <a:r>
              <a:rPr lang="en-US" sz="2400">
                <a:solidFill>
                  <a:srgbClr val="000000"/>
                </a:solidFill>
                <a:latin typeface="Aptos"/>
              </a:rPr>
              <a:t>ESL Liaisons within schools</a:t>
            </a:r>
          </a:p>
          <a:p>
            <a:r>
              <a:rPr lang="en-US" sz="2400">
                <a:solidFill>
                  <a:srgbClr val="000000"/>
                </a:solidFill>
                <a:latin typeface="Aptos"/>
              </a:rPr>
              <a:t>Translators</a:t>
            </a:r>
          </a:p>
          <a:p>
            <a:r>
              <a:rPr lang="en-US" sz="2400">
                <a:solidFill>
                  <a:srgbClr val="000000"/>
                </a:solidFill>
                <a:latin typeface="Aptos"/>
              </a:rPr>
              <a:t>Family Nights (ESL College Night)</a:t>
            </a:r>
          </a:p>
          <a:p>
            <a:r>
              <a:rPr lang="en-US" sz="2400">
                <a:solidFill>
                  <a:srgbClr val="000000"/>
                </a:solidFill>
                <a:latin typeface="Aptos"/>
              </a:rPr>
              <a:t>Collaborative structures within schools</a:t>
            </a:r>
          </a:p>
        </p:txBody>
      </p:sp>
      <p:sp>
        <p:nvSpPr>
          <p:cNvPr id="5" name="Subtitle 4">
            <a:extLst>
              <a:ext uri="{FF2B5EF4-FFF2-40B4-BE49-F238E27FC236}">
                <a16:creationId xmlns:a16="http://schemas.microsoft.com/office/drawing/2014/main" id="{FA6910D5-B82A-FAB4-BF84-2AB03BA85B07}"/>
              </a:ext>
            </a:extLst>
          </p:cNvPr>
          <p:cNvSpPr>
            <a:spLocks noGrp="1"/>
          </p:cNvSpPr>
          <p:nvPr>
            <p:ph type="subTitle" idx="3"/>
          </p:nvPr>
        </p:nvSpPr>
        <p:spPr/>
        <p:txBody>
          <a:bodyPr/>
          <a:lstStyle/>
          <a:p>
            <a:endParaRPr lang="en-US"/>
          </a:p>
        </p:txBody>
      </p:sp>
    </p:spTree>
    <p:extLst>
      <p:ext uri="{BB962C8B-B14F-4D97-AF65-F5344CB8AC3E}">
        <p14:creationId xmlns:p14="http://schemas.microsoft.com/office/powerpoint/2010/main" val="105857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F9B529-6F5A-5CAA-8D54-5CD152966D63}"/>
              </a:ext>
            </a:extLst>
          </p:cNvPr>
          <p:cNvSpPr>
            <a:spLocks noGrp="1"/>
          </p:cNvSpPr>
          <p:nvPr>
            <p:ph type="body" idx="1"/>
          </p:nvPr>
        </p:nvSpPr>
        <p:spPr/>
        <p:txBody>
          <a:bodyPr/>
          <a:lstStyle/>
          <a:p>
            <a:r>
              <a:rPr lang="en-US" sz="3200">
                <a:solidFill>
                  <a:schemeClr val="accent5"/>
                </a:solidFill>
              </a:rPr>
              <a:t>Relationships</a:t>
            </a:r>
          </a:p>
          <a:p>
            <a:r>
              <a:rPr lang="en-US" sz="3200">
                <a:solidFill>
                  <a:schemeClr val="accent5"/>
                </a:solidFill>
              </a:rPr>
              <a:t>Teamwork</a:t>
            </a:r>
          </a:p>
          <a:p>
            <a:r>
              <a:rPr lang="en-US" sz="3200">
                <a:solidFill>
                  <a:schemeClr val="accent5"/>
                </a:solidFill>
              </a:rPr>
              <a:t>Right people at the table</a:t>
            </a:r>
          </a:p>
        </p:txBody>
      </p:sp>
      <p:sp>
        <p:nvSpPr>
          <p:cNvPr id="3" name="Title 2">
            <a:extLst>
              <a:ext uri="{FF2B5EF4-FFF2-40B4-BE49-F238E27FC236}">
                <a16:creationId xmlns:a16="http://schemas.microsoft.com/office/drawing/2014/main" id="{8C8E2D46-FEA4-4D25-1070-FCA8974F9032}"/>
              </a:ext>
            </a:extLst>
          </p:cNvPr>
          <p:cNvSpPr>
            <a:spLocks noGrp="1"/>
          </p:cNvSpPr>
          <p:nvPr>
            <p:ph type="title"/>
          </p:nvPr>
        </p:nvSpPr>
        <p:spPr/>
        <p:txBody>
          <a:bodyPr/>
          <a:lstStyle/>
          <a:p>
            <a:r>
              <a:rPr lang="en-US"/>
              <a:t>Collaboration about ESL</a:t>
            </a:r>
          </a:p>
        </p:txBody>
      </p:sp>
      <p:sp>
        <p:nvSpPr>
          <p:cNvPr id="4" name="Text Placeholder 3">
            <a:extLst>
              <a:ext uri="{FF2B5EF4-FFF2-40B4-BE49-F238E27FC236}">
                <a16:creationId xmlns:a16="http://schemas.microsoft.com/office/drawing/2014/main" id="{CB824B39-843B-517A-44C6-1068CF857CC5}"/>
              </a:ext>
            </a:extLst>
          </p:cNvPr>
          <p:cNvSpPr>
            <a:spLocks noGrp="1"/>
          </p:cNvSpPr>
          <p:nvPr>
            <p:ph type="body" idx="2"/>
          </p:nvPr>
        </p:nvSpPr>
        <p:spPr/>
        <p:txBody>
          <a:bodyPr/>
          <a:lstStyle/>
          <a:p>
            <a:r>
              <a:rPr lang="en-US" sz="3200">
                <a:solidFill>
                  <a:srgbClr val="000000"/>
                </a:solidFill>
              </a:rPr>
              <a:t>School Board</a:t>
            </a:r>
          </a:p>
          <a:p>
            <a:r>
              <a:rPr lang="en-US" sz="3200">
                <a:solidFill>
                  <a:srgbClr val="000000"/>
                </a:solidFill>
              </a:rPr>
              <a:t>County Commission</a:t>
            </a:r>
          </a:p>
          <a:p>
            <a:r>
              <a:rPr lang="en-US" sz="3200">
                <a:solidFill>
                  <a:srgbClr val="000000"/>
                </a:solidFill>
              </a:rPr>
              <a:t>District Leadership</a:t>
            </a:r>
          </a:p>
          <a:p>
            <a:r>
              <a:rPr lang="en-US" sz="3200">
                <a:solidFill>
                  <a:srgbClr val="000000"/>
                </a:solidFill>
              </a:rPr>
              <a:t>Instructional Coaches</a:t>
            </a:r>
          </a:p>
          <a:p>
            <a:r>
              <a:rPr lang="en-US" sz="3200">
                <a:solidFill>
                  <a:srgbClr val="000000"/>
                </a:solidFill>
              </a:rPr>
              <a:t>ESL Department Roles</a:t>
            </a:r>
          </a:p>
        </p:txBody>
      </p:sp>
      <p:sp>
        <p:nvSpPr>
          <p:cNvPr id="5" name="Subtitle 4">
            <a:extLst>
              <a:ext uri="{FF2B5EF4-FFF2-40B4-BE49-F238E27FC236}">
                <a16:creationId xmlns:a16="http://schemas.microsoft.com/office/drawing/2014/main" id="{C8B5544B-C99A-5714-4E79-DA2627E468C9}"/>
              </a:ext>
            </a:extLst>
          </p:cNvPr>
          <p:cNvSpPr>
            <a:spLocks noGrp="1"/>
          </p:cNvSpPr>
          <p:nvPr>
            <p:ph type="subTitle" idx="3"/>
          </p:nvPr>
        </p:nvSpPr>
        <p:spPr/>
        <p:txBody>
          <a:bodyPr/>
          <a:lstStyle/>
          <a:p>
            <a:endParaRPr lang="en-US"/>
          </a:p>
        </p:txBody>
      </p:sp>
    </p:spTree>
    <p:extLst>
      <p:ext uri="{BB962C8B-B14F-4D97-AF65-F5344CB8AC3E}">
        <p14:creationId xmlns:p14="http://schemas.microsoft.com/office/powerpoint/2010/main" val="141545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F98EF-F51E-B087-5254-BB930986C0B7}"/>
              </a:ext>
            </a:extLst>
          </p:cNvPr>
          <p:cNvSpPr>
            <a:spLocks noGrp="1"/>
          </p:cNvSpPr>
          <p:nvPr>
            <p:ph type="body" idx="1"/>
          </p:nvPr>
        </p:nvSpPr>
        <p:spPr>
          <a:xfrm>
            <a:off x="608162" y="1869633"/>
            <a:ext cx="5076900" cy="3835500"/>
          </a:xfrm>
        </p:spPr>
        <p:txBody>
          <a:bodyPr/>
          <a:lstStyle/>
          <a:p>
            <a:pPr marL="571500" indent="-342900">
              <a:buFont typeface="Arial,Sans-Serif"/>
              <a:buChar char="•"/>
            </a:pPr>
            <a:r>
              <a:rPr lang="en-US" sz="3500" b="1" dirty="0">
                <a:solidFill>
                  <a:schemeClr val="accent2"/>
                </a:solidFill>
              </a:rPr>
              <a:t>51 schools</a:t>
            </a:r>
            <a:endParaRPr lang="en-US" sz="3500" dirty="0">
              <a:solidFill>
                <a:schemeClr val="accent2"/>
              </a:solidFill>
            </a:endParaRPr>
          </a:p>
          <a:p>
            <a:pPr marL="571500" indent="-342900">
              <a:buFont typeface="Arial,Sans-Serif"/>
              <a:buChar char="•"/>
            </a:pPr>
            <a:r>
              <a:rPr lang="en-US" sz="3500" b="1" dirty="0">
                <a:solidFill>
                  <a:schemeClr val="accent2"/>
                </a:solidFill>
              </a:rPr>
              <a:t>51,091 students</a:t>
            </a:r>
            <a:endParaRPr lang="en-US" sz="3500" dirty="0">
              <a:solidFill>
                <a:schemeClr val="accent2"/>
              </a:solidFill>
            </a:endParaRPr>
          </a:p>
          <a:p>
            <a:pPr marL="571500" indent="-342900">
              <a:buFont typeface="Arial,Sans-Serif"/>
              <a:buChar char="•"/>
            </a:pPr>
            <a:r>
              <a:rPr lang="en-US" sz="3500" b="1" dirty="0">
                <a:solidFill>
                  <a:schemeClr val="accent2"/>
                </a:solidFill>
              </a:rPr>
              <a:t>48% of all students qualify for free/reduced lunch</a:t>
            </a:r>
            <a:endParaRPr lang="en-US" sz="3500" dirty="0">
              <a:solidFill>
                <a:schemeClr val="accent2"/>
              </a:solidFill>
            </a:endParaRPr>
          </a:p>
          <a:p>
            <a:pPr marL="571500" indent="-342900">
              <a:buFont typeface="Arial,Sans-Serif"/>
              <a:buChar char="•"/>
            </a:pPr>
            <a:r>
              <a:rPr lang="en-US" sz="3500" b="1" dirty="0">
                <a:solidFill>
                  <a:schemeClr val="accent2"/>
                </a:solidFill>
              </a:rPr>
              <a:t>14 Title I schools but 29 qualify</a:t>
            </a:r>
            <a:endParaRPr lang="en-US" sz="3500" dirty="0">
              <a:solidFill>
                <a:schemeClr val="accent2"/>
              </a:solidFill>
            </a:endParaRPr>
          </a:p>
        </p:txBody>
      </p:sp>
      <p:sp>
        <p:nvSpPr>
          <p:cNvPr id="3" name="Title 2">
            <a:extLst>
              <a:ext uri="{FF2B5EF4-FFF2-40B4-BE49-F238E27FC236}">
                <a16:creationId xmlns:a16="http://schemas.microsoft.com/office/drawing/2014/main" id="{CA68855F-A77A-584D-2670-46CFB0FD2F2E}"/>
              </a:ext>
            </a:extLst>
          </p:cNvPr>
          <p:cNvSpPr>
            <a:spLocks noGrp="1"/>
          </p:cNvSpPr>
          <p:nvPr>
            <p:ph type="title"/>
          </p:nvPr>
        </p:nvSpPr>
        <p:spPr/>
        <p:txBody>
          <a:bodyPr/>
          <a:lstStyle/>
          <a:p>
            <a:r>
              <a:rPr lang="en-US">
                <a:solidFill>
                  <a:schemeClr val="tx1">
                    <a:lumMod val="75000"/>
                    <a:lumOff val="25000"/>
                  </a:schemeClr>
                </a:solidFill>
                <a:hlinkClick r:id="rId2">
                  <a:extLst>
                    <a:ext uri="{A12FA001-AC4F-418D-AE19-62706E023703}">
                      <ahyp:hlinkClr xmlns:ahyp="http://schemas.microsoft.com/office/drawing/2018/hyperlinkcolor" val="tx"/>
                    </a:ext>
                  </a:extLst>
                </a:hlinkClick>
              </a:rPr>
              <a:t>RCS: Our Story, Our Schools</a:t>
            </a:r>
            <a:endParaRPr lang="en-US">
              <a:solidFill>
                <a:schemeClr val="tx1">
                  <a:lumMod val="75000"/>
                  <a:lumOff val="25000"/>
                </a:schemeClr>
              </a:solidFill>
            </a:endParaRPr>
          </a:p>
        </p:txBody>
      </p:sp>
      <p:sp>
        <p:nvSpPr>
          <p:cNvPr id="4" name="Text Placeholder 3">
            <a:extLst>
              <a:ext uri="{FF2B5EF4-FFF2-40B4-BE49-F238E27FC236}">
                <a16:creationId xmlns:a16="http://schemas.microsoft.com/office/drawing/2014/main" id="{8352FA6B-AD78-4DA5-69D1-B270BB595F4C}"/>
              </a:ext>
            </a:extLst>
          </p:cNvPr>
          <p:cNvSpPr>
            <a:spLocks noGrp="1"/>
          </p:cNvSpPr>
          <p:nvPr>
            <p:ph type="body" idx="2"/>
          </p:nvPr>
        </p:nvSpPr>
        <p:spPr>
          <a:xfrm>
            <a:off x="6028563" y="1866119"/>
            <a:ext cx="5721854" cy="3661033"/>
          </a:xfrm>
        </p:spPr>
        <p:txBody>
          <a:bodyPr spcFirstLastPara="1" wrap="square" lIns="91425" tIns="45700" rIns="91425" bIns="45700" anchor="t" anchorCtr="0">
            <a:noAutofit/>
          </a:bodyPr>
          <a:lstStyle/>
          <a:p>
            <a:pPr marL="514350" indent="-285750">
              <a:buFont typeface="Arial,Sans-Serif"/>
              <a:buChar char="•"/>
            </a:pPr>
            <a:r>
              <a:rPr lang="en-US" sz="3500" b="1">
                <a:solidFill>
                  <a:schemeClr val="accent2"/>
                </a:solidFill>
              </a:rPr>
              <a:t>238 ESL Teachers</a:t>
            </a:r>
            <a:endParaRPr lang="en-US" sz="3500">
              <a:solidFill>
                <a:schemeClr val="accent2"/>
              </a:solidFill>
            </a:endParaRPr>
          </a:p>
          <a:p>
            <a:pPr marL="514350" indent="-285750">
              <a:buFont typeface="Arial,Sans-Serif"/>
              <a:buChar char="•"/>
            </a:pPr>
            <a:r>
              <a:rPr lang="en-US" sz="3500" b="1">
                <a:solidFill>
                  <a:schemeClr val="accent2"/>
                </a:solidFill>
              </a:rPr>
              <a:t>7,514 ELs</a:t>
            </a:r>
            <a:endParaRPr lang="en-US" sz="3500">
              <a:solidFill>
                <a:schemeClr val="accent2"/>
              </a:solidFill>
            </a:endParaRPr>
          </a:p>
          <a:p>
            <a:pPr marL="514350" indent="-285750">
              <a:buFont typeface="Arial,Sans-Serif"/>
              <a:buChar char="•"/>
            </a:pPr>
            <a:r>
              <a:rPr lang="en-US" sz="3500" b="1">
                <a:solidFill>
                  <a:schemeClr val="accent2"/>
                </a:solidFill>
              </a:rPr>
              <a:t>2,074 T1-4</a:t>
            </a:r>
            <a:endParaRPr lang="en-US" sz="3500">
              <a:solidFill>
                <a:schemeClr val="accent2"/>
              </a:solidFill>
            </a:endParaRPr>
          </a:p>
          <a:p>
            <a:pPr marL="514350" indent="-285750">
              <a:buFont typeface="Arial,Sans-Serif"/>
              <a:buChar char="•"/>
            </a:pPr>
            <a:r>
              <a:rPr lang="en-US" sz="3500" b="1">
                <a:solidFill>
                  <a:schemeClr val="accent2"/>
                </a:solidFill>
              </a:rPr>
              <a:t>1,297 Newcomers</a:t>
            </a:r>
            <a:endParaRPr lang="en-US" sz="3500">
              <a:solidFill>
                <a:schemeClr val="accent2"/>
              </a:solidFill>
            </a:endParaRPr>
          </a:p>
          <a:p>
            <a:pPr marL="514350" indent="-285750">
              <a:buFont typeface="Arial,Sans-Serif"/>
              <a:buChar char="•"/>
            </a:pPr>
            <a:r>
              <a:rPr lang="en-US" sz="3500" b="1">
                <a:solidFill>
                  <a:schemeClr val="accent2"/>
                </a:solidFill>
              </a:rPr>
              <a:t>822 LTELs</a:t>
            </a:r>
            <a:endParaRPr lang="en-US" sz="3500">
              <a:solidFill>
                <a:schemeClr val="accent2"/>
              </a:solidFill>
            </a:endParaRPr>
          </a:p>
          <a:p>
            <a:pPr marL="514350" indent="-285750">
              <a:buFont typeface="Arial,Sans-Serif"/>
              <a:buChar char="•"/>
            </a:pPr>
            <a:r>
              <a:rPr lang="en-US" sz="3500" b="1">
                <a:solidFill>
                  <a:schemeClr val="accent2"/>
                </a:solidFill>
              </a:rPr>
              <a:t>672 Dual served</a:t>
            </a:r>
            <a:endParaRPr lang="en-US" sz="3500">
              <a:solidFill>
                <a:schemeClr val="accent2"/>
              </a:solidFill>
            </a:endParaRPr>
          </a:p>
          <a:p>
            <a:pPr marL="514350" indent="-285750">
              <a:buFont typeface="Arial,Sans-Serif"/>
              <a:buChar char="•"/>
            </a:pPr>
            <a:r>
              <a:rPr lang="en-US" sz="3500" b="1">
                <a:solidFill>
                  <a:schemeClr val="accent2"/>
                </a:solidFill>
              </a:rPr>
              <a:t>9,588 Total L, W, T1-4 </a:t>
            </a:r>
            <a:endParaRPr lang="en-US" sz="3500">
              <a:solidFill>
                <a:schemeClr val="accent2"/>
              </a:solidFill>
            </a:endParaRPr>
          </a:p>
          <a:p>
            <a:endParaRPr lang="en-US" sz="3500"/>
          </a:p>
          <a:p>
            <a:endParaRPr lang="en-US" sz="3500"/>
          </a:p>
        </p:txBody>
      </p:sp>
    </p:spTree>
    <p:extLst>
      <p:ext uri="{BB962C8B-B14F-4D97-AF65-F5344CB8AC3E}">
        <p14:creationId xmlns:p14="http://schemas.microsoft.com/office/powerpoint/2010/main" val="2576975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0C793-C32C-CA34-ED7B-ECB737FE257C}"/>
              </a:ext>
            </a:extLst>
          </p:cNvPr>
          <p:cNvSpPr>
            <a:spLocks noGrp="1"/>
          </p:cNvSpPr>
          <p:nvPr>
            <p:ph type="title"/>
          </p:nvPr>
        </p:nvSpPr>
        <p:spPr/>
        <p:txBody>
          <a:bodyPr/>
          <a:lstStyle/>
          <a:p>
            <a:r>
              <a:rPr lang="en-US">
                <a:solidFill>
                  <a:schemeClr val="tx1">
                    <a:lumMod val="75000"/>
                    <a:lumOff val="25000"/>
                  </a:schemeClr>
                </a:solidFill>
                <a:hlinkClick r:id="rId2">
                  <a:extLst>
                    <a:ext uri="{A12FA001-AC4F-418D-AE19-62706E023703}">
                      <ahyp:hlinkClr xmlns:ahyp="http://schemas.microsoft.com/office/drawing/2018/hyperlinkcolor" val="tx"/>
                    </a:ext>
                  </a:extLst>
                </a:hlinkClick>
              </a:rPr>
              <a:t>Co-Teaching</a:t>
            </a:r>
            <a:endParaRPr lang="en-US">
              <a:solidFill>
                <a:schemeClr val="tx1">
                  <a:lumMod val="75000"/>
                  <a:lumOff val="25000"/>
                </a:schemeClr>
              </a:solidFill>
            </a:endParaRPr>
          </a:p>
        </p:txBody>
      </p:sp>
      <p:pic>
        <p:nvPicPr>
          <p:cNvPr id="5" name="Picture 4" descr="A person looking at a person&amp;#39;s hand&#10;&#10;AI-generated content may be incorrect.">
            <a:extLst>
              <a:ext uri="{FF2B5EF4-FFF2-40B4-BE49-F238E27FC236}">
                <a16:creationId xmlns:a16="http://schemas.microsoft.com/office/drawing/2014/main" id="{35F6EE0C-1328-928B-1191-FFBFECD113DF}"/>
              </a:ext>
            </a:extLst>
          </p:cNvPr>
          <p:cNvPicPr>
            <a:picLocks noChangeAspect="1"/>
          </p:cNvPicPr>
          <p:nvPr/>
        </p:nvPicPr>
        <p:blipFill>
          <a:blip r:embed="rId3"/>
          <a:stretch>
            <a:fillRect/>
          </a:stretch>
        </p:blipFill>
        <p:spPr>
          <a:xfrm>
            <a:off x="6697150" y="3742864"/>
            <a:ext cx="5385313" cy="2875014"/>
          </a:xfrm>
          <a:prstGeom prst="rect">
            <a:avLst/>
          </a:prstGeom>
        </p:spPr>
      </p:pic>
      <p:pic>
        <p:nvPicPr>
          <p:cNvPr id="6" name="Picture 5" descr="A person in a white head scarf looking at a child&#10;&#10;AI-generated content may be incorrect.">
            <a:extLst>
              <a:ext uri="{FF2B5EF4-FFF2-40B4-BE49-F238E27FC236}">
                <a16:creationId xmlns:a16="http://schemas.microsoft.com/office/drawing/2014/main" id="{A33B1270-9693-2B7E-8D17-A9958D70707D}"/>
              </a:ext>
            </a:extLst>
          </p:cNvPr>
          <p:cNvPicPr>
            <a:picLocks noChangeAspect="1"/>
          </p:cNvPicPr>
          <p:nvPr/>
        </p:nvPicPr>
        <p:blipFill>
          <a:blip r:embed="rId4"/>
          <a:stretch>
            <a:fillRect/>
          </a:stretch>
        </p:blipFill>
        <p:spPr>
          <a:xfrm>
            <a:off x="7396009" y="556444"/>
            <a:ext cx="3963015" cy="2537338"/>
          </a:xfrm>
          <a:prstGeom prst="rect">
            <a:avLst/>
          </a:prstGeom>
        </p:spPr>
      </p:pic>
      <p:pic>
        <p:nvPicPr>
          <p:cNvPr id="7" name="Picture 6" descr="A person and person talking&#10;&#10;AI-generated content may be incorrect.">
            <a:extLst>
              <a:ext uri="{FF2B5EF4-FFF2-40B4-BE49-F238E27FC236}">
                <a16:creationId xmlns:a16="http://schemas.microsoft.com/office/drawing/2014/main" id="{E611B5DD-FFFE-2D9D-1941-C7BBCC3CF406}"/>
              </a:ext>
            </a:extLst>
          </p:cNvPr>
          <p:cNvPicPr>
            <a:picLocks noChangeAspect="1"/>
          </p:cNvPicPr>
          <p:nvPr/>
        </p:nvPicPr>
        <p:blipFill>
          <a:blip r:embed="rId5"/>
          <a:stretch>
            <a:fillRect/>
          </a:stretch>
        </p:blipFill>
        <p:spPr>
          <a:xfrm>
            <a:off x="678118" y="2162789"/>
            <a:ext cx="5772150" cy="2876550"/>
          </a:xfrm>
          <a:prstGeom prst="rect">
            <a:avLst/>
          </a:prstGeom>
        </p:spPr>
      </p:pic>
    </p:spTree>
    <p:extLst>
      <p:ext uri="{BB962C8B-B14F-4D97-AF65-F5344CB8AC3E}">
        <p14:creationId xmlns:p14="http://schemas.microsoft.com/office/powerpoint/2010/main" val="56225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A95E2-292E-7E76-9CD3-C0A1BB2652EA}"/>
              </a:ext>
            </a:extLst>
          </p:cNvPr>
          <p:cNvSpPr>
            <a:spLocks noGrp="1"/>
          </p:cNvSpPr>
          <p:nvPr>
            <p:ph type="title"/>
          </p:nvPr>
        </p:nvSpPr>
        <p:spPr/>
        <p:txBody>
          <a:bodyPr/>
          <a:lstStyle/>
          <a:p>
            <a:r>
              <a:rPr lang="en-US"/>
              <a:t>ESL College Night</a:t>
            </a:r>
          </a:p>
        </p:txBody>
      </p:sp>
      <p:sp>
        <p:nvSpPr>
          <p:cNvPr id="4" name="Subtitle 3">
            <a:extLst>
              <a:ext uri="{FF2B5EF4-FFF2-40B4-BE49-F238E27FC236}">
                <a16:creationId xmlns:a16="http://schemas.microsoft.com/office/drawing/2014/main" id="{DC2E6EC4-139B-C95E-64B8-38932C8F1B68}"/>
              </a:ext>
            </a:extLst>
          </p:cNvPr>
          <p:cNvSpPr>
            <a:spLocks noGrp="1"/>
          </p:cNvSpPr>
          <p:nvPr>
            <p:ph type="subTitle" idx="2"/>
          </p:nvPr>
        </p:nvSpPr>
        <p:spPr/>
        <p:txBody>
          <a:bodyPr/>
          <a:lstStyle/>
          <a:p>
            <a:endParaRPr lang="en-US"/>
          </a:p>
        </p:txBody>
      </p:sp>
      <p:pic>
        <p:nvPicPr>
          <p:cNvPr id="5" name="Picture 4" descr="A group of people posing for a photo&#10;&#10;AI-generated content may be incorrect.">
            <a:extLst>
              <a:ext uri="{FF2B5EF4-FFF2-40B4-BE49-F238E27FC236}">
                <a16:creationId xmlns:a16="http://schemas.microsoft.com/office/drawing/2014/main" id="{6585C2C8-C7FF-DD28-1203-76CCB2761AED}"/>
              </a:ext>
            </a:extLst>
          </p:cNvPr>
          <p:cNvPicPr>
            <a:picLocks noChangeAspect="1"/>
          </p:cNvPicPr>
          <p:nvPr/>
        </p:nvPicPr>
        <p:blipFill>
          <a:blip r:embed="rId2"/>
          <a:stretch>
            <a:fillRect/>
          </a:stretch>
        </p:blipFill>
        <p:spPr>
          <a:xfrm>
            <a:off x="8216685" y="367116"/>
            <a:ext cx="3352800" cy="3695700"/>
          </a:xfrm>
          <a:prstGeom prst="rect">
            <a:avLst/>
          </a:prstGeom>
        </p:spPr>
      </p:pic>
      <p:pic>
        <p:nvPicPr>
          <p:cNvPr id="6" name="Picture 5" descr="A group of people standing around a table&#10;&#10;AI-generated content may be incorrect.">
            <a:extLst>
              <a:ext uri="{FF2B5EF4-FFF2-40B4-BE49-F238E27FC236}">
                <a16:creationId xmlns:a16="http://schemas.microsoft.com/office/drawing/2014/main" id="{EC9592BB-39BF-B913-C573-6F5C858B1919}"/>
              </a:ext>
            </a:extLst>
          </p:cNvPr>
          <p:cNvPicPr>
            <a:picLocks noChangeAspect="1"/>
          </p:cNvPicPr>
          <p:nvPr/>
        </p:nvPicPr>
        <p:blipFill>
          <a:blip r:embed="rId3"/>
          <a:stretch>
            <a:fillRect/>
          </a:stretch>
        </p:blipFill>
        <p:spPr>
          <a:xfrm>
            <a:off x="3976687" y="1438436"/>
            <a:ext cx="4238625" cy="3619500"/>
          </a:xfrm>
          <a:prstGeom prst="rect">
            <a:avLst/>
          </a:prstGeom>
        </p:spPr>
      </p:pic>
      <p:pic>
        <p:nvPicPr>
          <p:cNvPr id="7" name="Picture 6" descr="A person standing in front of a group of people in a classroom&#10;&#10;AI-generated content may be incorrect.">
            <a:extLst>
              <a:ext uri="{FF2B5EF4-FFF2-40B4-BE49-F238E27FC236}">
                <a16:creationId xmlns:a16="http://schemas.microsoft.com/office/drawing/2014/main" id="{0E505E4A-6625-00E9-DA05-A23214FD75C2}"/>
              </a:ext>
            </a:extLst>
          </p:cNvPr>
          <p:cNvPicPr>
            <a:picLocks noChangeAspect="1"/>
          </p:cNvPicPr>
          <p:nvPr/>
        </p:nvPicPr>
        <p:blipFill>
          <a:blip r:embed="rId4"/>
          <a:stretch>
            <a:fillRect/>
          </a:stretch>
        </p:blipFill>
        <p:spPr>
          <a:xfrm>
            <a:off x="266700" y="3114756"/>
            <a:ext cx="5562600" cy="3495675"/>
          </a:xfrm>
          <a:prstGeom prst="rect">
            <a:avLst/>
          </a:prstGeom>
        </p:spPr>
      </p:pic>
      <p:pic>
        <p:nvPicPr>
          <p:cNvPr id="8" name="Picture 7" descr="A group of people in a classroom&#10;&#10;AI-generated content may be incorrect.">
            <a:extLst>
              <a:ext uri="{FF2B5EF4-FFF2-40B4-BE49-F238E27FC236}">
                <a16:creationId xmlns:a16="http://schemas.microsoft.com/office/drawing/2014/main" id="{59188BC3-6535-96EF-A140-5515C225B5AC}"/>
              </a:ext>
            </a:extLst>
          </p:cNvPr>
          <p:cNvPicPr>
            <a:picLocks noChangeAspect="1"/>
          </p:cNvPicPr>
          <p:nvPr/>
        </p:nvPicPr>
        <p:blipFill>
          <a:blip r:embed="rId5"/>
          <a:stretch>
            <a:fillRect/>
          </a:stretch>
        </p:blipFill>
        <p:spPr>
          <a:xfrm>
            <a:off x="6569586" y="3225100"/>
            <a:ext cx="5019675" cy="2990850"/>
          </a:xfrm>
          <a:prstGeom prst="rect">
            <a:avLst/>
          </a:prstGeom>
        </p:spPr>
      </p:pic>
    </p:spTree>
    <p:extLst>
      <p:ext uri="{BB962C8B-B14F-4D97-AF65-F5344CB8AC3E}">
        <p14:creationId xmlns:p14="http://schemas.microsoft.com/office/powerpoint/2010/main" val="2147877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EF2A64-11CC-3240-A807-E35DF2A98735}"/>
              </a:ext>
            </a:extLst>
          </p:cNvPr>
          <p:cNvSpPr>
            <a:spLocks noGrp="1"/>
          </p:cNvSpPr>
          <p:nvPr>
            <p:ph type="title"/>
          </p:nvPr>
        </p:nvSpPr>
        <p:spPr>
          <a:xfrm>
            <a:off x="6276974" y="724058"/>
            <a:ext cx="5076900" cy="717900"/>
          </a:xfrm>
        </p:spPr>
        <p:txBody>
          <a:bodyPr wrap="square" anchor="t">
            <a:normAutofit/>
          </a:bodyPr>
          <a:lstStyle/>
          <a:p>
            <a:r>
              <a:rPr lang="en-US"/>
              <a:t>Outcomes</a:t>
            </a:r>
          </a:p>
        </p:txBody>
      </p:sp>
      <p:sp>
        <p:nvSpPr>
          <p:cNvPr id="2" name="Text Placeholder 1">
            <a:extLst>
              <a:ext uri="{FF2B5EF4-FFF2-40B4-BE49-F238E27FC236}">
                <a16:creationId xmlns:a16="http://schemas.microsoft.com/office/drawing/2014/main" id="{ED8677E1-76C5-0CD6-1F41-FE7F2F4E1FA2}"/>
              </a:ext>
            </a:extLst>
          </p:cNvPr>
          <p:cNvSpPr>
            <a:spLocks noGrp="1"/>
          </p:cNvSpPr>
          <p:nvPr>
            <p:ph type="body" idx="1"/>
          </p:nvPr>
        </p:nvSpPr>
        <p:spPr>
          <a:xfrm>
            <a:off x="5893549" y="2276585"/>
            <a:ext cx="6298974" cy="3717911"/>
          </a:xfrm>
        </p:spPr>
        <p:txBody>
          <a:bodyPr spcFirstLastPara="1" wrap="square" lIns="91425" tIns="45700" rIns="91425" bIns="45700" anchor="t" anchorCtr="0">
            <a:noAutofit/>
          </a:bodyPr>
          <a:lstStyle/>
          <a:p>
            <a:r>
              <a:rPr lang="en-US" sz="3000">
                <a:solidFill>
                  <a:schemeClr val="tx1"/>
                </a:solidFill>
              </a:rPr>
              <a:t>Awareness</a:t>
            </a:r>
          </a:p>
          <a:p>
            <a:r>
              <a:rPr lang="en-US" sz="3000">
                <a:solidFill>
                  <a:schemeClr val="tx1"/>
                </a:solidFill>
              </a:rPr>
              <a:t>Relationship building</a:t>
            </a:r>
          </a:p>
          <a:p>
            <a:r>
              <a:rPr lang="en-US" sz="3000">
                <a:solidFill>
                  <a:schemeClr val="tx1"/>
                </a:solidFill>
              </a:rPr>
              <a:t>Reduced silos</a:t>
            </a:r>
          </a:p>
          <a:p>
            <a:r>
              <a:rPr lang="en-US" sz="3000">
                <a:solidFill>
                  <a:schemeClr val="tx1"/>
                </a:solidFill>
              </a:rPr>
              <a:t>ESL College Night</a:t>
            </a:r>
          </a:p>
          <a:p>
            <a:r>
              <a:rPr lang="en-US" sz="3000">
                <a:solidFill>
                  <a:schemeClr val="tx1"/>
                </a:solidFill>
              </a:rPr>
              <a:t>District Level 5 data</a:t>
            </a:r>
          </a:p>
          <a:p>
            <a:r>
              <a:rPr lang="en-US" sz="3000">
                <a:solidFill>
                  <a:schemeClr val="tx1"/>
                </a:solidFill>
              </a:rPr>
              <a:t>School-Level ESL Parent Classes</a:t>
            </a:r>
          </a:p>
          <a:p>
            <a:r>
              <a:rPr lang="en-US" sz="3000">
                <a:solidFill>
                  <a:schemeClr val="tx1"/>
                </a:solidFill>
              </a:rPr>
              <a:t>Collaboration on District Resources</a:t>
            </a:r>
          </a:p>
        </p:txBody>
      </p:sp>
      <p:pic>
        <p:nvPicPr>
          <p:cNvPr id="11" name="Picture 10" descr="A person smiling at a party&#10;&#10;AI-generated content may be incorrect.">
            <a:extLst>
              <a:ext uri="{FF2B5EF4-FFF2-40B4-BE49-F238E27FC236}">
                <a16:creationId xmlns:a16="http://schemas.microsoft.com/office/drawing/2014/main" id="{51468675-A21D-5F2A-E6B0-3FBDF70D479A}"/>
              </a:ext>
            </a:extLst>
          </p:cNvPr>
          <p:cNvPicPr>
            <a:picLocks noChangeAspect="1"/>
          </p:cNvPicPr>
          <p:nvPr/>
        </p:nvPicPr>
        <p:blipFill>
          <a:blip r:embed="rId3"/>
          <a:stretch>
            <a:fillRect/>
          </a:stretch>
        </p:blipFill>
        <p:spPr>
          <a:xfrm>
            <a:off x="2474" y="722416"/>
            <a:ext cx="5625936" cy="4087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948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63F4815B-3AA8-7931-AF49-1633F67F7448}"/>
            </a:ext>
          </a:extLst>
        </p:cNvPr>
        <p:cNvGrpSpPr/>
        <p:nvPr/>
      </p:nvGrpSpPr>
      <p:grpSpPr>
        <a:xfrm>
          <a:off x="0" y="0"/>
          <a:ext cx="0" cy="0"/>
          <a:chOff x="0" y="0"/>
          <a:chExt cx="0" cy="0"/>
        </a:xfrm>
      </p:grpSpPr>
      <p:sp>
        <p:nvSpPr>
          <p:cNvPr id="220" name="Google Shape;220;g2e6fe86e173_0_173">
            <a:extLst>
              <a:ext uri="{FF2B5EF4-FFF2-40B4-BE49-F238E27FC236}">
                <a16:creationId xmlns:a16="http://schemas.microsoft.com/office/drawing/2014/main" id="{A2C4F058-FC6B-C34B-DD86-DD4A84C5D020}"/>
              </a:ext>
            </a:extLst>
          </p:cNvPr>
          <p:cNvSpPr txBox="1">
            <a:spLocks noGrp="1"/>
          </p:cNvSpPr>
          <p:nvPr>
            <p:ph type="title"/>
          </p:nvPr>
        </p:nvSpPr>
        <p:spPr>
          <a:xfrm>
            <a:off x="396342" y="724058"/>
            <a:ext cx="10515600" cy="717900"/>
          </a:xfrm>
          <a:prstGeom prst="rect">
            <a:avLst/>
          </a:prstGeom>
        </p:spPr>
        <p:txBody>
          <a:bodyPr spcFirstLastPara="1" wrap="square" lIns="91425" tIns="45700" rIns="91425" bIns="45700" anchor="t" anchorCtr="0">
            <a:noAutofit/>
          </a:bodyPr>
          <a:lstStyle/>
          <a:p>
            <a:r>
              <a:rPr lang="en-US" dirty="0"/>
              <a:t>ELPA21 2025 Results</a:t>
            </a:r>
          </a:p>
        </p:txBody>
      </p:sp>
      <p:graphicFrame>
        <p:nvGraphicFramePr>
          <p:cNvPr id="7" name="Table 6">
            <a:extLst>
              <a:ext uri="{FF2B5EF4-FFF2-40B4-BE49-F238E27FC236}">
                <a16:creationId xmlns:a16="http://schemas.microsoft.com/office/drawing/2014/main" id="{8ADC76FC-A017-C88A-F5C0-695965EDA30B}"/>
              </a:ext>
            </a:extLst>
          </p:cNvPr>
          <p:cNvGraphicFramePr>
            <a:graphicFrameLocks noGrp="1"/>
          </p:cNvGraphicFramePr>
          <p:nvPr>
            <p:extLst>
              <p:ext uri="{D42A27DB-BD31-4B8C-83A1-F6EECF244321}">
                <p14:modId xmlns:p14="http://schemas.microsoft.com/office/powerpoint/2010/main" val="3060069640"/>
              </p:ext>
            </p:extLst>
          </p:nvPr>
        </p:nvGraphicFramePr>
        <p:xfrm>
          <a:off x="6474772" y="60897"/>
          <a:ext cx="4880922" cy="6747510"/>
        </p:xfrm>
        <a:graphic>
          <a:graphicData uri="http://schemas.openxmlformats.org/drawingml/2006/table">
            <a:tbl>
              <a:tblPr bandRow="1">
                <a:tableStyleId>{69C7853C-536D-4A76-A0AE-DD22124D55A5}</a:tableStyleId>
              </a:tblPr>
              <a:tblGrid>
                <a:gridCol w="1626974">
                  <a:extLst>
                    <a:ext uri="{9D8B030D-6E8A-4147-A177-3AD203B41FA5}">
                      <a16:colId xmlns:a16="http://schemas.microsoft.com/office/drawing/2014/main" val="3914633596"/>
                    </a:ext>
                  </a:extLst>
                </a:gridCol>
                <a:gridCol w="1626974">
                  <a:extLst>
                    <a:ext uri="{9D8B030D-6E8A-4147-A177-3AD203B41FA5}">
                      <a16:colId xmlns:a16="http://schemas.microsoft.com/office/drawing/2014/main" val="2998617027"/>
                    </a:ext>
                  </a:extLst>
                </a:gridCol>
                <a:gridCol w="1626974">
                  <a:extLst>
                    <a:ext uri="{9D8B030D-6E8A-4147-A177-3AD203B41FA5}">
                      <a16:colId xmlns:a16="http://schemas.microsoft.com/office/drawing/2014/main" val="3814609641"/>
                    </a:ext>
                  </a:extLst>
                </a:gridCol>
              </a:tblGrid>
              <a:tr h="460697">
                <a:tc>
                  <a:txBody>
                    <a:bodyPr/>
                    <a:lstStyle/>
                    <a:p>
                      <a:pPr algn="ctr" fontAlgn="b"/>
                      <a:r>
                        <a:rPr lang="en-US" sz="2800">
                          <a:solidFill>
                            <a:schemeClr val="tx1"/>
                          </a:solidFill>
                          <a:effectLst/>
                        </a:rPr>
                        <a:t>Grade</a:t>
                      </a:r>
                    </a:p>
                  </a:txBody>
                  <a:tcPr marL="9525" marR="9525" marT="9525" anchor="ctr"/>
                </a:tc>
                <a:tc>
                  <a:txBody>
                    <a:bodyPr/>
                    <a:lstStyle/>
                    <a:p>
                      <a:pPr algn="ctr" fontAlgn="b"/>
                      <a:r>
                        <a:rPr lang="en-US" sz="2800">
                          <a:solidFill>
                            <a:schemeClr val="tx1"/>
                          </a:solidFill>
                          <a:effectLst/>
                        </a:rPr>
                        <a:t>RCS</a:t>
                      </a:r>
                    </a:p>
                  </a:txBody>
                  <a:tcPr marL="9525" marR="9525" marT="9525" anchor="ctr"/>
                </a:tc>
                <a:tc>
                  <a:txBody>
                    <a:bodyPr/>
                    <a:lstStyle/>
                    <a:p>
                      <a:pPr algn="ctr" fontAlgn="b"/>
                      <a:r>
                        <a:rPr lang="en-US" sz="2800">
                          <a:solidFill>
                            <a:schemeClr val="tx1"/>
                          </a:solidFill>
                          <a:effectLst/>
                        </a:rPr>
                        <a:t>State</a:t>
                      </a:r>
                    </a:p>
                  </a:txBody>
                  <a:tcPr marL="9525" marR="9525" marT="9525" anchor="ctr"/>
                </a:tc>
                <a:extLst>
                  <a:ext uri="{0D108BD9-81ED-4DB2-BD59-A6C34878D82A}">
                    <a16:rowId xmlns:a16="http://schemas.microsoft.com/office/drawing/2014/main" val="1099267511"/>
                  </a:ext>
                </a:extLst>
              </a:tr>
              <a:tr h="460697">
                <a:tc>
                  <a:txBody>
                    <a:bodyPr/>
                    <a:lstStyle/>
                    <a:p>
                      <a:pPr algn="ctr" fontAlgn="b"/>
                      <a:r>
                        <a:rPr lang="en-US" sz="2800">
                          <a:solidFill>
                            <a:schemeClr val="tx1"/>
                          </a:solidFill>
                          <a:effectLst/>
                        </a:rPr>
                        <a:t>1</a:t>
                      </a:r>
                    </a:p>
                  </a:txBody>
                  <a:tcPr marL="9525" marR="9525" marT="9525" anchor="ctr"/>
                </a:tc>
                <a:tc>
                  <a:txBody>
                    <a:bodyPr/>
                    <a:lstStyle/>
                    <a:p>
                      <a:pPr algn="r" fontAlgn="b"/>
                      <a:r>
                        <a:rPr lang="en-US" sz="2800">
                          <a:solidFill>
                            <a:schemeClr val="tx1"/>
                          </a:solidFill>
                          <a:effectLst/>
                          <a:highlight>
                            <a:srgbClr val="00FF00"/>
                          </a:highlight>
                        </a:rPr>
                        <a:t>13%</a:t>
                      </a:r>
                    </a:p>
                  </a:txBody>
                  <a:tcPr marL="9525" marR="9525" marT="9525" anchor="ctr"/>
                </a:tc>
                <a:tc>
                  <a:txBody>
                    <a:bodyPr/>
                    <a:lstStyle/>
                    <a:p>
                      <a:pPr algn="r" fontAlgn="b"/>
                      <a:r>
                        <a:rPr lang="en-US" sz="2800">
                          <a:solidFill>
                            <a:schemeClr val="tx1"/>
                          </a:solidFill>
                          <a:effectLst/>
                        </a:rPr>
                        <a:t>12%</a:t>
                      </a:r>
                    </a:p>
                  </a:txBody>
                  <a:tcPr marL="9525" marR="9525" marT="9525" anchor="ctr"/>
                </a:tc>
                <a:extLst>
                  <a:ext uri="{0D108BD9-81ED-4DB2-BD59-A6C34878D82A}">
                    <a16:rowId xmlns:a16="http://schemas.microsoft.com/office/drawing/2014/main" val="4233395147"/>
                  </a:ext>
                </a:extLst>
              </a:tr>
              <a:tr h="460697">
                <a:tc>
                  <a:txBody>
                    <a:bodyPr/>
                    <a:lstStyle/>
                    <a:p>
                      <a:pPr algn="ctr" fontAlgn="b"/>
                      <a:r>
                        <a:rPr lang="en-US" sz="2800">
                          <a:solidFill>
                            <a:schemeClr val="tx1"/>
                          </a:solidFill>
                          <a:effectLst/>
                        </a:rPr>
                        <a:t>2</a:t>
                      </a:r>
                    </a:p>
                  </a:txBody>
                  <a:tcPr marL="9525" marR="9525" marT="9525" anchor="ctr"/>
                </a:tc>
                <a:tc>
                  <a:txBody>
                    <a:bodyPr/>
                    <a:lstStyle/>
                    <a:p>
                      <a:pPr algn="r" fontAlgn="b"/>
                      <a:r>
                        <a:rPr lang="en-US" sz="2800">
                          <a:solidFill>
                            <a:schemeClr val="tx1"/>
                          </a:solidFill>
                          <a:effectLst/>
                          <a:highlight>
                            <a:srgbClr val="00FF00"/>
                          </a:highlight>
                        </a:rPr>
                        <a:t>20%</a:t>
                      </a:r>
                    </a:p>
                  </a:txBody>
                  <a:tcPr marL="9525" marR="9525" marT="9525" anchor="ctr"/>
                </a:tc>
                <a:tc>
                  <a:txBody>
                    <a:bodyPr/>
                    <a:lstStyle/>
                    <a:p>
                      <a:pPr algn="r" fontAlgn="b"/>
                      <a:r>
                        <a:rPr lang="en-US" sz="2800">
                          <a:solidFill>
                            <a:schemeClr val="tx1"/>
                          </a:solidFill>
                          <a:effectLst/>
                        </a:rPr>
                        <a:t>17%</a:t>
                      </a:r>
                    </a:p>
                  </a:txBody>
                  <a:tcPr marL="9525" marR="9525" marT="9525" anchor="ctr"/>
                </a:tc>
                <a:extLst>
                  <a:ext uri="{0D108BD9-81ED-4DB2-BD59-A6C34878D82A}">
                    <a16:rowId xmlns:a16="http://schemas.microsoft.com/office/drawing/2014/main" val="56893256"/>
                  </a:ext>
                </a:extLst>
              </a:tr>
              <a:tr h="460697">
                <a:tc>
                  <a:txBody>
                    <a:bodyPr/>
                    <a:lstStyle/>
                    <a:p>
                      <a:pPr algn="ctr" fontAlgn="b"/>
                      <a:r>
                        <a:rPr lang="en-US" sz="2800">
                          <a:solidFill>
                            <a:schemeClr val="tx1"/>
                          </a:solidFill>
                          <a:effectLst/>
                        </a:rPr>
                        <a:t>3</a:t>
                      </a:r>
                    </a:p>
                  </a:txBody>
                  <a:tcPr marL="9525" marR="9525" marT="9525" anchor="ctr"/>
                </a:tc>
                <a:tc>
                  <a:txBody>
                    <a:bodyPr/>
                    <a:lstStyle/>
                    <a:p>
                      <a:pPr algn="r" fontAlgn="b"/>
                      <a:r>
                        <a:rPr lang="en-US" sz="2800">
                          <a:solidFill>
                            <a:schemeClr val="tx1"/>
                          </a:solidFill>
                          <a:effectLst/>
                          <a:highlight>
                            <a:srgbClr val="00FF00"/>
                          </a:highlight>
                        </a:rPr>
                        <a:t>25%</a:t>
                      </a:r>
                    </a:p>
                  </a:txBody>
                  <a:tcPr marL="9525" marR="9525" marT="9525" anchor="ctr"/>
                </a:tc>
                <a:tc>
                  <a:txBody>
                    <a:bodyPr/>
                    <a:lstStyle/>
                    <a:p>
                      <a:pPr algn="r" fontAlgn="b"/>
                      <a:r>
                        <a:rPr lang="en-US" sz="2800">
                          <a:solidFill>
                            <a:schemeClr val="tx1"/>
                          </a:solidFill>
                          <a:effectLst/>
                        </a:rPr>
                        <a:t>22%</a:t>
                      </a:r>
                    </a:p>
                  </a:txBody>
                  <a:tcPr marL="9525" marR="9525" marT="9525" anchor="ctr"/>
                </a:tc>
                <a:extLst>
                  <a:ext uri="{0D108BD9-81ED-4DB2-BD59-A6C34878D82A}">
                    <a16:rowId xmlns:a16="http://schemas.microsoft.com/office/drawing/2014/main" val="2982120464"/>
                  </a:ext>
                </a:extLst>
              </a:tr>
              <a:tr h="460697">
                <a:tc>
                  <a:txBody>
                    <a:bodyPr/>
                    <a:lstStyle/>
                    <a:p>
                      <a:pPr algn="ctr" fontAlgn="b"/>
                      <a:r>
                        <a:rPr lang="en-US" sz="2800">
                          <a:solidFill>
                            <a:schemeClr val="tx1"/>
                          </a:solidFill>
                          <a:effectLst/>
                        </a:rPr>
                        <a:t>4</a:t>
                      </a:r>
                    </a:p>
                  </a:txBody>
                  <a:tcPr marL="9525" marR="9525" marT="9525" anchor="ctr"/>
                </a:tc>
                <a:tc>
                  <a:txBody>
                    <a:bodyPr/>
                    <a:lstStyle/>
                    <a:p>
                      <a:pPr algn="r" fontAlgn="b"/>
                      <a:r>
                        <a:rPr lang="en-US" sz="2800">
                          <a:solidFill>
                            <a:schemeClr val="tx1"/>
                          </a:solidFill>
                          <a:effectLst/>
                          <a:highlight>
                            <a:srgbClr val="00FF00"/>
                          </a:highlight>
                        </a:rPr>
                        <a:t>30%</a:t>
                      </a:r>
                    </a:p>
                  </a:txBody>
                  <a:tcPr marL="9525" marR="9525" marT="9525" anchor="ctr"/>
                </a:tc>
                <a:tc>
                  <a:txBody>
                    <a:bodyPr/>
                    <a:lstStyle/>
                    <a:p>
                      <a:pPr algn="r" fontAlgn="b"/>
                      <a:r>
                        <a:rPr lang="en-US" sz="2800">
                          <a:solidFill>
                            <a:schemeClr val="tx1"/>
                          </a:solidFill>
                          <a:effectLst/>
                        </a:rPr>
                        <a:t>25%</a:t>
                      </a:r>
                    </a:p>
                  </a:txBody>
                  <a:tcPr marL="9525" marR="9525" marT="9525" anchor="ctr"/>
                </a:tc>
                <a:extLst>
                  <a:ext uri="{0D108BD9-81ED-4DB2-BD59-A6C34878D82A}">
                    <a16:rowId xmlns:a16="http://schemas.microsoft.com/office/drawing/2014/main" val="2554456046"/>
                  </a:ext>
                </a:extLst>
              </a:tr>
              <a:tr h="460697">
                <a:tc>
                  <a:txBody>
                    <a:bodyPr/>
                    <a:lstStyle/>
                    <a:p>
                      <a:pPr algn="ctr" fontAlgn="b"/>
                      <a:r>
                        <a:rPr lang="en-US" sz="2800">
                          <a:solidFill>
                            <a:schemeClr val="tx1"/>
                          </a:solidFill>
                          <a:effectLst/>
                        </a:rPr>
                        <a:t>5</a:t>
                      </a:r>
                    </a:p>
                  </a:txBody>
                  <a:tcPr marL="9525" marR="9525" marT="9525" anchor="ctr"/>
                </a:tc>
                <a:tc>
                  <a:txBody>
                    <a:bodyPr/>
                    <a:lstStyle/>
                    <a:p>
                      <a:pPr algn="r" fontAlgn="b"/>
                      <a:r>
                        <a:rPr lang="en-US" sz="2800">
                          <a:solidFill>
                            <a:schemeClr val="tx1"/>
                          </a:solidFill>
                          <a:effectLst/>
                          <a:highlight>
                            <a:srgbClr val="00FF00"/>
                          </a:highlight>
                        </a:rPr>
                        <a:t>16%</a:t>
                      </a:r>
                    </a:p>
                  </a:txBody>
                  <a:tcPr marL="9525" marR="9525" marT="9525" anchor="ctr"/>
                </a:tc>
                <a:tc>
                  <a:txBody>
                    <a:bodyPr/>
                    <a:lstStyle/>
                    <a:p>
                      <a:pPr algn="r" fontAlgn="b"/>
                      <a:r>
                        <a:rPr lang="en-US" sz="2800">
                          <a:solidFill>
                            <a:schemeClr val="tx1"/>
                          </a:solidFill>
                          <a:effectLst/>
                        </a:rPr>
                        <a:t>14%</a:t>
                      </a:r>
                    </a:p>
                  </a:txBody>
                  <a:tcPr marL="9525" marR="9525" marT="9525" anchor="ctr"/>
                </a:tc>
                <a:extLst>
                  <a:ext uri="{0D108BD9-81ED-4DB2-BD59-A6C34878D82A}">
                    <a16:rowId xmlns:a16="http://schemas.microsoft.com/office/drawing/2014/main" val="2819940696"/>
                  </a:ext>
                </a:extLst>
              </a:tr>
              <a:tr h="460697">
                <a:tc>
                  <a:txBody>
                    <a:bodyPr/>
                    <a:lstStyle/>
                    <a:p>
                      <a:pPr algn="ctr" fontAlgn="b"/>
                      <a:r>
                        <a:rPr lang="en-US" sz="2800">
                          <a:solidFill>
                            <a:schemeClr val="tx1"/>
                          </a:solidFill>
                          <a:effectLst/>
                        </a:rPr>
                        <a:t>6</a:t>
                      </a:r>
                    </a:p>
                  </a:txBody>
                  <a:tcPr marL="9525" marR="9525" marT="9525" anchor="ctr"/>
                </a:tc>
                <a:tc>
                  <a:txBody>
                    <a:bodyPr/>
                    <a:lstStyle/>
                    <a:p>
                      <a:pPr algn="r" fontAlgn="b"/>
                      <a:r>
                        <a:rPr lang="en-US" sz="2800">
                          <a:solidFill>
                            <a:schemeClr val="tx1"/>
                          </a:solidFill>
                          <a:effectLst/>
                          <a:highlight>
                            <a:srgbClr val="00FF00"/>
                          </a:highlight>
                        </a:rPr>
                        <a:t>16%</a:t>
                      </a:r>
                    </a:p>
                  </a:txBody>
                  <a:tcPr marL="9525" marR="9525" marT="9525" anchor="ctr"/>
                </a:tc>
                <a:tc>
                  <a:txBody>
                    <a:bodyPr/>
                    <a:lstStyle/>
                    <a:p>
                      <a:pPr algn="r" fontAlgn="b"/>
                      <a:r>
                        <a:rPr lang="en-US" sz="2800">
                          <a:solidFill>
                            <a:schemeClr val="tx1"/>
                          </a:solidFill>
                          <a:effectLst/>
                        </a:rPr>
                        <a:t>12%</a:t>
                      </a:r>
                    </a:p>
                  </a:txBody>
                  <a:tcPr marL="9525" marR="9525" marT="9525" anchor="ctr"/>
                </a:tc>
                <a:extLst>
                  <a:ext uri="{0D108BD9-81ED-4DB2-BD59-A6C34878D82A}">
                    <a16:rowId xmlns:a16="http://schemas.microsoft.com/office/drawing/2014/main" val="1518704649"/>
                  </a:ext>
                </a:extLst>
              </a:tr>
              <a:tr h="460697">
                <a:tc>
                  <a:txBody>
                    <a:bodyPr/>
                    <a:lstStyle/>
                    <a:p>
                      <a:pPr algn="ctr" fontAlgn="b"/>
                      <a:r>
                        <a:rPr lang="en-US" sz="2800">
                          <a:solidFill>
                            <a:schemeClr val="tx1"/>
                          </a:solidFill>
                          <a:effectLst/>
                        </a:rPr>
                        <a:t>7</a:t>
                      </a:r>
                    </a:p>
                  </a:txBody>
                  <a:tcPr marL="9525" marR="9525" marT="9525" anchor="ctr"/>
                </a:tc>
                <a:tc>
                  <a:txBody>
                    <a:bodyPr/>
                    <a:lstStyle/>
                    <a:p>
                      <a:pPr algn="r" fontAlgn="b"/>
                      <a:r>
                        <a:rPr lang="en-US" sz="2800">
                          <a:solidFill>
                            <a:schemeClr val="tx1"/>
                          </a:solidFill>
                          <a:effectLst/>
                          <a:highlight>
                            <a:srgbClr val="00FF00"/>
                          </a:highlight>
                        </a:rPr>
                        <a:t>13%</a:t>
                      </a:r>
                    </a:p>
                  </a:txBody>
                  <a:tcPr marL="9525" marR="9525" marT="9525" anchor="ctr"/>
                </a:tc>
                <a:tc>
                  <a:txBody>
                    <a:bodyPr/>
                    <a:lstStyle/>
                    <a:p>
                      <a:pPr algn="r" fontAlgn="b"/>
                      <a:r>
                        <a:rPr lang="en-US" sz="2800">
                          <a:solidFill>
                            <a:schemeClr val="tx1"/>
                          </a:solidFill>
                          <a:effectLst/>
                        </a:rPr>
                        <a:t>10%</a:t>
                      </a:r>
                    </a:p>
                  </a:txBody>
                  <a:tcPr marL="9525" marR="9525" marT="9525" anchor="ctr"/>
                </a:tc>
                <a:extLst>
                  <a:ext uri="{0D108BD9-81ED-4DB2-BD59-A6C34878D82A}">
                    <a16:rowId xmlns:a16="http://schemas.microsoft.com/office/drawing/2014/main" val="1726540430"/>
                  </a:ext>
                </a:extLst>
              </a:tr>
              <a:tr h="460697">
                <a:tc>
                  <a:txBody>
                    <a:bodyPr/>
                    <a:lstStyle/>
                    <a:p>
                      <a:pPr algn="ctr" fontAlgn="b"/>
                      <a:r>
                        <a:rPr lang="en-US" sz="2800">
                          <a:solidFill>
                            <a:schemeClr val="tx1"/>
                          </a:solidFill>
                          <a:effectLst/>
                        </a:rPr>
                        <a:t>8</a:t>
                      </a:r>
                    </a:p>
                  </a:txBody>
                  <a:tcPr marL="9525" marR="9525" marT="9525" anchor="ctr"/>
                </a:tc>
                <a:tc>
                  <a:txBody>
                    <a:bodyPr/>
                    <a:lstStyle/>
                    <a:p>
                      <a:pPr algn="r" fontAlgn="b"/>
                      <a:r>
                        <a:rPr lang="en-US" sz="2800">
                          <a:solidFill>
                            <a:schemeClr val="tx1"/>
                          </a:solidFill>
                          <a:effectLst/>
                          <a:highlight>
                            <a:srgbClr val="00FF00"/>
                          </a:highlight>
                        </a:rPr>
                        <a:t>14%</a:t>
                      </a:r>
                    </a:p>
                  </a:txBody>
                  <a:tcPr marL="9525" marR="9525" marT="9525" anchor="ctr"/>
                </a:tc>
                <a:tc>
                  <a:txBody>
                    <a:bodyPr/>
                    <a:lstStyle/>
                    <a:p>
                      <a:pPr algn="r" fontAlgn="b"/>
                      <a:r>
                        <a:rPr lang="en-US" sz="2800">
                          <a:solidFill>
                            <a:schemeClr val="tx1"/>
                          </a:solidFill>
                          <a:effectLst/>
                        </a:rPr>
                        <a:t>9%</a:t>
                      </a:r>
                    </a:p>
                  </a:txBody>
                  <a:tcPr marL="9525" marR="9525" marT="9525" anchor="ctr"/>
                </a:tc>
                <a:extLst>
                  <a:ext uri="{0D108BD9-81ED-4DB2-BD59-A6C34878D82A}">
                    <a16:rowId xmlns:a16="http://schemas.microsoft.com/office/drawing/2014/main" val="337745847"/>
                  </a:ext>
                </a:extLst>
              </a:tr>
              <a:tr h="460697">
                <a:tc>
                  <a:txBody>
                    <a:bodyPr/>
                    <a:lstStyle/>
                    <a:p>
                      <a:pPr algn="ctr" fontAlgn="b"/>
                      <a:r>
                        <a:rPr lang="en-US" sz="2800">
                          <a:solidFill>
                            <a:schemeClr val="tx1"/>
                          </a:solidFill>
                          <a:effectLst/>
                        </a:rPr>
                        <a:t>9</a:t>
                      </a:r>
                    </a:p>
                  </a:txBody>
                  <a:tcPr marL="9525" marR="9525" marT="9525" anchor="ctr"/>
                </a:tc>
                <a:tc>
                  <a:txBody>
                    <a:bodyPr/>
                    <a:lstStyle/>
                    <a:p>
                      <a:pPr algn="r" fontAlgn="b"/>
                      <a:r>
                        <a:rPr lang="en-US" sz="2800">
                          <a:solidFill>
                            <a:schemeClr val="tx1"/>
                          </a:solidFill>
                          <a:effectLst/>
                          <a:highlight>
                            <a:srgbClr val="00FF00"/>
                          </a:highlight>
                        </a:rPr>
                        <a:t>5%</a:t>
                      </a:r>
                    </a:p>
                  </a:txBody>
                  <a:tcPr marL="9525" marR="9525" marT="9525" anchor="ctr"/>
                </a:tc>
                <a:tc>
                  <a:txBody>
                    <a:bodyPr/>
                    <a:lstStyle/>
                    <a:p>
                      <a:pPr algn="r" fontAlgn="b"/>
                      <a:r>
                        <a:rPr lang="en-US" sz="2800">
                          <a:solidFill>
                            <a:schemeClr val="tx1"/>
                          </a:solidFill>
                          <a:effectLst/>
                        </a:rPr>
                        <a:t>4%</a:t>
                      </a:r>
                    </a:p>
                  </a:txBody>
                  <a:tcPr marL="9525" marR="9525" marT="9525" anchor="ctr"/>
                </a:tc>
                <a:extLst>
                  <a:ext uri="{0D108BD9-81ED-4DB2-BD59-A6C34878D82A}">
                    <a16:rowId xmlns:a16="http://schemas.microsoft.com/office/drawing/2014/main" val="2294787436"/>
                  </a:ext>
                </a:extLst>
              </a:tr>
              <a:tr h="460697">
                <a:tc>
                  <a:txBody>
                    <a:bodyPr/>
                    <a:lstStyle/>
                    <a:p>
                      <a:pPr algn="ctr" fontAlgn="b"/>
                      <a:r>
                        <a:rPr lang="en-US" sz="2800">
                          <a:solidFill>
                            <a:schemeClr val="tx1"/>
                          </a:solidFill>
                          <a:effectLst/>
                        </a:rPr>
                        <a:t>10</a:t>
                      </a:r>
                    </a:p>
                  </a:txBody>
                  <a:tcPr marL="9525" marR="9525" marT="9525" anchor="ctr"/>
                </a:tc>
                <a:tc>
                  <a:txBody>
                    <a:bodyPr/>
                    <a:lstStyle/>
                    <a:p>
                      <a:pPr algn="r" fontAlgn="b"/>
                      <a:r>
                        <a:rPr lang="en-US" sz="2800">
                          <a:solidFill>
                            <a:schemeClr val="tx1"/>
                          </a:solidFill>
                          <a:effectLst/>
                          <a:highlight>
                            <a:srgbClr val="00FF00"/>
                          </a:highlight>
                        </a:rPr>
                        <a:t>6%</a:t>
                      </a:r>
                    </a:p>
                  </a:txBody>
                  <a:tcPr marL="9525" marR="9525" marT="9525" anchor="ctr"/>
                </a:tc>
                <a:tc>
                  <a:txBody>
                    <a:bodyPr/>
                    <a:lstStyle/>
                    <a:p>
                      <a:pPr algn="r" fontAlgn="b"/>
                      <a:r>
                        <a:rPr lang="en-US" sz="2800">
                          <a:solidFill>
                            <a:schemeClr val="tx1"/>
                          </a:solidFill>
                          <a:effectLst/>
                        </a:rPr>
                        <a:t>4%</a:t>
                      </a:r>
                    </a:p>
                  </a:txBody>
                  <a:tcPr marL="9525" marR="9525" marT="9525" anchor="ctr"/>
                </a:tc>
                <a:extLst>
                  <a:ext uri="{0D108BD9-81ED-4DB2-BD59-A6C34878D82A}">
                    <a16:rowId xmlns:a16="http://schemas.microsoft.com/office/drawing/2014/main" val="3620571648"/>
                  </a:ext>
                </a:extLst>
              </a:tr>
              <a:tr h="460697">
                <a:tc>
                  <a:txBody>
                    <a:bodyPr/>
                    <a:lstStyle/>
                    <a:p>
                      <a:pPr algn="ctr" fontAlgn="b"/>
                      <a:r>
                        <a:rPr lang="en-US" sz="2800">
                          <a:solidFill>
                            <a:schemeClr val="tx1"/>
                          </a:solidFill>
                          <a:effectLst/>
                        </a:rPr>
                        <a:t>11</a:t>
                      </a:r>
                    </a:p>
                  </a:txBody>
                  <a:tcPr marL="9525" marR="9525" marT="9525" anchor="ctr"/>
                </a:tc>
                <a:tc>
                  <a:txBody>
                    <a:bodyPr/>
                    <a:lstStyle/>
                    <a:p>
                      <a:pPr algn="r" fontAlgn="b"/>
                      <a:r>
                        <a:rPr lang="en-US" sz="2800">
                          <a:solidFill>
                            <a:schemeClr val="tx1"/>
                          </a:solidFill>
                          <a:effectLst/>
                          <a:highlight>
                            <a:srgbClr val="00FF00"/>
                          </a:highlight>
                        </a:rPr>
                        <a:t>8%</a:t>
                      </a:r>
                    </a:p>
                  </a:txBody>
                  <a:tcPr marL="9525" marR="9525" marT="9525" anchor="ctr"/>
                </a:tc>
                <a:tc>
                  <a:txBody>
                    <a:bodyPr/>
                    <a:lstStyle/>
                    <a:p>
                      <a:pPr algn="r" fontAlgn="b"/>
                      <a:r>
                        <a:rPr lang="en-US" sz="2800">
                          <a:solidFill>
                            <a:schemeClr val="tx1"/>
                          </a:solidFill>
                          <a:effectLst/>
                        </a:rPr>
                        <a:t>6%</a:t>
                      </a:r>
                    </a:p>
                  </a:txBody>
                  <a:tcPr marL="9525" marR="9525" marT="9525" anchor="ctr"/>
                </a:tc>
                <a:extLst>
                  <a:ext uri="{0D108BD9-81ED-4DB2-BD59-A6C34878D82A}">
                    <a16:rowId xmlns:a16="http://schemas.microsoft.com/office/drawing/2014/main" val="2590106111"/>
                  </a:ext>
                </a:extLst>
              </a:tr>
              <a:tr h="460697">
                <a:tc>
                  <a:txBody>
                    <a:bodyPr/>
                    <a:lstStyle/>
                    <a:p>
                      <a:pPr algn="ctr" fontAlgn="b"/>
                      <a:r>
                        <a:rPr lang="en-US" sz="2800">
                          <a:solidFill>
                            <a:schemeClr val="tx1"/>
                          </a:solidFill>
                          <a:effectLst/>
                        </a:rPr>
                        <a:t>12</a:t>
                      </a:r>
                    </a:p>
                  </a:txBody>
                  <a:tcPr marL="9525" marR="9525" marT="9525" anchor="ctr"/>
                </a:tc>
                <a:tc>
                  <a:txBody>
                    <a:bodyPr/>
                    <a:lstStyle/>
                    <a:p>
                      <a:pPr algn="r" fontAlgn="b"/>
                      <a:r>
                        <a:rPr lang="en-US" sz="2800">
                          <a:solidFill>
                            <a:schemeClr val="tx1"/>
                          </a:solidFill>
                          <a:effectLst/>
                          <a:highlight>
                            <a:srgbClr val="00FF00"/>
                          </a:highlight>
                        </a:rPr>
                        <a:t>13%</a:t>
                      </a:r>
                    </a:p>
                  </a:txBody>
                  <a:tcPr marL="9525" marR="9525" marT="9525" anchor="ctr"/>
                </a:tc>
                <a:tc>
                  <a:txBody>
                    <a:bodyPr/>
                    <a:lstStyle/>
                    <a:p>
                      <a:pPr algn="r" fontAlgn="b"/>
                      <a:r>
                        <a:rPr lang="en-US" sz="2800">
                          <a:solidFill>
                            <a:schemeClr val="tx1"/>
                          </a:solidFill>
                          <a:effectLst/>
                        </a:rPr>
                        <a:t>6%</a:t>
                      </a:r>
                    </a:p>
                  </a:txBody>
                  <a:tcPr marL="9525" marR="9525" marT="9525" anchor="ctr"/>
                </a:tc>
                <a:extLst>
                  <a:ext uri="{0D108BD9-81ED-4DB2-BD59-A6C34878D82A}">
                    <a16:rowId xmlns:a16="http://schemas.microsoft.com/office/drawing/2014/main" val="977381433"/>
                  </a:ext>
                </a:extLst>
              </a:tr>
              <a:tr h="460697">
                <a:tc>
                  <a:txBody>
                    <a:bodyPr/>
                    <a:lstStyle/>
                    <a:p>
                      <a:pPr algn="ctr" fontAlgn="b"/>
                      <a:r>
                        <a:rPr lang="en-US" sz="2800">
                          <a:solidFill>
                            <a:schemeClr val="tx1"/>
                          </a:solidFill>
                          <a:effectLst/>
                        </a:rPr>
                        <a:t>KG</a:t>
                      </a:r>
                    </a:p>
                  </a:txBody>
                  <a:tcPr marL="9525" marR="9525" marT="9525" anchor="ctr"/>
                </a:tc>
                <a:tc>
                  <a:txBody>
                    <a:bodyPr/>
                    <a:lstStyle/>
                    <a:p>
                      <a:pPr algn="r" fontAlgn="b"/>
                      <a:r>
                        <a:rPr lang="en-US" sz="2800">
                          <a:solidFill>
                            <a:schemeClr val="tx1"/>
                          </a:solidFill>
                          <a:effectLst/>
                          <a:highlight>
                            <a:srgbClr val="FFFF00"/>
                          </a:highlight>
                        </a:rPr>
                        <a:t>5%</a:t>
                      </a:r>
                    </a:p>
                  </a:txBody>
                  <a:tcPr marL="9525" marR="9525" marT="9525" anchor="ctr"/>
                </a:tc>
                <a:tc>
                  <a:txBody>
                    <a:bodyPr/>
                    <a:lstStyle/>
                    <a:p>
                      <a:pPr algn="r" fontAlgn="b"/>
                      <a:r>
                        <a:rPr lang="en-US" sz="2800">
                          <a:solidFill>
                            <a:schemeClr val="tx1"/>
                          </a:solidFill>
                          <a:effectLst/>
                        </a:rPr>
                        <a:t>5%</a:t>
                      </a:r>
                    </a:p>
                  </a:txBody>
                  <a:tcPr marL="9525" marR="9525" marT="9525" anchor="ctr"/>
                </a:tc>
                <a:extLst>
                  <a:ext uri="{0D108BD9-81ED-4DB2-BD59-A6C34878D82A}">
                    <a16:rowId xmlns:a16="http://schemas.microsoft.com/office/drawing/2014/main" val="2627705431"/>
                  </a:ext>
                </a:extLst>
              </a:tr>
            </a:tbl>
          </a:graphicData>
        </a:graphic>
      </p:graphicFrame>
      <p:sp>
        <p:nvSpPr>
          <p:cNvPr id="3" name="Text Placeholder 2">
            <a:extLst>
              <a:ext uri="{FF2B5EF4-FFF2-40B4-BE49-F238E27FC236}">
                <a16:creationId xmlns:a16="http://schemas.microsoft.com/office/drawing/2014/main" id="{D764B0F9-C166-E3DE-BAEE-A88319A82986}"/>
              </a:ext>
            </a:extLst>
          </p:cNvPr>
          <p:cNvSpPr>
            <a:spLocks noGrp="1"/>
          </p:cNvSpPr>
          <p:nvPr>
            <p:ph type="body" idx="1"/>
          </p:nvPr>
        </p:nvSpPr>
        <p:spPr>
          <a:xfrm>
            <a:off x="-188666" y="2159000"/>
            <a:ext cx="6626817" cy="3835500"/>
          </a:xfrm>
        </p:spPr>
        <p:txBody>
          <a:bodyPr/>
          <a:lstStyle/>
          <a:p>
            <a:pPr marL="685800" indent="-457200">
              <a:buFont typeface="Arial"/>
              <a:buChar char="•"/>
            </a:pPr>
            <a:r>
              <a:rPr lang="en-US" sz="3000" dirty="0">
                <a:solidFill>
                  <a:schemeClr val="accent5"/>
                </a:solidFill>
              </a:rPr>
              <a:t>2023 Exits (WIDA ACCESS): </a:t>
            </a:r>
            <a:r>
              <a:rPr lang="en-US" sz="3000" b="1" dirty="0">
                <a:solidFill>
                  <a:schemeClr val="accent5"/>
                </a:solidFill>
              </a:rPr>
              <a:t>495</a:t>
            </a:r>
          </a:p>
          <a:p>
            <a:pPr marL="685800" indent="-457200">
              <a:buFont typeface="Arial"/>
              <a:buChar char="•"/>
            </a:pPr>
            <a:endParaRPr lang="en-US" sz="3000" dirty="0">
              <a:solidFill>
                <a:schemeClr val="accent5"/>
              </a:solidFill>
            </a:endParaRPr>
          </a:p>
          <a:p>
            <a:pPr marL="685800" indent="-457200">
              <a:buFont typeface="Arial"/>
              <a:buChar char="•"/>
            </a:pPr>
            <a:r>
              <a:rPr lang="en-US" sz="3000" dirty="0">
                <a:solidFill>
                  <a:schemeClr val="accent5"/>
                </a:solidFill>
              </a:rPr>
              <a:t>2024 Exits (WIDA ACCESS): </a:t>
            </a:r>
            <a:r>
              <a:rPr lang="en-US" sz="3000" b="1" dirty="0">
                <a:solidFill>
                  <a:schemeClr val="accent5"/>
                </a:solidFill>
              </a:rPr>
              <a:t>648</a:t>
            </a:r>
            <a:endParaRPr lang="en-US">
              <a:solidFill>
                <a:schemeClr val="accent5"/>
              </a:solidFill>
            </a:endParaRPr>
          </a:p>
          <a:p>
            <a:pPr marL="685800" indent="-457200">
              <a:buFont typeface="Arial"/>
              <a:buChar char="•"/>
            </a:pPr>
            <a:endParaRPr lang="en-US" sz="3000" dirty="0">
              <a:solidFill>
                <a:schemeClr val="accent5"/>
              </a:solidFill>
            </a:endParaRPr>
          </a:p>
          <a:p>
            <a:pPr marL="685800" indent="-457200">
              <a:buFont typeface="Arial"/>
              <a:buChar char="•"/>
            </a:pPr>
            <a:r>
              <a:rPr lang="en-US" sz="3000" dirty="0">
                <a:solidFill>
                  <a:schemeClr val="accent5"/>
                </a:solidFill>
              </a:rPr>
              <a:t>2025 Exits (ELPA21): </a:t>
            </a:r>
            <a:r>
              <a:rPr lang="en-US" sz="3000" b="1" dirty="0">
                <a:solidFill>
                  <a:schemeClr val="accent5"/>
                </a:solidFill>
              </a:rPr>
              <a:t>1,107</a:t>
            </a:r>
            <a:endParaRPr lang="en-US">
              <a:solidFill>
                <a:schemeClr val="accent5"/>
              </a:solidFill>
            </a:endParaRPr>
          </a:p>
          <a:p>
            <a:pPr marL="685800" indent="-457200">
              <a:buFont typeface="Arial"/>
              <a:buChar char="•"/>
            </a:pPr>
            <a:endParaRPr lang="en-US" sz="3000" dirty="0">
              <a:solidFill>
                <a:schemeClr val="accent5"/>
              </a:solidFill>
            </a:endParaRPr>
          </a:p>
          <a:p>
            <a:pPr marL="685800" indent="-457200">
              <a:buFont typeface="Arial"/>
              <a:buChar char="•"/>
            </a:pPr>
            <a:r>
              <a:rPr lang="en-US" sz="3000" dirty="0">
                <a:solidFill>
                  <a:schemeClr val="accent5"/>
                </a:solidFill>
              </a:rPr>
              <a:t>Middle School tripled exits</a:t>
            </a:r>
            <a:endParaRPr lang="en-US" dirty="0">
              <a:solidFill>
                <a:schemeClr val="accent5"/>
              </a:solidFill>
            </a:endParaRPr>
          </a:p>
        </p:txBody>
      </p:sp>
    </p:spTree>
    <p:extLst>
      <p:ext uri="{BB962C8B-B14F-4D97-AF65-F5344CB8AC3E}">
        <p14:creationId xmlns:p14="http://schemas.microsoft.com/office/powerpoint/2010/main" val="18339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C227AFA0-5A00-55AC-FCF2-DD29AC8D49A4}"/>
            </a:ext>
          </a:extLst>
        </p:cNvPr>
        <p:cNvGrpSpPr/>
        <p:nvPr/>
      </p:nvGrpSpPr>
      <p:grpSpPr>
        <a:xfrm>
          <a:off x="0" y="0"/>
          <a:ext cx="0" cy="0"/>
          <a:chOff x="0" y="0"/>
          <a:chExt cx="0" cy="0"/>
        </a:xfrm>
      </p:grpSpPr>
      <p:sp>
        <p:nvSpPr>
          <p:cNvPr id="220" name="Google Shape;220;g2e6fe86e173_0_173">
            <a:extLst>
              <a:ext uri="{FF2B5EF4-FFF2-40B4-BE49-F238E27FC236}">
                <a16:creationId xmlns:a16="http://schemas.microsoft.com/office/drawing/2014/main" id="{02FD1B88-03C0-0088-6CC3-845201650036}"/>
              </a:ext>
            </a:extLst>
          </p:cNvPr>
          <p:cNvSpPr txBox="1">
            <a:spLocks noGrp="1"/>
          </p:cNvSpPr>
          <p:nvPr>
            <p:ph type="title"/>
          </p:nvPr>
        </p:nvSpPr>
        <p:spPr>
          <a:xfrm>
            <a:off x="838200" y="724058"/>
            <a:ext cx="10515600" cy="717900"/>
          </a:xfrm>
          <a:prstGeom prst="rect">
            <a:avLst/>
          </a:prstGeom>
        </p:spPr>
        <p:txBody>
          <a:bodyPr spcFirstLastPara="1" wrap="square" lIns="91425" tIns="45700" rIns="91425" bIns="45700" anchor="t" anchorCtr="0">
            <a:noAutofit/>
          </a:bodyPr>
          <a:lstStyle/>
          <a:p>
            <a:r>
              <a:rPr lang="en-US"/>
              <a:t>TVAAS Growth Grades 3-5</a:t>
            </a:r>
          </a:p>
        </p:txBody>
      </p:sp>
      <p:sp>
        <p:nvSpPr>
          <p:cNvPr id="222" name="Google Shape;222;g2e6fe86e173_0_173">
            <a:extLst>
              <a:ext uri="{FF2B5EF4-FFF2-40B4-BE49-F238E27FC236}">
                <a16:creationId xmlns:a16="http://schemas.microsoft.com/office/drawing/2014/main" id="{BF1359A3-5E83-6DA0-21AC-9643033DC135}"/>
              </a:ext>
            </a:extLst>
          </p:cNvPr>
          <p:cNvSpPr txBox="1">
            <a:spLocks noGrp="1"/>
          </p:cNvSpPr>
          <p:nvPr>
            <p:ph type="subTitle" idx="3"/>
          </p:nvPr>
        </p:nvSpPr>
        <p:spPr>
          <a:xfrm>
            <a:off x="308250" y="6213113"/>
            <a:ext cx="40230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 name="Picture 2" descr="A yellow line on a white background&#10;&#10;AI-generated content may be incorrect.">
            <a:extLst>
              <a:ext uri="{FF2B5EF4-FFF2-40B4-BE49-F238E27FC236}">
                <a16:creationId xmlns:a16="http://schemas.microsoft.com/office/drawing/2014/main" id="{C7FD4272-6B42-915A-A2A4-8700E5AD42AA}"/>
              </a:ext>
            </a:extLst>
          </p:cNvPr>
          <p:cNvPicPr>
            <a:picLocks noChangeAspect="1"/>
          </p:cNvPicPr>
          <p:nvPr/>
        </p:nvPicPr>
        <p:blipFill>
          <a:blip r:embed="rId3"/>
          <a:stretch>
            <a:fillRect/>
          </a:stretch>
        </p:blipFill>
        <p:spPr>
          <a:xfrm>
            <a:off x="520173" y="2000568"/>
            <a:ext cx="11164238" cy="3950460"/>
          </a:xfrm>
          <a:prstGeom prst="rect">
            <a:avLst/>
          </a:prstGeom>
        </p:spPr>
      </p:pic>
    </p:spTree>
    <p:extLst>
      <p:ext uri="{BB962C8B-B14F-4D97-AF65-F5344CB8AC3E}">
        <p14:creationId xmlns:p14="http://schemas.microsoft.com/office/powerpoint/2010/main" val="27985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84DBA-7BD9-BA46-8561-11B94F7DB1C0}"/>
              </a:ext>
            </a:extLst>
          </p:cNvPr>
          <p:cNvSpPr>
            <a:spLocks noGrp="1"/>
          </p:cNvSpPr>
          <p:nvPr>
            <p:ph type="title"/>
          </p:nvPr>
        </p:nvSpPr>
        <p:spPr/>
        <p:txBody>
          <a:bodyPr/>
          <a:lstStyle/>
          <a:p>
            <a:r>
              <a:rPr lang="en-US"/>
              <a:t>TVAAS Growth 6-8</a:t>
            </a:r>
          </a:p>
        </p:txBody>
      </p:sp>
      <p:sp>
        <p:nvSpPr>
          <p:cNvPr id="5" name="Subtitle 4">
            <a:extLst>
              <a:ext uri="{FF2B5EF4-FFF2-40B4-BE49-F238E27FC236}">
                <a16:creationId xmlns:a16="http://schemas.microsoft.com/office/drawing/2014/main" id="{FF9C4348-B705-992A-4716-605F12997FB1}"/>
              </a:ext>
            </a:extLst>
          </p:cNvPr>
          <p:cNvSpPr>
            <a:spLocks noGrp="1"/>
          </p:cNvSpPr>
          <p:nvPr>
            <p:ph type="subTitle" idx="3"/>
          </p:nvPr>
        </p:nvSpPr>
        <p:spPr/>
        <p:txBody>
          <a:bodyPr/>
          <a:lstStyle/>
          <a:p>
            <a:endParaRPr lang="en-US"/>
          </a:p>
        </p:txBody>
      </p:sp>
      <p:pic>
        <p:nvPicPr>
          <p:cNvPr id="6" name="Picture 5" descr="A yellow line on a white background&#10;&#10;AI-generated content may be incorrect.">
            <a:extLst>
              <a:ext uri="{FF2B5EF4-FFF2-40B4-BE49-F238E27FC236}">
                <a16:creationId xmlns:a16="http://schemas.microsoft.com/office/drawing/2014/main" id="{82E6FF72-EAE2-5D88-EF41-7C99F3A1FD07}"/>
              </a:ext>
            </a:extLst>
          </p:cNvPr>
          <p:cNvPicPr>
            <a:picLocks noChangeAspect="1"/>
          </p:cNvPicPr>
          <p:nvPr/>
        </p:nvPicPr>
        <p:blipFill>
          <a:blip r:embed="rId2"/>
          <a:srcRect l="-557" r="-2616" b="-9709"/>
          <a:stretch>
            <a:fillRect/>
          </a:stretch>
        </p:blipFill>
        <p:spPr>
          <a:xfrm>
            <a:off x="505320" y="1970657"/>
            <a:ext cx="11403781" cy="4439824"/>
          </a:xfrm>
          <a:prstGeom prst="rect">
            <a:avLst/>
          </a:prstGeom>
        </p:spPr>
      </p:pic>
    </p:spTree>
    <p:extLst>
      <p:ext uri="{BB962C8B-B14F-4D97-AF65-F5344CB8AC3E}">
        <p14:creationId xmlns:p14="http://schemas.microsoft.com/office/powerpoint/2010/main" val="371781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24F3B-A950-7443-6D84-2491D5FA905F}"/>
              </a:ext>
            </a:extLst>
          </p:cNvPr>
          <p:cNvSpPr>
            <a:spLocks noGrp="1"/>
          </p:cNvSpPr>
          <p:nvPr>
            <p:ph type="title"/>
          </p:nvPr>
        </p:nvSpPr>
        <p:spPr/>
        <p:txBody>
          <a:bodyPr/>
          <a:lstStyle/>
          <a:p>
            <a:r>
              <a:rPr lang="en-US"/>
              <a:t>TVAAS Growth 9-12</a:t>
            </a:r>
          </a:p>
        </p:txBody>
      </p:sp>
      <p:sp>
        <p:nvSpPr>
          <p:cNvPr id="5" name="Subtitle 4">
            <a:extLst>
              <a:ext uri="{FF2B5EF4-FFF2-40B4-BE49-F238E27FC236}">
                <a16:creationId xmlns:a16="http://schemas.microsoft.com/office/drawing/2014/main" id="{D5FBC90A-E5C7-F692-F71D-A09831834D36}"/>
              </a:ext>
            </a:extLst>
          </p:cNvPr>
          <p:cNvSpPr>
            <a:spLocks noGrp="1"/>
          </p:cNvSpPr>
          <p:nvPr>
            <p:ph type="subTitle" idx="3"/>
          </p:nvPr>
        </p:nvSpPr>
        <p:spPr/>
        <p:txBody>
          <a:bodyPr/>
          <a:lstStyle/>
          <a:p>
            <a:endParaRPr lang="en-US"/>
          </a:p>
        </p:txBody>
      </p:sp>
      <p:pic>
        <p:nvPicPr>
          <p:cNvPr id="6" name="Picture 5" descr="A table with text and numbers&#10;&#10;AI-generated content may be incorrect.">
            <a:extLst>
              <a:ext uri="{FF2B5EF4-FFF2-40B4-BE49-F238E27FC236}">
                <a16:creationId xmlns:a16="http://schemas.microsoft.com/office/drawing/2014/main" id="{F110F01F-6346-7F95-AEC5-F9E42255947A}"/>
              </a:ext>
            </a:extLst>
          </p:cNvPr>
          <p:cNvPicPr>
            <a:picLocks noChangeAspect="1"/>
          </p:cNvPicPr>
          <p:nvPr/>
        </p:nvPicPr>
        <p:blipFill>
          <a:blip r:embed="rId2"/>
          <a:stretch>
            <a:fillRect/>
          </a:stretch>
        </p:blipFill>
        <p:spPr>
          <a:xfrm>
            <a:off x="477337" y="1920658"/>
            <a:ext cx="11224742" cy="4032562"/>
          </a:xfrm>
          <a:prstGeom prst="rect">
            <a:avLst/>
          </a:prstGeom>
        </p:spPr>
      </p:pic>
    </p:spTree>
    <p:extLst>
      <p:ext uri="{BB962C8B-B14F-4D97-AF65-F5344CB8AC3E}">
        <p14:creationId xmlns:p14="http://schemas.microsoft.com/office/powerpoint/2010/main" val="332124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EF96B4-6932-58B0-9971-D68508E9EC09}"/>
              </a:ext>
            </a:extLst>
          </p:cNvPr>
          <p:cNvSpPr txBox="1"/>
          <p:nvPr/>
        </p:nvSpPr>
        <p:spPr>
          <a:xfrm>
            <a:off x="6096000" y="1582697"/>
            <a:ext cx="5559846" cy="4250803"/>
          </a:xfrm>
          <a:prstGeom prst="rect">
            <a:avLst/>
          </a:prstGeom>
          <a:noFill/>
          <a:ln w="76200">
            <a:solidFill>
              <a:schemeClr val="tx2"/>
            </a:solidFill>
          </a:ln>
        </p:spPr>
        <p:txBody>
          <a:bodyPr wrap="square" rtlCol="0">
            <a:spAutoFit/>
          </a:bodyPr>
          <a:lstStyle/>
          <a:p>
            <a:endParaRPr lang="en-US"/>
          </a:p>
        </p:txBody>
      </p:sp>
      <p:sp>
        <p:nvSpPr>
          <p:cNvPr id="2" name="Text Placeholder 1">
            <a:extLst>
              <a:ext uri="{FF2B5EF4-FFF2-40B4-BE49-F238E27FC236}">
                <a16:creationId xmlns:a16="http://schemas.microsoft.com/office/drawing/2014/main" id="{B6C39587-E530-E1D9-6BC8-F93ECD001FEE}"/>
              </a:ext>
            </a:extLst>
          </p:cNvPr>
          <p:cNvSpPr>
            <a:spLocks noGrp="1"/>
          </p:cNvSpPr>
          <p:nvPr>
            <p:ph type="body" idx="1"/>
          </p:nvPr>
        </p:nvSpPr>
        <p:spPr>
          <a:xfrm>
            <a:off x="838200" y="1747951"/>
            <a:ext cx="2289071" cy="3930955"/>
          </a:xfrm>
          <a:solidFill>
            <a:srgbClr val="C78505"/>
          </a:solidFill>
        </p:spPr>
        <p:txBody>
          <a:bodyPr spcFirstLastPara="1" wrap="square" lIns="0" tIns="228600" rIns="137160" bIns="45700" anchor="t" anchorCtr="0">
            <a:noAutofit/>
          </a:bodyPr>
          <a:lstStyle/>
          <a:p>
            <a:pPr marL="228600" indent="0" algn="ctr"/>
            <a:r>
              <a:rPr lang="en-US" b="1" dirty="0"/>
              <a:t>Q1</a:t>
            </a:r>
            <a:endParaRPr lang="en-US" dirty="0"/>
          </a:p>
          <a:p>
            <a:pPr marL="228600" indent="0" algn="ctr"/>
            <a:r>
              <a:rPr lang="en-US" b="1" dirty="0"/>
              <a:t>What is it we want our students to know and be able to do?</a:t>
            </a:r>
            <a:endParaRPr lang="en-US" dirty="0"/>
          </a:p>
        </p:txBody>
      </p:sp>
      <p:sp>
        <p:nvSpPr>
          <p:cNvPr id="3" name="Title 2">
            <a:extLst>
              <a:ext uri="{FF2B5EF4-FFF2-40B4-BE49-F238E27FC236}">
                <a16:creationId xmlns:a16="http://schemas.microsoft.com/office/drawing/2014/main" id="{C2650B00-135B-9E30-E36E-D053B2D2EDB3}"/>
              </a:ext>
            </a:extLst>
          </p:cNvPr>
          <p:cNvSpPr>
            <a:spLocks noGrp="1"/>
          </p:cNvSpPr>
          <p:nvPr>
            <p:ph type="title"/>
          </p:nvPr>
        </p:nvSpPr>
        <p:spPr/>
        <p:txBody>
          <a:bodyPr/>
          <a:lstStyle/>
          <a:p>
            <a:r>
              <a:rPr lang="en-US"/>
              <a:t>PLC Questions</a:t>
            </a:r>
          </a:p>
        </p:txBody>
      </p:sp>
      <p:sp>
        <p:nvSpPr>
          <p:cNvPr id="4" name="Text Placeholder 3">
            <a:extLst>
              <a:ext uri="{FF2B5EF4-FFF2-40B4-BE49-F238E27FC236}">
                <a16:creationId xmlns:a16="http://schemas.microsoft.com/office/drawing/2014/main" id="{F99A82E3-30F9-EE78-0C7C-8746D5C5C8F0}"/>
              </a:ext>
            </a:extLst>
          </p:cNvPr>
          <p:cNvSpPr>
            <a:spLocks noGrp="1"/>
          </p:cNvSpPr>
          <p:nvPr>
            <p:ph type="body" idx="2"/>
          </p:nvPr>
        </p:nvSpPr>
        <p:spPr>
          <a:xfrm>
            <a:off x="6150345" y="1747952"/>
            <a:ext cx="2522014" cy="3944808"/>
          </a:xfrm>
          <a:solidFill>
            <a:srgbClr val="00833C"/>
          </a:solidFill>
        </p:spPr>
        <p:txBody>
          <a:bodyPr spcFirstLastPara="1" wrap="square" lIns="91425" tIns="228600" rIns="91425" bIns="45700" anchor="t" anchorCtr="0">
            <a:noAutofit/>
          </a:bodyPr>
          <a:lstStyle/>
          <a:p>
            <a:pPr marL="228600" indent="0" algn="ctr"/>
            <a:r>
              <a:rPr lang="en-US" b="1" dirty="0"/>
              <a:t>Q3</a:t>
            </a:r>
            <a:endParaRPr lang="en-US" dirty="0"/>
          </a:p>
          <a:p>
            <a:pPr marL="228600" indent="0" algn="ctr"/>
            <a:r>
              <a:rPr lang="en-US" b="1" dirty="0"/>
              <a:t>How will we respond when some students do not learn it?</a:t>
            </a:r>
            <a:endParaRPr lang="en-US" dirty="0"/>
          </a:p>
        </p:txBody>
      </p:sp>
      <p:sp>
        <p:nvSpPr>
          <p:cNvPr id="5" name="Text Placeholder 4">
            <a:extLst>
              <a:ext uri="{FF2B5EF4-FFF2-40B4-BE49-F238E27FC236}">
                <a16:creationId xmlns:a16="http://schemas.microsoft.com/office/drawing/2014/main" id="{AF8C3591-C699-A832-F224-A722A1C7E2AA}"/>
              </a:ext>
            </a:extLst>
          </p:cNvPr>
          <p:cNvSpPr>
            <a:spLocks noGrp="1"/>
          </p:cNvSpPr>
          <p:nvPr>
            <p:ph type="body" idx="3"/>
          </p:nvPr>
        </p:nvSpPr>
        <p:spPr>
          <a:xfrm>
            <a:off x="3537143" y="1747952"/>
            <a:ext cx="2277600" cy="3930954"/>
          </a:xfrm>
          <a:solidFill>
            <a:srgbClr val="1D61A9"/>
          </a:solidFill>
        </p:spPr>
        <p:txBody>
          <a:bodyPr spcFirstLastPara="1" wrap="square" lIns="0" tIns="228600" rIns="137160" bIns="45700" anchor="t" anchorCtr="0">
            <a:noAutofit/>
          </a:bodyPr>
          <a:lstStyle/>
          <a:p>
            <a:pPr marL="228600" indent="0" algn="ctr"/>
            <a:r>
              <a:rPr lang="en-US" b="1" dirty="0"/>
              <a:t>Q2</a:t>
            </a:r>
            <a:endParaRPr lang="en-US" dirty="0"/>
          </a:p>
          <a:p>
            <a:pPr marL="228600" indent="0" algn="ctr"/>
            <a:r>
              <a:rPr lang="en-US" b="1" dirty="0"/>
              <a:t>How will we know if each student has learned it? </a:t>
            </a:r>
            <a:endParaRPr lang="en-US" dirty="0"/>
          </a:p>
        </p:txBody>
      </p:sp>
      <p:sp>
        <p:nvSpPr>
          <p:cNvPr id="8" name="TextBox 7">
            <a:extLst>
              <a:ext uri="{FF2B5EF4-FFF2-40B4-BE49-F238E27FC236}">
                <a16:creationId xmlns:a16="http://schemas.microsoft.com/office/drawing/2014/main" id="{27C0D4DA-FBFB-C7B4-BAC6-B385B213277F}"/>
              </a:ext>
            </a:extLst>
          </p:cNvPr>
          <p:cNvSpPr txBox="1"/>
          <p:nvPr/>
        </p:nvSpPr>
        <p:spPr>
          <a:xfrm>
            <a:off x="8901500" y="1757456"/>
            <a:ext cx="2623179" cy="3924151"/>
          </a:xfrm>
          <a:prstGeom prst="rect">
            <a:avLst/>
          </a:prstGeom>
          <a:solidFill>
            <a:schemeClr val="tx1"/>
          </a:solidFill>
          <a:ln>
            <a:solidFill>
              <a:schemeClr val="bg1"/>
            </a:solidFill>
          </a:ln>
        </p:spPr>
        <p:txBody>
          <a:bodyPr rot="0" spcFirstLastPara="0" vertOverflow="overflow" horzOverflow="overflow" vert="horz" wrap="square" lIns="91440" tIns="228600" rIns="91440" bIns="45720" numCol="1" spcCol="0" rtlCol="0" fromWordArt="0" anchor="t" anchorCtr="0" forceAA="0" compatLnSpc="1">
            <a:prstTxWarp prst="textNoShape">
              <a:avLst/>
            </a:prstTxWarp>
            <a:spAutoFit/>
          </a:bodyPr>
          <a:lstStyle/>
          <a:p>
            <a:pPr algn="ctr"/>
            <a:r>
              <a:rPr lang="en-US" sz="2800" b="1">
                <a:solidFill>
                  <a:schemeClr val="bg1"/>
                </a:solidFill>
                <a:latin typeface="Open Sans"/>
              </a:rPr>
              <a:t>Q4</a:t>
            </a:r>
            <a:endParaRPr lang="en-US" sz="2600">
              <a:solidFill>
                <a:schemeClr val="bg1"/>
              </a:solidFill>
              <a:latin typeface="Open Sans"/>
            </a:endParaRPr>
          </a:p>
          <a:p>
            <a:pPr algn="ctr"/>
            <a:r>
              <a:rPr lang="en-US" sz="2600" b="1">
                <a:solidFill>
                  <a:schemeClr val="bg1"/>
                </a:solidFill>
                <a:latin typeface="Open Sans"/>
              </a:rPr>
              <a:t>How</a:t>
            </a:r>
            <a:r>
              <a:rPr lang="en-US" sz="2600" b="1" baseline="0">
                <a:solidFill>
                  <a:schemeClr val="bg1"/>
                </a:solidFill>
                <a:latin typeface="Open Sans"/>
              </a:rPr>
              <a:t> will we extend the learning for students who have demonstrated proficiency?</a:t>
            </a:r>
            <a:r>
              <a:rPr lang="en-US" sz="2600">
                <a:solidFill>
                  <a:schemeClr val="bg1"/>
                </a:solidFill>
                <a:latin typeface="Open Sans"/>
                <a:ea typeface="Open Sans"/>
                <a:cs typeface="Open Sans"/>
              </a:rPr>
              <a:t>​</a:t>
            </a:r>
          </a:p>
          <a:p>
            <a:pPr algn="ctr"/>
            <a:endParaRPr lang="en-US" sz="1800">
              <a:solidFill>
                <a:schemeClr val="bg1"/>
              </a:solidFill>
              <a:latin typeface="Open Sans"/>
              <a:ea typeface="Open Sans"/>
              <a:cs typeface="Open Sans"/>
            </a:endParaRPr>
          </a:p>
          <a:p>
            <a:pPr algn="ctr"/>
            <a:endParaRPr lang="en-US" sz="900">
              <a:solidFill>
                <a:schemeClr val="bg1"/>
              </a:solidFill>
              <a:latin typeface="Open Sans"/>
              <a:ea typeface="Open Sans"/>
              <a:cs typeface="Open Sans"/>
            </a:endParaRPr>
          </a:p>
        </p:txBody>
      </p:sp>
    </p:spTree>
    <p:extLst>
      <p:ext uri="{BB962C8B-B14F-4D97-AF65-F5344CB8AC3E}">
        <p14:creationId xmlns:p14="http://schemas.microsoft.com/office/powerpoint/2010/main" val="160261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g2e6fe86e173_0_134"/>
          <p:cNvSpPr txBox="1">
            <a:spLocks noGrp="1"/>
          </p:cNvSpPr>
          <p:nvPr>
            <p:ph type="title"/>
          </p:nvPr>
        </p:nvSpPr>
        <p:spPr>
          <a:xfrm>
            <a:off x="838200" y="408747"/>
            <a:ext cx="10515600" cy="717900"/>
          </a:xfrm>
          <a:prstGeom prst="rect">
            <a:avLst/>
          </a:prstGeom>
        </p:spPr>
        <p:txBody>
          <a:bodyPr spcFirstLastPara="1" wrap="square" lIns="91425" tIns="45700" rIns="91425" bIns="45700" anchor="t" anchorCtr="0">
            <a:noAutofit/>
          </a:bodyPr>
          <a:lstStyle/>
          <a:p>
            <a:r>
              <a:rPr lang="en-US"/>
              <a:t>What about your district? Where can you grow?</a:t>
            </a:r>
          </a:p>
        </p:txBody>
      </p:sp>
      <p:sp>
        <p:nvSpPr>
          <p:cNvPr id="3" name="Text Placeholder 2">
            <a:extLst>
              <a:ext uri="{FF2B5EF4-FFF2-40B4-BE49-F238E27FC236}">
                <a16:creationId xmlns:a16="http://schemas.microsoft.com/office/drawing/2014/main" id="{75B5CFA9-89F1-F6D7-1B35-965B211F958B}"/>
              </a:ext>
            </a:extLst>
          </p:cNvPr>
          <p:cNvSpPr>
            <a:spLocks noGrp="1"/>
          </p:cNvSpPr>
          <p:nvPr>
            <p:ph type="body" idx="1"/>
          </p:nvPr>
        </p:nvSpPr>
        <p:spPr/>
        <p:txBody>
          <a:bodyPr/>
          <a:lstStyle/>
          <a:p>
            <a:pPr marL="685800" indent="-457200">
              <a:buFont typeface="Arial"/>
              <a:buChar char="•"/>
            </a:pPr>
            <a:r>
              <a:rPr lang="en-US" sz="4400">
                <a:solidFill>
                  <a:schemeClr val="accent5"/>
                </a:solidFill>
              </a:rPr>
              <a:t>Sphere of influence</a:t>
            </a:r>
          </a:p>
          <a:p>
            <a:pPr marL="685800" indent="-457200">
              <a:buFont typeface="Arial"/>
              <a:buChar char="•"/>
            </a:pPr>
            <a:r>
              <a:rPr lang="en-US" sz="4400">
                <a:solidFill>
                  <a:schemeClr val="accent5"/>
                </a:solidFill>
              </a:rPr>
              <a:t>Power of data/Being results-oriented</a:t>
            </a:r>
          </a:p>
          <a:p>
            <a:pPr marL="685800" indent="-457200">
              <a:buFont typeface="Arial"/>
              <a:buChar char="•"/>
            </a:pPr>
            <a:r>
              <a:rPr lang="en-US" sz="4400">
                <a:solidFill>
                  <a:schemeClr val="accent5"/>
                </a:solidFill>
              </a:rPr>
              <a:t>PLC process</a:t>
            </a:r>
          </a:p>
          <a:p>
            <a:pPr marL="685800" indent="-457200">
              <a:buFont typeface="Arial"/>
              <a:buChar char="•"/>
            </a:pPr>
            <a:r>
              <a:rPr lang="en-US" sz="4400">
                <a:solidFill>
                  <a:schemeClr val="accent5"/>
                </a:solidFill>
              </a:rPr>
              <a:t>Book studies</a:t>
            </a:r>
          </a:p>
          <a:p>
            <a:pPr marL="685800" indent="-457200">
              <a:buFont typeface="Arial"/>
              <a:buChar char="•"/>
            </a:pPr>
            <a:r>
              <a:rPr lang="en-US" sz="4400">
                <a:solidFill>
                  <a:schemeClr val="accent5"/>
                </a:solidFill>
              </a:rPr>
              <a:t>CTE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6C8B-C0EC-A0C9-DB0D-E1ED986B7F57}"/>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22799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e6fe86e173_0_128"/>
          <p:cNvSpPr txBox="1">
            <a:spLocks noGrp="1"/>
          </p:cNvSpPr>
          <p:nvPr>
            <p:ph type="title"/>
          </p:nvPr>
        </p:nvSpPr>
        <p:spPr>
          <a:xfrm>
            <a:off x="768900" y="2584450"/>
            <a:ext cx="10654200" cy="2399338"/>
          </a:xfrm>
          <a:prstGeom prst="rect">
            <a:avLst/>
          </a:prstGeom>
        </p:spPr>
        <p:txBody>
          <a:bodyPr spcFirstLastPara="1" wrap="square" lIns="91425" tIns="45700" rIns="91425" bIns="45700" anchor="b" anchorCtr="0">
            <a:noAutofit/>
          </a:bodyPr>
          <a:lstStyle/>
          <a:p>
            <a:r>
              <a:rPr lang="en-US" sz="8000"/>
              <a:t>Why Every Student, Every 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e6fe86e173_0_134"/>
          <p:cNvSpPr txBox="1">
            <a:spLocks noGrp="1"/>
          </p:cNvSpPr>
          <p:nvPr>
            <p:ph type="body" idx="1"/>
          </p:nvPr>
        </p:nvSpPr>
        <p:spPr>
          <a:xfrm>
            <a:off x="838200" y="2159000"/>
            <a:ext cx="10515600" cy="383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76" name="Google Shape;176;g2e6fe86e173_0_134"/>
          <p:cNvSpPr txBox="1">
            <a:spLocks noGrp="1"/>
          </p:cNvSpPr>
          <p:nvPr>
            <p:ph type="title"/>
          </p:nvPr>
        </p:nvSpPr>
        <p:spPr>
          <a:xfrm>
            <a:off x="838200" y="724058"/>
            <a:ext cx="10515600" cy="71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RCS Vision</a:t>
            </a:r>
            <a:endParaRPr/>
          </a:p>
        </p:txBody>
      </p:sp>
      <p:graphicFrame>
        <p:nvGraphicFramePr>
          <p:cNvPr id="2" name="Table 1">
            <a:extLst>
              <a:ext uri="{FF2B5EF4-FFF2-40B4-BE49-F238E27FC236}">
                <a16:creationId xmlns:a16="http://schemas.microsoft.com/office/drawing/2014/main" id="{4965E1BF-D3E4-3D04-B242-F42D356F271B}"/>
              </a:ext>
            </a:extLst>
          </p:cNvPr>
          <p:cNvGraphicFramePr>
            <a:graphicFrameLocks noGrp="1"/>
          </p:cNvGraphicFramePr>
          <p:nvPr/>
        </p:nvGraphicFramePr>
        <p:xfrm>
          <a:off x="838200" y="2159000"/>
          <a:ext cx="10515600" cy="383550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3527967170"/>
                    </a:ext>
                  </a:extLst>
                </a:gridCol>
                <a:gridCol w="5257800">
                  <a:extLst>
                    <a:ext uri="{9D8B030D-6E8A-4147-A177-3AD203B41FA5}">
                      <a16:colId xmlns:a16="http://schemas.microsoft.com/office/drawing/2014/main" val="2782194780"/>
                    </a:ext>
                  </a:extLst>
                </a:gridCol>
              </a:tblGrid>
              <a:tr h="1917750">
                <a:tc>
                  <a:txBody>
                    <a:bodyPr/>
                    <a:lstStyle/>
                    <a:p>
                      <a:pPr algn="ctr"/>
                      <a:r>
                        <a:rPr lang="en-US" sz="4800" b="1">
                          <a:solidFill>
                            <a:schemeClr val="bg1"/>
                          </a:solidFill>
                        </a:rPr>
                        <a:t>Collaborative Culture</a:t>
                      </a:r>
                    </a:p>
                  </a:txBody>
                  <a:tcPr anchor="ctr"/>
                </a:tc>
                <a:tc>
                  <a:txBody>
                    <a:bodyPr/>
                    <a:lstStyle/>
                    <a:p>
                      <a:pPr algn="ctr"/>
                      <a:r>
                        <a:rPr lang="en-US" sz="4800" b="1">
                          <a:solidFill>
                            <a:schemeClr val="bg1"/>
                          </a:solidFill>
                        </a:rPr>
                        <a:t>Successful Students</a:t>
                      </a:r>
                    </a:p>
                  </a:txBody>
                  <a:tcPr anchor="ctr"/>
                </a:tc>
                <a:extLst>
                  <a:ext uri="{0D108BD9-81ED-4DB2-BD59-A6C34878D82A}">
                    <a16:rowId xmlns:a16="http://schemas.microsoft.com/office/drawing/2014/main" val="2995792209"/>
                  </a:ext>
                </a:extLst>
              </a:tr>
              <a:tr h="1917750">
                <a:tc>
                  <a:txBody>
                    <a:bodyPr/>
                    <a:lstStyle/>
                    <a:p>
                      <a:pPr algn="ctr"/>
                      <a:r>
                        <a:rPr lang="en-US" sz="4800" b="1">
                          <a:solidFill>
                            <a:schemeClr val="bg1"/>
                          </a:solidFill>
                        </a:rPr>
                        <a:t>Empowered Educators</a:t>
                      </a:r>
                    </a:p>
                  </a:txBody>
                  <a:tcPr anchor="ctr">
                    <a:solidFill>
                      <a:schemeClr val="tx1"/>
                    </a:solidFill>
                  </a:tcPr>
                </a:tc>
                <a:tc>
                  <a:txBody>
                    <a:bodyPr/>
                    <a:lstStyle/>
                    <a:p>
                      <a:pPr algn="ctr"/>
                      <a:r>
                        <a:rPr lang="en-US" sz="4800" b="1">
                          <a:solidFill>
                            <a:schemeClr val="bg1"/>
                          </a:solidFill>
                        </a:rPr>
                        <a:t>Proactive Planning</a:t>
                      </a:r>
                    </a:p>
                  </a:txBody>
                  <a:tcPr anchor="ctr">
                    <a:solidFill>
                      <a:schemeClr val="tx1"/>
                    </a:solidFill>
                  </a:tcPr>
                </a:tc>
                <a:extLst>
                  <a:ext uri="{0D108BD9-81ED-4DB2-BD59-A6C34878D82A}">
                    <a16:rowId xmlns:a16="http://schemas.microsoft.com/office/drawing/2014/main" val="1090423740"/>
                  </a:ext>
                </a:extLst>
              </a:tr>
            </a:tbl>
          </a:graphicData>
        </a:graphic>
      </p:graphicFrame>
    </p:spTree>
    <p:extLst>
      <p:ext uri="{BB962C8B-B14F-4D97-AF65-F5344CB8AC3E}">
        <p14:creationId xmlns:p14="http://schemas.microsoft.com/office/powerpoint/2010/main" val="11034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e6fe86e173_0_134"/>
          <p:cNvSpPr txBox="1">
            <a:spLocks noGrp="1"/>
          </p:cNvSpPr>
          <p:nvPr>
            <p:ph type="body" idx="1"/>
          </p:nvPr>
        </p:nvSpPr>
        <p:spPr>
          <a:xfrm>
            <a:off x="400706" y="1967363"/>
            <a:ext cx="11376030" cy="4903973"/>
          </a:xfrm>
          <a:prstGeom prst="rect">
            <a:avLst/>
          </a:prstGeom>
        </p:spPr>
        <p:txBody>
          <a:bodyPr spcFirstLastPara="1" wrap="square" lIns="91425" tIns="45700" rIns="91425" bIns="45700" anchor="t" anchorCtr="0">
            <a:noAutofit/>
          </a:bodyPr>
          <a:lstStyle/>
          <a:p>
            <a:pPr marL="342900" marR="0" lvl="0" indent="-342900">
              <a:lnSpc>
                <a:spcPct val="115000"/>
              </a:lnSpc>
              <a:spcBef>
                <a:spcPts val="0"/>
              </a:spcBef>
              <a:spcAft>
                <a:spcPts val="0"/>
              </a:spcAft>
              <a:buFont typeface="+mj-lt"/>
              <a:buAutoNum type="arabicPeriod"/>
            </a:pPr>
            <a:r>
              <a:rPr lang="en-US" sz="2400" kern="100" dirty="0">
                <a:solidFill>
                  <a:schemeClr val="accent5"/>
                </a:solidFill>
                <a:effectLst/>
                <a:latin typeface="Aptos"/>
                <a:ea typeface="Aptos" panose="020B0004020202020204" pitchFamily="34" charset="0"/>
                <a:cs typeface="Times New Roman"/>
              </a:rPr>
              <a:t>Build systems around </a:t>
            </a:r>
            <a:r>
              <a:rPr lang="en-US" sz="2400" b="1" kern="100" dirty="0">
                <a:solidFill>
                  <a:schemeClr val="accent5"/>
                </a:solidFill>
                <a:effectLst/>
                <a:latin typeface="Aptos"/>
                <a:ea typeface="Aptos" panose="020B0004020202020204" pitchFamily="34" charset="0"/>
                <a:cs typeface="Times New Roman"/>
              </a:rPr>
              <a:t>aligned, high quality instructional materials (HQIM)</a:t>
            </a:r>
            <a:r>
              <a:rPr lang="en-US" sz="2400" kern="100" dirty="0">
                <a:solidFill>
                  <a:schemeClr val="accent5"/>
                </a:solidFill>
                <a:effectLst/>
                <a:latin typeface="Aptos"/>
                <a:ea typeface="Aptos" panose="020B0004020202020204" pitchFamily="34" charset="0"/>
                <a:cs typeface="Times New Roman"/>
              </a:rPr>
              <a:t> to ensure all students receive appropriate grade level instruction.</a:t>
            </a:r>
          </a:p>
          <a:p>
            <a:pPr marL="342900" marR="0" lvl="0" indent="-342900">
              <a:lnSpc>
                <a:spcPct val="115000"/>
              </a:lnSpc>
              <a:spcBef>
                <a:spcPts val="0"/>
              </a:spcBef>
              <a:spcAft>
                <a:spcPts val="0"/>
              </a:spcAft>
              <a:buFont typeface="+mj-lt"/>
              <a:buAutoNum type="arabicPeriod"/>
            </a:pPr>
            <a:r>
              <a:rPr lang="en-US" sz="2400" kern="100" dirty="0">
                <a:solidFill>
                  <a:schemeClr val="accent5"/>
                </a:solidFill>
                <a:effectLst/>
                <a:latin typeface="Aptos"/>
                <a:ea typeface="Aptos" panose="020B0004020202020204" pitchFamily="34" charset="0"/>
                <a:cs typeface="Times New Roman"/>
              </a:rPr>
              <a:t>Increase teacher and instructional leader capacity to lead and/or participate in </a:t>
            </a:r>
            <a:r>
              <a:rPr lang="en-US" sz="2400" b="1" kern="100" dirty="0">
                <a:solidFill>
                  <a:schemeClr val="accent5"/>
                </a:solidFill>
                <a:effectLst/>
                <a:latin typeface="Aptos"/>
                <a:ea typeface="Aptos" panose="020B0004020202020204" pitchFamily="34" charset="0"/>
                <a:cs typeface="Times New Roman"/>
              </a:rPr>
              <a:t>high performing PLC process</a:t>
            </a:r>
            <a:r>
              <a:rPr lang="en-US" sz="2400" kern="100" dirty="0">
                <a:solidFill>
                  <a:schemeClr val="accent5"/>
                </a:solidFill>
                <a:effectLst/>
                <a:latin typeface="Aptos"/>
                <a:ea typeface="Aptos" panose="020B0004020202020204" pitchFamily="34" charset="0"/>
                <a:cs typeface="Times New Roman"/>
              </a:rPr>
              <a:t>.</a:t>
            </a:r>
          </a:p>
          <a:p>
            <a:pPr marL="342900" marR="0" lvl="0" indent="-342900">
              <a:lnSpc>
                <a:spcPct val="115000"/>
              </a:lnSpc>
              <a:spcBef>
                <a:spcPts val="0"/>
              </a:spcBef>
              <a:spcAft>
                <a:spcPts val="0"/>
              </a:spcAft>
              <a:buFont typeface="+mj-lt"/>
              <a:buAutoNum type="arabicPeriod"/>
            </a:pPr>
            <a:r>
              <a:rPr lang="en-US" sz="2400" kern="100" dirty="0">
                <a:solidFill>
                  <a:schemeClr val="accent5"/>
                </a:solidFill>
                <a:effectLst/>
                <a:latin typeface="Aptos"/>
                <a:ea typeface="Aptos" panose="020B0004020202020204" pitchFamily="34" charset="0"/>
                <a:cs typeface="Times New Roman"/>
              </a:rPr>
              <a:t>Build and maintain structures that focus on the </a:t>
            </a:r>
            <a:r>
              <a:rPr lang="en-US" sz="2400" b="1" kern="100" dirty="0">
                <a:solidFill>
                  <a:schemeClr val="accent5"/>
                </a:solidFill>
                <a:effectLst/>
                <a:latin typeface="Aptos"/>
                <a:ea typeface="Aptos" panose="020B0004020202020204" pitchFamily="34" charset="0"/>
                <a:cs typeface="Times New Roman"/>
              </a:rPr>
              <a:t>measured outcomes</a:t>
            </a:r>
            <a:r>
              <a:rPr lang="en-US" sz="2400" kern="100" dirty="0">
                <a:solidFill>
                  <a:schemeClr val="accent5"/>
                </a:solidFill>
                <a:effectLst/>
                <a:latin typeface="Aptos"/>
                <a:ea typeface="Aptos" panose="020B0004020202020204" pitchFamily="34" charset="0"/>
                <a:cs typeface="Times New Roman"/>
              </a:rPr>
              <a:t> and </a:t>
            </a:r>
            <a:r>
              <a:rPr lang="en-US" sz="2400" b="1" kern="100" dirty="0">
                <a:solidFill>
                  <a:schemeClr val="accent5"/>
                </a:solidFill>
                <a:effectLst/>
                <a:latin typeface="Aptos"/>
                <a:ea typeface="Aptos" panose="020B0004020202020204" pitchFamily="34" charset="0"/>
                <a:cs typeface="Times New Roman"/>
              </a:rPr>
              <a:t>success of all students</a:t>
            </a:r>
            <a:r>
              <a:rPr lang="en-US" sz="2400" kern="100" dirty="0">
                <a:solidFill>
                  <a:schemeClr val="accent5"/>
                </a:solidFill>
                <a:effectLst/>
                <a:latin typeface="Aptos"/>
                <a:ea typeface="Aptos" panose="020B0004020202020204" pitchFamily="34" charset="0"/>
                <a:cs typeface="Times New Roman"/>
              </a:rPr>
              <a:t>.</a:t>
            </a:r>
          </a:p>
          <a:p>
            <a:pPr marL="342900" marR="0" lvl="0" indent="-342900">
              <a:lnSpc>
                <a:spcPct val="115000"/>
              </a:lnSpc>
              <a:spcBef>
                <a:spcPts val="0"/>
              </a:spcBef>
              <a:spcAft>
                <a:spcPts val="0"/>
              </a:spcAft>
              <a:buFont typeface="+mj-lt"/>
              <a:buAutoNum type="arabicPeriod"/>
            </a:pPr>
            <a:r>
              <a:rPr lang="en-US" sz="2400" kern="100" dirty="0">
                <a:solidFill>
                  <a:schemeClr val="accent5"/>
                </a:solidFill>
                <a:effectLst/>
                <a:latin typeface="Aptos"/>
                <a:ea typeface="Aptos" panose="020B0004020202020204" pitchFamily="34" charset="0"/>
                <a:cs typeface="Times New Roman"/>
              </a:rPr>
              <a:t>Create and refine structures to focus on </a:t>
            </a:r>
            <a:r>
              <a:rPr lang="en-US" sz="2400" b="1" kern="100" dirty="0">
                <a:solidFill>
                  <a:schemeClr val="accent5"/>
                </a:solidFill>
                <a:effectLst/>
                <a:latin typeface="Aptos"/>
                <a:ea typeface="Aptos" panose="020B0004020202020204" pitchFamily="34" charset="0"/>
                <a:cs typeface="Times New Roman"/>
              </a:rPr>
              <a:t>inclusivity and collaboration </a:t>
            </a:r>
            <a:r>
              <a:rPr lang="en-US" sz="2400" kern="100" dirty="0">
                <a:solidFill>
                  <a:schemeClr val="accent5"/>
                </a:solidFill>
                <a:effectLst/>
                <a:latin typeface="Aptos"/>
                <a:ea typeface="Aptos" panose="020B0004020202020204" pitchFamily="34" charset="0"/>
                <a:cs typeface="Times New Roman"/>
              </a:rPr>
              <a:t>(district and school-level).</a:t>
            </a:r>
          </a:p>
          <a:p>
            <a:pPr marL="342900" marR="0" lvl="0" indent="-342900">
              <a:lnSpc>
                <a:spcPct val="115000"/>
              </a:lnSpc>
              <a:spcBef>
                <a:spcPts val="0"/>
              </a:spcBef>
              <a:spcAft>
                <a:spcPts val="800"/>
              </a:spcAft>
              <a:buFont typeface="+mj-lt"/>
              <a:buAutoNum type="arabicPeriod"/>
            </a:pPr>
            <a:r>
              <a:rPr lang="en-US" sz="2400" kern="100" dirty="0">
                <a:solidFill>
                  <a:schemeClr val="accent5"/>
                </a:solidFill>
                <a:effectLst/>
                <a:latin typeface="Aptos"/>
                <a:ea typeface="Aptos" panose="020B0004020202020204" pitchFamily="34" charset="0"/>
                <a:cs typeface="Times New Roman"/>
              </a:rPr>
              <a:t>Refine </a:t>
            </a:r>
            <a:r>
              <a:rPr lang="en-US" sz="2400" b="1" kern="100" dirty="0">
                <a:solidFill>
                  <a:schemeClr val="accent5"/>
                </a:solidFill>
                <a:effectLst/>
                <a:latin typeface="Aptos"/>
                <a:ea typeface="Aptos" panose="020B0004020202020204" pitchFamily="34" charset="0"/>
                <a:cs typeface="Times New Roman"/>
              </a:rPr>
              <a:t>alignment</a:t>
            </a:r>
            <a:r>
              <a:rPr lang="en-US" sz="2400" kern="100" dirty="0">
                <a:solidFill>
                  <a:schemeClr val="accent5"/>
                </a:solidFill>
                <a:effectLst/>
                <a:latin typeface="Aptos"/>
                <a:ea typeface="Aptos" panose="020B0004020202020204" pitchFamily="34" charset="0"/>
                <a:cs typeface="Times New Roman"/>
              </a:rPr>
              <a:t> </a:t>
            </a:r>
            <a:r>
              <a:rPr lang="en-US" sz="2400" b="1" kern="100" dirty="0">
                <a:solidFill>
                  <a:schemeClr val="accent5"/>
                </a:solidFill>
                <a:effectLst/>
                <a:latin typeface="Aptos"/>
                <a:ea typeface="Aptos" panose="020B0004020202020204" pitchFamily="34" charset="0"/>
                <a:cs typeface="Times New Roman"/>
              </a:rPr>
              <a:t>and commitments </a:t>
            </a:r>
            <a:r>
              <a:rPr lang="en-US" sz="2400" kern="100" dirty="0">
                <a:solidFill>
                  <a:schemeClr val="accent5"/>
                </a:solidFill>
                <a:effectLst/>
                <a:latin typeface="Aptos"/>
                <a:ea typeface="Aptos" panose="020B0004020202020204" pitchFamily="34" charset="0"/>
                <a:cs typeface="Times New Roman"/>
              </a:rPr>
              <a:t>between</a:t>
            </a:r>
            <a:r>
              <a:rPr lang="en-US" sz="2400" b="1" kern="100" dirty="0">
                <a:solidFill>
                  <a:schemeClr val="accent5"/>
                </a:solidFill>
                <a:effectLst/>
                <a:latin typeface="Aptos"/>
                <a:ea typeface="Aptos" panose="020B0004020202020204" pitchFamily="34" charset="0"/>
                <a:cs typeface="Times New Roman"/>
              </a:rPr>
              <a:t> schools and CO.</a:t>
            </a:r>
            <a:endParaRPr lang="en-US" sz="2400" kern="100" dirty="0">
              <a:solidFill>
                <a:schemeClr val="accent5"/>
              </a:solidFill>
              <a:effectLst/>
              <a:latin typeface="Aptos"/>
              <a:ea typeface="Aptos" panose="020B0004020202020204" pitchFamily="34" charset="0"/>
              <a:cs typeface="Times New Roman"/>
            </a:endParaRPr>
          </a:p>
          <a:p>
            <a:pPr marL="0" lvl="0" indent="0" algn="l" rtl="0">
              <a:spcBef>
                <a:spcPts val="1000"/>
              </a:spcBef>
              <a:spcAft>
                <a:spcPts val="0"/>
              </a:spcAft>
              <a:buNone/>
            </a:pPr>
            <a:endParaRPr sz="2000" dirty="0"/>
          </a:p>
        </p:txBody>
      </p:sp>
      <p:sp>
        <p:nvSpPr>
          <p:cNvPr id="176" name="Google Shape;176;g2e6fe86e173_0_134"/>
          <p:cNvSpPr txBox="1">
            <a:spLocks noGrp="1"/>
          </p:cNvSpPr>
          <p:nvPr>
            <p:ph type="title"/>
          </p:nvPr>
        </p:nvSpPr>
        <p:spPr>
          <a:xfrm>
            <a:off x="838200" y="724058"/>
            <a:ext cx="10515600" cy="71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25-26 C&amp;I Focus Areas</a:t>
            </a:r>
            <a:endParaRPr/>
          </a:p>
        </p:txBody>
      </p:sp>
    </p:spTree>
    <p:extLst>
      <p:ext uri="{BB962C8B-B14F-4D97-AF65-F5344CB8AC3E}">
        <p14:creationId xmlns:p14="http://schemas.microsoft.com/office/powerpoint/2010/main" val="359330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759CC448-6953-CB7D-1920-0C9178C648DB}"/>
            </a:ext>
          </a:extLst>
        </p:cNvPr>
        <p:cNvGrpSpPr/>
        <p:nvPr/>
      </p:nvGrpSpPr>
      <p:grpSpPr>
        <a:xfrm>
          <a:off x="0" y="0"/>
          <a:ext cx="0" cy="0"/>
          <a:chOff x="0" y="0"/>
          <a:chExt cx="0" cy="0"/>
        </a:xfrm>
      </p:grpSpPr>
      <p:sp>
        <p:nvSpPr>
          <p:cNvPr id="183" name="Google Shape;183;g2e6fe86e173_0_141">
            <a:extLst>
              <a:ext uri="{FF2B5EF4-FFF2-40B4-BE49-F238E27FC236}">
                <a16:creationId xmlns:a16="http://schemas.microsoft.com/office/drawing/2014/main" id="{54D61CD5-778F-1591-FFF5-392E4FB59A57}"/>
              </a:ext>
            </a:extLst>
          </p:cNvPr>
          <p:cNvSpPr txBox="1">
            <a:spLocks noGrp="1"/>
          </p:cNvSpPr>
          <p:nvPr>
            <p:ph type="body" idx="1"/>
          </p:nvPr>
        </p:nvSpPr>
        <p:spPr>
          <a:xfrm>
            <a:off x="838200" y="1765221"/>
            <a:ext cx="3344400" cy="3911369"/>
          </a:xfrm>
          <a:prstGeom prst="rect">
            <a:avLst/>
          </a:prstGeom>
          <a:solidFill>
            <a:schemeClr val="accent4">
              <a:lumMod val="75000"/>
            </a:schemeClr>
          </a:solidFill>
        </p:spPr>
        <p:txBody>
          <a:bodyPr spcFirstLastPara="1" wrap="square" lIns="91425" tIns="45700" rIns="91425" bIns="45700" anchor="ctr" anchorCtr="0">
            <a:noAutofit/>
          </a:bodyPr>
          <a:lstStyle/>
          <a:p>
            <a:pPr marL="0" indent="0" algn="ctr">
              <a:spcBef>
                <a:spcPts val="0"/>
              </a:spcBef>
            </a:pPr>
            <a:r>
              <a:rPr lang="en-US" sz="3600" dirty="0">
                <a:solidFill>
                  <a:schemeClr val="bg1"/>
                </a:solidFill>
              </a:rPr>
              <a:t>Intentionality around Collaboration</a:t>
            </a:r>
          </a:p>
        </p:txBody>
      </p:sp>
      <p:sp>
        <p:nvSpPr>
          <p:cNvPr id="184" name="Google Shape;184;g2e6fe86e173_0_141">
            <a:extLst>
              <a:ext uri="{FF2B5EF4-FFF2-40B4-BE49-F238E27FC236}">
                <a16:creationId xmlns:a16="http://schemas.microsoft.com/office/drawing/2014/main" id="{54F9A4F2-EA9F-9EC0-E550-6A7FD6EB5891}"/>
              </a:ext>
            </a:extLst>
          </p:cNvPr>
          <p:cNvSpPr txBox="1">
            <a:spLocks noGrp="1"/>
          </p:cNvSpPr>
          <p:nvPr>
            <p:ph type="title"/>
          </p:nvPr>
        </p:nvSpPr>
        <p:spPr>
          <a:xfrm>
            <a:off x="839819" y="563477"/>
            <a:ext cx="10515600" cy="71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Expectations</a:t>
            </a:r>
            <a:endParaRPr dirty="0"/>
          </a:p>
        </p:txBody>
      </p:sp>
      <p:sp>
        <p:nvSpPr>
          <p:cNvPr id="185" name="Google Shape;185;g2e6fe86e173_0_141">
            <a:extLst>
              <a:ext uri="{FF2B5EF4-FFF2-40B4-BE49-F238E27FC236}">
                <a16:creationId xmlns:a16="http://schemas.microsoft.com/office/drawing/2014/main" id="{351EE7CB-6732-7C4F-ACF2-7A6199D6EA94}"/>
              </a:ext>
            </a:extLst>
          </p:cNvPr>
          <p:cNvSpPr txBox="1">
            <a:spLocks noGrp="1"/>
          </p:cNvSpPr>
          <p:nvPr>
            <p:ph type="body" idx="2"/>
          </p:nvPr>
        </p:nvSpPr>
        <p:spPr>
          <a:xfrm>
            <a:off x="8009467" y="1761806"/>
            <a:ext cx="3344400" cy="3917100"/>
          </a:xfrm>
          <a:prstGeom prst="rect">
            <a:avLst/>
          </a:prstGeom>
        </p:spPr>
        <p:txBody>
          <a:bodyPr spcFirstLastPara="1" wrap="square" lIns="91425" tIns="45700" rIns="91425" bIns="45700" anchor="ctr" anchorCtr="0">
            <a:noAutofit/>
          </a:bodyPr>
          <a:lstStyle/>
          <a:p>
            <a:pPr marL="0" indent="0" algn="ctr"/>
            <a:r>
              <a:rPr lang="en-US" sz="3600" dirty="0">
                <a:solidFill>
                  <a:schemeClr val="bg1"/>
                </a:solidFill>
              </a:rPr>
              <a:t>High-Quality Instructional Materials (HQIM)</a:t>
            </a:r>
            <a:endParaRPr lang="en-US" dirty="0">
              <a:solidFill>
                <a:schemeClr val="bg1"/>
              </a:solidFill>
            </a:endParaRPr>
          </a:p>
        </p:txBody>
      </p:sp>
      <p:sp>
        <p:nvSpPr>
          <p:cNvPr id="186" name="Google Shape;186;g2e6fe86e173_0_141">
            <a:extLst>
              <a:ext uri="{FF2B5EF4-FFF2-40B4-BE49-F238E27FC236}">
                <a16:creationId xmlns:a16="http://schemas.microsoft.com/office/drawing/2014/main" id="{408244EA-D22C-4E7B-6A99-02980EB91667}"/>
              </a:ext>
            </a:extLst>
          </p:cNvPr>
          <p:cNvSpPr txBox="1">
            <a:spLocks noGrp="1"/>
          </p:cNvSpPr>
          <p:nvPr>
            <p:ph type="body" idx="3"/>
          </p:nvPr>
        </p:nvSpPr>
        <p:spPr>
          <a:xfrm>
            <a:off x="4423833" y="1761806"/>
            <a:ext cx="3344400" cy="3917100"/>
          </a:xfrm>
          <a:prstGeom prst="rect">
            <a:avLst/>
          </a:prstGeom>
          <a:solidFill>
            <a:schemeClr val="tx1">
              <a:lumMod val="75000"/>
              <a:lumOff val="25000"/>
            </a:schemeClr>
          </a:solidFill>
        </p:spPr>
        <p:txBody>
          <a:bodyPr spcFirstLastPara="1" wrap="square" lIns="91425" tIns="45700" rIns="91425" bIns="45700" anchor="ctr" anchorCtr="0">
            <a:noAutofit/>
          </a:bodyPr>
          <a:lstStyle/>
          <a:p>
            <a:pPr marL="0" indent="0" algn="ctr"/>
            <a:r>
              <a:rPr lang="en-US" sz="3600" dirty="0">
                <a:solidFill>
                  <a:schemeClr val="bg1"/>
                </a:solidFill>
              </a:rPr>
              <a:t>Subgroup Data Focus</a:t>
            </a:r>
          </a:p>
        </p:txBody>
      </p:sp>
      <p:sp>
        <p:nvSpPr>
          <p:cNvPr id="187" name="Google Shape;187;g2e6fe86e173_0_141">
            <a:extLst>
              <a:ext uri="{FF2B5EF4-FFF2-40B4-BE49-F238E27FC236}">
                <a16:creationId xmlns:a16="http://schemas.microsoft.com/office/drawing/2014/main" id="{9C687D0C-000D-9804-C9A2-B5C5B73FD841}"/>
              </a:ext>
            </a:extLst>
          </p:cNvPr>
          <p:cNvSpPr txBox="1">
            <a:spLocks noGrp="1"/>
          </p:cNvSpPr>
          <p:nvPr>
            <p:ph type="subTitle" idx="4"/>
          </p:nvPr>
        </p:nvSpPr>
        <p:spPr>
          <a:xfrm>
            <a:off x="308250" y="6213113"/>
            <a:ext cx="40230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19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E6E3-EADC-0352-C6C3-57B6D9A1522A}"/>
              </a:ext>
            </a:extLst>
          </p:cNvPr>
          <p:cNvSpPr>
            <a:spLocks noGrp="1"/>
          </p:cNvSpPr>
          <p:nvPr>
            <p:ph type="title"/>
          </p:nvPr>
        </p:nvSpPr>
        <p:spPr>
          <a:xfrm>
            <a:off x="768900" y="2029278"/>
            <a:ext cx="10654200" cy="885300"/>
          </a:xfrm>
        </p:spPr>
        <p:txBody>
          <a:bodyPr/>
          <a:lstStyle/>
          <a:p>
            <a:r>
              <a:rPr lang="en-US"/>
              <a:t>Why should we collaborate?</a:t>
            </a:r>
          </a:p>
        </p:txBody>
      </p:sp>
      <p:sp>
        <p:nvSpPr>
          <p:cNvPr id="3" name="Subtitle 2">
            <a:extLst>
              <a:ext uri="{FF2B5EF4-FFF2-40B4-BE49-F238E27FC236}">
                <a16:creationId xmlns:a16="http://schemas.microsoft.com/office/drawing/2014/main" id="{9AFC6A64-021C-9BB6-3BDF-EAD17C038EC8}"/>
              </a:ext>
            </a:extLst>
          </p:cNvPr>
          <p:cNvSpPr>
            <a:spLocks noGrp="1"/>
          </p:cNvSpPr>
          <p:nvPr>
            <p:ph type="subTitle" idx="1"/>
          </p:nvPr>
        </p:nvSpPr>
        <p:spPr>
          <a:xfrm>
            <a:off x="336572" y="2914578"/>
            <a:ext cx="11590743" cy="3497108"/>
          </a:xfrm>
        </p:spPr>
        <p:txBody>
          <a:bodyPr/>
          <a:lstStyle/>
          <a:p>
            <a:r>
              <a:rPr lang="en-US" sz="2800" dirty="0"/>
              <a:t>“When teachers work together on collaborative teams, they improve their practice in two important ways. First, they sharpen their pedagogy by </a:t>
            </a:r>
            <a:r>
              <a:rPr lang="en-US" sz="2800" i="1" u="sng" dirty="0"/>
              <a:t>sharing specific instructional strategies</a:t>
            </a:r>
            <a:r>
              <a:rPr lang="en-US" sz="2800" dirty="0"/>
              <a:t> for teaching more effectively. Second, they </a:t>
            </a:r>
            <a:r>
              <a:rPr lang="en-US" sz="2800" i="1" u="sng" dirty="0"/>
              <a:t>deepen their content knowledge</a:t>
            </a:r>
            <a:r>
              <a:rPr lang="en-US" sz="2800" dirty="0"/>
              <a:t> by identifying the specific standards students must master. In other words, when teachers work together, they become better teachers”</a:t>
            </a:r>
            <a:br>
              <a:rPr lang="en-US" sz="2800" dirty="0"/>
            </a:br>
            <a:r>
              <a:rPr lang="en-US" sz="2800" dirty="0"/>
              <a:t>(Many &amp; Sparks-Many, 2015, p. 83).</a:t>
            </a:r>
          </a:p>
        </p:txBody>
      </p:sp>
    </p:spTree>
    <p:extLst>
      <p:ext uri="{BB962C8B-B14F-4D97-AF65-F5344CB8AC3E}">
        <p14:creationId xmlns:p14="http://schemas.microsoft.com/office/powerpoint/2010/main" val="73690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e6fe86e173_0_173"/>
          <p:cNvSpPr txBox="1">
            <a:spLocks noGrp="1"/>
          </p:cNvSpPr>
          <p:nvPr>
            <p:ph type="body" idx="1"/>
          </p:nvPr>
        </p:nvSpPr>
        <p:spPr>
          <a:xfrm>
            <a:off x="838200" y="2159000"/>
            <a:ext cx="10515600" cy="3835500"/>
          </a:xfrm>
        </p:spPr>
        <p:txBody>
          <a:bodyPr spcFirstLastPara="1" wrap="square" lIns="91425" tIns="45700" rIns="91425" bIns="45700" anchor="t" anchorCtr="0">
            <a:normAutofit/>
          </a:bodyPr>
          <a:lstStyle/>
          <a:p>
            <a:pPr marL="342900" indent="-342900">
              <a:buFont typeface="Arial"/>
              <a:buChar char="•"/>
            </a:pPr>
            <a:r>
              <a:rPr lang="en-US" sz="3200">
                <a:solidFill>
                  <a:srgbClr val="000000"/>
                </a:solidFill>
              </a:rPr>
              <a:t>Curriculum Leads</a:t>
            </a:r>
          </a:p>
          <a:p>
            <a:pPr marL="342900" indent="-342900">
              <a:buFont typeface="Arial"/>
              <a:buChar char="•"/>
            </a:pPr>
            <a:r>
              <a:rPr lang="en-US" sz="3200">
                <a:solidFill>
                  <a:srgbClr val="000000"/>
                </a:solidFill>
              </a:rPr>
              <a:t>Principals</a:t>
            </a:r>
          </a:p>
          <a:p>
            <a:pPr marL="342900" indent="-342900">
              <a:buFont typeface="Arial"/>
              <a:buChar char="•"/>
            </a:pPr>
            <a:r>
              <a:rPr lang="en-US" sz="3200">
                <a:solidFill>
                  <a:srgbClr val="000000"/>
                </a:solidFill>
              </a:rPr>
              <a:t>Content Alignment Meetings</a:t>
            </a:r>
          </a:p>
          <a:p>
            <a:pPr marL="342900" indent="-342900">
              <a:buFont typeface="Arial"/>
              <a:buChar char="•"/>
            </a:pPr>
            <a:r>
              <a:rPr lang="en-US" sz="3200">
                <a:solidFill>
                  <a:srgbClr val="000000"/>
                </a:solidFill>
              </a:rPr>
              <a:t>Instructional Leadership Team</a:t>
            </a:r>
          </a:p>
          <a:p>
            <a:pPr marL="342900" indent="-342900">
              <a:buFont typeface="Arial"/>
              <a:buChar char="•"/>
            </a:pPr>
            <a:r>
              <a:rPr lang="en-US" sz="3200">
                <a:solidFill>
                  <a:srgbClr val="000000"/>
                </a:solidFill>
              </a:rPr>
              <a:t>Instruction Department</a:t>
            </a:r>
          </a:p>
          <a:p>
            <a:pPr marL="342900" indent="-342900">
              <a:buFont typeface="Arial"/>
              <a:buChar char="•"/>
            </a:pPr>
            <a:r>
              <a:rPr lang="en-US" sz="3200">
                <a:solidFill>
                  <a:srgbClr val="000000"/>
                </a:solidFill>
              </a:rPr>
              <a:t>Everyone is in a PLC</a:t>
            </a:r>
          </a:p>
          <a:p>
            <a:pPr marL="342900" indent="-342900">
              <a:buFont typeface="Arial"/>
              <a:buChar char="•"/>
            </a:pPr>
            <a:endParaRPr lang="en-US">
              <a:solidFill>
                <a:srgbClr val="000000"/>
              </a:solidFill>
            </a:endParaRPr>
          </a:p>
        </p:txBody>
      </p:sp>
      <p:sp>
        <p:nvSpPr>
          <p:cNvPr id="220" name="Google Shape;220;g2e6fe86e173_0_173"/>
          <p:cNvSpPr txBox="1">
            <a:spLocks noGrp="1"/>
          </p:cNvSpPr>
          <p:nvPr>
            <p:ph type="title"/>
          </p:nvPr>
        </p:nvSpPr>
        <p:spPr>
          <a:xfrm>
            <a:off x="838200" y="724058"/>
            <a:ext cx="10515600" cy="717900"/>
          </a:xfrm>
        </p:spPr>
        <p:txBody>
          <a:bodyPr spcFirstLastPara="1" wrap="square" lIns="91425" tIns="45700" rIns="91425" bIns="45700" anchor="t" anchorCtr="0">
            <a:normAutofit/>
          </a:bodyPr>
          <a:lstStyle/>
          <a:p>
            <a:r>
              <a:rPr lang="en-US"/>
              <a:t>Intentionality Around Collaboration</a:t>
            </a:r>
            <a:endParaRPr/>
          </a:p>
        </p:txBody>
      </p:sp>
      <p:sp>
        <p:nvSpPr>
          <p:cNvPr id="225" name="Subtitle 3">
            <a:extLst>
              <a:ext uri="{FF2B5EF4-FFF2-40B4-BE49-F238E27FC236}">
                <a16:creationId xmlns:a16="http://schemas.microsoft.com/office/drawing/2014/main" id="{72F9109D-2F77-0CC7-1DAA-8F7AFA295767}"/>
              </a:ext>
            </a:extLst>
          </p:cNvPr>
          <p:cNvSpPr>
            <a:spLocks noGrp="1"/>
          </p:cNvSpPr>
          <p:nvPr>
            <p:ph type="subTitle" idx="2"/>
          </p:nvPr>
        </p:nvSpPr>
        <p:spPr>
          <a:xfrm>
            <a:off x="308250" y="6213113"/>
            <a:ext cx="4023000" cy="400800"/>
          </a:xfrm>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e6fe86e173_0_167"/>
          <p:cNvSpPr txBox="1">
            <a:spLocks noGrp="1"/>
          </p:cNvSpPr>
          <p:nvPr>
            <p:ph type="title"/>
          </p:nvPr>
        </p:nvSpPr>
        <p:spPr>
          <a:xfrm>
            <a:off x="768900" y="3194052"/>
            <a:ext cx="10654200" cy="1689000"/>
          </a:xfrm>
          <a:prstGeom prst="rect">
            <a:avLst/>
          </a:prstGeom>
        </p:spPr>
        <p:txBody>
          <a:bodyPr spcFirstLastPara="1" wrap="square" lIns="91425" tIns="45700" rIns="91425" bIns="45700" anchor="b" anchorCtr="0">
            <a:noAutofit/>
          </a:bodyPr>
          <a:lstStyle/>
          <a:p>
            <a:r>
              <a:rPr lang="en-US"/>
              <a:t>Curriculum Leads: ​</a:t>
            </a:r>
            <a:br>
              <a:rPr lang="en-US"/>
            </a:br>
            <a:r>
              <a:rPr lang="en-US" sz="4400" b="0"/>
              <a:t>“It is the process of learning together that helps educators build their capacity to create a powerful PLC” ​</a:t>
            </a:r>
            <a:endParaRPr b="0"/>
          </a:p>
        </p:txBody>
      </p:sp>
      <p:sp>
        <p:nvSpPr>
          <p:cNvPr id="213" name="Google Shape;213;g2e6fe86e173_0_167"/>
          <p:cNvSpPr txBox="1">
            <a:spLocks noGrp="1"/>
          </p:cNvSpPr>
          <p:nvPr>
            <p:ph type="subTitle" idx="1"/>
          </p:nvPr>
        </p:nvSpPr>
        <p:spPr>
          <a:xfrm>
            <a:off x="1271100" y="4876800"/>
            <a:ext cx="9649800" cy="423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b="0" dirty="0"/>
              <a:t>(</a:t>
            </a:r>
            <a:r>
              <a:rPr lang="fr-FR" b="0" dirty="0" err="1"/>
              <a:t>DuFour</a:t>
            </a:r>
            <a:r>
              <a:rPr lang="fr-FR" b="0" dirty="0"/>
              <a:t> et al., 2016, p. 7)</a:t>
            </a:r>
            <a:endParaRPr b="0" dirty="0"/>
          </a:p>
        </p:txBody>
      </p:sp>
    </p:spTree>
  </p:cSld>
  <p:clrMapOvr>
    <a:masterClrMapping/>
  </p:clrMapOvr>
</p:sld>
</file>

<file path=ppt/theme/theme1.xml><?xml version="1.0" encoding="utf-8"?>
<a:theme xmlns:a="http://schemas.openxmlformats.org/drawingml/2006/main" name="Section Slides">
  <a:themeElements>
    <a:clrScheme name="Rutherford County Schools">
      <a:dk1>
        <a:srgbClr val="0E2E50"/>
      </a:dk1>
      <a:lt1>
        <a:srgbClr val="FFFFFF"/>
      </a:lt1>
      <a:dk2>
        <a:srgbClr val="7FA6FF"/>
      </a:dk2>
      <a:lt2>
        <a:srgbClr val="F9AC17"/>
      </a:lt2>
      <a:accent1>
        <a:srgbClr val="00833C"/>
      </a:accent1>
      <a:accent2>
        <a:srgbClr val="0E2E50"/>
      </a:accent2>
      <a:accent3>
        <a:srgbClr val="7FA6FF"/>
      </a:accent3>
      <a:accent4>
        <a:srgbClr val="F9AC17"/>
      </a:accent4>
      <a:accent5>
        <a:srgbClr val="00833C"/>
      </a:accent5>
      <a:accent6>
        <a:srgbClr val="FFFFFF"/>
      </a:accent6>
      <a:hlink>
        <a:srgbClr val="7FA6FF"/>
      </a:hlink>
      <a:folHlink>
        <a:srgbClr val="0E2E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E547F2BF-B4F2-472D-9BD4-A43638F5B8B8}">
  <ds:schemaRefs>
    <ds:schemaRef ds:uri="http://schemas.microsoft.com/sharepoint/v3/contenttype/forms"/>
  </ds:schemaRefs>
</ds:datastoreItem>
</file>

<file path=customXml/itemProps2.xml><?xml version="1.0" encoding="utf-8"?>
<ds:datastoreItem xmlns:ds="http://schemas.openxmlformats.org/officeDocument/2006/customXml" ds:itemID="{180166AD-5FB7-4893-85C7-F09941B56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b3132-2a12-489d-b27d-81c9ba699cc1"/>
    <ds:schemaRef ds:uri="8851f2c7-eccf-41dd-8b49-7404b349b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C6383B-65A5-4E82-BF8E-46A5972BAAAB}">
  <ds:schemaRefs>
    <ds:schemaRef ds:uri="http://schemas.microsoft.com/office/2006/metadata/properties"/>
    <ds:schemaRef ds:uri="http://schemas.microsoft.com/office/infopath/2007/PartnerControls"/>
    <ds:schemaRef ds:uri="a6fb3132-2a12-489d-b27d-81c9ba699cc1"/>
    <ds:schemaRef ds:uri="8851f2c7-eccf-41dd-8b49-7404b349b09c"/>
  </ds:schemaRefs>
</ds:datastoreItem>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Widescreen</PresentationFormat>
  <Paragraphs>204</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Aptos</vt:lpstr>
      <vt:lpstr>Open Sans</vt:lpstr>
      <vt:lpstr>Arial,Sans-Serif</vt:lpstr>
      <vt:lpstr>Section Slides</vt:lpstr>
      <vt:lpstr>Every Student, Every Day</vt:lpstr>
      <vt:lpstr>RCS: Our Story, Our Schools</vt:lpstr>
      <vt:lpstr>Why Every Student, Every Day?</vt:lpstr>
      <vt:lpstr>RCS Vision</vt:lpstr>
      <vt:lpstr>25-26 C&amp;I Focus Areas</vt:lpstr>
      <vt:lpstr>Expectations</vt:lpstr>
      <vt:lpstr>Why should we collaborate?</vt:lpstr>
      <vt:lpstr>Intentionality Around Collaboration</vt:lpstr>
      <vt:lpstr>Curriculum Leads: ​ “It is the process of learning together that helps educators build their capacity to create a powerful PLC” ​</vt:lpstr>
      <vt:lpstr>Curriculum Leads</vt:lpstr>
      <vt:lpstr>Curriculum Leads </vt:lpstr>
      <vt:lpstr>PowerPoint Presentation</vt:lpstr>
      <vt:lpstr>PowerPoint Presentation</vt:lpstr>
      <vt:lpstr>PowerPoint Presentation</vt:lpstr>
      <vt:lpstr>PowerPoint Presentation</vt:lpstr>
      <vt:lpstr>HQIM</vt:lpstr>
      <vt:lpstr>Where are we now?</vt:lpstr>
      <vt:lpstr>District Structures</vt:lpstr>
      <vt:lpstr>Collaboration about ESL</vt:lpstr>
      <vt:lpstr>Co-Teaching</vt:lpstr>
      <vt:lpstr>ESL College Night</vt:lpstr>
      <vt:lpstr>Outcomes</vt:lpstr>
      <vt:lpstr>ELPA21 2025 Results</vt:lpstr>
      <vt:lpstr>TVAAS Growth Grades 3-5</vt:lpstr>
      <vt:lpstr>TVAAS Growth 6-8</vt:lpstr>
      <vt:lpstr>TVAAS Growth 9-12</vt:lpstr>
      <vt:lpstr>PLC Questions</vt:lpstr>
      <vt:lpstr>What about your district? Where can you grow?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Lindsey Maurer</dc:creator>
  <cp:lastModifiedBy>Jon Jackson</cp:lastModifiedBy>
  <cp:revision>29</cp:revision>
  <dcterms:created xsi:type="dcterms:W3CDTF">2024-06-06T13:58:04Z</dcterms:created>
  <dcterms:modified xsi:type="dcterms:W3CDTF">2025-07-02T20:47:36Z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y fmtid="{D5CDD505-2E9C-101B-9397-08002B2CF9AE}" pid="3" name="MediaServiceImageTags">
    <vt:lpwstr/>
  </property>
</Properties>
</file>