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47"/>
  </p:notesMasterIdLst>
  <p:handoutMasterIdLst>
    <p:handoutMasterId r:id="rId48"/>
  </p:handoutMasterIdLst>
  <p:sldIdLst>
    <p:sldId id="1638" r:id="rId5"/>
    <p:sldId id="1658" r:id="rId6"/>
    <p:sldId id="1662" r:id="rId7"/>
    <p:sldId id="261" r:id="rId8"/>
    <p:sldId id="1665" r:id="rId9"/>
    <p:sldId id="1684" r:id="rId10"/>
    <p:sldId id="1683" r:id="rId11"/>
    <p:sldId id="1659" r:id="rId12"/>
    <p:sldId id="1660" r:id="rId13"/>
    <p:sldId id="1639" r:id="rId14"/>
    <p:sldId id="1666" r:id="rId15"/>
    <p:sldId id="1661" r:id="rId16"/>
    <p:sldId id="1640" r:id="rId17"/>
    <p:sldId id="1644" r:id="rId18"/>
    <p:sldId id="1677" r:id="rId19"/>
    <p:sldId id="1685" r:id="rId20"/>
    <p:sldId id="1667" r:id="rId21"/>
    <p:sldId id="1678" r:id="rId22"/>
    <p:sldId id="1669" r:id="rId23"/>
    <p:sldId id="1663" r:id="rId24"/>
    <p:sldId id="1664" r:id="rId25"/>
    <p:sldId id="1670" r:id="rId26"/>
    <p:sldId id="1643" r:id="rId27"/>
    <p:sldId id="1645" r:id="rId28"/>
    <p:sldId id="1672" r:id="rId29"/>
    <p:sldId id="1671" r:id="rId30"/>
    <p:sldId id="1673" r:id="rId31"/>
    <p:sldId id="1646" r:id="rId32"/>
    <p:sldId id="1674" r:id="rId33"/>
    <p:sldId id="1647" r:id="rId34"/>
    <p:sldId id="1675" r:id="rId35"/>
    <p:sldId id="1648" r:id="rId36"/>
    <p:sldId id="1649" r:id="rId37"/>
    <p:sldId id="1680" r:id="rId38"/>
    <p:sldId id="1687" r:id="rId39"/>
    <p:sldId id="1688" r:id="rId40"/>
    <p:sldId id="1650" r:id="rId41"/>
    <p:sldId id="1654" r:id="rId42"/>
    <p:sldId id="1656" r:id="rId43"/>
    <p:sldId id="1657" r:id="rId44"/>
    <p:sldId id="1651" r:id="rId45"/>
    <p:sldId id="168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E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AD49E-F706-4E65-915C-EEC4122CAD79}" v="19" dt="2025-07-02T20:36:14.045"/>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notesViewPr>
    <p:cSldViewPr snapToGrid="0">
      <p:cViewPr>
        <p:scale>
          <a:sx n="1" d="2"/>
          <a:sy n="1" d="2"/>
        </p:scale>
        <p:origin x="6552" y="22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Jackson" userId="9933fbb3-8685-497d-970a-58fa6a9bcae3" providerId="ADAL" clId="{A25AD49E-F706-4E65-915C-EEC4122CAD79}"/>
    <pc:docChg chg="undo custSel modSld modMainMaster">
      <pc:chgData name="Jon Jackson" userId="9933fbb3-8685-497d-970a-58fa6a9bcae3" providerId="ADAL" clId="{A25AD49E-F706-4E65-915C-EEC4122CAD79}" dt="2025-07-02T20:39:50.004" v="211" actId="729"/>
      <pc:docMkLst>
        <pc:docMk/>
      </pc:docMkLst>
      <pc:sldChg chg="delSp mod">
        <pc:chgData name="Jon Jackson" userId="9933fbb3-8685-497d-970a-58fa6a9bcae3" providerId="ADAL" clId="{A25AD49E-F706-4E65-915C-EEC4122CAD79}" dt="2025-07-02T20:26:52.495" v="4" actId="478"/>
        <pc:sldMkLst>
          <pc:docMk/>
          <pc:sldMk cId="187927555" sldId="261"/>
        </pc:sldMkLst>
        <pc:spChg chg="del">
          <ac:chgData name="Jon Jackson" userId="9933fbb3-8685-497d-970a-58fa6a9bcae3" providerId="ADAL" clId="{A25AD49E-F706-4E65-915C-EEC4122CAD79}" dt="2025-07-02T20:26:52.495" v="4" actId="478"/>
          <ac:spMkLst>
            <pc:docMk/>
            <pc:sldMk cId="187927555" sldId="261"/>
            <ac:spMk id="11" creationId="{2F2AA118-D9D3-5FE1-263A-F84FE0E02805}"/>
          </ac:spMkLst>
        </pc:spChg>
      </pc:sldChg>
      <pc:sldChg chg="modSp mod modShow">
        <pc:chgData name="Jon Jackson" userId="9933fbb3-8685-497d-970a-58fa6a9bcae3" providerId="ADAL" clId="{A25AD49E-F706-4E65-915C-EEC4122CAD79}" dt="2025-07-02T20:39:50.004" v="211" actId="729"/>
        <pc:sldMkLst>
          <pc:docMk/>
          <pc:sldMk cId="323053289" sldId="1638"/>
        </pc:sldMkLst>
        <pc:spChg chg="mod">
          <ac:chgData name="Jon Jackson" userId="9933fbb3-8685-497d-970a-58fa6a9bcae3" providerId="ADAL" clId="{A25AD49E-F706-4E65-915C-EEC4122CAD79}" dt="2025-07-02T20:25:55.287" v="1" actId="20577"/>
          <ac:spMkLst>
            <pc:docMk/>
            <pc:sldMk cId="323053289" sldId="1638"/>
            <ac:spMk id="3" creationId="{2948CB61-C179-FAF2-AC0C-7A09952C008B}"/>
          </ac:spMkLst>
        </pc:spChg>
      </pc:sldChg>
      <pc:sldChg chg="addSp delSp modSp mod">
        <pc:chgData name="Jon Jackson" userId="9933fbb3-8685-497d-970a-58fa6a9bcae3" providerId="ADAL" clId="{A25AD49E-F706-4E65-915C-EEC4122CAD79}" dt="2025-07-02T20:29:12.888" v="59" actId="478"/>
        <pc:sldMkLst>
          <pc:docMk/>
          <pc:sldMk cId="1947737124" sldId="1639"/>
        </pc:sldMkLst>
        <pc:spChg chg="add del">
          <ac:chgData name="Jon Jackson" userId="9933fbb3-8685-497d-970a-58fa6a9bcae3" providerId="ADAL" clId="{A25AD49E-F706-4E65-915C-EEC4122CAD79}" dt="2025-07-02T20:29:12.888" v="59" actId="478"/>
          <ac:spMkLst>
            <pc:docMk/>
            <pc:sldMk cId="1947737124" sldId="1639"/>
            <ac:spMk id="5" creationId="{97E9ABAF-7610-902C-6262-6E0F086476AE}"/>
          </ac:spMkLst>
        </pc:spChg>
        <pc:spChg chg="mod">
          <ac:chgData name="Jon Jackson" userId="9933fbb3-8685-497d-970a-58fa6a9bcae3" providerId="ADAL" clId="{A25AD49E-F706-4E65-915C-EEC4122CAD79}" dt="2025-07-02T20:28:45.014" v="53" actId="27636"/>
          <ac:spMkLst>
            <pc:docMk/>
            <pc:sldMk cId="1947737124" sldId="1639"/>
            <ac:spMk id="6" creationId="{F87B23C2-D198-BD40-1819-098A2B26B67F}"/>
          </ac:spMkLst>
        </pc:spChg>
      </pc:sldChg>
      <pc:sldChg chg="modSp mod">
        <pc:chgData name="Jon Jackson" userId="9933fbb3-8685-497d-970a-58fa6a9bcae3" providerId="ADAL" clId="{A25AD49E-F706-4E65-915C-EEC4122CAD79}" dt="2025-07-02T20:29:53.644" v="76" actId="14100"/>
        <pc:sldMkLst>
          <pc:docMk/>
          <pc:sldMk cId="3675846689" sldId="1640"/>
        </pc:sldMkLst>
        <pc:spChg chg="mod">
          <ac:chgData name="Jon Jackson" userId="9933fbb3-8685-497d-970a-58fa6a9bcae3" providerId="ADAL" clId="{A25AD49E-F706-4E65-915C-EEC4122CAD79}" dt="2025-07-02T20:29:53.644" v="76" actId="14100"/>
          <ac:spMkLst>
            <pc:docMk/>
            <pc:sldMk cId="3675846689" sldId="1640"/>
            <ac:spMk id="2" creationId="{34141852-CF6E-1232-D569-4D31B455898F}"/>
          </ac:spMkLst>
        </pc:spChg>
        <pc:spChg chg="mod">
          <ac:chgData name="Jon Jackson" userId="9933fbb3-8685-497d-970a-58fa6a9bcae3" providerId="ADAL" clId="{A25AD49E-F706-4E65-915C-EEC4122CAD79}" dt="2025-07-02T20:29:40.614" v="71" actId="14100"/>
          <ac:spMkLst>
            <pc:docMk/>
            <pc:sldMk cId="3675846689" sldId="1640"/>
            <ac:spMk id="6" creationId="{62029702-8449-F3AC-8F5D-707BDC940C08}"/>
          </ac:spMkLst>
        </pc:spChg>
      </pc:sldChg>
      <pc:sldChg chg="delSp modSp mod">
        <pc:chgData name="Jon Jackson" userId="9933fbb3-8685-497d-970a-58fa6a9bcae3" providerId="ADAL" clId="{A25AD49E-F706-4E65-915C-EEC4122CAD79}" dt="2025-07-02T20:33:41.008" v="121" actId="1076"/>
        <pc:sldMkLst>
          <pc:docMk/>
          <pc:sldMk cId="2053606243" sldId="1643"/>
        </pc:sldMkLst>
        <pc:spChg chg="mod">
          <ac:chgData name="Jon Jackson" userId="9933fbb3-8685-497d-970a-58fa6a9bcae3" providerId="ADAL" clId="{A25AD49E-F706-4E65-915C-EEC4122CAD79}" dt="2025-07-02T20:33:41.008" v="121" actId="1076"/>
          <ac:spMkLst>
            <pc:docMk/>
            <pc:sldMk cId="2053606243" sldId="1643"/>
            <ac:spMk id="4" creationId="{F47CCF14-A262-5626-62A7-A5784CE2316F}"/>
          </ac:spMkLst>
        </pc:spChg>
        <pc:spChg chg="del">
          <ac:chgData name="Jon Jackson" userId="9933fbb3-8685-497d-970a-58fa6a9bcae3" providerId="ADAL" clId="{A25AD49E-F706-4E65-915C-EEC4122CAD79}" dt="2025-07-02T20:33:03.459" v="115" actId="478"/>
          <ac:spMkLst>
            <pc:docMk/>
            <pc:sldMk cId="2053606243" sldId="1643"/>
            <ac:spMk id="6" creationId="{2D6FF288-85DA-50A5-2BF1-B6FBF3A20C74}"/>
          </ac:spMkLst>
        </pc:spChg>
      </pc:sldChg>
      <pc:sldChg chg="delSp modSp mod">
        <pc:chgData name="Jon Jackson" userId="9933fbb3-8685-497d-970a-58fa6a9bcae3" providerId="ADAL" clId="{A25AD49E-F706-4E65-915C-EEC4122CAD79}" dt="2025-07-02T20:30:10.569" v="86" actId="478"/>
        <pc:sldMkLst>
          <pc:docMk/>
          <pc:sldMk cId="968094816" sldId="1644"/>
        </pc:sldMkLst>
        <pc:spChg chg="mod">
          <ac:chgData name="Jon Jackson" userId="9933fbb3-8685-497d-970a-58fa6a9bcae3" providerId="ADAL" clId="{A25AD49E-F706-4E65-915C-EEC4122CAD79}" dt="2025-07-02T20:30:04.639" v="85" actId="20577"/>
          <ac:spMkLst>
            <pc:docMk/>
            <pc:sldMk cId="968094816" sldId="1644"/>
            <ac:spMk id="2" creationId="{337C0DE6-AB88-2068-E2FB-3A6A22FFA216}"/>
          </ac:spMkLst>
        </pc:spChg>
        <pc:spChg chg="del">
          <ac:chgData name="Jon Jackson" userId="9933fbb3-8685-497d-970a-58fa6a9bcae3" providerId="ADAL" clId="{A25AD49E-F706-4E65-915C-EEC4122CAD79}" dt="2025-07-02T20:30:10.569" v="86" actId="478"/>
          <ac:spMkLst>
            <pc:docMk/>
            <pc:sldMk cId="968094816" sldId="1644"/>
            <ac:spMk id="6" creationId="{F0D4677C-EC68-FCBE-589C-808E721C2594}"/>
          </ac:spMkLst>
        </pc:spChg>
      </pc:sldChg>
      <pc:sldChg chg="delSp mod">
        <pc:chgData name="Jon Jackson" userId="9933fbb3-8685-497d-970a-58fa6a9bcae3" providerId="ADAL" clId="{A25AD49E-F706-4E65-915C-EEC4122CAD79}" dt="2025-07-02T20:33:45.753" v="122" actId="478"/>
        <pc:sldMkLst>
          <pc:docMk/>
          <pc:sldMk cId="4132502546" sldId="1645"/>
        </pc:sldMkLst>
        <pc:spChg chg="del">
          <ac:chgData name="Jon Jackson" userId="9933fbb3-8685-497d-970a-58fa6a9bcae3" providerId="ADAL" clId="{A25AD49E-F706-4E65-915C-EEC4122CAD79}" dt="2025-07-02T20:33:45.753" v="122" actId="478"/>
          <ac:spMkLst>
            <pc:docMk/>
            <pc:sldMk cId="4132502546" sldId="1645"/>
            <ac:spMk id="5" creationId="{E9C94CD5-929C-E2ED-8A36-05DE8CD6039C}"/>
          </ac:spMkLst>
        </pc:spChg>
        <pc:spChg chg="del">
          <ac:chgData name="Jon Jackson" userId="9933fbb3-8685-497d-970a-58fa6a9bcae3" providerId="ADAL" clId="{A25AD49E-F706-4E65-915C-EEC4122CAD79}" dt="2025-07-02T20:33:45.753" v="122" actId="478"/>
          <ac:spMkLst>
            <pc:docMk/>
            <pc:sldMk cId="4132502546" sldId="1645"/>
            <ac:spMk id="6" creationId="{6F11ED99-AA92-1240-AB3A-83C49949E09B}"/>
          </ac:spMkLst>
        </pc:spChg>
      </pc:sldChg>
      <pc:sldChg chg="delSp mod">
        <pc:chgData name="Jon Jackson" userId="9933fbb3-8685-497d-970a-58fa6a9bcae3" providerId="ADAL" clId="{A25AD49E-F706-4E65-915C-EEC4122CAD79}" dt="2025-07-02T20:34:07.574" v="126" actId="478"/>
        <pc:sldMkLst>
          <pc:docMk/>
          <pc:sldMk cId="629517988" sldId="1646"/>
        </pc:sldMkLst>
        <pc:spChg chg="del">
          <ac:chgData name="Jon Jackson" userId="9933fbb3-8685-497d-970a-58fa6a9bcae3" providerId="ADAL" clId="{A25AD49E-F706-4E65-915C-EEC4122CAD79}" dt="2025-07-02T20:34:07.574" v="126" actId="478"/>
          <ac:spMkLst>
            <pc:docMk/>
            <pc:sldMk cId="629517988" sldId="1646"/>
            <ac:spMk id="5" creationId="{4F2C9255-AEE2-6524-6D58-FA934A5E2E9D}"/>
          </ac:spMkLst>
        </pc:spChg>
        <pc:spChg chg="del">
          <ac:chgData name="Jon Jackson" userId="9933fbb3-8685-497d-970a-58fa6a9bcae3" providerId="ADAL" clId="{A25AD49E-F706-4E65-915C-EEC4122CAD79}" dt="2025-07-02T20:34:07.574" v="126" actId="478"/>
          <ac:spMkLst>
            <pc:docMk/>
            <pc:sldMk cId="629517988" sldId="1646"/>
            <ac:spMk id="6" creationId="{5AAA614C-318D-233F-D088-8BD7B475CA5D}"/>
          </ac:spMkLst>
        </pc:spChg>
      </pc:sldChg>
      <pc:sldChg chg="delSp mod">
        <pc:chgData name="Jon Jackson" userId="9933fbb3-8685-497d-970a-58fa6a9bcae3" providerId="ADAL" clId="{A25AD49E-F706-4E65-915C-EEC4122CAD79}" dt="2025-07-02T20:34:17.368" v="128" actId="478"/>
        <pc:sldMkLst>
          <pc:docMk/>
          <pc:sldMk cId="3044708381" sldId="1647"/>
        </pc:sldMkLst>
        <pc:spChg chg="del">
          <ac:chgData name="Jon Jackson" userId="9933fbb3-8685-497d-970a-58fa6a9bcae3" providerId="ADAL" clId="{A25AD49E-F706-4E65-915C-EEC4122CAD79}" dt="2025-07-02T20:34:17.368" v="128" actId="478"/>
          <ac:spMkLst>
            <pc:docMk/>
            <pc:sldMk cId="3044708381" sldId="1647"/>
            <ac:spMk id="5" creationId="{A51BB8DA-A280-297B-CFCA-87DB00FA7D44}"/>
          </ac:spMkLst>
        </pc:spChg>
      </pc:sldChg>
      <pc:sldChg chg="delSp mod">
        <pc:chgData name="Jon Jackson" userId="9933fbb3-8685-497d-970a-58fa6a9bcae3" providerId="ADAL" clId="{A25AD49E-F706-4E65-915C-EEC4122CAD79}" dt="2025-07-02T20:34:24.854" v="130" actId="478"/>
        <pc:sldMkLst>
          <pc:docMk/>
          <pc:sldMk cId="3138039424" sldId="1648"/>
        </pc:sldMkLst>
        <pc:spChg chg="del">
          <ac:chgData name="Jon Jackson" userId="9933fbb3-8685-497d-970a-58fa6a9bcae3" providerId="ADAL" clId="{A25AD49E-F706-4E65-915C-EEC4122CAD79}" dt="2025-07-02T20:34:24.854" v="130" actId="478"/>
          <ac:spMkLst>
            <pc:docMk/>
            <pc:sldMk cId="3138039424" sldId="1648"/>
            <ac:spMk id="6" creationId="{24DBCBB6-595A-7C7C-0A21-455B829A7E6F}"/>
          </ac:spMkLst>
        </pc:spChg>
      </pc:sldChg>
      <pc:sldChg chg="delSp modSp mod">
        <pc:chgData name="Jon Jackson" userId="9933fbb3-8685-497d-970a-58fa6a9bcae3" providerId="ADAL" clId="{A25AD49E-F706-4E65-915C-EEC4122CAD79}" dt="2025-07-02T20:34:40.314" v="132" actId="1076"/>
        <pc:sldMkLst>
          <pc:docMk/>
          <pc:sldMk cId="2982746321" sldId="1649"/>
        </pc:sldMkLst>
        <pc:spChg chg="del">
          <ac:chgData name="Jon Jackson" userId="9933fbb3-8685-497d-970a-58fa6a9bcae3" providerId="ADAL" clId="{A25AD49E-F706-4E65-915C-EEC4122CAD79}" dt="2025-07-02T20:34:30.956" v="131" actId="478"/>
          <ac:spMkLst>
            <pc:docMk/>
            <pc:sldMk cId="2982746321" sldId="1649"/>
            <ac:spMk id="5" creationId="{CE2DC3A4-15D7-D658-0220-374354DD76D8}"/>
          </ac:spMkLst>
        </pc:spChg>
        <pc:spChg chg="del">
          <ac:chgData name="Jon Jackson" userId="9933fbb3-8685-497d-970a-58fa6a9bcae3" providerId="ADAL" clId="{A25AD49E-F706-4E65-915C-EEC4122CAD79}" dt="2025-07-02T20:34:30.956" v="131" actId="478"/>
          <ac:spMkLst>
            <pc:docMk/>
            <pc:sldMk cId="2982746321" sldId="1649"/>
            <ac:spMk id="17" creationId="{19DC1DA2-22CD-F089-C65C-B5375928C5CA}"/>
          </ac:spMkLst>
        </pc:spChg>
        <pc:graphicFrameChg chg="mod">
          <ac:chgData name="Jon Jackson" userId="9933fbb3-8685-497d-970a-58fa6a9bcae3" providerId="ADAL" clId="{A25AD49E-F706-4E65-915C-EEC4122CAD79}" dt="2025-07-02T20:34:40.314" v="132" actId="1076"/>
          <ac:graphicFrameMkLst>
            <pc:docMk/>
            <pc:sldMk cId="2982746321" sldId="1649"/>
            <ac:graphicFrameMk id="10" creationId="{133BFBF8-E559-C3A3-C020-068A64E098A2}"/>
          </ac:graphicFrameMkLst>
        </pc:graphicFrameChg>
      </pc:sldChg>
      <pc:sldChg chg="delSp mod">
        <pc:chgData name="Jon Jackson" userId="9933fbb3-8685-497d-970a-58fa6a9bcae3" providerId="ADAL" clId="{A25AD49E-F706-4E65-915C-EEC4122CAD79}" dt="2025-07-02T20:36:25.419" v="167" actId="478"/>
        <pc:sldMkLst>
          <pc:docMk/>
          <pc:sldMk cId="1331502470" sldId="1650"/>
        </pc:sldMkLst>
        <pc:spChg chg="del">
          <ac:chgData name="Jon Jackson" userId="9933fbb3-8685-497d-970a-58fa6a9bcae3" providerId="ADAL" clId="{A25AD49E-F706-4E65-915C-EEC4122CAD79}" dt="2025-07-02T20:36:25.419" v="167" actId="478"/>
          <ac:spMkLst>
            <pc:docMk/>
            <pc:sldMk cId="1331502470" sldId="1650"/>
            <ac:spMk id="5" creationId="{1D3D5426-FC95-611B-FBA6-FB7701A61D5F}"/>
          </ac:spMkLst>
        </pc:spChg>
        <pc:spChg chg="del">
          <ac:chgData name="Jon Jackson" userId="9933fbb3-8685-497d-970a-58fa6a9bcae3" providerId="ADAL" clId="{A25AD49E-F706-4E65-915C-EEC4122CAD79}" dt="2025-07-02T20:36:25.419" v="167" actId="478"/>
          <ac:spMkLst>
            <pc:docMk/>
            <pc:sldMk cId="1331502470" sldId="1650"/>
            <ac:spMk id="6" creationId="{E9561417-CB6A-1518-B4AF-8E95C1F424E9}"/>
          </ac:spMkLst>
        </pc:spChg>
      </pc:sldChg>
      <pc:sldChg chg="delSp modSp mod">
        <pc:chgData name="Jon Jackson" userId="9933fbb3-8685-497d-970a-58fa6a9bcae3" providerId="ADAL" clId="{A25AD49E-F706-4E65-915C-EEC4122CAD79}" dt="2025-07-02T20:37:40.715" v="202" actId="1076"/>
        <pc:sldMkLst>
          <pc:docMk/>
          <pc:sldMk cId="2318901190" sldId="1651"/>
        </pc:sldMkLst>
        <pc:spChg chg="del">
          <ac:chgData name="Jon Jackson" userId="9933fbb3-8685-497d-970a-58fa6a9bcae3" providerId="ADAL" clId="{A25AD49E-F706-4E65-915C-EEC4122CAD79}" dt="2025-07-02T20:36:50.703" v="173" actId="478"/>
          <ac:spMkLst>
            <pc:docMk/>
            <pc:sldMk cId="2318901190" sldId="1651"/>
            <ac:spMk id="5" creationId="{DF2EC835-F9A2-F15B-683E-8877D50283E6}"/>
          </ac:spMkLst>
        </pc:spChg>
        <pc:spChg chg="mod">
          <ac:chgData name="Jon Jackson" userId="9933fbb3-8685-497d-970a-58fa6a9bcae3" providerId="ADAL" clId="{A25AD49E-F706-4E65-915C-EEC4122CAD79}" dt="2025-07-02T20:37:40.715" v="202" actId="1076"/>
          <ac:spMkLst>
            <pc:docMk/>
            <pc:sldMk cId="2318901190" sldId="1651"/>
            <ac:spMk id="14" creationId="{A5FBB6D9-FAFB-98A1-406E-55F01E75A97F}"/>
          </ac:spMkLst>
        </pc:spChg>
      </pc:sldChg>
      <pc:sldChg chg="delSp mod">
        <pc:chgData name="Jon Jackson" userId="9933fbb3-8685-497d-970a-58fa6a9bcae3" providerId="ADAL" clId="{A25AD49E-F706-4E65-915C-EEC4122CAD79}" dt="2025-07-02T20:36:31.470" v="168" actId="478"/>
        <pc:sldMkLst>
          <pc:docMk/>
          <pc:sldMk cId="3551704879" sldId="1654"/>
        </pc:sldMkLst>
        <pc:spChg chg="del">
          <ac:chgData name="Jon Jackson" userId="9933fbb3-8685-497d-970a-58fa6a9bcae3" providerId="ADAL" clId="{A25AD49E-F706-4E65-915C-EEC4122CAD79}" dt="2025-07-02T20:36:31.470" v="168" actId="478"/>
          <ac:spMkLst>
            <pc:docMk/>
            <pc:sldMk cId="3551704879" sldId="1654"/>
            <ac:spMk id="5" creationId="{8DEA0629-49A0-7FAF-50C6-F10D50587EE0}"/>
          </ac:spMkLst>
        </pc:spChg>
        <pc:spChg chg="del">
          <ac:chgData name="Jon Jackson" userId="9933fbb3-8685-497d-970a-58fa6a9bcae3" providerId="ADAL" clId="{A25AD49E-F706-4E65-915C-EEC4122CAD79}" dt="2025-07-02T20:36:31.470" v="168" actId="478"/>
          <ac:spMkLst>
            <pc:docMk/>
            <pc:sldMk cId="3551704879" sldId="1654"/>
            <ac:spMk id="6" creationId="{8EDB703D-BAE0-4A6A-8C03-BDA7575A1CD4}"/>
          </ac:spMkLst>
        </pc:spChg>
      </pc:sldChg>
      <pc:sldChg chg="addSp delSp mod">
        <pc:chgData name="Jon Jackson" userId="9933fbb3-8685-497d-970a-58fa6a9bcae3" providerId="ADAL" clId="{A25AD49E-F706-4E65-915C-EEC4122CAD79}" dt="2025-07-02T20:36:41.116" v="171" actId="478"/>
        <pc:sldMkLst>
          <pc:docMk/>
          <pc:sldMk cId="1147816733" sldId="1656"/>
        </pc:sldMkLst>
        <pc:spChg chg="add del">
          <ac:chgData name="Jon Jackson" userId="9933fbb3-8685-497d-970a-58fa6a9bcae3" providerId="ADAL" clId="{A25AD49E-F706-4E65-915C-EEC4122CAD79}" dt="2025-07-02T20:36:41.116" v="171" actId="478"/>
          <ac:spMkLst>
            <pc:docMk/>
            <pc:sldMk cId="1147816733" sldId="1656"/>
            <ac:spMk id="5" creationId="{18CCB62D-289D-260F-70FF-EE110BCB8888}"/>
          </ac:spMkLst>
        </pc:spChg>
        <pc:spChg chg="add del">
          <ac:chgData name="Jon Jackson" userId="9933fbb3-8685-497d-970a-58fa6a9bcae3" providerId="ADAL" clId="{A25AD49E-F706-4E65-915C-EEC4122CAD79}" dt="2025-07-02T20:36:41.116" v="171" actId="478"/>
          <ac:spMkLst>
            <pc:docMk/>
            <pc:sldMk cId="1147816733" sldId="1656"/>
            <ac:spMk id="6" creationId="{E24BC1FA-A604-E3F3-AEB9-6A9198D12A99}"/>
          </ac:spMkLst>
        </pc:spChg>
        <pc:spChg chg="add del">
          <ac:chgData name="Jon Jackson" userId="9933fbb3-8685-497d-970a-58fa6a9bcae3" providerId="ADAL" clId="{A25AD49E-F706-4E65-915C-EEC4122CAD79}" dt="2025-07-02T20:36:41.116" v="171" actId="478"/>
          <ac:spMkLst>
            <pc:docMk/>
            <pc:sldMk cId="1147816733" sldId="1656"/>
            <ac:spMk id="14" creationId="{2079551F-AA87-4C26-0DBB-A368FE59AD9A}"/>
          </ac:spMkLst>
        </pc:spChg>
      </pc:sldChg>
      <pc:sldChg chg="delSp mod">
        <pc:chgData name="Jon Jackson" userId="9933fbb3-8685-497d-970a-58fa6a9bcae3" providerId="ADAL" clId="{A25AD49E-F706-4E65-915C-EEC4122CAD79}" dt="2025-07-02T20:36:48.008" v="172" actId="478"/>
        <pc:sldMkLst>
          <pc:docMk/>
          <pc:sldMk cId="2619241260" sldId="1657"/>
        </pc:sldMkLst>
        <pc:spChg chg="del">
          <ac:chgData name="Jon Jackson" userId="9933fbb3-8685-497d-970a-58fa6a9bcae3" providerId="ADAL" clId="{A25AD49E-F706-4E65-915C-EEC4122CAD79}" dt="2025-07-02T20:36:48.008" v="172" actId="478"/>
          <ac:spMkLst>
            <pc:docMk/>
            <pc:sldMk cId="2619241260" sldId="1657"/>
            <ac:spMk id="5" creationId="{96B895AB-2ECF-74B6-E8FB-778A4B5F90A1}"/>
          </ac:spMkLst>
        </pc:spChg>
        <pc:spChg chg="del">
          <ac:chgData name="Jon Jackson" userId="9933fbb3-8685-497d-970a-58fa6a9bcae3" providerId="ADAL" clId="{A25AD49E-F706-4E65-915C-EEC4122CAD79}" dt="2025-07-02T20:36:48.008" v="172" actId="478"/>
          <ac:spMkLst>
            <pc:docMk/>
            <pc:sldMk cId="2619241260" sldId="1657"/>
            <ac:spMk id="6" creationId="{203CCDB4-0123-F5FD-F827-B9CD5FD9E54F}"/>
          </ac:spMkLst>
        </pc:spChg>
        <pc:spChg chg="del">
          <ac:chgData name="Jon Jackson" userId="9933fbb3-8685-497d-970a-58fa6a9bcae3" providerId="ADAL" clId="{A25AD49E-F706-4E65-915C-EEC4122CAD79}" dt="2025-07-02T20:36:48.008" v="172" actId="478"/>
          <ac:spMkLst>
            <pc:docMk/>
            <pc:sldMk cId="2619241260" sldId="1657"/>
            <ac:spMk id="14" creationId="{8469B627-12E4-7B2B-11AD-271662D5A2E3}"/>
          </ac:spMkLst>
        </pc:spChg>
      </pc:sldChg>
      <pc:sldChg chg="delSp mod">
        <pc:chgData name="Jon Jackson" userId="9933fbb3-8685-497d-970a-58fa6a9bcae3" providerId="ADAL" clId="{A25AD49E-F706-4E65-915C-EEC4122CAD79}" dt="2025-07-02T20:27:10.502" v="8" actId="478"/>
        <pc:sldMkLst>
          <pc:docMk/>
          <pc:sldMk cId="3237876669" sldId="1659"/>
        </pc:sldMkLst>
        <pc:spChg chg="del">
          <ac:chgData name="Jon Jackson" userId="9933fbb3-8685-497d-970a-58fa6a9bcae3" providerId="ADAL" clId="{A25AD49E-F706-4E65-915C-EEC4122CAD79}" dt="2025-07-02T20:27:10.502" v="8" actId="478"/>
          <ac:spMkLst>
            <pc:docMk/>
            <pc:sldMk cId="3237876669" sldId="1659"/>
            <ac:spMk id="15" creationId="{B94352E7-A8E0-9424-78A5-D87F03154EDF}"/>
          </ac:spMkLst>
        </pc:spChg>
      </pc:sldChg>
      <pc:sldChg chg="delSp modSp mod">
        <pc:chgData name="Jon Jackson" userId="9933fbb3-8685-497d-970a-58fa6a9bcae3" providerId="ADAL" clId="{A25AD49E-F706-4E65-915C-EEC4122CAD79}" dt="2025-07-02T20:28:48.998" v="54" actId="20577"/>
        <pc:sldMkLst>
          <pc:docMk/>
          <pc:sldMk cId="1486395044" sldId="1660"/>
        </pc:sldMkLst>
        <pc:spChg chg="mod">
          <ac:chgData name="Jon Jackson" userId="9933fbb3-8685-497d-970a-58fa6a9bcae3" providerId="ADAL" clId="{A25AD49E-F706-4E65-915C-EEC4122CAD79}" dt="2025-07-02T20:28:48.998" v="54" actId="20577"/>
          <ac:spMkLst>
            <pc:docMk/>
            <pc:sldMk cId="1486395044" sldId="1660"/>
            <ac:spMk id="2" creationId="{E5E6FEF2-8070-7279-8DE2-F0C57661FB63}"/>
          </ac:spMkLst>
        </pc:spChg>
        <pc:spChg chg="del">
          <ac:chgData name="Jon Jackson" userId="9933fbb3-8685-497d-970a-58fa6a9bcae3" providerId="ADAL" clId="{A25AD49E-F706-4E65-915C-EEC4122CAD79}" dt="2025-07-02T20:27:15" v="9" actId="478"/>
          <ac:spMkLst>
            <pc:docMk/>
            <pc:sldMk cId="1486395044" sldId="1660"/>
            <ac:spMk id="15" creationId="{E320CF6B-E02C-1E3D-D694-EDAED19ABFC6}"/>
          </ac:spMkLst>
        </pc:spChg>
      </pc:sldChg>
      <pc:sldChg chg="addSp delSp modSp mod">
        <pc:chgData name="Jon Jackson" userId="9933fbb3-8685-497d-970a-58fa6a9bcae3" providerId="ADAL" clId="{A25AD49E-F706-4E65-915C-EEC4122CAD79}" dt="2025-07-02T20:38:57.636" v="210" actId="20577"/>
        <pc:sldMkLst>
          <pc:docMk/>
          <pc:sldMk cId="4106614764" sldId="1661"/>
        </pc:sldMkLst>
        <pc:spChg chg="add del">
          <ac:chgData name="Jon Jackson" userId="9933fbb3-8685-497d-970a-58fa6a9bcae3" providerId="ADAL" clId="{A25AD49E-F706-4E65-915C-EEC4122CAD79}" dt="2025-07-02T20:29:22.155" v="61" actId="478"/>
          <ac:spMkLst>
            <pc:docMk/>
            <pc:sldMk cId="4106614764" sldId="1661"/>
            <ac:spMk id="5" creationId="{B5F7FEDE-4B1E-7C6A-0398-046964970EFB}"/>
          </ac:spMkLst>
        </pc:spChg>
        <pc:spChg chg="mod">
          <ac:chgData name="Jon Jackson" userId="9933fbb3-8685-497d-970a-58fa6a9bcae3" providerId="ADAL" clId="{A25AD49E-F706-4E65-915C-EEC4122CAD79}" dt="2025-07-02T20:38:57.636" v="210" actId="20577"/>
          <ac:spMkLst>
            <pc:docMk/>
            <pc:sldMk cId="4106614764" sldId="1661"/>
            <ac:spMk id="6" creationId="{28A6B339-0367-08B7-E668-3FF9E6A1129E}"/>
          </ac:spMkLst>
        </pc:spChg>
      </pc:sldChg>
      <pc:sldChg chg="delSp mod">
        <pc:chgData name="Jon Jackson" userId="9933fbb3-8685-497d-970a-58fa6a9bcae3" providerId="ADAL" clId="{A25AD49E-F706-4E65-915C-EEC4122CAD79}" dt="2025-07-02T20:32:51.125" v="112" actId="478"/>
        <pc:sldMkLst>
          <pc:docMk/>
          <pc:sldMk cId="1715975775" sldId="1663"/>
        </pc:sldMkLst>
        <pc:spChg chg="del">
          <ac:chgData name="Jon Jackson" userId="9933fbb3-8685-497d-970a-58fa6a9bcae3" providerId="ADAL" clId="{A25AD49E-F706-4E65-915C-EEC4122CAD79}" dt="2025-07-02T20:32:51.125" v="112" actId="478"/>
          <ac:spMkLst>
            <pc:docMk/>
            <pc:sldMk cId="1715975775" sldId="1663"/>
            <ac:spMk id="6" creationId="{256B5A91-A5C5-40AD-07BE-36E13EF455E0}"/>
          </ac:spMkLst>
        </pc:spChg>
        <pc:spChg chg="del">
          <ac:chgData name="Jon Jackson" userId="9933fbb3-8685-497d-970a-58fa6a9bcae3" providerId="ADAL" clId="{A25AD49E-F706-4E65-915C-EEC4122CAD79}" dt="2025-07-02T20:32:51.125" v="112" actId="478"/>
          <ac:spMkLst>
            <pc:docMk/>
            <pc:sldMk cId="1715975775" sldId="1663"/>
            <ac:spMk id="22" creationId="{D79BEECA-CD60-4403-A4C9-7431CB144789}"/>
          </ac:spMkLst>
        </pc:spChg>
      </pc:sldChg>
      <pc:sldChg chg="delSp mod">
        <pc:chgData name="Jon Jackson" userId="9933fbb3-8685-497d-970a-58fa6a9bcae3" providerId="ADAL" clId="{A25AD49E-F706-4E65-915C-EEC4122CAD79}" dt="2025-07-02T20:32:57.551" v="113" actId="478"/>
        <pc:sldMkLst>
          <pc:docMk/>
          <pc:sldMk cId="1032841777" sldId="1664"/>
        </pc:sldMkLst>
        <pc:spChg chg="del">
          <ac:chgData name="Jon Jackson" userId="9933fbb3-8685-497d-970a-58fa6a9bcae3" providerId="ADAL" clId="{A25AD49E-F706-4E65-915C-EEC4122CAD79}" dt="2025-07-02T20:32:57.551" v="113" actId="478"/>
          <ac:spMkLst>
            <pc:docMk/>
            <pc:sldMk cId="1032841777" sldId="1664"/>
            <ac:spMk id="6" creationId="{BA563690-202D-282D-5B95-F6D742A11F0D}"/>
          </ac:spMkLst>
        </pc:spChg>
      </pc:sldChg>
      <pc:sldChg chg="delSp mod">
        <pc:chgData name="Jon Jackson" userId="9933fbb3-8685-497d-970a-58fa6a9bcae3" providerId="ADAL" clId="{A25AD49E-F706-4E65-915C-EEC4122CAD79}" dt="2025-07-02T20:26:57.659" v="5" actId="478"/>
        <pc:sldMkLst>
          <pc:docMk/>
          <pc:sldMk cId="531331029" sldId="1665"/>
        </pc:sldMkLst>
        <pc:spChg chg="del">
          <ac:chgData name="Jon Jackson" userId="9933fbb3-8685-497d-970a-58fa6a9bcae3" providerId="ADAL" clId="{A25AD49E-F706-4E65-915C-EEC4122CAD79}" dt="2025-07-02T20:26:57.659" v="5" actId="478"/>
          <ac:spMkLst>
            <pc:docMk/>
            <pc:sldMk cId="531331029" sldId="1665"/>
            <ac:spMk id="5" creationId="{DE653790-2B7D-4775-7B24-93E65F5E78CB}"/>
          </ac:spMkLst>
        </pc:spChg>
      </pc:sldChg>
      <pc:sldChg chg="addSp delSp mod">
        <pc:chgData name="Jon Jackson" userId="9933fbb3-8685-497d-970a-58fa6a9bcae3" providerId="ADAL" clId="{A25AD49E-F706-4E65-915C-EEC4122CAD79}" dt="2025-07-02T20:29:17.044" v="60" actId="478"/>
        <pc:sldMkLst>
          <pc:docMk/>
          <pc:sldMk cId="2259466227" sldId="1666"/>
        </pc:sldMkLst>
        <pc:spChg chg="add del">
          <ac:chgData name="Jon Jackson" userId="9933fbb3-8685-497d-970a-58fa6a9bcae3" providerId="ADAL" clId="{A25AD49E-F706-4E65-915C-EEC4122CAD79}" dt="2025-07-02T20:29:17.044" v="60" actId="478"/>
          <ac:spMkLst>
            <pc:docMk/>
            <pc:sldMk cId="2259466227" sldId="1666"/>
            <ac:spMk id="5" creationId="{0D2614CF-4AA3-65C3-5A95-60E9364E458B}"/>
          </ac:spMkLst>
        </pc:spChg>
      </pc:sldChg>
      <pc:sldChg chg="addSp delSp modSp mod">
        <pc:chgData name="Jon Jackson" userId="9933fbb3-8685-497d-970a-58fa6a9bcae3" providerId="ADAL" clId="{A25AD49E-F706-4E65-915C-EEC4122CAD79}" dt="2025-07-02T20:30:43.242" v="98"/>
        <pc:sldMkLst>
          <pc:docMk/>
          <pc:sldMk cId="1781299532" sldId="1667"/>
        </pc:sldMkLst>
        <pc:spChg chg="del">
          <ac:chgData name="Jon Jackson" userId="9933fbb3-8685-497d-970a-58fa6a9bcae3" providerId="ADAL" clId="{A25AD49E-F706-4E65-915C-EEC4122CAD79}" dt="2025-07-02T20:30:40.398" v="94" actId="478"/>
          <ac:spMkLst>
            <pc:docMk/>
            <pc:sldMk cId="1781299532" sldId="1667"/>
            <ac:spMk id="2" creationId="{F2976F05-37A1-7A03-5A94-628985DB29EB}"/>
          </ac:spMkLst>
        </pc:spChg>
        <pc:spChg chg="add del mod">
          <ac:chgData name="Jon Jackson" userId="9933fbb3-8685-497d-970a-58fa6a9bcae3" providerId="ADAL" clId="{A25AD49E-F706-4E65-915C-EEC4122CAD79}" dt="2025-07-02T20:30:42.991" v="97" actId="478"/>
          <ac:spMkLst>
            <pc:docMk/>
            <pc:sldMk cId="1781299532" sldId="1667"/>
            <ac:spMk id="5" creationId="{A28766AB-525A-DDCE-B171-10A45BC0AD9B}"/>
          </ac:spMkLst>
        </pc:spChg>
        <pc:spChg chg="del">
          <ac:chgData name="Jon Jackson" userId="9933fbb3-8685-497d-970a-58fa6a9bcae3" providerId="ADAL" clId="{A25AD49E-F706-4E65-915C-EEC4122CAD79}" dt="2025-07-02T20:30:23.078" v="89" actId="478"/>
          <ac:spMkLst>
            <pc:docMk/>
            <pc:sldMk cId="1781299532" sldId="1667"/>
            <ac:spMk id="6" creationId="{EC5FC11B-EDBA-8DD6-D32E-FADACBA877AC}"/>
          </ac:spMkLst>
        </pc:spChg>
        <pc:spChg chg="del">
          <ac:chgData name="Jon Jackson" userId="9933fbb3-8685-497d-970a-58fa6a9bcae3" providerId="ADAL" clId="{A25AD49E-F706-4E65-915C-EEC4122CAD79}" dt="2025-07-02T20:30:25.248" v="90" actId="478"/>
          <ac:spMkLst>
            <pc:docMk/>
            <pc:sldMk cId="1781299532" sldId="1667"/>
            <ac:spMk id="7" creationId="{EE7440F3-8684-5370-F5E6-E623066222A9}"/>
          </ac:spMkLst>
        </pc:spChg>
        <pc:spChg chg="add del mod">
          <ac:chgData name="Jon Jackson" userId="9933fbb3-8685-497d-970a-58fa6a9bcae3" providerId="ADAL" clId="{A25AD49E-F706-4E65-915C-EEC4122CAD79}" dt="2025-07-02T20:30:42.117" v="96" actId="478"/>
          <ac:spMkLst>
            <pc:docMk/>
            <pc:sldMk cId="1781299532" sldId="1667"/>
            <ac:spMk id="8" creationId="{EE495ED6-BF47-494B-D1FD-12354CBA990D}"/>
          </ac:spMkLst>
        </pc:spChg>
        <pc:spChg chg="add mod">
          <ac:chgData name="Jon Jackson" userId="9933fbb3-8685-497d-970a-58fa6a9bcae3" providerId="ADAL" clId="{A25AD49E-F706-4E65-915C-EEC4122CAD79}" dt="2025-07-02T20:30:43.242" v="98"/>
          <ac:spMkLst>
            <pc:docMk/>
            <pc:sldMk cId="1781299532" sldId="1667"/>
            <ac:spMk id="9" creationId="{461C6C5B-102F-2D79-F691-3DF73BA1DB20}"/>
          </ac:spMkLst>
        </pc:spChg>
      </pc:sldChg>
      <pc:sldChg chg="delSp mod">
        <pc:chgData name="Jon Jackson" userId="9933fbb3-8685-497d-970a-58fa6a9bcae3" providerId="ADAL" clId="{A25AD49E-F706-4E65-915C-EEC4122CAD79}" dt="2025-07-02T20:32:41.434" v="111" actId="478"/>
        <pc:sldMkLst>
          <pc:docMk/>
          <pc:sldMk cId="4151157611" sldId="1669"/>
        </pc:sldMkLst>
        <pc:spChg chg="del">
          <ac:chgData name="Jon Jackson" userId="9933fbb3-8685-497d-970a-58fa6a9bcae3" providerId="ADAL" clId="{A25AD49E-F706-4E65-915C-EEC4122CAD79}" dt="2025-07-02T20:32:41.434" v="111" actId="478"/>
          <ac:spMkLst>
            <pc:docMk/>
            <pc:sldMk cId="4151157611" sldId="1669"/>
            <ac:spMk id="6" creationId="{629770DF-FACD-0C97-1E22-EC70D0252378}"/>
          </ac:spMkLst>
        </pc:spChg>
      </pc:sldChg>
      <pc:sldChg chg="delSp mod">
        <pc:chgData name="Jon Jackson" userId="9933fbb3-8685-497d-970a-58fa6a9bcae3" providerId="ADAL" clId="{A25AD49E-F706-4E65-915C-EEC4122CAD79}" dt="2025-07-02T20:33:00.855" v="114" actId="478"/>
        <pc:sldMkLst>
          <pc:docMk/>
          <pc:sldMk cId="1409836228" sldId="1670"/>
        </pc:sldMkLst>
        <pc:spChg chg="del">
          <ac:chgData name="Jon Jackson" userId="9933fbb3-8685-497d-970a-58fa6a9bcae3" providerId="ADAL" clId="{A25AD49E-F706-4E65-915C-EEC4122CAD79}" dt="2025-07-02T20:33:00.855" v="114" actId="478"/>
          <ac:spMkLst>
            <pc:docMk/>
            <pc:sldMk cId="1409836228" sldId="1670"/>
            <ac:spMk id="6" creationId="{2864067D-1BCE-1259-3786-7354F81760CC}"/>
          </ac:spMkLst>
        </pc:spChg>
      </pc:sldChg>
      <pc:sldChg chg="delSp mod">
        <pc:chgData name="Jon Jackson" userId="9933fbb3-8685-497d-970a-58fa6a9bcae3" providerId="ADAL" clId="{A25AD49E-F706-4E65-915C-EEC4122CAD79}" dt="2025-07-02T20:33:54.873" v="124" actId="478"/>
        <pc:sldMkLst>
          <pc:docMk/>
          <pc:sldMk cId="361055096" sldId="1671"/>
        </pc:sldMkLst>
        <pc:spChg chg="del">
          <ac:chgData name="Jon Jackson" userId="9933fbb3-8685-497d-970a-58fa6a9bcae3" providerId="ADAL" clId="{A25AD49E-F706-4E65-915C-EEC4122CAD79}" dt="2025-07-02T20:33:54.873" v="124" actId="478"/>
          <ac:spMkLst>
            <pc:docMk/>
            <pc:sldMk cId="361055096" sldId="1671"/>
            <ac:spMk id="5" creationId="{D88233BF-FA6C-4C8B-C31A-8363E6C54AE2}"/>
          </ac:spMkLst>
        </pc:spChg>
        <pc:spChg chg="del">
          <ac:chgData name="Jon Jackson" userId="9933fbb3-8685-497d-970a-58fa6a9bcae3" providerId="ADAL" clId="{A25AD49E-F706-4E65-915C-EEC4122CAD79}" dt="2025-07-02T20:33:54.873" v="124" actId="478"/>
          <ac:spMkLst>
            <pc:docMk/>
            <pc:sldMk cId="361055096" sldId="1671"/>
            <ac:spMk id="6" creationId="{9DB9438C-9098-98E7-BB09-33E0296646B3}"/>
          </ac:spMkLst>
        </pc:spChg>
      </pc:sldChg>
      <pc:sldChg chg="delSp mod">
        <pc:chgData name="Jon Jackson" userId="9933fbb3-8685-497d-970a-58fa6a9bcae3" providerId="ADAL" clId="{A25AD49E-F706-4E65-915C-EEC4122CAD79}" dt="2025-07-02T20:33:49.964" v="123" actId="478"/>
        <pc:sldMkLst>
          <pc:docMk/>
          <pc:sldMk cId="3850486901" sldId="1672"/>
        </pc:sldMkLst>
        <pc:spChg chg="del">
          <ac:chgData name="Jon Jackson" userId="9933fbb3-8685-497d-970a-58fa6a9bcae3" providerId="ADAL" clId="{A25AD49E-F706-4E65-915C-EEC4122CAD79}" dt="2025-07-02T20:33:49.964" v="123" actId="478"/>
          <ac:spMkLst>
            <pc:docMk/>
            <pc:sldMk cId="3850486901" sldId="1672"/>
            <ac:spMk id="5" creationId="{650BB02A-972D-8F44-AFD0-5142F00F9691}"/>
          </ac:spMkLst>
        </pc:spChg>
      </pc:sldChg>
      <pc:sldChg chg="delSp mod">
        <pc:chgData name="Jon Jackson" userId="9933fbb3-8685-497d-970a-58fa6a9bcae3" providerId="ADAL" clId="{A25AD49E-F706-4E65-915C-EEC4122CAD79}" dt="2025-07-02T20:33:58.918" v="125" actId="478"/>
        <pc:sldMkLst>
          <pc:docMk/>
          <pc:sldMk cId="4072908673" sldId="1673"/>
        </pc:sldMkLst>
        <pc:spChg chg="del">
          <ac:chgData name="Jon Jackson" userId="9933fbb3-8685-497d-970a-58fa6a9bcae3" providerId="ADAL" clId="{A25AD49E-F706-4E65-915C-EEC4122CAD79}" dt="2025-07-02T20:33:58.918" v="125" actId="478"/>
          <ac:spMkLst>
            <pc:docMk/>
            <pc:sldMk cId="4072908673" sldId="1673"/>
            <ac:spMk id="5" creationId="{BB1EB8AA-0393-96CF-843E-81C6F2C4F79D}"/>
          </ac:spMkLst>
        </pc:spChg>
        <pc:spChg chg="del">
          <ac:chgData name="Jon Jackson" userId="9933fbb3-8685-497d-970a-58fa6a9bcae3" providerId="ADAL" clId="{A25AD49E-F706-4E65-915C-EEC4122CAD79}" dt="2025-07-02T20:33:58.918" v="125" actId="478"/>
          <ac:spMkLst>
            <pc:docMk/>
            <pc:sldMk cId="4072908673" sldId="1673"/>
            <ac:spMk id="6" creationId="{3B07F246-1FDE-6089-56D4-A50A927FB675}"/>
          </ac:spMkLst>
        </pc:spChg>
      </pc:sldChg>
      <pc:sldChg chg="delSp mod">
        <pc:chgData name="Jon Jackson" userId="9933fbb3-8685-497d-970a-58fa6a9bcae3" providerId="ADAL" clId="{A25AD49E-F706-4E65-915C-EEC4122CAD79}" dt="2025-07-02T20:34:12.995" v="127" actId="478"/>
        <pc:sldMkLst>
          <pc:docMk/>
          <pc:sldMk cId="373806961" sldId="1674"/>
        </pc:sldMkLst>
        <pc:spChg chg="del">
          <ac:chgData name="Jon Jackson" userId="9933fbb3-8685-497d-970a-58fa6a9bcae3" providerId="ADAL" clId="{A25AD49E-F706-4E65-915C-EEC4122CAD79}" dt="2025-07-02T20:34:12.995" v="127" actId="478"/>
          <ac:spMkLst>
            <pc:docMk/>
            <pc:sldMk cId="373806961" sldId="1674"/>
            <ac:spMk id="5" creationId="{B0489C03-ACA3-CA01-4634-E7C584364A6B}"/>
          </ac:spMkLst>
        </pc:spChg>
      </pc:sldChg>
      <pc:sldChg chg="delSp mod">
        <pc:chgData name="Jon Jackson" userId="9933fbb3-8685-497d-970a-58fa6a9bcae3" providerId="ADAL" clId="{A25AD49E-F706-4E65-915C-EEC4122CAD79}" dt="2025-07-02T20:34:21.654" v="129" actId="478"/>
        <pc:sldMkLst>
          <pc:docMk/>
          <pc:sldMk cId="1600713786" sldId="1675"/>
        </pc:sldMkLst>
        <pc:spChg chg="del">
          <ac:chgData name="Jon Jackson" userId="9933fbb3-8685-497d-970a-58fa6a9bcae3" providerId="ADAL" clId="{A25AD49E-F706-4E65-915C-EEC4122CAD79}" dt="2025-07-02T20:34:21.654" v="129" actId="478"/>
          <ac:spMkLst>
            <pc:docMk/>
            <pc:sldMk cId="1600713786" sldId="1675"/>
            <ac:spMk id="5" creationId="{9ADCD310-F8BA-C165-0306-B6FCA2DF4096}"/>
          </ac:spMkLst>
        </pc:spChg>
      </pc:sldChg>
      <pc:sldChg chg="delSp mod">
        <pc:chgData name="Jon Jackson" userId="9933fbb3-8685-497d-970a-58fa6a9bcae3" providerId="ADAL" clId="{A25AD49E-F706-4E65-915C-EEC4122CAD79}" dt="2025-07-02T20:30:15.645" v="87" actId="478"/>
        <pc:sldMkLst>
          <pc:docMk/>
          <pc:sldMk cId="2979651971" sldId="1677"/>
        </pc:sldMkLst>
        <pc:spChg chg="del">
          <ac:chgData name="Jon Jackson" userId="9933fbb3-8685-497d-970a-58fa6a9bcae3" providerId="ADAL" clId="{A25AD49E-F706-4E65-915C-EEC4122CAD79}" dt="2025-07-02T20:30:15.645" v="87" actId="478"/>
          <ac:spMkLst>
            <pc:docMk/>
            <pc:sldMk cId="2979651971" sldId="1677"/>
            <ac:spMk id="5" creationId="{6DD9C771-A0F5-C3FB-6051-6C8F3CCF13DB}"/>
          </ac:spMkLst>
        </pc:spChg>
      </pc:sldChg>
      <pc:sldChg chg="delSp modSp mod">
        <pc:chgData name="Jon Jackson" userId="9933fbb3-8685-497d-970a-58fa6a9bcae3" providerId="ADAL" clId="{A25AD49E-F706-4E65-915C-EEC4122CAD79}" dt="2025-07-02T20:30:47.710" v="99" actId="478"/>
        <pc:sldMkLst>
          <pc:docMk/>
          <pc:sldMk cId="1073691019" sldId="1678"/>
        </pc:sldMkLst>
        <pc:spChg chg="mod">
          <ac:chgData name="Jon Jackson" userId="9933fbb3-8685-497d-970a-58fa6a9bcae3" providerId="ADAL" clId="{A25AD49E-F706-4E65-915C-EEC4122CAD79}" dt="2025-07-02T20:30:36.377" v="93" actId="20577"/>
          <ac:spMkLst>
            <pc:docMk/>
            <pc:sldMk cId="1073691019" sldId="1678"/>
            <ac:spMk id="2" creationId="{BD0306A3-0C8B-EED5-442E-6830E65A735F}"/>
          </ac:spMkLst>
        </pc:spChg>
        <pc:spChg chg="del">
          <ac:chgData name="Jon Jackson" userId="9933fbb3-8685-497d-970a-58fa6a9bcae3" providerId="ADAL" clId="{A25AD49E-F706-4E65-915C-EEC4122CAD79}" dt="2025-07-02T20:30:47.710" v="99" actId="478"/>
          <ac:spMkLst>
            <pc:docMk/>
            <pc:sldMk cId="1073691019" sldId="1678"/>
            <ac:spMk id="6" creationId="{E4E6DBF8-CA81-864D-6752-3F5967EB476A}"/>
          </ac:spMkLst>
        </pc:spChg>
        <pc:spChg chg="del">
          <ac:chgData name="Jon Jackson" userId="9933fbb3-8685-497d-970a-58fa6a9bcae3" providerId="ADAL" clId="{A25AD49E-F706-4E65-915C-EEC4122CAD79}" dt="2025-07-02T20:30:47.710" v="99" actId="478"/>
          <ac:spMkLst>
            <pc:docMk/>
            <pc:sldMk cId="1073691019" sldId="1678"/>
            <ac:spMk id="7" creationId="{E565D5CD-1BF1-23E8-8F75-1AF54BF41C7A}"/>
          </ac:spMkLst>
        </pc:spChg>
      </pc:sldChg>
      <pc:sldChg chg="delSp mod">
        <pc:chgData name="Jon Jackson" userId="9933fbb3-8685-497d-970a-58fa6a9bcae3" providerId="ADAL" clId="{A25AD49E-F706-4E65-915C-EEC4122CAD79}" dt="2025-07-02T20:34:49.449" v="133" actId="478"/>
        <pc:sldMkLst>
          <pc:docMk/>
          <pc:sldMk cId="3989748935" sldId="1680"/>
        </pc:sldMkLst>
        <pc:spChg chg="del">
          <ac:chgData name="Jon Jackson" userId="9933fbb3-8685-497d-970a-58fa6a9bcae3" providerId="ADAL" clId="{A25AD49E-F706-4E65-915C-EEC4122CAD79}" dt="2025-07-02T20:34:49.449" v="133" actId="478"/>
          <ac:spMkLst>
            <pc:docMk/>
            <pc:sldMk cId="3989748935" sldId="1680"/>
            <ac:spMk id="5" creationId="{2F1EDCDE-AA2F-E555-2122-B1530835E259}"/>
          </ac:spMkLst>
        </pc:spChg>
      </pc:sldChg>
      <pc:sldChg chg="addSp delSp modSp mod">
        <pc:chgData name="Jon Jackson" userId="9933fbb3-8685-497d-970a-58fa6a9bcae3" providerId="ADAL" clId="{A25AD49E-F706-4E65-915C-EEC4122CAD79}" dt="2025-07-02T20:29:00.732" v="58"/>
        <pc:sldMkLst>
          <pc:docMk/>
          <pc:sldMk cId="604885373" sldId="1683"/>
        </pc:sldMkLst>
        <pc:spChg chg="del">
          <ac:chgData name="Jon Jackson" userId="9933fbb3-8685-497d-970a-58fa6a9bcae3" providerId="ADAL" clId="{A25AD49E-F706-4E65-915C-EEC4122CAD79}" dt="2025-07-02T20:28:58.374" v="55" actId="478"/>
          <ac:spMkLst>
            <pc:docMk/>
            <pc:sldMk cId="604885373" sldId="1683"/>
            <ac:spMk id="2" creationId="{3137B142-0E2C-08BB-74BD-D004F802F924}"/>
          </ac:spMkLst>
        </pc:spChg>
        <pc:spChg chg="add del mod">
          <ac:chgData name="Jon Jackson" userId="9933fbb3-8685-497d-970a-58fa6a9bcae3" providerId="ADAL" clId="{A25AD49E-F706-4E65-915C-EEC4122CAD79}" dt="2025-07-02T20:29:00.105" v="57" actId="478"/>
          <ac:spMkLst>
            <pc:docMk/>
            <pc:sldMk cId="604885373" sldId="1683"/>
            <ac:spMk id="5" creationId="{D427BF3F-CA4D-2C8E-65D3-A44A0454359E}"/>
          </ac:spMkLst>
        </pc:spChg>
        <pc:spChg chg="del">
          <ac:chgData name="Jon Jackson" userId="9933fbb3-8685-497d-970a-58fa6a9bcae3" providerId="ADAL" clId="{A25AD49E-F706-4E65-915C-EEC4122CAD79}" dt="2025-07-02T20:27:06.493" v="7" actId="478"/>
          <ac:spMkLst>
            <pc:docMk/>
            <pc:sldMk cId="604885373" sldId="1683"/>
            <ac:spMk id="6" creationId="{30A4BBC4-ED47-58F7-0E1D-3B31BFEFA128}"/>
          </ac:spMkLst>
        </pc:spChg>
        <pc:spChg chg="add del mod">
          <ac:chgData name="Jon Jackson" userId="9933fbb3-8685-497d-970a-58fa6a9bcae3" providerId="ADAL" clId="{A25AD49E-F706-4E65-915C-EEC4122CAD79}" dt="2025-07-02T20:29:00.105" v="57" actId="478"/>
          <ac:spMkLst>
            <pc:docMk/>
            <pc:sldMk cId="604885373" sldId="1683"/>
            <ac:spMk id="7" creationId="{9CA50631-1F5B-30CA-60AD-085BFB555F08}"/>
          </ac:spMkLst>
        </pc:spChg>
        <pc:spChg chg="add mod">
          <ac:chgData name="Jon Jackson" userId="9933fbb3-8685-497d-970a-58fa6a9bcae3" providerId="ADAL" clId="{A25AD49E-F706-4E65-915C-EEC4122CAD79}" dt="2025-07-02T20:29:00.732" v="58"/>
          <ac:spMkLst>
            <pc:docMk/>
            <pc:sldMk cId="604885373" sldId="1683"/>
            <ac:spMk id="8" creationId="{5C0C13A9-1CA4-8160-9B9D-97DD79422AFD}"/>
          </ac:spMkLst>
        </pc:spChg>
      </pc:sldChg>
      <pc:sldChg chg="delSp mod">
        <pc:chgData name="Jon Jackson" userId="9933fbb3-8685-497d-970a-58fa6a9bcae3" providerId="ADAL" clId="{A25AD49E-F706-4E65-915C-EEC4122CAD79}" dt="2025-07-02T20:27:02.575" v="6" actId="478"/>
        <pc:sldMkLst>
          <pc:docMk/>
          <pc:sldMk cId="1841491591" sldId="1684"/>
        </pc:sldMkLst>
        <pc:spChg chg="del">
          <ac:chgData name="Jon Jackson" userId="9933fbb3-8685-497d-970a-58fa6a9bcae3" providerId="ADAL" clId="{A25AD49E-F706-4E65-915C-EEC4122CAD79}" dt="2025-07-02T20:27:02.575" v="6" actId="478"/>
          <ac:spMkLst>
            <pc:docMk/>
            <pc:sldMk cId="1841491591" sldId="1684"/>
            <ac:spMk id="15" creationId="{B94352E7-A8E0-9424-78A5-D87F03154EDF}"/>
          </ac:spMkLst>
        </pc:spChg>
      </pc:sldChg>
      <pc:sldChg chg="delSp mod">
        <pc:chgData name="Jon Jackson" userId="9933fbb3-8685-497d-970a-58fa6a9bcae3" providerId="ADAL" clId="{A25AD49E-F706-4E65-915C-EEC4122CAD79}" dt="2025-07-02T20:30:19.317" v="88" actId="478"/>
        <pc:sldMkLst>
          <pc:docMk/>
          <pc:sldMk cId="4001298280" sldId="1685"/>
        </pc:sldMkLst>
        <pc:spChg chg="del">
          <ac:chgData name="Jon Jackson" userId="9933fbb3-8685-497d-970a-58fa6a9bcae3" providerId="ADAL" clId="{A25AD49E-F706-4E65-915C-EEC4122CAD79}" dt="2025-07-02T20:30:19.317" v="88" actId="478"/>
          <ac:spMkLst>
            <pc:docMk/>
            <pc:sldMk cId="4001298280" sldId="1685"/>
            <ac:spMk id="5" creationId="{92CBD2F7-186E-011B-6193-B31BC4479F96}"/>
          </ac:spMkLst>
        </pc:spChg>
      </pc:sldChg>
      <pc:sldChg chg="delSp mod">
        <pc:chgData name="Jon Jackson" userId="9933fbb3-8685-497d-970a-58fa6a9bcae3" providerId="ADAL" clId="{A25AD49E-F706-4E65-915C-EEC4122CAD79}" dt="2025-07-02T20:35:00.766" v="134" actId="478"/>
        <pc:sldMkLst>
          <pc:docMk/>
          <pc:sldMk cId="2526446823" sldId="1687"/>
        </pc:sldMkLst>
        <pc:spChg chg="del">
          <ac:chgData name="Jon Jackson" userId="9933fbb3-8685-497d-970a-58fa6a9bcae3" providerId="ADAL" clId="{A25AD49E-F706-4E65-915C-EEC4122CAD79}" dt="2025-07-02T20:35:00.766" v="134" actId="478"/>
          <ac:spMkLst>
            <pc:docMk/>
            <pc:sldMk cId="2526446823" sldId="1687"/>
            <ac:spMk id="5" creationId="{CC5F758E-288B-5EA0-B155-3AEC1E7E0132}"/>
          </ac:spMkLst>
        </pc:spChg>
      </pc:sldChg>
      <pc:sldChg chg="addSp delSp modSp mod">
        <pc:chgData name="Jon Jackson" userId="9933fbb3-8685-497d-970a-58fa6a9bcae3" providerId="ADAL" clId="{A25AD49E-F706-4E65-915C-EEC4122CAD79}" dt="2025-07-02T20:36:19.084" v="166" actId="478"/>
        <pc:sldMkLst>
          <pc:docMk/>
          <pc:sldMk cId="2291654377" sldId="1688"/>
        </pc:sldMkLst>
        <pc:spChg chg="add del mod">
          <ac:chgData name="Jon Jackson" userId="9933fbb3-8685-497d-970a-58fa6a9bcae3" providerId="ADAL" clId="{A25AD49E-F706-4E65-915C-EEC4122CAD79}" dt="2025-07-02T20:36:03.014" v="155" actId="478"/>
          <ac:spMkLst>
            <pc:docMk/>
            <pc:sldMk cId="2291654377" sldId="1688"/>
            <ac:spMk id="4" creationId="{7EFD3462-B115-F1BE-AE7A-2106CB504910}"/>
          </ac:spMkLst>
        </pc:spChg>
        <pc:spChg chg="add del">
          <ac:chgData name="Jon Jackson" userId="9933fbb3-8685-497d-970a-58fa6a9bcae3" providerId="ADAL" clId="{A25AD49E-F706-4E65-915C-EEC4122CAD79}" dt="2025-07-02T20:36:19.084" v="166" actId="478"/>
          <ac:spMkLst>
            <pc:docMk/>
            <pc:sldMk cId="2291654377" sldId="1688"/>
            <ac:spMk id="5" creationId="{194437B7-0250-24C8-C888-4E03CF7D23D5}"/>
          </ac:spMkLst>
        </pc:spChg>
        <pc:graphicFrameChg chg="add del mod modGraphic">
          <ac:chgData name="Jon Jackson" userId="9933fbb3-8685-497d-970a-58fa6a9bcae3" providerId="ADAL" clId="{A25AD49E-F706-4E65-915C-EEC4122CAD79}" dt="2025-07-02T20:36:13.002" v="164" actId="14100"/>
          <ac:graphicFrameMkLst>
            <pc:docMk/>
            <pc:sldMk cId="2291654377" sldId="1688"/>
            <ac:graphicFrameMk id="10" creationId="{156FA432-5302-4484-C082-3AA49EB852A8}"/>
          </ac:graphicFrameMkLst>
        </pc:graphicFrameChg>
      </pc:sldChg>
      <pc:sldChg chg="delSp mod">
        <pc:chgData name="Jon Jackson" userId="9933fbb3-8685-497d-970a-58fa6a9bcae3" providerId="ADAL" clId="{A25AD49E-F706-4E65-915C-EEC4122CAD79}" dt="2025-07-02T20:37:50.417" v="203" actId="478"/>
        <pc:sldMkLst>
          <pc:docMk/>
          <pc:sldMk cId="973530343" sldId="1689"/>
        </pc:sldMkLst>
        <pc:spChg chg="del">
          <ac:chgData name="Jon Jackson" userId="9933fbb3-8685-497d-970a-58fa6a9bcae3" providerId="ADAL" clId="{A25AD49E-F706-4E65-915C-EEC4122CAD79}" dt="2025-07-02T20:37:50.417" v="203" actId="478"/>
          <ac:spMkLst>
            <pc:docMk/>
            <pc:sldMk cId="973530343" sldId="1689"/>
            <ac:spMk id="5" creationId="{593B49AA-EA1E-F152-E3C9-7BDD45D074AC}"/>
          </ac:spMkLst>
        </pc:spChg>
      </pc:sldChg>
      <pc:sldMasterChg chg="delSp mod modSldLayout">
        <pc:chgData name="Jon Jackson" userId="9933fbb3-8685-497d-970a-58fa6a9bcae3" providerId="ADAL" clId="{A25AD49E-F706-4E65-915C-EEC4122CAD79}" dt="2025-07-02T20:32:29.053" v="110" actId="478"/>
        <pc:sldMasterMkLst>
          <pc:docMk/>
          <pc:sldMasterMk cId="179881722" sldId="2147483866"/>
        </pc:sldMasterMkLst>
        <pc:spChg chg="del">
          <ac:chgData name="Jon Jackson" userId="9933fbb3-8685-497d-970a-58fa6a9bcae3" providerId="ADAL" clId="{A25AD49E-F706-4E65-915C-EEC4122CAD79}" dt="2025-07-02T20:31:36.480" v="105" actId="478"/>
          <ac:spMkLst>
            <pc:docMk/>
            <pc:sldMasterMk cId="179881722" sldId="2147483866"/>
            <ac:spMk id="4" creationId="{1E9F681B-72AC-AD9A-C239-A41763E16ADA}"/>
          </ac:spMkLst>
        </pc:spChg>
        <pc:spChg chg="del">
          <ac:chgData name="Jon Jackson" userId="9933fbb3-8685-497d-970a-58fa6a9bcae3" providerId="ADAL" clId="{A25AD49E-F706-4E65-915C-EEC4122CAD79}" dt="2025-07-02T20:26:42.589" v="3" actId="478"/>
          <ac:spMkLst>
            <pc:docMk/>
            <pc:sldMasterMk cId="179881722" sldId="2147483866"/>
            <ac:spMk id="6" creationId="{0332D13A-F013-C2CA-B786-0E62D0843407}"/>
          </ac:spMkLst>
        </pc:spChg>
        <pc:sldLayoutChg chg="delSp mod">
          <pc:chgData name="Jon Jackson" userId="9933fbb3-8685-497d-970a-58fa6a9bcae3" providerId="ADAL" clId="{A25AD49E-F706-4E65-915C-EEC4122CAD79}" dt="2025-07-02T20:31:12.672" v="101" actId="478"/>
          <pc:sldLayoutMkLst>
            <pc:docMk/>
            <pc:sldMasterMk cId="179881722" sldId="2147483866"/>
            <pc:sldLayoutMk cId="3571674015" sldId="2147483867"/>
          </pc:sldLayoutMkLst>
          <pc:spChg chg="del">
            <ac:chgData name="Jon Jackson" userId="9933fbb3-8685-497d-970a-58fa6a9bcae3" providerId="ADAL" clId="{A25AD49E-F706-4E65-915C-EEC4122CAD79}" dt="2025-07-02T20:31:12.672" v="101" actId="478"/>
            <ac:spMkLst>
              <pc:docMk/>
              <pc:sldMasterMk cId="179881722" sldId="2147483866"/>
              <pc:sldLayoutMk cId="3571674015" sldId="2147483867"/>
              <ac:spMk id="14" creationId="{ABA7367A-7087-E045-A8D9-1DB09D3DE13F}"/>
            </ac:spMkLst>
          </pc:spChg>
          <pc:spChg chg="del">
            <ac:chgData name="Jon Jackson" userId="9933fbb3-8685-497d-970a-58fa6a9bcae3" providerId="ADAL" clId="{A25AD49E-F706-4E65-915C-EEC4122CAD79}" dt="2025-07-02T20:31:12.672" v="101" actId="478"/>
            <ac:spMkLst>
              <pc:docMk/>
              <pc:sldMasterMk cId="179881722" sldId="2147483866"/>
              <pc:sldLayoutMk cId="3571674015" sldId="2147483867"/>
              <ac:spMk id="16" creationId="{73ECBF32-23F4-84AC-A92D-D9821052AF13}"/>
            </ac:spMkLst>
          </pc:spChg>
        </pc:sldLayoutChg>
        <pc:sldLayoutChg chg="delSp mod">
          <pc:chgData name="Jon Jackson" userId="9933fbb3-8685-497d-970a-58fa6a9bcae3" providerId="ADAL" clId="{A25AD49E-F706-4E65-915C-EEC4122CAD79}" dt="2025-07-02T20:31:18.673" v="102" actId="478"/>
          <pc:sldLayoutMkLst>
            <pc:docMk/>
            <pc:sldMasterMk cId="179881722" sldId="2147483866"/>
            <pc:sldLayoutMk cId="1204230998" sldId="2147483868"/>
          </pc:sldLayoutMkLst>
          <pc:spChg chg="del">
            <ac:chgData name="Jon Jackson" userId="9933fbb3-8685-497d-970a-58fa6a9bcae3" providerId="ADAL" clId="{A25AD49E-F706-4E65-915C-EEC4122CAD79}" dt="2025-07-02T20:31:18.673" v="102" actId="478"/>
            <ac:spMkLst>
              <pc:docMk/>
              <pc:sldMasterMk cId="179881722" sldId="2147483866"/>
              <pc:sldLayoutMk cId="1204230998" sldId="2147483868"/>
              <ac:spMk id="7" creationId="{D8F249E0-8120-4E46-8D3C-FFDE09A5C3F0}"/>
            </ac:spMkLst>
          </pc:spChg>
          <pc:spChg chg="del">
            <ac:chgData name="Jon Jackson" userId="9933fbb3-8685-497d-970a-58fa6a9bcae3" providerId="ADAL" clId="{A25AD49E-F706-4E65-915C-EEC4122CAD79}" dt="2025-07-02T20:31:18.673" v="102" actId="478"/>
            <ac:spMkLst>
              <pc:docMk/>
              <pc:sldMasterMk cId="179881722" sldId="2147483866"/>
              <pc:sldLayoutMk cId="1204230998" sldId="2147483868"/>
              <ac:spMk id="9" creationId="{F9351BD1-E526-ACBD-4244-F9E89D083E69}"/>
            </ac:spMkLst>
          </pc:spChg>
        </pc:sldLayoutChg>
        <pc:sldLayoutChg chg="delSp mod">
          <pc:chgData name="Jon Jackson" userId="9933fbb3-8685-497d-970a-58fa6a9bcae3" providerId="ADAL" clId="{A25AD49E-F706-4E65-915C-EEC4122CAD79}" dt="2025-07-02T20:31:23.724" v="103" actId="478"/>
          <pc:sldLayoutMkLst>
            <pc:docMk/>
            <pc:sldMasterMk cId="179881722" sldId="2147483866"/>
            <pc:sldLayoutMk cId="2624309038" sldId="2147483869"/>
          </pc:sldLayoutMkLst>
          <pc:spChg chg="del">
            <ac:chgData name="Jon Jackson" userId="9933fbb3-8685-497d-970a-58fa6a9bcae3" providerId="ADAL" clId="{A25AD49E-F706-4E65-915C-EEC4122CAD79}" dt="2025-07-02T20:31:23.724" v="103" actId="478"/>
            <ac:spMkLst>
              <pc:docMk/>
              <pc:sldMasterMk cId="179881722" sldId="2147483866"/>
              <pc:sldLayoutMk cId="2624309038" sldId="2147483869"/>
              <ac:spMk id="7" creationId="{D8F249E0-8120-4E46-8D3C-FFDE09A5C3F0}"/>
            </ac:spMkLst>
          </pc:spChg>
          <pc:spChg chg="del">
            <ac:chgData name="Jon Jackson" userId="9933fbb3-8685-497d-970a-58fa6a9bcae3" providerId="ADAL" clId="{A25AD49E-F706-4E65-915C-EEC4122CAD79}" dt="2025-07-02T20:31:23.724" v="103" actId="478"/>
            <ac:spMkLst>
              <pc:docMk/>
              <pc:sldMasterMk cId="179881722" sldId="2147483866"/>
              <pc:sldLayoutMk cId="2624309038" sldId="2147483869"/>
              <ac:spMk id="9" creationId="{F9351BD1-E526-ACBD-4244-F9E89D083E69}"/>
            </ac:spMkLst>
          </pc:spChg>
        </pc:sldLayoutChg>
        <pc:sldLayoutChg chg="delSp mod">
          <pc:chgData name="Jon Jackson" userId="9933fbb3-8685-497d-970a-58fa6a9bcae3" providerId="ADAL" clId="{A25AD49E-F706-4E65-915C-EEC4122CAD79}" dt="2025-07-02T20:31:30.637" v="104" actId="478"/>
          <pc:sldLayoutMkLst>
            <pc:docMk/>
            <pc:sldMasterMk cId="179881722" sldId="2147483866"/>
            <pc:sldLayoutMk cId="4027652079" sldId="2147483870"/>
          </pc:sldLayoutMkLst>
          <pc:spChg chg="del">
            <ac:chgData name="Jon Jackson" userId="9933fbb3-8685-497d-970a-58fa6a9bcae3" providerId="ADAL" clId="{A25AD49E-F706-4E65-915C-EEC4122CAD79}" dt="2025-07-02T20:31:30.637" v="104" actId="478"/>
            <ac:spMkLst>
              <pc:docMk/>
              <pc:sldMasterMk cId="179881722" sldId="2147483866"/>
              <pc:sldLayoutMk cId="4027652079" sldId="2147483870"/>
              <ac:spMk id="14" creationId="{ABA7367A-7087-E045-A8D9-1DB09D3DE13F}"/>
            </ac:spMkLst>
          </pc:spChg>
          <pc:spChg chg="del">
            <ac:chgData name="Jon Jackson" userId="9933fbb3-8685-497d-970a-58fa6a9bcae3" providerId="ADAL" clId="{A25AD49E-F706-4E65-915C-EEC4122CAD79}" dt="2025-07-02T20:31:30.637" v="104" actId="478"/>
            <ac:spMkLst>
              <pc:docMk/>
              <pc:sldMasterMk cId="179881722" sldId="2147483866"/>
              <pc:sldLayoutMk cId="4027652079" sldId="2147483870"/>
              <ac:spMk id="16" creationId="{73ECBF32-23F4-84AC-A92D-D9821052AF13}"/>
            </ac:spMkLst>
          </pc:spChg>
        </pc:sldLayoutChg>
        <pc:sldLayoutChg chg="delSp mod">
          <pc:chgData name="Jon Jackson" userId="9933fbb3-8685-497d-970a-58fa6a9bcae3" providerId="ADAL" clId="{A25AD49E-F706-4E65-915C-EEC4122CAD79}" dt="2025-07-02T20:32:08.645" v="106" actId="478"/>
          <pc:sldLayoutMkLst>
            <pc:docMk/>
            <pc:sldMasterMk cId="179881722" sldId="2147483866"/>
            <pc:sldLayoutMk cId="492513346" sldId="2147483876"/>
          </pc:sldLayoutMkLst>
          <pc:spChg chg="del">
            <ac:chgData name="Jon Jackson" userId="9933fbb3-8685-497d-970a-58fa6a9bcae3" providerId="ADAL" clId="{A25AD49E-F706-4E65-915C-EEC4122CAD79}" dt="2025-07-02T20:32:08.645" v="106" actId="478"/>
            <ac:spMkLst>
              <pc:docMk/>
              <pc:sldMasterMk cId="179881722" sldId="2147483866"/>
              <pc:sldLayoutMk cId="492513346" sldId="2147483876"/>
              <ac:spMk id="9" creationId="{AD804B75-28A8-B638-C43D-B5CD2E5BA868}"/>
            </ac:spMkLst>
          </pc:spChg>
          <pc:spChg chg="del">
            <ac:chgData name="Jon Jackson" userId="9933fbb3-8685-497d-970a-58fa6a9bcae3" providerId="ADAL" clId="{A25AD49E-F706-4E65-915C-EEC4122CAD79}" dt="2025-07-02T20:32:08.645" v="106" actId="478"/>
            <ac:spMkLst>
              <pc:docMk/>
              <pc:sldMasterMk cId="179881722" sldId="2147483866"/>
              <pc:sldLayoutMk cId="492513346" sldId="2147483876"/>
              <ac:spMk id="11" creationId="{0E7E0F55-068E-56E0-8F55-92F1DDFB854A}"/>
            </ac:spMkLst>
          </pc:spChg>
        </pc:sldLayoutChg>
        <pc:sldLayoutChg chg="delSp mod">
          <pc:chgData name="Jon Jackson" userId="9933fbb3-8685-497d-970a-58fa6a9bcae3" providerId="ADAL" clId="{A25AD49E-F706-4E65-915C-EEC4122CAD79}" dt="2025-07-02T20:32:18.195" v="108" actId="478"/>
          <pc:sldLayoutMkLst>
            <pc:docMk/>
            <pc:sldMasterMk cId="179881722" sldId="2147483866"/>
            <pc:sldLayoutMk cId="3237531516" sldId="2147483877"/>
          </pc:sldLayoutMkLst>
          <pc:spChg chg="del">
            <ac:chgData name="Jon Jackson" userId="9933fbb3-8685-497d-970a-58fa6a9bcae3" providerId="ADAL" clId="{A25AD49E-F706-4E65-915C-EEC4122CAD79}" dt="2025-07-02T20:32:18.195" v="108" actId="478"/>
            <ac:spMkLst>
              <pc:docMk/>
              <pc:sldMasterMk cId="179881722" sldId="2147483866"/>
              <pc:sldLayoutMk cId="3237531516" sldId="2147483877"/>
              <ac:spMk id="10" creationId="{385486D6-8955-5E05-F3AA-A1190FAD74A9}"/>
            </ac:spMkLst>
          </pc:spChg>
          <pc:spChg chg="del">
            <ac:chgData name="Jon Jackson" userId="9933fbb3-8685-497d-970a-58fa6a9bcae3" providerId="ADAL" clId="{A25AD49E-F706-4E65-915C-EEC4122CAD79}" dt="2025-07-02T20:32:18.195" v="108" actId="478"/>
            <ac:spMkLst>
              <pc:docMk/>
              <pc:sldMasterMk cId="179881722" sldId="2147483866"/>
              <pc:sldLayoutMk cId="3237531516" sldId="2147483877"/>
              <ac:spMk id="12" creationId="{A76D5F1B-44E3-F258-DAEF-5F05DA2DC80D}"/>
            </ac:spMkLst>
          </pc:spChg>
        </pc:sldLayoutChg>
        <pc:sldLayoutChg chg="delSp mod">
          <pc:chgData name="Jon Jackson" userId="9933fbb3-8685-497d-970a-58fa6a9bcae3" providerId="ADAL" clId="{A25AD49E-F706-4E65-915C-EEC4122CAD79}" dt="2025-07-02T20:32:14.431" v="107" actId="478"/>
          <pc:sldLayoutMkLst>
            <pc:docMk/>
            <pc:sldMasterMk cId="179881722" sldId="2147483866"/>
            <pc:sldLayoutMk cId="1829505612" sldId="2147483878"/>
          </pc:sldLayoutMkLst>
          <pc:spChg chg="del">
            <ac:chgData name="Jon Jackson" userId="9933fbb3-8685-497d-970a-58fa6a9bcae3" providerId="ADAL" clId="{A25AD49E-F706-4E65-915C-EEC4122CAD79}" dt="2025-07-02T20:32:14.431" v="107" actId="478"/>
            <ac:spMkLst>
              <pc:docMk/>
              <pc:sldMasterMk cId="179881722" sldId="2147483866"/>
              <pc:sldLayoutMk cId="1829505612" sldId="2147483878"/>
              <ac:spMk id="10" creationId="{385486D6-8955-5E05-F3AA-A1190FAD74A9}"/>
            </ac:spMkLst>
          </pc:spChg>
          <pc:spChg chg="del">
            <ac:chgData name="Jon Jackson" userId="9933fbb3-8685-497d-970a-58fa6a9bcae3" providerId="ADAL" clId="{A25AD49E-F706-4E65-915C-EEC4122CAD79}" dt="2025-07-02T20:32:14.431" v="107" actId="478"/>
            <ac:spMkLst>
              <pc:docMk/>
              <pc:sldMasterMk cId="179881722" sldId="2147483866"/>
              <pc:sldLayoutMk cId="1829505612" sldId="2147483878"/>
              <ac:spMk id="12" creationId="{A76D5F1B-44E3-F258-DAEF-5F05DA2DC80D}"/>
            </ac:spMkLst>
          </pc:spChg>
        </pc:sldLayoutChg>
        <pc:sldLayoutChg chg="delSp mod">
          <pc:chgData name="Jon Jackson" userId="9933fbb3-8685-497d-970a-58fa6a9bcae3" providerId="ADAL" clId="{A25AD49E-F706-4E65-915C-EEC4122CAD79}" dt="2025-07-02T20:26:35.073" v="2" actId="478"/>
          <pc:sldLayoutMkLst>
            <pc:docMk/>
            <pc:sldMasterMk cId="179881722" sldId="2147483866"/>
            <pc:sldLayoutMk cId="2100659495" sldId="2147483882"/>
          </pc:sldLayoutMkLst>
          <pc:spChg chg="del">
            <ac:chgData name="Jon Jackson" userId="9933fbb3-8685-497d-970a-58fa6a9bcae3" providerId="ADAL" clId="{A25AD49E-F706-4E65-915C-EEC4122CAD79}" dt="2025-07-02T20:26:35.073" v="2" actId="478"/>
            <ac:spMkLst>
              <pc:docMk/>
              <pc:sldMasterMk cId="179881722" sldId="2147483866"/>
              <pc:sldLayoutMk cId="2100659495" sldId="2147483882"/>
              <ac:spMk id="10" creationId="{DDB5C042-810A-BFD3-4734-36B6D4034FEF}"/>
            </ac:spMkLst>
          </pc:spChg>
        </pc:sldLayoutChg>
        <pc:sldLayoutChg chg="delSp mod">
          <pc:chgData name="Jon Jackson" userId="9933fbb3-8685-497d-970a-58fa6a9bcae3" providerId="ADAL" clId="{A25AD49E-F706-4E65-915C-EEC4122CAD79}" dt="2025-07-02T20:32:25.380" v="109" actId="478"/>
          <pc:sldLayoutMkLst>
            <pc:docMk/>
            <pc:sldMasterMk cId="179881722" sldId="2147483866"/>
            <pc:sldLayoutMk cId="3676040727" sldId="2147483885"/>
          </pc:sldLayoutMkLst>
          <pc:spChg chg="del">
            <ac:chgData name="Jon Jackson" userId="9933fbb3-8685-497d-970a-58fa6a9bcae3" providerId="ADAL" clId="{A25AD49E-F706-4E65-915C-EEC4122CAD79}" dt="2025-07-02T20:32:25.380" v="109" actId="478"/>
            <ac:spMkLst>
              <pc:docMk/>
              <pc:sldMasterMk cId="179881722" sldId="2147483866"/>
              <pc:sldLayoutMk cId="3676040727" sldId="2147483885"/>
              <ac:spMk id="10" creationId="{B16BA4B7-B6C7-185E-7431-9A13D584D752}"/>
            </ac:spMkLst>
          </pc:spChg>
          <pc:spChg chg="del">
            <ac:chgData name="Jon Jackson" userId="9933fbb3-8685-497d-970a-58fa6a9bcae3" providerId="ADAL" clId="{A25AD49E-F706-4E65-915C-EEC4122CAD79}" dt="2025-07-02T20:32:25.380" v="109" actId="478"/>
            <ac:spMkLst>
              <pc:docMk/>
              <pc:sldMasterMk cId="179881722" sldId="2147483866"/>
              <pc:sldLayoutMk cId="3676040727" sldId="2147483885"/>
              <ac:spMk id="12" creationId="{23154C80-9BCD-5911-3E82-CB97ECBB41E3}"/>
            </ac:spMkLst>
          </pc:spChg>
        </pc:sldLayoutChg>
        <pc:sldLayoutChg chg="delSp mod">
          <pc:chgData name="Jon Jackson" userId="9933fbb3-8685-497d-970a-58fa6a9bcae3" providerId="ADAL" clId="{A25AD49E-F706-4E65-915C-EEC4122CAD79}" dt="2025-07-02T20:32:29.053" v="110" actId="478"/>
          <pc:sldLayoutMkLst>
            <pc:docMk/>
            <pc:sldMasterMk cId="179881722" sldId="2147483866"/>
            <pc:sldLayoutMk cId="17257498" sldId="2147483887"/>
          </pc:sldLayoutMkLst>
          <pc:spChg chg="del">
            <ac:chgData name="Jon Jackson" userId="9933fbb3-8685-497d-970a-58fa6a9bcae3" providerId="ADAL" clId="{A25AD49E-F706-4E65-915C-EEC4122CAD79}" dt="2025-07-02T20:32:29.053" v="110" actId="478"/>
            <ac:spMkLst>
              <pc:docMk/>
              <pc:sldMasterMk cId="179881722" sldId="2147483866"/>
              <pc:sldLayoutMk cId="17257498" sldId="2147483887"/>
              <ac:spMk id="13" creationId="{C5560928-8A30-5E32-D337-B8F5011C0680}"/>
            </ac:spMkLst>
          </pc:spChg>
          <pc:spChg chg="del">
            <ac:chgData name="Jon Jackson" userId="9933fbb3-8685-497d-970a-58fa6a9bcae3" providerId="ADAL" clId="{A25AD49E-F706-4E65-915C-EEC4122CAD79}" dt="2025-07-02T20:32:29.053" v="110" actId="478"/>
            <ac:spMkLst>
              <pc:docMk/>
              <pc:sldMasterMk cId="179881722" sldId="2147483866"/>
              <pc:sldLayoutMk cId="17257498" sldId="2147483887"/>
              <ac:spMk id="15" creationId="{2AB4F126-3659-1B8C-0217-AAEB427F481F}"/>
            </ac:spMkLst>
          </pc:spChg>
        </pc:sldLayoutChg>
        <pc:sldLayoutChg chg="delSp mod">
          <pc:chgData name="Jon Jackson" userId="9933fbb3-8685-497d-970a-58fa6a9bcae3" providerId="ADAL" clId="{A25AD49E-F706-4E65-915C-EEC4122CAD79}" dt="2025-07-02T20:31:06.216" v="100" actId="478"/>
          <pc:sldLayoutMkLst>
            <pc:docMk/>
            <pc:sldMasterMk cId="179881722" sldId="2147483866"/>
            <pc:sldLayoutMk cId="519174595" sldId="2147483889"/>
          </pc:sldLayoutMkLst>
          <pc:spChg chg="del">
            <ac:chgData name="Jon Jackson" userId="9933fbb3-8685-497d-970a-58fa6a9bcae3" providerId="ADAL" clId="{A25AD49E-F706-4E65-915C-EEC4122CAD79}" dt="2025-07-02T20:31:06.216" v="100" actId="478"/>
            <ac:spMkLst>
              <pc:docMk/>
              <pc:sldMasterMk cId="179881722" sldId="2147483866"/>
              <pc:sldLayoutMk cId="519174595" sldId="2147483889"/>
              <ac:spMk id="13" creationId="{C5560928-8A30-5E32-D337-B8F5011C0680}"/>
            </ac:spMkLst>
          </pc:spChg>
          <pc:spChg chg="del">
            <ac:chgData name="Jon Jackson" userId="9933fbb3-8685-497d-970a-58fa6a9bcae3" providerId="ADAL" clId="{A25AD49E-F706-4E65-915C-EEC4122CAD79}" dt="2025-07-02T20:31:06.216" v="100" actId="478"/>
            <ac:spMkLst>
              <pc:docMk/>
              <pc:sldMasterMk cId="179881722" sldId="2147483866"/>
              <pc:sldLayoutMk cId="519174595" sldId="2147483889"/>
              <ac:spMk id="15" creationId="{2AB4F126-3659-1B8C-0217-AAEB427F481F}"/>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C5F55-915D-436A-84C2-5AAA1E47B709}"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162563F-B2AD-4877-A0A4-656C32EC5FE9}">
      <dgm:prSet phldr="0"/>
      <dgm:spPr/>
      <dgm:t>
        <a:bodyPr/>
        <a:lstStyle/>
        <a:p>
          <a:r>
            <a:rPr lang="en-US" b="0">
              <a:latin typeface="Calibri"/>
              <a:ea typeface="Calibri"/>
              <a:cs typeface="Calibri"/>
            </a:rPr>
            <a:t>Do ELs need the teacher to </a:t>
          </a:r>
          <a:r>
            <a:rPr lang="en-US" b="1">
              <a:latin typeface="Calibri"/>
              <a:ea typeface="Calibri"/>
              <a:cs typeface="Calibri"/>
            </a:rPr>
            <a:t>rephrase</a:t>
          </a:r>
          <a:r>
            <a:rPr lang="en-US" b="0">
              <a:latin typeface="Calibri"/>
              <a:ea typeface="Calibri"/>
              <a:cs typeface="Calibri"/>
            </a:rPr>
            <a:t> or </a:t>
          </a:r>
          <a:r>
            <a:rPr lang="en-US" b="1">
              <a:latin typeface="Calibri"/>
              <a:ea typeface="Calibri"/>
              <a:cs typeface="Calibri"/>
            </a:rPr>
            <a:t>repeat</a:t>
          </a:r>
          <a:r>
            <a:rPr lang="en-US" b="0">
              <a:latin typeface="Calibri"/>
              <a:ea typeface="Calibri"/>
              <a:cs typeface="Calibri"/>
            </a:rPr>
            <a:t> the instructions in shorter steps or more </a:t>
          </a:r>
          <a:r>
            <a:rPr lang="en-US" b="1">
              <a:latin typeface="Calibri"/>
              <a:ea typeface="Calibri"/>
              <a:cs typeface="Calibri"/>
            </a:rPr>
            <a:t>explicitly</a:t>
          </a:r>
          <a:r>
            <a:rPr lang="en-US" b="0">
              <a:latin typeface="Calibri"/>
              <a:ea typeface="Calibri"/>
              <a:cs typeface="Calibri"/>
            </a:rPr>
            <a:t>? </a:t>
          </a:r>
        </a:p>
      </dgm:t>
    </dgm:pt>
    <dgm:pt modelId="{909CCD73-7BB3-4318-982F-2987EF03DC8D}" type="parTrans" cxnId="{8FE10285-00B2-48C7-8002-59D9742C81E8}">
      <dgm:prSet/>
      <dgm:spPr/>
      <dgm:t>
        <a:bodyPr/>
        <a:lstStyle/>
        <a:p>
          <a:endParaRPr lang="en-US"/>
        </a:p>
      </dgm:t>
    </dgm:pt>
    <dgm:pt modelId="{D90FBA61-64B8-4221-9C94-104F57ABDDF2}" type="sibTrans" cxnId="{8FE10285-00B2-48C7-8002-59D9742C81E8}">
      <dgm:prSet/>
      <dgm:spPr/>
      <dgm:t>
        <a:bodyPr/>
        <a:lstStyle/>
        <a:p>
          <a:endParaRPr lang="en-US"/>
        </a:p>
      </dgm:t>
    </dgm:pt>
    <dgm:pt modelId="{AFFA2A2B-5E01-415E-8E7A-BD0F9E0DC9C9}">
      <dgm:prSet phldr="0"/>
      <dgm:spPr/>
      <dgm:t>
        <a:bodyPr/>
        <a:lstStyle/>
        <a:p>
          <a:r>
            <a:rPr lang="en-US" b="0">
              <a:latin typeface="Calibri"/>
              <a:ea typeface="Calibri"/>
              <a:cs typeface="Calibri"/>
            </a:rPr>
            <a:t>Would ELs benefit from a sentence stem/frame to share their ideas? </a:t>
          </a:r>
        </a:p>
      </dgm:t>
    </dgm:pt>
    <dgm:pt modelId="{C6354851-9C97-4E17-B7B0-3A14768D1B6F}" type="parTrans" cxnId="{3ADD529C-B25B-4DC1-83A7-0354C176D087}">
      <dgm:prSet/>
      <dgm:spPr/>
      <dgm:t>
        <a:bodyPr/>
        <a:lstStyle/>
        <a:p>
          <a:endParaRPr lang="en-US"/>
        </a:p>
      </dgm:t>
    </dgm:pt>
    <dgm:pt modelId="{138ED891-0704-4236-8EF3-F27A6BD9B577}" type="sibTrans" cxnId="{3ADD529C-B25B-4DC1-83A7-0354C176D087}">
      <dgm:prSet/>
      <dgm:spPr/>
      <dgm:t>
        <a:bodyPr/>
        <a:lstStyle/>
        <a:p>
          <a:endParaRPr lang="en-US"/>
        </a:p>
      </dgm:t>
    </dgm:pt>
    <dgm:pt modelId="{FA3E7BCF-1814-4276-A20A-9D2076488367}">
      <dgm:prSet phldr="0"/>
      <dgm:spPr/>
      <dgm:t>
        <a:bodyPr/>
        <a:lstStyle/>
        <a:p>
          <a:pPr rtl="0"/>
          <a:r>
            <a:rPr lang="en-US" b="0">
              <a:latin typeface="Calibri"/>
              <a:ea typeface="Calibri"/>
              <a:cs typeface="Calibri"/>
            </a:rPr>
            <a:t>Did you model the task first? Did you model to students how to ask clarifying questions? </a:t>
          </a:r>
        </a:p>
      </dgm:t>
    </dgm:pt>
    <dgm:pt modelId="{651D0C19-7866-4682-ABCC-AD1A2C618202}" type="parTrans" cxnId="{F5D33616-1D68-4EEF-BED2-5B31D577ACE2}">
      <dgm:prSet/>
      <dgm:spPr/>
      <dgm:t>
        <a:bodyPr/>
        <a:lstStyle/>
        <a:p>
          <a:endParaRPr lang="en-US"/>
        </a:p>
      </dgm:t>
    </dgm:pt>
    <dgm:pt modelId="{6888E7F9-516A-4D98-8767-AF19A36C3341}" type="sibTrans" cxnId="{F5D33616-1D68-4EEF-BED2-5B31D577ACE2}">
      <dgm:prSet/>
      <dgm:spPr/>
      <dgm:t>
        <a:bodyPr/>
        <a:lstStyle/>
        <a:p>
          <a:endParaRPr lang="en-US"/>
        </a:p>
      </dgm:t>
    </dgm:pt>
    <dgm:pt modelId="{1BCEAED7-2EE0-4747-900A-E3C52941CB97}">
      <dgm:prSet phldr="0"/>
      <dgm:spPr/>
      <dgm:t>
        <a:bodyPr/>
        <a:lstStyle/>
        <a:p>
          <a:r>
            <a:rPr lang="en-US" b="0">
              <a:latin typeface="Calibri"/>
              <a:ea typeface="Calibri"/>
              <a:cs typeface="Calibri"/>
            </a:rPr>
            <a:t>Were students able to </a:t>
          </a:r>
          <a:r>
            <a:rPr lang="en-US" b="0" i="1">
              <a:latin typeface="Calibri"/>
              <a:ea typeface="Calibri"/>
              <a:cs typeface="Calibri"/>
            </a:rPr>
            <a:t>think</a:t>
          </a:r>
          <a:r>
            <a:rPr lang="en-US" b="0">
              <a:latin typeface="Calibri"/>
              <a:ea typeface="Calibri"/>
              <a:cs typeface="Calibri"/>
            </a:rPr>
            <a:t>, pair, share with a partner BEFORE expected to answer or respond? </a:t>
          </a:r>
        </a:p>
      </dgm:t>
    </dgm:pt>
    <dgm:pt modelId="{3E98559A-E1B1-4119-A762-92B2360E8C54}" type="parTrans" cxnId="{261C862E-FA82-4501-94F2-702B70601955}">
      <dgm:prSet/>
      <dgm:spPr/>
      <dgm:t>
        <a:bodyPr/>
        <a:lstStyle/>
        <a:p>
          <a:endParaRPr lang="en-US"/>
        </a:p>
      </dgm:t>
    </dgm:pt>
    <dgm:pt modelId="{241B4A3A-1D76-4982-81E5-5E664626ED9F}" type="sibTrans" cxnId="{261C862E-FA82-4501-94F2-702B70601955}">
      <dgm:prSet/>
      <dgm:spPr/>
      <dgm:t>
        <a:bodyPr/>
        <a:lstStyle/>
        <a:p>
          <a:endParaRPr lang="en-US"/>
        </a:p>
      </dgm:t>
    </dgm:pt>
    <dgm:pt modelId="{B99DB011-3026-4A68-A260-CFBEBA64F5AD}" type="pres">
      <dgm:prSet presAssocID="{721C5F55-915D-436A-84C2-5AAA1E47B709}" presName="vert0" presStyleCnt="0">
        <dgm:presLayoutVars>
          <dgm:dir/>
          <dgm:animOne val="branch"/>
          <dgm:animLvl val="lvl"/>
        </dgm:presLayoutVars>
      </dgm:prSet>
      <dgm:spPr/>
    </dgm:pt>
    <dgm:pt modelId="{56FE2F4B-F894-496D-BD10-73FEFC2D785A}" type="pres">
      <dgm:prSet presAssocID="{3162563F-B2AD-4877-A0A4-656C32EC5FE9}" presName="thickLine" presStyleLbl="alignNode1" presStyleIdx="0" presStyleCnt="4"/>
      <dgm:spPr/>
    </dgm:pt>
    <dgm:pt modelId="{6779CA9E-C83E-4EC7-8547-2A0458A232FE}" type="pres">
      <dgm:prSet presAssocID="{3162563F-B2AD-4877-A0A4-656C32EC5FE9}" presName="horz1" presStyleCnt="0"/>
      <dgm:spPr/>
    </dgm:pt>
    <dgm:pt modelId="{D7425EEA-2925-4CF0-B46A-7AA0608CFAC7}" type="pres">
      <dgm:prSet presAssocID="{3162563F-B2AD-4877-A0A4-656C32EC5FE9}" presName="tx1" presStyleLbl="revTx" presStyleIdx="0" presStyleCnt="4"/>
      <dgm:spPr/>
    </dgm:pt>
    <dgm:pt modelId="{1E106FFD-B78A-4B59-B281-C176234590F2}" type="pres">
      <dgm:prSet presAssocID="{3162563F-B2AD-4877-A0A4-656C32EC5FE9}" presName="vert1" presStyleCnt="0"/>
      <dgm:spPr/>
    </dgm:pt>
    <dgm:pt modelId="{FD3733A8-A7F2-44E3-BD97-AE852220DF43}" type="pres">
      <dgm:prSet presAssocID="{AFFA2A2B-5E01-415E-8E7A-BD0F9E0DC9C9}" presName="thickLine" presStyleLbl="alignNode1" presStyleIdx="1" presStyleCnt="4"/>
      <dgm:spPr/>
    </dgm:pt>
    <dgm:pt modelId="{EAA5B1D0-8850-447E-A20A-B9F0E022C1AF}" type="pres">
      <dgm:prSet presAssocID="{AFFA2A2B-5E01-415E-8E7A-BD0F9E0DC9C9}" presName="horz1" presStyleCnt="0"/>
      <dgm:spPr/>
    </dgm:pt>
    <dgm:pt modelId="{E19144D4-2F19-4268-AD48-3B2940B1D87E}" type="pres">
      <dgm:prSet presAssocID="{AFFA2A2B-5E01-415E-8E7A-BD0F9E0DC9C9}" presName="tx1" presStyleLbl="revTx" presStyleIdx="1" presStyleCnt="4"/>
      <dgm:spPr/>
    </dgm:pt>
    <dgm:pt modelId="{DB73DA11-FDB7-43A3-BDED-CA72B5BC759E}" type="pres">
      <dgm:prSet presAssocID="{AFFA2A2B-5E01-415E-8E7A-BD0F9E0DC9C9}" presName="vert1" presStyleCnt="0"/>
      <dgm:spPr/>
    </dgm:pt>
    <dgm:pt modelId="{966D3F68-B87D-4728-B767-72D63EA18B9F}" type="pres">
      <dgm:prSet presAssocID="{FA3E7BCF-1814-4276-A20A-9D2076488367}" presName="thickLine" presStyleLbl="alignNode1" presStyleIdx="2" presStyleCnt="4"/>
      <dgm:spPr/>
    </dgm:pt>
    <dgm:pt modelId="{55CC7C94-3D37-4D7A-B033-97085249236E}" type="pres">
      <dgm:prSet presAssocID="{FA3E7BCF-1814-4276-A20A-9D2076488367}" presName="horz1" presStyleCnt="0"/>
      <dgm:spPr/>
    </dgm:pt>
    <dgm:pt modelId="{38CCE1C7-D31F-473C-88D9-87AA0B9F301E}" type="pres">
      <dgm:prSet presAssocID="{FA3E7BCF-1814-4276-A20A-9D2076488367}" presName="tx1" presStyleLbl="revTx" presStyleIdx="2" presStyleCnt="4"/>
      <dgm:spPr/>
    </dgm:pt>
    <dgm:pt modelId="{C1366B5D-ABE9-4AE9-B750-7CA16CF4435F}" type="pres">
      <dgm:prSet presAssocID="{FA3E7BCF-1814-4276-A20A-9D2076488367}" presName="vert1" presStyleCnt="0"/>
      <dgm:spPr/>
    </dgm:pt>
    <dgm:pt modelId="{6CFC0EA6-614F-4747-B5D2-6C6B2D7C4085}" type="pres">
      <dgm:prSet presAssocID="{1BCEAED7-2EE0-4747-900A-E3C52941CB97}" presName="thickLine" presStyleLbl="alignNode1" presStyleIdx="3" presStyleCnt="4"/>
      <dgm:spPr/>
    </dgm:pt>
    <dgm:pt modelId="{D6C4DE54-B3F8-4FCA-8E1D-640A44AA65E6}" type="pres">
      <dgm:prSet presAssocID="{1BCEAED7-2EE0-4747-900A-E3C52941CB97}" presName="horz1" presStyleCnt="0"/>
      <dgm:spPr/>
    </dgm:pt>
    <dgm:pt modelId="{12320B6E-89DA-48D4-81C9-E399BA8F1EE3}" type="pres">
      <dgm:prSet presAssocID="{1BCEAED7-2EE0-4747-900A-E3C52941CB97}" presName="tx1" presStyleLbl="revTx" presStyleIdx="3" presStyleCnt="4"/>
      <dgm:spPr/>
    </dgm:pt>
    <dgm:pt modelId="{AA257B92-9FBF-4991-929B-6AC4ED98FB3A}" type="pres">
      <dgm:prSet presAssocID="{1BCEAED7-2EE0-4747-900A-E3C52941CB97}" presName="vert1" presStyleCnt="0"/>
      <dgm:spPr/>
    </dgm:pt>
  </dgm:ptLst>
  <dgm:cxnLst>
    <dgm:cxn modelId="{F5D33616-1D68-4EEF-BED2-5B31D577ACE2}" srcId="{721C5F55-915D-436A-84C2-5AAA1E47B709}" destId="{FA3E7BCF-1814-4276-A20A-9D2076488367}" srcOrd="2" destOrd="0" parTransId="{651D0C19-7866-4682-ABCC-AD1A2C618202}" sibTransId="{6888E7F9-516A-4D98-8767-AF19A36C3341}"/>
    <dgm:cxn modelId="{261C862E-FA82-4501-94F2-702B70601955}" srcId="{721C5F55-915D-436A-84C2-5AAA1E47B709}" destId="{1BCEAED7-2EE0-4747-900A-E3C52941CB97}" srcOrd="3" destOrd="0" parTransId="{3E98559A-E1B1-4119-A762-92B2360E8C54}" sibTransId="{241B4A3A-1D76-4982-81E5-5E664626ED9F}"/>
    <dgm:cxn modelId="{E44C607B-D7E6-4B01-B523-7AE9F8B4EB2C}" type="presOf" srcId="{3162563F-B2AD-4877-A0A4-656C32EC5FE9}" destId="{D7425EEA-2925-4CF0-B46A-7AA0608CFAC7}" srcOrd="0" destOrd="0" presId="urn:microsoft.com/office/officeart/2008/layout/LinedList"/>
    <dgm:cxn modelId="{F7D98781-1B28-441A-A02C-19D4C2CBC1E7}" type="presOf" srcId="{FA3E7BCF-1814-4276-A20A-9D2076488367}" destId="{38CCE1C7-D31F-473C-88D9-87AA0B9F301E}" srcOrd="0" destOrd="0" presId="urn:microsoft.com/office/officeart/2008/layout/LinedList"/>
    <dgm:cxn modelId="{8FE10285-00B2-48C7-8002-59D9742C81E8}" srcId="{721C5F55-915D-436A-84C2-5AAA1E47B709}" destId="{3162563F-B2AD-4877-A0A4-656C32EC5FE9}" srcOrd="0" destOrd="0" parTransId="{909CCD73-7BB3-4318-982F-2987EF03DC8D}" sibTransId="{D90FBA61-64B8-4221-9C94-104F57ABDDF2}"/>
    <dgm:cxn modelId="{10A68395-006D-4627-BC59-C7718FEEA782}" type="presOf" srcId="{AFFA2A2B-5E01-415E-8E7A-BD0F9E0DC9C9}" destId="{E19144D4-2F19-4268-AD48-3B2940B1D87E}" srcOrd="0" destOrd="0" presId="urn:microsoft.com/office/officeart/2008/layout/LinedList"/>
    <dgm:cxn modelId="{3ADD529C-B25B-4DC1-83A7-0354C176D087}" srcId="{721C5F55-915D-436A-84C2-5AAA1E47B709}" destId="{AFFA2A2B-5E01-415E-8E7A-BD0F9E0DC9C9}" srcOrd="1" destOrd="0" parTransId="{C6354851-9C97-4E17-B7B0-3A14768D1B6F}" sibTransId="{138ED891-0704-4236-8EF3-F27A6BD9B577}"/>
    <dgm:cxn modelId="{2E1C45E7-CF4D-46D6-AADA-822182AD6B2B}" type="presOf" srcId="{721C5F55-915D-436A-84C2-5AAA1E47B709}" destId="{B99DB011-3026-4A68-A260-CFBEBA64F5AD}" srcOrd="0" destOrd="0" presId="urn:microsoft.com/office/officeart/2008/layout/LinedList"/>
    <dgm:cxn modelId="{F2037FFE-7D55-4A37-9B2A-144B15514D69}" type="presOf" srcId="{1BCEAED7-2EE0-4747-900A-E3C52941CB97}" destId="{12320B6E-89DA-48D4-81C9-E399BA8F1EE3}" srcOrd="0" destOrd="0" presId="urn:microsoft.com/office/officeart/2008/layout/LinedList"/>
    <dgm:cxn modelId="{B6B48E41-2E9F-49E7-924C-373F8C7B9EDD}" type="presParOf" srcId="{B99DB011-3026-4A68-A260-CFBEBA64F5AD}" destId="{56FE2F4B-F894-496D-BD10-73FEFC2D785A}" srcOrd="0" destOrd="0" presId="urn:microsoft.com/office/officeart/2008/layout/LinedList"/>
    <dgm:cxn modelId="{6F6E130F-DFA7-4816-93DE-02B2FE1EE950}" type="presParOf" srcId="{B99DB011-3026-4A68-A260-CFBEBA64F5AD}" destId="{6779CA9E-C83E-4EC7-8547-2A0458A232FE}" srcOrd="1" destOrd="0" presId="urn:microsoft.com/office/officeart/2008/layout/LinedList"/>
    <dgm:cxn modelId="{3717C6B0-2C4A-453C-9121-CEEBA35EBFAC}" type="presParOf" srcId="{6779CA9E-C83E-4EC7-8547-2A0458A232FE}" destId="{D7425EEA-2925-4CF0-B46A-7AA0608CFAC7}" srcOrd="0" destOrd="0" presId="urn:microsoft.com/office/officeart/2008/layout/LinedList"/>
    <dgm:cxn modelId="{5BCD26AA-EA46-4F9E-9231-DAE2B307B5CD}" type="presParOf" srcId="{6779CA9E-C83E-4EC7-8547-2A0458A232FE}" destId="{1E106FFD-B78A-4B59-B281-C176234590F2}" srcOrd="1" destOrd="0" presId="urn:microsoft.com/office/officeart/2008/layout/LinedList"/>
    <dgm:cxn modelId="{48A1E0F7-0204-4FE9-91E4-4BEE73AE77B6}" type="presParOf" srcId="{B99DB011-3026-4A68-A260-CFBEBA64F5AD}" destId="{FD3733A8-A7F2-44E3-BD97-AE852220DF43}" srcOrd="2" destOrd="0" presId="urn:microsoft.com/office/officeart/2008/layout/LinedList"/>
    <dgm:cxn modelId="{02720D40-34AE-4D1A-BC60-C2A47A0B179A}" type="presParOf" srcId="{B99DB011-3026-4A68-A260-CFBEBA64F5AD}" destId="{EAA5B1D0-8850-447E-A20A-B9F0E022C1AF}" srcOrd="3" destOrd="0" presId="urn:microsoft.com/office/officeart/2008/layout/LinedList"/>
    <dgm:cxn modelId="{4DBE7D0E-26D9-404D-9A5D-50B54F153359}" type="presParOf" srcId="{EAA5B1D0-8850-447E-A20A-B9F0E022C1AF}" destId="{E19144D4-2F19-4268-AD48-3B2940B1D87E}" srcOrd="0" destOrd="0" presId="urn:microsoft.com/office/officeart/2008/layout/LinedList"/>
    <dgm:cxn modelId="{2330989A-795B-49AF-8D25-3BE068C9212E}" type="presParOf" srcId="{EAA5B1D0-8850-447E-A20A-B9F0E022C1AF}" destId="{DB73DA11-FDB7-43A3-BDED-CA72B5BC759E}" srcOrd="1" destOrd="0" presId="urn:microsoft.com/office/officeart/2008/layout/LinedList"/>
    <dgm:cxn modelId="{82CF8052-AC1B-4EF1-BAB0-58CFC641BA74}" type="presParOf" srcId="{B99DB011-3026-4A68-A260-CFBEBA64F5AD}" destId="{966D3F68-B87D-4728-B767-72D63EA18B9F}" srcOrd="4" destOrd="0" presId="urn:microsoft.com/office/officeart/2008/layout/LinedList"/>
    <dgm:cxn modelId="{7196F8BA-6C58-41B4-A191-6ADEDBE05E19}" type="presParOf" srcId="{B99DB011-3026-4A68-A260-CFBEBA64F5AD}" destId="{55CC7C94-3D37-4D7A-B033-97085249236E}" srcOrd="5" destOrd="0" presId="urn:microsoft.com/office/officeart/2008/layout/LinedList"/>
    <dgm:cxn modelId="{6E77CEC1-AA31-4BD7-8803-886C273E7029}" type="presParOf" srcId="{55CC7C94-3D37-4D7A-B033-97085249236E}" destId="{38CCE1C7-D31F-473C-88D9-87AA0B9F301E}" srcOrd="0" destOrd="0" presId="urn:microsoft.com/office/officeart/2008/layout/LinedList"/>
    <dgm:cxn modelId="{44897656-9701-453E-98B2-3F6E48464347}" type="presParOf" srcId="{55CC7C94-3D37-4D7A-B033-97085249236E}" destId="{C1366B5D-ABE9-4AE9-B750-7CA16CF4435F}" srcOrd="1" destOrd="0" presId="urn:microsoft.com/office/officeart/2008/layout/LinedList"/>
    <dgm:cxn modelId="{89A33A09-487C-422C-81C5-306BB2809BA1}" type="presParOf" srcId="{B99DB011-3026-4A68-A260-CFBEBA64F5AD}" destId="{6CFC0EA6-614F-4747-B5D2-6C6B2D7C4085}" srcOrd="6" destOrd="0" presId="urn:microsoft.com/office/officeart/2008/layout/LinedList"/>
    <dgm:cxn modelId="{15DC2D57-8508-43D3-8B3B-25F831030088}" type="presParOf" srcId="{B99DB011-3026-4A68-A260-CFBEBA64F5AD}" destId="{D6C4DE54-B3F8-4FCA-8E1D-640A44AA65E6}" srcOrd="7" destOrd="0" presId="urn:microsoft.com/office/officeart/2008/layout/LinedList"/>
    <dgm:cxn modelId="{CDACBBEC-2323-49B9-AA32-5B3112CBF294}" type="presParOf" srcId="{D6C4DE54-B3F8-4FCA-8E1D-640A44AA65E6}" destId="{12320B6E-89DA-48D4-81C9-E399BA8F1EE3}" srcOrd="0" destOrd="0" presId="urn:microsoft.com/office/officeart/2008/layout/LinedList"/>
    <dgm:cxn modelId="{E4C2EBD0-EF26-43C4-B73F-7F68BB535F6E}" type="presParOf" srcId="{D6C4DE54-B3F8-4FCA-8E1D-640A44AA65E6}" destId="{AA257B92-9FBF-4991-929B-6AC4ED98FB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26F0A-308A-484A-99A7-4AEEE8579DF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25E1C3-4480-4558-848E-1DB476498424}">
      <dgm:prSet/>
      <dgm:spPr/>
      <dgm:t>
        <a:bodyPr/>
        <a:lstStyle/>
        <a:p>
          <a:r>
            <a:rPr lang="en-US"/>
            <a:t>Did you </a:t>
          </a:r>
          <a:r>
            <a:rPr lang="en-US" b="1"/>
            <a:t>explain </a:t>
          </a:r>
          <a:r>
            <a:rPr lang="en-US"/>
            <a:t>and </a:t>
          </a:r>
          <a:r>
            <a:rPr lang="en-US" b="1"/>
            <a:t>model </a:t>
          </a:r>
          <a:r>
            <a:rPr lang="en-US"/>
            <a:t>your behavior expectations for students who have never attended schools in the US and for RAELs throughout the year?  </a:t>
          </a:r>
        </a:p>
      </dgm:t>
    </dgm:pt>
    <dgm:pt modelId="{04A1E07F-2C01-42FC-8F0D-7C00F3E51C4C}" type="parTrans" cxnId="{BC23C5F5-1949-4E03-9D11-3F86CAD5ED97}">
      <dgm:prSet/>
      <dgm:spPr/>
      <dgm:t>
        <a:bodyPr/>
        <a:lstStyle/>
        <a:p>
          <a:endParaRPr lang="en-US"/>
        </a:p>
      </dgm:t>
    </dgm:pt>
    <dgm:pt modelId="{C8CF3532-F7FF-4A9E-B0C4-A6ABC19B87F7}" type="sibTrans" cxnId="{BC23C5F5-1949-4E03-9D11-3F86CAD5ED97}">
      <dgm:prSet/>
      <dgm:spPr/>
      <dgm:t>
        <a:bodyPr/>
        <a:lstStyle/>
        <a:p>
          <a:endParaRPr lang="en-US"/>
        </a:p>
      </dgm:t>
    </dgm:pt>
    <dgm:pt modelId="{92F6180A-156D-45DC-AECD-B5EE2B227C84}">
      <dgm:prSet/>
      <dgm:spPr/>
      <dgm:t>
        <a:bodyPr/>
        <a:lstStyle/>
        <a:p>
          <a:r>
            <a:rPr lang="en-US"/>
            <a:t>Would your ELs benefit from having the directions available both orally and in writing with appropriate visuals? </a:t>
          </a:r>
        </a:p>
      </dgm:t>
    </dgm:pt>
    <dgm:pt modelId="{65B20B6A-9D02-4765-AC84-839FEFAF3617}" type="parTrans" cxnId="{906ADA79-0EBD-49F3-9EF3-65F1A2ADF8C2}">
      <dgm:prSet/>
      <dgm:spPr/>
      <dgm:t>
        <a:bodyPr/>
        <a:lstStyle/>
        <a:p>
          <a:endParaRPr lang="en-US"/>
        </a:p>
      </dgm:t>
    </dgm:pt>
    <dgm:pt modelId="{360A3BFE-C65E-438B-BFBE-CDDEFA6707AB}" type="sibTrans" cxnId="{906ADA79-0EBD-49F3-9EF3-65F1A2ADF8C2}">
      <dgm:prSet/>
      <dgm:spPr/>
      <dgm:t>
        <a:bodyPr/>
        <a:lstStyle/>
        <a:p>
          <a:endParaRPr lang="en-US"/>
        </a:p>
      </dgm:t>
    </dgm:pt>
    <dgm:pt modelId="{78061A08-4A3E-407F-8DE2-AE9377350676}">
      <dgm:prSet/>
      <dgm:spPr/>
      <dgm:t>
        <a:bodyPr/>
        <a:lstStyle/>
        <a:p>
          <a:r>
            <a:rPr lang="en-US"/>
            <a:t>Did you </a:t>
          </a:r>
          <a:r>
            <a:rPr lang="en-US" b="1"/>
            <a:t>repeat </a:t>
          </a:r>
          <a:r>
            <a:rPr lang="en-US"/>
            <a:t>the directions so the student could process them? </a:t>
          </a:r>
        </a:p>
      </dgm:t>
    </dgm:pt>
    <dgm:pt modelId="{A352ED8A-22D4-4906-8ABC-15F4153C0BAF}" type="parTrans" cxnId="{CBB6C9B4-BC6C-401E-A0BA-95C6CA0EB276}">
      <dgm:prSet/>
      <dgm:spPr/>
      <dgm:t>
        <a:bodyPr/>
        <a:lstStyle/>
        <a:p>
          <a:endParaRPr lang="en-US"/>
        </a:p>
      </dgm:t>
    </dgm:pt>
    <dgm:pt modelId="{ED882FB2-F7EF-487A-A85E-2502F0AD3CA2}" type="sibTrans" cxnId="{CBB6C9B4-BC6C-401E-A0BA-95C6CA0EB276}">
      <dgm:prSet/>
      <dgm:spPr/>
      <dgm:t>
        <a:bodyPr/>
        <a:lstStyle/>
        <a:p>
          <a:endParaRPr lang="en-US"/>
        </a:p>
      </dgm:t>
    </dgm:pt>
    <dgm:pt modelId="{F9013DEF-2EBE-4A63-8B78-D83DF39D0255}" type="pres">
      <dgm:prSet presAssocID="{64626F0A-308A-484A-99A7-4AEEE8579DF2}" presName="vert0" presStyleCnt="0">
        <dgm:presLayoutVars>
          <dgm:dir/>
          <dgm:animOne val="branch"/>
          <dgm:animLvl val="lvl"/>
        </dgm:presLayoutVars>
      </dgm:prSet>
      <dgm:spPr/>
    </dgm:pt>
    <dgm:pt modelId="{242A328E-D8B7-43DE-8236-C67D8D21952A}" type="pres">
      <dgm:prSet presAssocID="{F925E1C3-4480-4558-848E-1DB476498424}" presName="thickLine" presStyleLbl="alignNode1" presStyleIdx="0" presStyleCnt="3"/>
      <dgm:spPr/>
    </dgm:pt>
    <dgm:pt modelId="{A593B752-5EEA-4350-989B-0533C06BCAD0}" type="pres">
      <dgm:prSet presAssocID="{F925E1C3-4480-4558-848E-1DB476498424}" presName="horz1" presStyleCnt="0"/>
      <dgm:spPr/>
    </dgm:pt>
    <dgm:pt modelId="{F59CE6CB-4EEE-424E-A956-D1AEC75D4E93}" type="pres">
      <dgm:prSet presAssocID="{F925E1C3-4480-4558-848E-1DB476498424}" presName="tx1" presStyleLbl="revTx" presStyleIdx="0" presStyleCnt="3"/>
      <dgm:spPr/>
    </dgm:pt>
    <dgm:pt modelId="{7E50790B-CE36-477E-84F5-BA6DD83849ED}" type="pres">
      <dgm:prSet presAssocID="{F925E1C3-4480-4558-848E-1DB476498424}" presName="vert1" presStyleCnt="0"/>
      <dgm:spPr/>
    </dgm:pt>
    <dgm:pt modelId="{D44C6545-464F-43E2-B064-25A8052EC37D}" type="pres">
      <dgm:prSet presAssocID="{92F6180A-156D-45DC-AECD-B5EE2B227C84}" presName="thickLine" presStyleLbl="alignNode1" presStyleIdx="1" presStyleCnt="3"/>
      <dgm:spPr/>
    </dgm:pt>
    <dgm:pt modelId="{D748A495-FAF4-4319-B48A-A69C2ADB926F}" type="pres">
      <dgm:prSet presAssocID="{92F6180A-156D-45DC-AECD-B5EE2B227C84}" presName="horz1" presStyleCnt="0"/>
      <dgm:spPr/>
    </dgm:pt>
    <dgm:pt modelId="{BA70DAC6-9F2E-47C9-8B27-A6A7E08B4F4A}" type="pres">
      <dgm:prSet presAssocID="{92F6180A-156D-45DC-AECD-B5EE2B227C84}" presName="tx1" presStyleLbl="revTx" presStyleIdx="1" presStyleCnt="3"/>
      <dgm:spPr/>
    </dgm:pt>
    <dgm:pt modelId="{420FCDF2-8525-4BC3-A79F-7AD9264E25F5}" type="pres">
      <dgm:prSet presAssocID="{92F6180A-156D-45DC-AECD-B5EE2B227C84}" presName="vert1" presStyleCnt="0"/>
      <dgm:spPr/>
    </dgm:pt>
    <dgm:pt modelId="{1E911746-0D31-4515-B300-141E3623A68D}" type="pres">
      <dgm:prSet presAssocID="{78061A08-4A3E-407F-8DE2-AE9377350676}" presName="thickLine" presStyleLbl="alignNode1" presStyleIdx="2" presStyleCnt="3"/>
      <dgm:spPr/>
    </dgm:pt>
    <dgm:pt modelId="{98B40043-7A36-4CF5-ADDE-80B5E35F07E8}" type="pres">
      <dgm:prSet presAssocID="{78061A08-4A3E-407F-8DE2-AE9377350676}" presName="horz1" presStyleCnt="0"/>
      <dgm:spPr/>
    </dgm:pt>
    <dgm:pt modelId="{713875AE-AEEF-4A21-AB9E-65BF4E5BF9AF}" type="pres">
      <dgm:prSet presAssocID="{78061A08-4A3E-407F-8DE2-AE9377350676}" presName="tx1" presStyleLbl="revTx" presStyleIdx="2" presStyleCnt="3"/>
      <dgm:spPr/>
    </dgm:pt>
    <dgm:pt modelId="{7DF4BFE3-FBA6-4F24-9035-70BF191ECFC1}" type="pres">
      <dgm:prSet presAssocID="{78061A08-4A3E-407F-8DE2-AE9377350676}" presName="vert1" presStyleCnt="0"/>
      <dgm:spPr/>
    </dgm:pt>
  </dgm:ptLst>
  <dgm:cxnLst>
    <dgm:cxn modelId="{19606F4A-CF7A-41EE-84AA-C6ADAA0F78E1}" type="presOf" srcId="{F925E1C3-4480-4558-848E-1DB476498424}" destId="{F59CE6CB-4EEE-424E-A956-D1AEC75D4E93}" srcOrd="0" destOrd="0" presId="urn:microsoft.com/office/officeart/2008/layout/LinedList"/>
    <dgm:cxn modelId="{906ADA79-0EBD-49F3-9EF3-65F1A2ADF8C2}" srcId="{64626F0A-308A-484A-99A7-4AEEE8579DF2}" destId="{92F6180A-156D-45DC-AECD-B5EE2B227C84}" srcOrd="1" destOrd="0" parTransId="{65B20B6A-9D02-4765-AC84-839FEFAF3617}" sibTransId="{360A3BFE-C65E-438B-BFBE-CDDEFA6707AB}"/>
    <dgm:cxn modelId="{9FD13F5A-5C1E-40F9-B0C9-127F01DA70C2}" type="presOf" srcId="{92F6180A-156D-45DC-AECD-B5EE2B227C84}" destId="{BA70DAC6-9F2E-47C9-8B27-A6A7E08B4F4A}" srcOrd="0" destOrd="0" presId="urn:microsoft.com/office/officeart/2008/layout/LinedList"/>
    <dgm:cxn modelId="{CBB6C9B4-BC6C-401E-A0BA-95C6CA0EB276}" srcId="{64626F0A-308A-484A-99A7-4AEEE8579DF2}" destId="{78061A08-4A3E-407F-8DE2-AE9377350676}" srcOrd="2" destOrd="0" parTransId="{A352ED8A-22D4-4906-8ABC-15F4153C0BAF}" sibTransId="{ED882FB2-F7EF-487A-A85E-2502F0AD3CA2}"/>
    <dgm:cxn modelId="{B983AFC7-2BEE-4EE0-90C3-8AB88745B85F}" type="presOf" srcId="{64626F0A-308A-484A-99A7-4AEEE8579DF2}" destId="{F9013DEF-2EBE-4A63-8B78-D83DF39D0255}" srcOrd="0" destOrd="0" presId="urn:microsoft.com/office/officeart/2008/layout/LinedList"/>
    <dgm:cxn modelId="{BC23C5F5-1949-4E03-9D11-3F86CAD5ED97}" srcId="{64626F0A-308A-484A-99A7-4AEEE8579DF2}" destId="{F925E1C3-4480-4558-848E-1DB476498424}" srcOrd="0" destOrd="0" parTransId="{04A1E07F-2C01-42FC-8F0D-7C00F3E51C4C}" sibTransId="{C8CF3532-F7FF-4A9E-B0C4-A6ABC19B87F7}"/>
    <dgm:cxn modelId="{BD8E04F6-B2B6-46CB-8241-509FFC61245F}" type="presOf" srcId="{78061A08-4A3E-407F-8DE2-AE9377350676}" destId="{713875AE-AEEF-4A21-AB9E-65BF4E5BF9AF}" srcOrd="0" destOrd="0" presId="urn:microsoft.com/office/officeart/2008/layout/LinedList"/>
    <dgm:cxn modelId="{0C83ABF9-E029-45C3-8EC7-038A1851B2C1}" type="presParOf" srcId="{F9013DEF-2EBE-4A63-8B78-D83DF39D0255}" destId="{242A328E-D8B7-43DE-8236-C67D8D21952A}" srcOrd="0" destOrd="0" presId="urn:microsoft.com/office/officeart/2008/layout/LinedList"/>
    <dgm:cxn modelId="{AE6D8A68-4F04-44C6-B630-F32B43F62080}" type="presParOf" srcId="{F9013DEF-2EBE-4A63-8B78-D83DF39D0255}" destId="{A593B752-5EEA-4350-989B-0533C06BCAD0}" srcOrd="1" destOrd="0" presId="urn:microsoft.com/office/officeart/2008/layout/LinedList"/>
    <dgm:cxn modelId="{5609AF86-FB68-4B4C-A6C5-89207CC846A0}" type="presParOf" srcId="{A593B752-5EEA-4350-989B-0533C06BCAD0}" destId="{F59CE6CB-4EEE-424E-A956-D1AEC75D4E93}" srcOrd="0" destOrd="0" presId="urn:microsoft.com/office/officeart/2008/layout/LinedList"/>
    <dgm:cxn modelId="{1362D141-8B30-4965-B3AB-ACDEBBBBC2CE}" type="presParOf" srcId="{A593B752-5EEA-4350-989B-0533C06BCAD0}" destId="{7E50790B-CE36-477E-84F5-BA6DD83849ED}" srcOrd="1" destOrd="0" presId="urn:microsoft.com/office/officeart/2008/layout/LinedList"/>
    <dgm:cxn modelId="{06F2DDA3-EADF-4FB5-AA53-FD94C8BE6A13}" type="presParOf" srcId="{F9013DEF-2EBE-4A63-8B78-D83DF39D0255}" destId="{D44C6545-464F-43E2-B064-25A8052EC37D}" srcOrd="2" destOrd="0" presId="urn:microsoft.com/office/officeart/2008/layout/LinedList"/>
    <dgm:cxn modelId="{7E1929F5-D0E4-41FB-851C-28A7F270D776}" type="presParOf" srcId="{F9013DEF-2EBE-4A63-8B78-D83DF39D0255}" destId="{D748A495-FAF4-4319-B48A-A69C2ADB926F}" srcOrd="3" destOrd="0" presId="urn:microsoft.com/office/officeart/2008/layout/LinedList"/>
    <dgm:cxn modelId="{55F60C53-2E8C-45B5-A22B-E330E6D024FD}" type="presParOf" srcId="{D748A495-FAF4-4319-B48A-A69C2ADB926F}" destId="{BA70DAC6-9F2E-47C9-8B27-A6A7E08B4F4A}" srcOrd="0" destOrd="0" presId="urn:microsoft.com/office/officeart/2008/layout/LinedList"/>
    <dgm:cxn modelId="{D3013564-4CED-4F9D-9EE7-8B11425F35EE}" type="presParOf" srcId="{D748A495-FAF4-4319-B48A-A69C2ADB926F}" destId="{420FCDF2-8525-4BC3-A79F-7AD9264E25F5}" srcOrd="1" destOrd="0" presId="urn:microsoft.com/office/officeart/2008/layout/LinedList"/>
    <dgm:cxn modelId="{721D9E38-0A98-4B1B-9B76-A2D2DA8ACA5B}" type="presParOf" srcId="{F9013DEF-2EBE-4A63-8B78-D83DF39D0255}" destId="{1E911746-0D31-4515-B300-141E3623A68D}" srcOrd="4" destOrd="0" presId="urn:microsoft.com/office/officeart/2008/layout/LinedList"/>
    <dgm:cxn modelId="{8CDEA858-AF9F-41A0-8DC8-14701E3330A1}" type="presParOf" srcId="{F9013DEF-2EBE-4A63-8B78-D83DF39D0255}" destId="{98B40043-7A36-4CF5-ADDE-80B5E35F07E8}" srcOrd="5" destOrd="0" presId="urn:microsoft.com/office/officeart/2008/layout/LinedList"/>
    <dgm:cxn modelId="{F34DC8BD-C809-42E3-B9D0-0E1B28DDE30F}" type="presParOf" srcId="{98B40043-7A36-4CF5-ADDE-80B5E35F07E8}" destId="{713875AE-AEEF-4A21-AB9E-65BF4E5BF9AF}" srcOrd="0" destOrd="0" presId="urn:microsoft.com/office/officeart/2008/layout/LinedList"/>
    <dgm:cxn modelId="{667D6659-96E1-4328-9514-2D3DDD8EEA5A}" type="presParOf" srcId="{98B40043-7A36-4CF5-ADDE-80B5E35F07E8}" destId="{7DF4BFE3-FBA6-4F24-9035-70BF191ECF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4C425-8FBE-4923-A671-B2AB7E90F87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5C630BC6-7B8F-4F9F-A59B-C0D5C4066AEB}">
      <dgm:prSet/>
      <dgm:spPr/>
      <dgm:t>
        <a:bodyPr/>
        <a:lstStyle/>
        <a:p>
          <a:pPr rtl="0"/>
          <a:r>
            <a:rPr lang="en-US">
              <a:latin typeface="Trade Gothic Next Cond"/>
            </a:rPr>
            <a:t>Were these explicitly</a:t>
          </a:r>
          <a:r>
            <a:rPr lang="en-US"/>
            <a:t> </a:t>
          </a:r>
          <a:r>
            <a:rPr lang="en-US">
              <a:latin typeface="Trade Gothic Next Cond"/>
            </a:rPr>
            <a:t>taught by teacher modeling or </a:t>
          </a:r>
          <a:r>
            <a:rPr lang="en-US"/>
            <a:t>demonstration and </a:t>
          </a:r>
          <a:r>
            <a:rPr lang="en-US">
              <a:latin typeface="Trade Gothic Next Cond"/>
            </a:rPr>
            <a:t>with</a:t>
          </a:r>
          <a:r>
            <a:rPr lang="en-US"/>
            <a:t> repetition</a:t>
          </a:r>
          <a:r>
            <a:rPr lang="en-US">
              <a:latin typeface="Trade Gothic Next Cond"/>
            </a:rPr>
            <a:t> as needed?</a:t>
          </a:r>
          <a:r>
            <a:rPr lang="en-US"/>
            <a:t> </a:t>
          </a:r>
          <a:r>
            <a:rPr lang="en-US">
              <a:latin typeface="Trade Gothic Next Cond"/>
            </a:rPr>
            <a:t> </a:t>
          </a:r>
          <a:endParaRPr lang="en-US"/>
        </a:p>
      </dgm:t>
    </dgm:pt>
    <dgm:pt modelId="{AE92A76A-9142-4672-98E4-FEC2C7FD4C75}" type="parTrans" cxnId="{5B759F64-0BBB-4432-BC14-FED6FE398FB2}">
      <dgm:prSet/>
      <dgm:spPr/>
      <dgm:t>
        <a:bodyPr/>
        <a:lstStyle/>
        <a:p>
          <a:endParaRPr lang="en-US"/>
        </a:p>
      </dgm:t>
    </dgm:pt>
    <dgm:pt modelId="{24194BD7-A8E6-4526-A3BD-256732DA6333}" type="sibTrans" cxnId="{5B759F64-0BBB-4432-BC14-FED6FE398FB2}">
      <dgm:prSet/>
      <dgm:spPr/>
      <dgm:t>
        <a:bodyPr/>
        <a:lstStyle/>
        <a:p>
          <a:endParaRPr lang="en-US"/>
        </a:p>
      </dgm:t>
    </dgm:pt>
    <dgm:pt modelId="{331FD9EA-65A3-4E9C-A120-A82B064F0351}" type="pres">
      <dgm:prSet presAssocID="{3A54C425-8FBE-4923-A671-B2AB7E90F870}" presName="linear" presStyleCnt="0">
        <dgm:presLayoutVars>
          <dgm:animLvl val="lvl"/>
          <dgm:resizeHandles val="exact"/>
        </dgm:presLayoutVars>
      </dgm:prSet>
      <dgm:spPr/>
    </dgm:pt>
    <dgm:pt modelId="{BD1F5917-8563-47AD-889A-9C39663D55A4}" type="pres">
      <dgm:prSet presAssocID="{5C630BC6-7B8F-4F9F-A59B-C0D5C4066AEB}" presName="parentText" presStyleLbl="node1" presStyleIdx="0" presStyleCnt="1">
        <dgm:presLayoutVars>
          <dgm:chMax val="0"/>
          <dgm:bulletEnabled val="1"/>
        </dgm:presLayoutVars>
      </dgm:prSet>
      <dgm:spPr/>
    </dgm:pt>
  </dgm:ptLst>
  <dgm:cxnLst>
    <dgm:cxn modelId="{6CE98C36-138C-4B0A-83D4-8781F709C46F}" type="presOf" srcId="{5C630BC6-7B8F-4F9F-A59B-C0D5C4066AEB}" destId="{BD1F5917-8563-47AD-889A-9C39663D55A4}" srcOrd="0" destOrd="0" presId="urn:microsoft.com/office/officeart/2005/8/layout/vList2"/>
    <dgm:cxn modelId="{5B759F64-0BBB-4432-BC14-FED6FE398FB2}" srcId="{3A54C425-8FBE-4923-A671-B2AB7E90F870}" destId="{5C630BC6-7B8F-4F9F-A59B-C0D5C4066AEB}" srcOrd="0" destOrd="0" parTransId="{AE92A76A-9142-4672-98E4-FEC2C7FD4C75}" sibTransId="{24194BD7-A8E6-4526-A3BD-256732DA6333}"/>
    <dgm:cxn modelId="{866D49BF-732E-4CC6-9098-5C39787C36D1}" type="presOf" srcId="{3A54C425-8FBE-4923-A671-B2AB7E90F870}" destId="{331FD9EA-65A3-4E9C-A120-A82B064F0351}" srcOrd="0" destOrd="0" presId="urn:microsoft.com/office/officeart/2005/8/layout/vList2"/>
    <dgm:cxn modelId="{4C684F6C-4DA9-45C3-A94A-8F2889EF81FF}" type="presParOf" srcId="{331FD9EA-65A3-4E9C-A120-A82B064F0351}" destId="{BD1F5917-8563-47AD-889A-9C39663D55A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51B5EB-2A12-4054-A473-C46987AC9575}"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7EC32666-C6DF-4447-92C2-A440483F0458}">
      <dgm:prSet/>
      <dgm:spPr/>
      <dgm:t>
        <a:bodyPr/>
        <a:lstStyle/>
        <a:p>
          <a:r>
            <a:rPr lang="en-US"/>
            <a:t>Does the assignment match the ELs proficiency levels? </a:t>
          </a:r>
        </a:p>
        <a:p>
          <a:r>
            <a:rPr lang="en-US"/>
            <a:t>Are appropriate scaffolds  implemented to ensure engagement from start to finish? </a:t>
          </a:r>
        </a:p>
      </dgm:t>
    </dgm:pt>
    <dgm:pt modelId="{10B8482F-9A7B-456D-A537-14D86559B8DB}" type="parTrans" cxnId="{930903A5-F565-49C8-8E9F-1A5743BFEFEE}">
      <dgm:prSet/>
      <dgm:spPr/>
      <dgm:t>
        <a:bodyPr/>
        <a:lstStyle/>
        <a:p>
          <a:endParaRPr lang="en-US"/>
        </a:p>
      </dgm:t>
    </dgm:pt>
    <dgm:pt modelId="{19147404-9F0A-4DA9-A6C3-060A3AEE984C}" type="sibTrans" cxnId="{930903A5-F565-49C8-8E9F-1A5743BFEFEE}">
      <dgm:prSet/>
      <dgm:spPr/>
      <dgm:t>
        <a:bodyPr/>
        <a:lstStyle/>
        <a:p>
          <a:endParaRPr lang="en-US"/>
        </a:p>
      </dgm:t>
    </dgm:pt>
    <dgm:pt modelId="{3CD25D21-09D6-48F4-AB19-F556CA215C31}" type="pres">
      <dgm:prSet presAssocID="{C251B5EB-2A12-4054-A473-C46987AC9575}" presName="Name0" presStyleCnt="0">
        <dgm:presLayoutVars>
          <dgm:dir/>
          <dgm:animLvl val="lvl"/>
          <dgm:resizeHandles val="exact"/>
        </dgm:presLayoutVars>
      </dgm:prSet>
      <dgm:spPr/>
    </dgm:pt>
    <dgm:pt modelId="{4746AEC4-B6E7-4A85-AE16-E2747FAD8C23}" type="pres">
      <dgm:prSet presAssocID="{7EC32666-C6DF-4447-92C2-A440483F0458}" presName="boxAndChildren" presStyleCnt="0"/>
      <dgm:spPr/>
    </dgm:pt>
    <dgm:pt modelId="{19DB3C1D-4D7C-46A7-9ADF-545D90456D75}" type="pres">
      <dgm:prSet presAssocID="{7EC32666-C6DF-4447-92C2-A440483F0458}" presName="parentTextBox" presStyleLbl="node1" presStyleIdx="0" presStyleCnt="1"/>
      <dgm:spPr/>
    </dgm:pt>
  </dgm:ptLst>
  <dgm:cxnLst>
    <dgm:cxn modelId="{1388E35D-15A5-46E5-89F9-D0863B356248}" type="presOf" srcId="{7EC32666-C6DF-4447-92C2-A440483F0458}" destId="{19DB3C1D-4D7C-46A7-9ADF-545D90456D75}" srcOrd="0" destOrd="0" presId="urn:microsoft.com/office/officeart/2005/8/layout/process4"/>
    <dgm:cxn modelId="{C2D7ACA0-9C1D-4976-8290-2C3566DE9624}" type="presOf" srcId="{C251B5EB-2A12-4054-A473-C46987AC9575}" destId="{3CD25D21-09D6-48F4-AB19-F556CA215C31}" srcOrd="0" destOrd="0" presId="urn:microsoft.com/office/officeart/2005/8/layout/process4"/>
    <dgm:cxn modelId="{930903A5-F565-49C8-8E9F-1A5743BFEFEE}" srcId="{C251B5EB-2A12-4054-A473-C46987AC9575}" destId="{7EC32666-C6DF-4447-92C2-A440483F0458}" srcOrd="0" destOrd="0" parTransId="{10B8482F-9A7B-456D-A537-14D86559B8DB}" sibTransId="{19147404-9F0A-4DA9-A6C3-060A3AEE984C}"/>
    <dgm:cxn modelId="{3F1941A0-8308-411F-920F-2FA6DE14FB79}" type="presParOf" srcId="{3CD25D21-09D6-48F4-AB19-F556CA215C31}" destId="{4746AEC4-B6E7-4A85-AE16-E2747FAD8C23}" srcOrd="0" destOrd="0" presId="urn:microsoft.com/office/officeart/2005/8/layout/process4"/>
    <dgm:cxn modelId="{9B884C5B-3F68-4DBD-B5FB-CB0A25E98654}" type="presParOf" srcId="{4746AEC4-B6E7-4A85-AE16-E2747FAD8C23}" destId="{19DB3C1D-4D7C-46A7-9ADF-545D90456D7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6F674-1CE1-4CA7-A7BB-2C73836C7665}"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8FB611DC-18BD-48C6-8A04-D20CEC46F45D}">
      <dgm:prSet/>
      <dgm:spPr/>
      <dgm:t>
        <a:bodyPr/>
        <a:lstStyle/>
        <a:p>
          <a:r>
            <a:rPr lang="en-US"/>
            <a:t>Do you encourage ELs to make personal connections from their lives and culture to increase their connection to learning?</a:t>
          </a:r>
        </a:p>
      </dgm:t>
    </dgm:pt>
    <dgm:pt modelId="{099163F1-FF1A-4B23-B0B9-3E90713295BD}" type="parTrans" cxnId="{427D8D22-0743-4637-BF29-9E661B972929}">
      <dgm:prSet/>
      <dgm:spPr/>
      <dgm:t>
        <a:bodyPr/>
        <a:lstStyle/>
        <a:p>
          <a:endParaRPr lang="en-US"/>
        </a:p>
      </dgm:t>
    </dgm:pt>
    <dgm:pt modelId="{66DFF39C-5A74-42D8-BDD6-399B47D0331E}" type="sibTrans" cxnId="{427D8D22-0743-4637-BF29-9E661B972929}">
      <dgm:prSet/>
      <dgm:spPr/>
      <dgm:t>
        <a:bodyPr/>
        <a:lstStyle/>
        <a:p>
          <a:endParaRPr lang="en-US"/>
        </a:p>
      </dgm:t>
    </dgm:pt>
    <dgm:pt modelId="{7EA05ABB-3B27-4FE2-A9FA-AC6F97DEDEBD}" type="pres">
      <dgm:prSet presAssocID="{A446F674-1CE1-4CA7-A7BB-2C73836C7665}" presName="Name0" presStyleCnt="0">
        <dgm:presLayoutVars>
          <dgm:dir/>
          <dgm:animLvl val="lvl"/>
          <dgm:resizeHandles val="exact"/>
        </dgm:presLayoutVars>
      </dgm:prSet>
      <dgm:spPr/>
    </dgm:pt>
    <dgm:pt modelId="{F746C9E7-D557-4DDE-81AA-EE0E383E8A86}" type="pres">
      <dgm:prSet presAssocID="{8FB611DC-18BD-48C6-8A04-D20CEC46F45D}" presName="boxAndChildren" presStyleCnt="0"/>
      <dgm:spPr/>
    </dgm:pt>
    <dgm:pt modelId="{43C8E751-484A-4EAA-854F-C5BD02B22838}" type="pres">
      <dgm:prSet presAssocID="{8FB611DC-18BD-48C6-8A04-D20CEC46F45D}" presName="parentTextBox" presStyleLbl="node1" presStyleIdx="0" presStyleCnt="1"/>
      <dgm:spPr/>
    </dgm:pt>
  </dgm:ptLst>
  <dgm:cxnLst>
    <dgm:cxn modelId="{427D8D22-0743-4637-BF29-9E661B972929}" srcId="{A446F674-1CE1-4CA7-A7BB-2C73836C7665}" destId="{8FB611DC-18BD-48C6-8A04-D20CEC46F45D}" srcOrd="0" destOrd="0" parTransId="{099163F1-FF1A-4B23-B0B9-3E90713295BD}" sibTransId="{66DFF39C-5A74-42D8-BDD6-399B47D0331E}"/>
    <dgm:cxn modelId="{BAC73049-71AC-4BFD-88C1-639B4888392D}" type="presOf" srcId="{A446F674-1CE1-4CA7-A7BB-2C73836C7665}" destId="{7EA05ABB-3B27-4FE2-A9FA-AC6F97DEDEBD}" srcOrd="0" destOrd="0" presId="urn:microsoft.com/office/officeart/2005/8/layout/process4"/>
    <dgm:cxn modelId="{375A8DF4-E767-4DB6-8AE5-F2B67855590F}" type="presOf" srcId="{8FB611DC-18BD-48C6-8A04-D20CEC46F45D}" destId="{43C8E751-484A-4EAA-854F-C5BD02B22838}" srcOrd="0" destOrd="0" presId="urn:microsoft.com/office/officeart/2005/8/layout/process4"/>
    <dgm:cxn modelId="{B976DD3D-1B29-4AA2-ACB2-94CA12D37729}" type="presParOf" srcId="{7EA05ABB-3B27-4FE2-A9FA-AC6F97DEDEBD}" destId="{F746C9E7-D557-4DDE-81AA-EE0E383E8A86}" srcOrd="0" destOrd="0" presId="urn:microsoft.com/office/officeart/2005/8/layout/process4"/>
    <dgm:cxn modelId="{AC303E85-AAEA-49A9-BAE1-F0306EEE9E24}" type="presParOf" srcId="{F746C9E7-D557-4DDE-81AA-EE0E383E8A86}" destId="{43C8E751-484A-4EAA-854F-C5BD02B2283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A34E6F-9803-4B08-82C4-ACDA1069EB52}"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EB54268A-BB94-4299-88D6-D5FB55E6B8BB}">
      <dgm:prSet/>
      <dgm:spPr/>
      <dgm:t>
        <a:bodyPr/>
        <a:lstStyle/>
        <a:p>
          <a:r>
            <a:rPr lang="en-US" b="0" dirty="0"/>
            <a:t>Supports </a:t>
          </a:r>
          <a:r>
            <a:rPr lang="en-US" b="1" dirty="0"/>
            <a:t>promote access </a:t>
          </a:r>
          <a:r>
            <a:rPr lang="en-US" b="0" dirty="0"/>
            <a:t>to the </a:t>
          </a:r>
          <a:r>
            <a:rPr lang="en-US" b="0" i="1" dirty="0"/>
            <a:t>same text </a:t>
          </a:r>
          <a:r>
            <a:rPr lang="en-US" b="0" dirty="0"/>
            <a:t>and </a:t>
          </a:r>
          <a:r>
            <a:rPr lang="en-US" b="0" i="1" dirty="0"/>
            <a:t>learning task </a:t>
          </a:r>
          <a:r>
            <a:rPr lang="en-US" b="0" dirty="0"/>
            <a:t>of all students without modifying or changing the ultimate student expectation. Supports attend to identified details, ideas or concepts and language that is critical to understanding this text(s) and task</a:t>
          </a:r>
          <a:r>
            <a:rPr lang="en-US" dirty="0"/>
            <a:t>. </a:t>
          </a:r>
        </a:p>
      </dgm:t>
    </dgm:pt>
    <dgm:pt modelId="{B5C80B1B-D9C2-499A-83C2-0D5876B30703}" type="parTrans" cxnId="{123FFCD7-C6F8-460E-813B-F8E661A6F8A8}">
      <dgm:prSet/>
      <dgm:spPr/>
      <dgm:t>
        <a:bodyPr/>
        <a:lstStyle/>
        <a:p>
          <a:endParaRPr lang="en-US"/>
        </a:p>
      </dgm:t>
    </dgm:pt>
    <dgm:pt modelId="{5D687FF1-6526-4AFF-8B50-4248EB4A103A}" type="sibTrans" cxnId="{123FFCD7-C6F8-460E-813B-F8E661A6F8A8}">
      <dgm:prSet/>
      <dgm:spPr/>
      <dgm:t>
        <a:bodyPr/>
        <a:lstStyle/>
        <a:p>
          <a:endParaRPr lang="en-US"/>
        </a:p>
      </dgm:t>
    </dgm:pt>
    <dgm:pt modelId="{72D70C96-5FEB-40F9-84B9-C49B41128228}">
      <dgm:prSet/>
      <dgm:spPr/>
      <dgm:t>
        <a:bodyPr/>
        <a:lstStyle/>
        <a:p>
          <a:r>
            <a:rPr lang="en-US"/>
            <a:t>*Did you pre-teach vocabulary, provide visuals, provide and explicitly explain exemplars, highlight text (paint a sentence) so students can reread and focus on </a:t>
          </a:r>
          <a:r>
            <a:rPr lang="en-US" b="1" u="sng"/>
            <a:t>essential </a:t>
          </a:r>
          <a:r>
            <a:rPr lang="en-US"/>
            <a:t>information for learning as needed? </a:t>
          </a:r>
        </a:p>
      </dgm:t>
    </dgm:pt>
    <dgm:pt modelId="{C6326231-57F3-430E-9A03-104B4876EEB2}" type="parTrans" cxnId="{D295E2EC-CA2D-4B09-81E3-37A4FC46963A}">
      <dgm:prSet/>
      <dgm:spPr/>
      <dgm:t>
        <a:bodyPr/>
        <a:lstStyle/>
        <a:p>
          <a:endParaRPr lang="en-US"/>
        </a:p>
      </dgm:t>
    </dgm:pt>
    <dgm:pt modelId="{C6F1C0B4-63BB-4BF5-95C8-8E930C0239B6}" type="sibTrans" cxnId="{D295E2EC-CA2D-4B09-81E3-37A4FC46963A}">
      <dgm:prSet/>
      <dgm:spPr/>
      <dgm:t>
        <a:bodyPr/>
        <a:lstStyle/>
        <a:p>
          <a:endParaRPr lang="en-US"/>
        </a:p>
      </dgm:t>
    </dgm:pt>
    <dgm:pt modelId="{883765BF-B021-43F0-BF80-10B1DF92E017}" type="pres">
      <dgm:prSet presAssocID="{18A34E6F-9803-4B08-82C4-ACDA1069EB52}" presName="vert0" presStyleCnt="0">
        <dgm:presLayoutVars>
          <dgm:dir/>
          <dgm:animOne val="branch"/>
          <dgm:animLvl val="lvl"/>
        </dgm:presLayoutVars>
      </dgm:prSet>
      <dgm:spPr/>
    </dgm:pt>
    <dgm:pt modelId="{6323CA9F-CE7E-4990-B9EF-65206FF1F309}" type="pres">
      <dgm:prSet presAssocID="{EB54268A-BB94-4299-88D6-D5FB55E6B8BB}" presName="thickLine" presStyleLbl="alignNode1" presStyleIdx="0" presStyleCnt="2"/>
      <dgm:spPr/>
    </dgm:pt>
    <dgm:pt modelId="{02570626-9E24-4A6A-8E90-EB2325E681DD}" type="pres">
      <dgm:prSet presAssocID="{EB54268A-BB94-4299-88D6-D5FB55E6B8BB}" presName="horz1" presStyleCnt="0"/>
      <dgm:spPr/>
    </dgm:pt>
    <dgm:pt modelId="{06EDA93C-F616-49A8-90CE-3A82E525F6A4}" type="pres">
      <dgm:prSet presAssocID="{EB54268A-BB94-4299-88D6-D5FB55E6B8BB}" presName="tx1" presStyleLbl="revTx" presStyleIdx="0" presStyleCnt="2"/>
      <dgm:spPr/>
    </dgm:pt>
    <dgm:pt modelId="{A3D32CDD-C0FB-48F5-9260-12EFCFCFCA12}" type="pres">
      <dgm:prSet presAssocID="{EB54268A-BB94-4299-88D6-D5FB55E6B8BB}" presName="vert1" presStyleCnt="0"/>
      <dgm:spPr/>
    </dgm:pt>
    <dgm:pt modelId="{B182B4B2-DCB9-48A1-A088-02F4EF443A2F}" type="pres">
      <dgm:prSet presAssocID="{72D70C96-5FEB-40F9-84B9-C49B41128228}" presName="thickLine" presStyleLbl="alignNode1" presStyleIdx="1" presStyleCnt="2"/>
      <dgm:spPr/>
    </dgm:pt>
    <dgm:pt modelId="{E1EB4DAE-B564-4AB7-BEFC-F77433623479}" type="pres">
      <dgm:prSet presAssocID="{72D70C96-5FEB-40F9-84B9-C49B41128228}" presName="horz1" presStyleCnt="0"/>
      <dgm:spPr/>
    </dgm:pt>
    <dgm:pt modelId="{051F1417-2AA7-4136-B270-8472784FBC62}" type="pres">
      <dgm:prSet presAssocID="{72D70C96-5FEB-40F9-84B9-C49B41128228}" presName="tx1" presStyleLbl="revTx" presStyleIdx="1" presStyleCnt="2"/>
      <dgm:spPr/>
    </dgm:pt>
    <dgm:pt modelId="{66E88015-16E8-4754-B654-BD9E69CDEAFE}" type="pres">
      <dgm:prSet presAssocID="{72D70C96-5FEB-40F9-84B9-C49B41128228}" presName="vert1" presStyleCnt="0"/>
      <dgm:spPr/>
    </dgm:pt>
  </dgm:ptLst>
  <dgm:cxnLst>
    <dgm:cxn modelId="{91B3CD84-A119-446F-A8E0-294EF7AE418F}" type="presOf" srcId="{72D70C96-5FEB-40F9-84B9-C49B41128228}" destId="{051F1417-2AA7-4136-B270-8472784FBC62}" srcOrd="0" destOrd="0" presId="urn:microsoft.com/office/officeart/2008/layout/LinedList"/>
    <dgm:cxn modelId="{14B864D6-0B43-49B5-A693-AAE7A4FF6628}" type="presOf" srcId="{18A34E6F-9803-4B08-82C4-ACDA1069EB52}" destId="{883765BF-B021-43F0-BF80-10B1DF92E017}" srcOrd="0" destOrd="0" presId="urn:microsoft.com/office/officeart/2008/layout/LinedList"/>
    <dgm:cxn modelId="{123FFCD7-C6F8-460E-813B-F8E661A6F8A8}" srcId="{18A34E6F-9803-4B08-82C4-ACDA1069EB52}" destId="{EB54268A-BB94-4299-88D6-D5FB55E6B8BB}" srcOrd="0" destOrd="0" parTransId="{B5C80B1B-D9C2-499A-83C2-0D5876B30703}" sibTransId="{5D687FF1-6526-4AFF-8B50-4248EB4A103A}"/>
    <dgm:cxn modelId="{D295E2EC-CA2D-4B09-81E3-37A4FC46963A}" srcId="{18A34E6F-9803-4B08-82C4-ACDA1069EB52}" destId="{72D70C96-5FEB-40F9-84B9-C49B41128228}" srcOrd="1" destOrd="0" parTransId="{C6326231-57F3-430E-9A03-104B4876EEB2}" sibTransId="{C6F1C0B4-63BB-4BF5-95C8-8E930C0239B6}"/>
    <dgm:cxn modelId="{72726CFD-AD97-4822-8F0C-ECAB8AE89B9D}" type="presOf" srcId="{EB54268A-BB94-4299-88D6-D5FB55E6B8BB}" destId="{06EDA93C-F616-49A8-90CE-3A82E525F6A4}" srcOrd="0" destOrd="0" presId="urn:microsoft.com/office/officeart/2008/layout/LinedList"/>
    <dgm:cxn modelId="{331089A8-BF5B-408B-82A9-D7FFCF23EB20}" type="presParOf" srcId="{883765BF-B021-43F0-BF80-10B1DF92E017}" destId="{6323CA9F-CE7E-4990-B9EF-65206FF1F309}" srcOrd="0" destOrd="0" presId="urn:microsoft.com/office/officeart/2008/layout/LinedList"/>
    <dgm:cxn modelId="{2F2F9A0D-1B29-4320-92A8-12C3294C1A52}" type="presParOf" srcId="{883765BF-B021-43F0-BF80-10B1DF92E017}" destId="{02570626-9E24-4A6A-8E90-EB2325E681DD}" srcOrd="1" destOrd="0" presId="urn:microsoft.com/office/officeart/2008/layout/LinedList"/>
    <dgm:cxn modelId="{3F369D23-B3B0-4359-949D-F6956236018F}" type="presParOf" srcId="{02570626-9E24-4A6A-8E90-EB2325E681DD}" destId="{06EDA93C-F616-49A8-90CE-3A82E525F6A4}" srcOrd="0" destOrd="0" presId="urn:microsoft.com/office/officeart/2008/layout/LinedList"/>
    <dgm:cxn modelId="{B73E891D-9025-473C-94C7-1102E6135623}" type="presParOf" srcId="{02570626-9E24-4A6A-8E90-EB2325E681DD}" destId="{A3D32CDD-C0FB-48F5-9260-12EFCFCFCA12}" srcOrd="1" destOrd="0" presId="urn:microsoft.com/office/officeart/2008/layout/LinedList"/>
    <dgm:cxn modelId="{CDECD122-60EB-442A-A146-EE793811ADBC}" type="presParOf" srcId="{883765BF-B021-43F0-BF80-10B1DF92E017}" destId="{B182B4B2-DCB9-48A1-A088-02F4EF443A2F}" srcOrd="2" destOrd="0" presId="urn:microsoft.com/office/officeart/2008/layout/LinedList"/>
    <dgm:cxn modelId="{A4F1091B-03B5-4D73-934B-93C452BF7AA7}" type="presParOf" srcId="{883765BF-B021-43F0-BF80-10B1DF92E017}" destId="{E1EB4DAE-B564-4AB7-BEFC-F77433623479}" srcOrd="3" destOrd="0" presId="urn:microsoft.com/office/officeart/2008/layout/LinedList"/>
    <dgm:cxn modelId="{880BA077-2BF1-4878-BF17-F74F0B1502BD}" type="presParOf" srcId="{E1EB4DAE-B564-4AB7-BEFC-F77433623479}" destId="{051F1417-2AA7-4136-B270-8472784FBC62}" srcOrd="0" destOrd="0" presId="urn:microsoft.com/office/officeart/2008/layout/LinedList"/>
    <dgm:cxn modelId="{3A159AF6-08DC-4577-8775-6B5E971ABB8E}" type="presParOf" srcId="{E1EB4DAE-B564-4AB7-BEFC-F77433623479}" destId="{66E88015-16E8-4754-B654-BD9E69CDEA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34E6F-9803-4B08-82C4-ACDA1069EB5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B54268A-BB94-4299-88D6-D5FB55E6B8BB}">
      <dgm:prSet/>
      <dgm:spPr/>
      <dgm:t>
        <a:bodyPr/>
        <a:lstStyle/>
        <a:p>
          <a:r>
            <a:rPr lang="en-US" b="0"/>
            <a:t>Supports address specific student learning needs and are based on recent and relevant learning data and as a result; supports are temporary and leveraged only when necessary. </a:t>
          </a:r>
        </a:p>
      </dgm:t>
    </dgm:pt>
    <dgm:pt modelId="{B5C80B1B-D9C2-499A-83C2-0D5876B30703}" type="parTrans" cxnId="{123FFCD7-C6F8-460E-813B-F8E661A6F8A8}">
      <dgm:prSet/>
      <dgm:spPr/>
      <dgm:t>
        <a:bodyPr/>
        <a:lstStyle/>
        <a:p>
          <a:endParaRPr lang="en-US"/>
        </a:p>
      </dgm:t>
    </dgm:pt>
    <dgm:pt modelId="{5D687FF1-6526-4AFF-8B50-4248EB4A103A}" type="sibTrans" cxnId="{123FFCD7-C6F8-460E-813B-F8E661A6F8A8}">
      <dgm:prSet/>
      <dgm:spPr/>
      <dgm:t>
        <a:bodyPr/>
        <a:lstStyle/>
        <a:p>
          <a:endParaRPr lang="en-US"/>
        </a:p>
      </dgm:t>
    </dgm:pt>
    <dgm:pt modelId="{72D70C96-5FEB-40F9-84B9-C49B41128228}">
      <dgm:prSet custT="1"/>
      <dgm:spPr/>
      <dgm:t>
        <a:bodyPr/>
        <a:lstStyle/>
        <a:p>
          <a:r>
            <a:rPr lang="en-US" sz="3200"/>
            <a:t>*Are supports based on individual data? </a:t>
          </a:r>
        </a:p>
      </dgm:t>
    </dgm:pt>
    <dgm:pt modelId="{C6326231-57F3-430E-9A03-104B4876EEB2}" type="parTrans" cxnId="{D295E2EC-CA2D-4B09-81E3-37A4FC46963A}">
      <dgm:prSet/>
      <dgm:spPr/>
      <dgm:t>
        <a:bodyPr/>
        <a:lstStyle/>
        <a:p>
          <a:endParaRPr lang="en-US"/>
        </a:p>
      </dgm:t>
    </dgm:pt>
    <dgm:pt modelId="{C6F1C0B4-63BB-4BF5-95C8-8E930C0239B6}" type="sibTrans" cxnId="{D295E2EC-CA2D-4B09-81E3-37A4FC46963A}">
      <dgm:prSet/>
      <dgm:spPr/>
      <dgm:t>
        <a:bodyPr/>
        <a:lstStyle/>
        <a:p>
          <a:endParaRPr lang="en-US"/>
        </a:p>
      </dgm:t>
    </dgm:pt>
    <dgm:pt modelId="{AF5E1535-5455-444A-A6D7-EAEB85C6FA1A}" type="pres">
      <dgm:prSet presAssocID="{18A34E6F-9803-4B08-82C4-ACDA1069EB52}" presName="vert0" presStyleCnt="0">
        <dgm:presLayoutVars>
          <dgm:dir/>
          <dgm:animOne val="branch"/>
          <dgm:animLvl val="lvl"/>
        </dgm:presLayoutVars>
      </dgm:prSet>
      <dgm:spPr/>
    </dgm:pt>
    <dgm:pt modelId="{A9268278-1E02-4A41-AE28-353E677611C6}" type="pres">
      <dgm:prSet presAssocID="{EB54268A-BB94-4299-88D6-D5FB55E6B8BB}" presName="thickLine" presStyleLbl="alignNode1" presStyleIdx="0" presStyleCnt="2"/>
      <dgm:spPr/>
    </dgm:pt>
    <dgm:pt modelId="{4D5E741D-F884-4D09-B7F4-13BC778E54FF}" type="pres">
      <dgm:prSet presAssocID="{EB54268A-BB94-4299-88D6-D5FB55E6B8BB}" presName="horz1" presStyleCnt="0"/>
      <dgm:spPr/>
    </dgm:pt>
    <dgm:pt modelId="{EA5E34A7-CCDD-4E23-88C8-73C3766A2ED7}" type="pres">
      <dgm:prSet presAssocID="{EB54268A-BB94-4299-88D6-D5FB55E6B8BB}" presName="tx1" presStyleLbl="revTx" presStyleIdx="0" presStyleCnt="2"/>
      <dgm:spPr/>
    </dgm:pt>
    <dgm:pt modelId="{E2D8FDAE-445B-43BB-8A74-D3CCC05CDE69}" type="pres">
      <dgm:prSet presAssocID="{EB54268A-BB94-4299-88D6-D5FB55E6B8BB}" presName="vert1" presStyleCnt="0"/>
      <dgm:spPr/>
    </dgm:pt>
    <dgm:pt modelId="{181E20BC-4E77-4689-8BD1-CF9CBD4C3A20}" type="pres">
      <dgm:prSet presAssocID="{72D70C96-5FEB-40F9-84B9-C49B41128228}" presName="thickLine" presStyleLbl="alignNode1" presStyleIdx="1" presStyleCnt="2"/>
      <dgm:spPr/>
    </dgm:pt>
    <dgm:pt modelId="{8960DB94-021E-4DFB-9B8D-8035B236AB36}" type="pres">
      <dgm:prSet presAssocID="{72D70C96-5FEB-40F9-84B9-C49B41128228}" presName="horz1" presStyleCnt="0"/>
      <dgm:spPr/>
    </dgm:pt>
    <dgm:pt modelId="{A84BDB70-19EC-4DDC-A523-BC1C0C23F06D}" type="pres">
      <dgm:prSet presAssocID="{72D70C96-5FEB-40F9-84B9-C49B41128228}" presName="tx1" presStyleLbl="revTx" presStyleIdx="1" presStyleCnt="2" custScaleY="73769"/>
      <dgm:spPr/>
    </dgm:pt>
    <dgm:pt modelId="{A3AC96FC-E694-4E86-BD67-7D0F770F9A0C}" type="pres">
      <dgm:prSet presAssocID="{72D70C96-5FEB-40F9-84B9-C49B41128228}" presName="vert1" presStyleCnt="0"/>
      <dgm:spPr/>
    </dgm:pt>
  </dgm:ptLst>
  <dgm:cxnLst>
    <dgm:cxn modelId="{0A4F1114-FDC1-412B-90AE-ABB41719BFEB}" type="presOf" srcId="{EB54268A-BB94-4299-88D6-D5FB55E6B8BB}" destId="{EA5E34A7-CCDD-4E23-88C8-73C3766A2ED7}" srcOrd="0" destOrd="0" presId="urn:microsoft.com/office/officeart/2008/layout/LinedList"/>
    <dgm:cxn modelId="{8B4B7631-3159-48F1-AD4E-9AE6DAE7FF8D}" type="presOf" srcId="{18A34E6F-9803-4B08-82C4-ACDA1069EB52}" destId="{AF5E1535-5455-444A-A6D7-EAEB85C6FA1A}" srcOrd="0" destOrd="0" presId="urn:microsoft.com/office/officeart/2008/layout/LinedList"/>
    <dgm:cxn modelId="{2F70A743-245C-4155-9A3A-6574D5E22C55}" type="presOf" srcId="{72D70C96-5FEB-40F9-84B9-C49B41128228}" destId="{A84BDB70-19EC-4DDC-A523-BC1C0C23F06D}" srcOrd="0" destOrd="0" presId="urn:microsoft.com/office/officeart/2008/layout/LinedList"/>
    <dgm:cxn modelId="{123FFCD7-C6F8-460E-813B-F8E661A6F8A8}" srcId="{18A34E6F-9803-4B08-82C4-ACDA1069EB52}" destId="{EB54268A-BB94-4299-88D6-D5FB55E6B8BB}" srcOrd="0" destOrd="0" parTransId="{B5C80B1B-D9C2-499A-83C2-0D5876B30703}" sibTransId="{5D687FF1-6526-4AFF-8B50-4248EB4A103A}"/>
    <dgm:cxn modelId="{D295E2EC-CA2D-4B09-81E3-37A4FC46963A}" srcId="{18A34E6F-9803-4B08-82C4-ACDA1069EB52}" destId="{72D70C96-5FEB-40F9-84B9-C49B41128228}" srcOrd="1" destOrd="0" parTransId="{C6326231-57F3-430E-9A03-104B4876EEB2}" sibTransId="{C6F1C0B4-63BB-4BF5-95C8-8E930C0239B6}"/>
    <dgm:cxn modelId="{82CB1E29-69A6-4B3E-8D12-9B6AC3E9E6AB}" type="presParOf" srcId="{AF5E1535-5455-444A-A6D7-EAEB85C6FA1A}" destId="{A9268278-1E02-4A41-AE28-353E677611C6}" srcOrd="0" destOrd="0" presId="urn:microsoft.com/office/officeart/2008/layout/LinedList"/>
    <dgm:cxn modelId="{BAFB5E50-07D8-4F09-9138-83EEDA3B730E}" type="presParOf" srcId="{AF5E1535-5455-444A-A6D7-EAEB85C6FA1A}" destId="{4D5E741D-F884-4D09-B7F4-13BC778E54FF}" srcOrd="1" destOrd="0" presId="urn:microsoft.com/office/officeart/2008/layout/LinedList"/>
    <dgm:cxn modelId="{BB3A7FD5-F92A-404C-A642-29482D24EA9C}" type="presParOf" srcId="{4D5E741D-F884-4D09-B7F4-13BC778E54FF}" destId="{EA5E34A7-CCDD-4E23-88C8-73C3766A2ED7}" srcOrd="0" destOrd="0" presId="urn:microsoft.com/office/officeart/2008/layout/LinedList"/>
    <dgm:cxn modelId="{8CCEBEBC-497A-4087-BCE7-94964B36D357}" type="presParOf" srcId="{4D5E741D-F884-4D09-B7F4-13BC778E54FF}" destId="{E2D8FDAE-445B-43BB-8A74-D3CCC05CDE69}" srcOrd="1" destOrd="0" presId="urn:microsoft.com/office/officeart/2008/layout/LinedList"/>
    <dgm:cxn modelId="{F2E4FF82-E90B-4DBF-9A9C-C345124C5FE1}" type="presParOf" srcId="{AF5E1535-5455-444A-A6D7-EAEB85C6FA1A}" destId="{181E20BC-4E77-4689-8BD1-CF9CBD4C3A20}" srcOrd="2" destOrd="0" presId="urn:microsoft.com/office/officeart/2008/layout/LinedList"/>
    <dgm:cxn modelId="{07FFBCFD-65BA-44AC-8623-3DC08FC4A494}" type="presParOf" srcId="{AF5E1535-5455-444A-A6D7-EAEB85C6FA1A}" destId="{8960DB94-021E-4DFB-9B8D-8035B236AB36}" srcOrd="3" destOrd="0" presId="urn:microsoft.com/office/officeart/2008/layout/LinedList"/>
    <dgm:cxn modelId="{176F2917-025D-42E5-B024-75CDD1477869}" type="presParOf" srcId="{8960DB94-021E-4DFB-9B8D-8035B236AB36}" destId="{A84BDB70-19EC-4DDC-A523-BC1C0C23F06D}" srcOrd="0" destOrd="0" presId="urn:microsoft.com/office/officeart/2008/layout/LinedList"/>
    <dgm:cxn modelId="{16DB533F-C6A8-4068-84C7-0BCE090A6E88}" type="presParOf" srcId="{8960DB94-021E-4DFB-9B8D-8035B236AB36}" destId="{A3AC96FC-E694-4E86-BD67-7D0F770F9A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A34E6F-9803-4B08-82C4-ACDA1069EB5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B54268A-BB94-4299-88D6-D5FB55E6B8BB}">
      <dgm:prSet/>
      <dgm:spPr/>
      <dgm:t>
        <a:bodyPr/>
        <a:lstStyle/>
        <a:p>
          <a:pPr rtl="0"/>
          <a:r>
            <a:rPr lang="en-US" b="0">
              <a:solidFill>
                <a:schemeClr val="tx1"/>
              </a:solidFill>
              <a:latin typeface="Calibri"/>
              <a:ea typeface="Calibri"/>
              <a:cs typeface="Calibri"/>
            </a:rPr>
            <a:t>Supports used address the prerequisite skill/standard that students need to access the grade level skill in the lesson. </a:t>
          </a:r>
          <a:r>
            <a:rPr lang="en-US" b="0">
              <a:solidFill>
                <a:srgbClr val="444444"/>
              </a:solidFill>
              <a:latin typeface="Calibri"/>
              <a:ea typeface="Calibri"/>
              <a:cs typeface="Calibri"/>
            </a:rPr>
            <a:t> </a:t>
          </a:r>
          <a:r>
            <a:rPr lang="en-US" b="0">
              <a:latin typeface="Trade Gothic Next Cond"/>
            </a:rPr>
            <a:t>  </a:t>
          </a:r>
          <a:endParaRPr lang="en-US">
            <a:latin typeface="Trade Gothic Next Cond"/>
            <a:ea typeface="Calibri"/>
            <a:cs typeface="Calibri"/>
          </a:endParaRPr>
        </a:p>
      </dgm:t>
    </dgm:pt>
    <dgm:pt modelId="{B5C80B1B-D9C2-499A-83C2-0D5876B30703}" type="parTrans" cxnId="{123FFCD7-C6F8-460E-813B-F8E661A6F8A8}">
      <dgm:prSet/>
      <dgm:spPr/>
      <dgm:t>
        <a:bodyPr/>
        <a:lstStyle/>
        <a:p>
          <a:endParaRPr lang="en-US"/>
        </a:p>
      </dgm:t>
    </dgm:pt>
    <dgm:pt modelId="{5D687FF1-6526-4AFF-8B50-4248EB4A103A}" type="sibTrans" cxnId="{123FFCD7-C6F8-460E-813B-F8E661A6F8A8}">
      <dgm:prSet/>
      <dgm:spPr/>
      <dgm:t>
        <a:bodyPr/>
        <a:lstStyle/>
        <a:p>
          <a:endParaRPr lang="en-US"/>
        </a:p>
      </dgm:t>
    </dgm:pt>
    <dgm:pt modelId="{5C9B77CC-F28F-4277-B6A1-AA9741EBAA3A}">
      <dgm:prSet phldr="0"/>
      <dgm:spPr/>
      <dgm:t>
        <a:bodyPr/>
        <a:lstStyle/>
        <a:p>
          <a:r>
            <a:rPr lang="en-US">
              <a:latin typeface="Calibri"/>
              <a:ea typeface="Calibri"/>
              <a:cs typeface="Calibri"/>
            </a:rPr>
            <a:t>*Some examples include vowel charts, sound walls, graphic vocabulary cards, multiplication chart, etc.</a:t>
          </a:r>
          <a:endParaRPr lang="en-US"/>
        </a:p>
      </dgm:t>
    </dgm:pt>
    <dgm:pt modelId="{D0D8433A-F7EB-4AD4-A621-D72749B5F668}" type="parTrans" cxnId="{7A2D26D3-7122-4019-AB26-1DE4D6528EF9}">
      <dgm:prSet/>
      <dgm:spPr/>
    </dgm:pt>
    <dgm:pt modelId="{16479278-E180-45F3-8AEC-0EF65E2B2964}" type="sibTrans" cxnId="{7A2D26D3-7122-4019-AB26-1DE4D6528EF9}">
      <dgm:prSet/>
      <dgm:spPr/>
    </dgm:pt>
    <dgm:pt modelId="{AF5E1535-5455-444A-A6D7-EAEB85C6FA1A}" type="pres">
      <dgm:prSet presAssocID="{18A34E6F-9803-4B08-82C4-ACDA1069EB52}" presName="vert0" presStyleCnt="0">
        <dgm:presLayoutVars>
          <dgm:dir/>
          <dgm:animOne val="branch"/>
          <dgm:animLvl val="lvl"/>
        </dgm:presLayoutVars>
      </dgm:prSet>
      <dgm:spPr/>
    </dgm:pt>
    <dgm:pt modelId="{A9268278-1E02-4A41-AE28-353E677611C6}" type="pres">
      <dgm:prSet presAssocID="{EB54268A-BB94-4299-88D6-D5FB55E6B8BB}" presName="thickLine" presStyleLbl="alignNode1" presStyleIdx="0" presStyleCnt="2"/>
      <dgm:spPr/>
    </dgm:pt>
    <dgm:pt modelId="{4D5E741D-F884-4D09-B7F4-13BC778E54FF}" type="pres">
      <dgm:prSet presAssocID="{EB54268A-BB94-4299-88D6-D5FB55E6B8BB}" presName="horz1" presStyleCnt="0"/>
      <dgm:spPr/>
    </dgm:pt>
    <dgm:pt modelId="{EA5E34A7-CCDD-4E23-88C8-73C3766A2ED7}" type="pres">
      <dgm:prSet presAssocID="{EB54268A-BB94-4299-88D6-D5FB55E6B8BB}" presName="tx1" presStyleLbl="revTx" presStyleIdx="0" presStyleCnt="2"/>
      <dgm:spPr/>
    </dgm:pt>
    <dgm:pt modelId="{E2D8FDAE-445B-43BB-8A74-D3CCC05CDE69}" type="pres">
      <dgm:prSet presAssocID="{EB54268A-BB94-4299-88D6-D5FB55E6B8BB}" presName="vert1" presStyleCnt="0"/>
      <dgm:spPr/>
    </dgm:pt>
    <dgm:pt modelId="{C23A18B9-4707-4C17-A0DC-E7B587B2BCDB}" type="pres">
      <dgm:prSet presAssocID="{5C9B77CC-F28F-4277-B6A1-AA9741EBAA3A}" presName="thickLine" presStyleLbl="alignNode1" presStyleIdx="1" presStyleCnt="2"/>
      <dgm:spPr/>
    </dgm:pt>
    <dgm:pt modelId="{E8CEDF5A-975A-4B6E-9C2B-CA9D68C98640}" type="pres">
      <dgm:prSet presAssocID="{5C9B77CC-F28F-4277-B6A1-AA9741EBAA3A}" presName="horz1" presStyleCnt="0"/>
      <dgm:spPr/>
    </dgm:pt>
    <dgm:pt modelId="{4B380D56-7849-4D1B-AE1E-A3C5AF5D9A99}" type="pres">
      <dgm:prSet presAssocID="{5C9B77CC-F28F-4277-B6A1-AA9741EBAA3A}" presName="tx1" presStyleLbl="revTx" presStyleIdx="1" presStyleCnt="2"/>
      <dgm:spPr/>
    </dgm:pt>
    <dgm:pt modelId="{96E630FC-4E06-485F-AC17-56FEE93570E1}" type="pres">
      <dgm:prSet presAssocID="{5C9B77CC-F28F-4277-B6A1-AA9741EBAA3A}" presName="vert1" presStyleCnt="0"/>
      <dgm:spPr/>
    </dgm:pt>
  </dgm:ptLst>
  <dgm:cxnLst>
    <dgm:cxn modelId="{8B4B7631-3159-48F1-AD4E-9AE6DAE7FF8D}" type="presOf" srcId="{18A34E6F-9803-4B08-82C4-ACDA1069EB52}" destId="{AF5E1535-5455-444A-A6D7-EAEB85C6FA1A}" srcOrd="0" destOrd="0" presId="urn:microsoft.com/office/officeart/2008/layout/LinedList"/>
    <dgm:cxn modelId="{50811D63-6BCF-4D1C-9294-8931201FA410}" type="presOf" srcId="{EB54268A-BB94-4299-88D6-D5FB55E6B8BB}" destId="{EA5E34A7-CCDD-4E23-88C8-73C3766A2ED7}" srcOrd="0" destOrd="0" presId="urn:microsoft.com/office/officeart/2008/layout/LinedList"/>
    <dgm:cxn modelId="{D059289B-71E5-4E99-A4DE-AC5430F0245E}" type="presOf" srcId="{5C9B77CC-F28F-4277-B6A1-AA9741EBAA3A}" destId="{4B380D56-7849-4D1B-AE1E-A3C5AF5D9A99}" srcOrd="0" destOrd="0" presId="urn:microsoft.com/office/officeart/2008/layout/LinedList"/>
    <dgm:cxn modelId="{7A2D26D3-7122-4019-AB26-1DE4D6528EF9}" srcId="{18A34E6F-9803-4B08-82C4-ACDA1069EB52}" destId="{5C9B77CC-F28F-4277-B6A1-AA9741EBAA3A}" srcOrd="1" destOrd="0" parTransId="{D0D8433A-F7EB-4AD4-A621-D72749B5F668}" sibTransId="{16479278-E180-45F3-8AEC-0EF65E2B2964}"/>
    <dgm:cxn modelId="{123FFCD7-C6F8-460E-813B-F8E661A6F8A8}" srcId="{18A34E6F-9803-4B08-82C4-ACDA1069EB52}" destId="{EB54268A-BB94-4299-88D6-D5FB55E6B8BB}" srcOrd="0" destOrd="0" parTransId="{B5C80B1B-D9C2-499A-83C2-0D5876B30703}" sibTransId="{5D687FF1-6526-4AFF-8B50-4248EB4A103A}"/>
    <dgm:cxn modelId="{914B9831-A4FC-478A-8C43-DAD5AF473BF0}" type="presParOf" srcId="{AF5E1535-5455-444A-A6D7-EAEB85C6FA1A}" destId="{A9268278-1E02-4A41-AE28-353E677611C6}" srcOrd="0" destOrd="0" presId="urn:microsoft.com/office/officeart/2008/layout/LinedList"/>
    <dgm:cxn modelId="{5336D9D0-4DCE-466E-857A-11FB92ACE4FD}" type="presParOf" srcId="{AF5E1535-5455-444A-A6D7-EAEB85C6FA1A}" destId="{4D5E741D-F884-4D09-B7F4-13BC778E54FF}" srcOrd="1" destOrd="0" presId="urn:microsoft.com/office/officeart/2008/layout/LinedList"/>
    <dgm:cxn modelId="{CF389B24-A170-4CD2-8828-1E999B8A3998}" type="presParOf" srcId="{4D5E741D-F884-4D09-B7F4-13BC778E54FF}" destId="{EA5E34A7-CCDD-4E23-88C8-73C3766A2ED7}" srcOrd="0" destOrd="0" presId="urn:microsoft.com/office/officeart/2008/layout/LinedList"/>
    <dgm:cxn modelId="{8663CF70-4D0B-4D9C-B306-3CA1D20FDE37}" type="presParOf" srcId="{4D5E741D-F884-4D09-B7F4-13BC778E54FF}" destId="{E2D8FDAE-445B-43BB-8A74-D3CCC05CDE69}" srcOrd="1" destOrd="0" presId="urn:microsoft.com/office/officeart/2008/layout/LinedList"/>
    <dgm:cxn modelId="{DFCB17C9-3988-4A81-9DD4-6B103102DAED}" type="presParOf" srcId="{AF5E1535-5455-444A-A6D7-EAEB85C6FA1A}" destId="{C23A18B9-4707-4C17-A0DC-E7B587B2BCDB}" srcOrd="2" destOrd="0" presId="urn:microsoft.com/office/officeart/2008/layout/LinedList"/>
    <dgm:cxn modelId="{BBCDAD1C-00AB-4CD4-9FB8-58A9F4ECD624}" type="presParOf" srcId="{AF5E1535-5455-444A-A6D7-EAEB85C6FA1A}" destId="{E8CEDF5A-975A-4B6E-9C2B-CA9D68C98640}" srcOrd="3" destOrd="0" presId="urn:microsoft.com/office/officeart/2008/layout/LinedList"/>
    <dgm:cxn modelId="{6619FBD6-2947-41D1-9659-057B9C526A15}" type="presParOf" srcId="{E8CEDF5A-975A-4B6E-9C2B-CA9D68C98640}" destId="{4B380D56-7849-4D1B-AE1E-A3C5AF5D9A99}" srcOrd="0" destOrd="0" presId="urn:microsoft.com/office/officeart/2008/layout/LinedList"/>
    <dgm:cxn modelId="{F6FC9F96-EB2D-4638-9822-45D34CD79216}" type="presParOf" srcId="{E8CEDF5A-975A-4B6E-9C2B-CA9D68C98640}" destId="{96E630FC-4E06-485F-AC17-56FEE93570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A34E6F-9803-4B08-82C4-ACDA1069EB5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B54268A-BB94-4299-88D6-D5FB55E6B8BB}">
      <dgm:prSet/>
      <dgm:spPr/>
      <dgm:t>
        <a:bodyPr/>
        <a:lstStyle/>
        <a:p>
          <a:pPr rtl="0"/>
          <a:r>
            <a:rPr lang="en-US" b="0" dirty="0">
              <a:solidFill>
                <a:schemeClr val="tx1"/>
              </a:solidFill>
              <a:latin typeface="Calibri"/>
              <a:ea typeface="Calibri"/>
              <a:cs typeface="Calibri"/>
            </a:rPr>
            <a:t>Throughout the lesson, supports maintain student ownership of assignment/task. Then, by the end of the lesson, students can </a:t>
          </a:r>
          <a:r>
            <a:rPr lang="en-US" b="1" u="sng" dirty="0">
              <a:solidFill>
                <a:schemeClr val="tx1"/>
              </a:solidFill>
              <a:latin typeface="Calibri"/>
              <a:ea typeface="Calibri"/>
              <a:cs typeface="Calibri"/>
            </a:rPr>
            <a:t>access </a:t>
          </a:r>
          <a:r>
            <a:rPr lang="en-US" b="0" dirty="0">
              <a:solidFill>
                <a:schemeClr val="tx1"/>
              </a:solidFill>
              <a:latin typeface="Calibri"/>
              <a:ea typeface="Calibri"/>
              <a:cs typeface="Calibri"/>
            </a:rPr>
            <a:t>the task independently.</a:t>
          </a:r>
          <a:r>
            <a:rPr lang="en-US" b="0" dirty="0">
              <a:solidFill>
                <a:srgbClr val="444444"/>
              </a:solidFill>
              <a:latin typeface="Calibri"/>
              <a:ea typeface="Calibri"/>
              <a:cs typeface="Calibri"/>
            </a:rPr>
            <a:t> </a:t>
          </a:r>
          <a:r>
            <a:rPr lang="en-US" b="0" dirty="0">
              <a:latin typeface="Trade Gothic Next Cond"/>
            </a:rPr>
            <a:t> </a:t>
          </a:r>
          <a:endParaRPr lang="en-US" b="0" dirty="0">
            <a:solidFill>
              <a:srgbClr val="444444"/>
            </a:solidFill>
            <a:latin typeface="Calibri"/>
            <a:ea typeface="Calibri"/>
            <a:cs typeface="Calibri"/>
          </a:endParaRPr>
        </a:p>
      </dgm:t>
    </dgm:pt>
    <dgm:pt modelId="{B5C80B1B-D9C2-499A-83C2-0D5876B30703}" type="parTrans" cxnId="{123FFCD7-C6F8-460E-813B-F8E661A6F8A8}">
      <dgm:prSet/>
      <dgm:spPr/>
      <dgm:t>
        <a:bodyPr/>
        <a:lstStyle/>
        <a:p>
          <a:endParaRPr lang="en-US"/>
        </a:p>
      </dgm:t>
    </dgm:pt>
    <dgm:pt modelId="{5D687FF1-6526-4AFF-8B50-4248EB4A103A}" type="sibTrans" cxnId="{123FFCD7-C6F8-460E-813B-F8E661A6F8A8}">
      <dgm:prSet/>
      <dgm:spPr/>
      <dgm:t>
        <a:bodyPr/>
        <a:lstStyle/>
        <a:p>
          <a:endParaRPr lang="en-US"/>
        </a:p>
      </dgm:t>
    </dgm:pt>
    <dgm:pt modelId="{AF5E1535-5455-444A-A6D7-EAEB85C6FA1A}" type="pres">
      <dgm:prSet presAssocID="{18A34E6F-9803-4B08-82C4-ACDA1069EB52}" presName="vert0" presStyleCnt="0">
        <dgm:presLayoutVars>
          <dgm:dir/>
          <dgm:animOne val="branch"/>
          <dgm:animLvl val="lvl"/>
        </dgm:presLayoutVars>
      </dgm:prSet>
      <dgm:spPr/>
    </dgm:pt>
    <dgm:pt modelId="{A9268278-1E02-4A41-AE28-353E677611C6}" type="pres">
      <dgm:prSet presAssocID="{EB54268A-BB94-4299-88D6-D5FB55E6B8BB}" presName="thickLine" presStyleLbl="alignNode1" presStyleIdx="0" presStyleCnt="1"/>
      <dgm:spPr/>
    </dgm:pt>
    <dgm:pt modelId="{4D5E741D-F884-4D09-B7F4-13BC778E54FF}" type="pres">
      <dgm:prSet presAssocID="{EB54268A-BB94-4299-88D6-D5FB55E6B8BB}" presName="horz1" presStyleCnt="0"/>
      <dgm:spPr/>
    </dgm:pt>
    <dgm:pt modelId="{EA5E34A7-CCDD-4E23-88C8-73C3766A2ED7}" type="pres">
      <dgm:prSet presAssocID="{EB54268A-BB94-4299-88D6-D5FB55E6B8BB}" presName="tx1" presStyleLbl="revTx" presStyleIdx="0" presStyleCnt="1"/>
      <dgm:spPr/>
    </dgm:pt>
    <dgm:pt modelId="{E2D8FDAE-445B-43BB-8A74-D3CCC05CDE69}" type="pres">
      <dgm:prSet presAssocID="{EB54268A-BB94-4299-88D6-D5FB55E6B8BB}" presName="vert1" presStyleCnt="0"/>
      <dgm:spPr/>
    </dgm:pt>
  </dgm:ptLst>
  <dgm:cxnLst>
    <dgm:cxn modelId="{0A4F1114-FDC1-412B-90AE-ABB41719BFEB}" type="presOf" srcId="{EB54268A-BB94-4299-88D6-D5FB55E6B8BB}" destId="{EA5E34A7-CCDD-4E23-88C8-73C3766A2ED7}" srcOrd="0" destOrd="0" presId="urn:microsoft.com/office/officeart/2008/layout/LinedList"/>
    <dgm:cxn modelId="{8B4B7631-3159-48F1-AD4E-9AE6DAE7FF8D}" type="presOf" srcId="{18A34E6F-9803-4B08-82C4-ACDA1069EB52}" destId="{AF5E1535-5455-444A-A6D7-EAEB85C6FA1A}" srcOrd="0" destOrd="0" presId="urn:microsoft.com/office/officeart/2008/layout/LinedList"/>
    <dgm:cxn modelId="{123FFCD7-C6F8-460E-813B-F8E661A6F8A8}" srcId="{18A34E6F-9803-4B08-82C4-ACDA1069EB52}" destId="{EB54268A-BB94-4299-88D6-D5FB55E6B8BB}" srcOrd="0" destOrd="0" parTransId="{B5C80B1B-D9C2-499A-83C2-0D5876B30703}" sibTransId="{5D687FF1-6526-4AFF-8B50-4248EB4A103A}"/>
    <dgm:cxn modelId="{82CB1E29-69A6-4B3E-8D12-9B6AC3E9E6AB}" type="presParOf" srcId="{AF5E1535-5455-444A-A6D7-EAEB85C6FA1A}" destId="{A9268278-1E02-4A41-AE28-353E677611C6}" srcOrd="0" destOrd="0" presId="urn:microsoft.com/office/officeart/2008/layout/LinedList"/>
    <dgm:cxn modelId="{BAFB5E50-07D8-4F09-9138-83EEDA3B730E}" type="presParOf" srcId="{AF5E1535-5455-444A-A6D7-EAEB85C6FA1A}" destId="{4D5E741D-F884-4D09-B7F4-13BC778E54FF}" srcOrd="1" destOrd="0" presId="urn:microsoft.com/office/officeart/2008/layout/LinedList"/>
    <dgm:cxn modelId="{BB3A7FD5-F92A-404C-A642-29482D24EA9C}" type="presParOf" srcId="{4D5E741D-F884-4D09-B7F4-13BC778E54FF}" destId="{EA5E34A7-CCDD-4E23-88C8-73C3766A2ED7}" srcOrd="0" destOrd="0" presId="urn:microsoft.com/office/officeart/2008/layout/LinedList"/>
    <dgm:cxn modelId="{8CCEBEBC-497A-4087-BCE7-94964B36D357}" type="presParOf" srcId="{4D5E741D-F884-4D09-B7F4-13BC778E54FF}" destId="{E2D8FDAE-445B-43BB-8A74-D3CCC05CDE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E2F4B-F894-496D-BD10-73FEFC2D785A}">
      <dsp:nvSpPr>
        <dsp:cNvPr id="0" name=""/>
        <dsp:cNvSpPr/>
      </dsp:nvSpPr>
      <dsp:spPr>
        <a:xfrm>
          <a:off x="0" y="0"/>
          <a:ext cx="729610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425EEA-2925-4CF0-B46A-7AA0608CFAC7}">
      <dsp:nvSpPr>
        <dsp:cNvPr id="0" name=""/>
        <dsp:cNvSpPr/>
      </dsp:nvSpPr>
      <dsp:spPr>
        <a:xfrm>
          <a:off x="0" y="0"/>
          <a:ext cx="7296106" cy="14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a:latin typeface="Calibri"/>
              <a:ea typeface="Calibri"/>
              <a:cs typeface="Calibri"/>
            </a:rPr>
            <a:t>Do ELs need the teacher to </a:t>
          </a:r>
          <a:r>
            <a:rPr lang="en-US" sz="2800" b="1" kern="1200">
              <a:latin typeface="Calibri"/>
              <a:ea typeface="Calibri"/>
              <a:cs typeface="Calibri"/>
            </a:rPr>
            <a:t>rephrase</a:t>
          </a:r>
          <a:r>
            <a:rPr lang="en-US" sz="2800" b="0" kern="1200">
              <a:latin typeface="Calibri"/>
              <a:ea typeface="Calibri"/>
              <a:cs typeface="Calibri"/>
            </a:rPr>
            <a:t> or </a:t>
          </a:r>
          <a:r>
            <a:rPr lang="en-US" sz="2800" b="1" kern="1200">
              <a:latin typeface="Calibri"/>
              <a:ea typeface="Calibri"/>
              <a:cs typeface="Calibri"/>
            </a:rPr>
            <a:t>repeat</a:t>
          </a:r>
          <a:r>
            <a:rPr lang="en-US" sz="2800" b="0" kern="1200">
              <a:latin typeface="Calibri"/>
              <a:ea typeface="Calibri"/>
              <a:cs typeface="Calibri"/>
            </a:rPr>
            <a:t> the instructions in shorter steps or more </a:t>
          </a:r>
          <a:r>
            <a:rPr lang="en-US" sz="2800" b="1" kern="1200">
              <a:latin typeface="Calibri"/>
              <a:ea typeface="Calibri"/>
              <a:cs typeface="Calibri"/>
            </a:rPr>
            <a:t>explicitly</a:t>
          </a:r>
          <a:r>
            <a:rPr lang="en-US" sz="2800" b="0" kern="1200">
              <a:latin typeface="Calibri"/>
              <a:ea typeface="Calibri"/>
              <a:cs typeface="Calibri"/>
            </a:rPr>
            <a:t>? </a:t>
          </a:r>
        </a:p>
      </dsp:txBody>
      <dsp:txXfrm>
        <a:off x="0" y="0"/>
        <a:ext cx="7296106" cy="1408175"/>
      </dsp:txXfrm>
    </dsp:sp>
    <dsp:sp modelId="{FD3733A8-A7F2-44E3-BD97-AE852220DF43}">
      <dsp:nvSpPr>
        <dsp:cNvPr id="0" name=""/>
        <dsp:cNvSpPr/>
      </dsp:nvSpPr>
      <dsp:spPr>
        <a:xfrm>
          <a:off x="0" y="1408175"/>
          <a:ext cx="729610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19144D4-2F19-4268-AD48-3B2940B1D87E}">
      <dsp:nvSpPr>
        <dsp:cNvPr id="0" name=""/>
        <dsp:cNvSpPr/>
      </dsp:nvSpPr>
      <dsp:spPr>
        <a:xfrm>
          <a:off x="0" y="1408175"/>
          <a:ext cx="7296106" cy="14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a:latin typeface="Calibri"/>
              <a:ea typeface="Calibri"/>
              <a:cs typeface="Calibri"/>
            </a:rPr>
            <a:t>Would ELs benefit from a sentence stem/frame to share their ideas? </a:t>
          </a:r>
        </a:p>
      </dsp:txBody>
      <dsp:txXfrm>
        <a:off x="0" y="1408175"/>
        <a:ext cx="7296106" cy="1408175"/>
      </dsp:txXfrm>
    </dsp:sp>
    <dsp:sp modelId="{966D3F68-B87D-4728-B767-72D63EA18B9F}">
      <dsp:nvSpPr>
        <dsp:cNvPr id="0" name=""/>
        <dsp:cNvSpPr/>
      </dsp:nvSpPr>
      <dsp:spPr>
        <a:xfrm>
          <a:off x="0" y="2816351"/>
          <a:ext cx="729610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CCE1C7-D31F-473C-88D9-87AA0B9F301E}">
      <dsp:nvSpPr>
        <dsp:cNvPr id="0" name=""/>
        <dsp:cNvSpPr/>
      </dsp:nvSpPr>
      <dsp:spPr>
        <a:xfrm>
          <a:off x="0" y="2816351"/>
          <a:ext cx="7296106" cy="14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0" kern="1200">
              <a:latin typeface="Calibri"/>
              <a:ea typeface="Calibri"/>
              <a:cs typeface="Calibri"/>
            </a:rPr>
            <a:t>Did you model the task first? Did you model to students how to ask clarifying questions? </a:t>
          </a:r>
        </a:p>
      </dsp:txBody>
      <dsp:txXfrm>
        <a:off x="0" y="2816351"/>
        <a:ext cx="7296106" cy="1408175"/>
      </dsp:txXfrm>
    </dsp:sp>
    <dsp:sp modelId="{6CFC0EA6-614F-4747-B5D2-6C6B2D7C4085}">
      <dsp:nvSpPr>
        <dsp:cNvPr id="0" name=""/>
        <dsp:cNvSpPr/>
      </dsp:nvSpPr>
      <dsp:spPr>
        <a:xfrm>
          <a:off x="0" y="4224528"/>
          <a:ext cx="729610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2320B6E-89DA-48D4-81C9-E399BA8F1EE3}">
      <dsp:nvSpPr>
        <dsp:cNvPr id="0" name=""/>
        <dsp:cNvSpPr/>
      </dsp:nvSpPr>
      <dsp:spPr>
        <a:xfrm>
          <a:off x="0" y="4224527"/>
          <a:ext cx="7296106" cy="14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a:latin typeface="Calibri"/>
              <a:ea typeface="Calibri"/>
              <a:cs typeface="Calibri"/>
            </a:rPr>
            <a:t>Were students able to </a:t>
          </a:r>
          <a:r>
            <a:rPr lang="en-US" sz="2800" b="0" i="1" kern="1200">
              <a:latin typeface="Calibri"/>
              <a:ea typeface="Calibri"/>
              <a:cs typeface="Calibri"/>
            </a:rPr>
            <a:t>think</a:t>
          </a:r>
          <a:r>
            <a:rPr lang="en-US" sz="2800" b="0" kern="1200">
              <a:latin typeface="Calibri"/>
              <a:ea typeface="Calibri"/>
              <a:cs typeface="Calibri"/>
            </a:rPr>
            <a:t>, pair, share with a partner BEFORE expected to answer or respond? </a:t>
          </a:r>
        </a:p>
      </dsp:txBody>
      <dsp:txXfrm>
        <a:off x="0" y="4224527"/>
        <a:ext cx="7296106" cy="1408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A328E-D8B7-43DE-8236-C67D8D21952A}">
      <dsp:nvSpPr>
        <dsp:cNvPr id="0" name=""/>
        <dsp:cNvSpPr/>
      </dsp:nvSpPr>
      <dsp:spPr>
        <a:xfrm>
          <a:off x="0" y="2603"/>
          <a:ext cx="64190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CE6CB-4EEE-424E-A956-D1AEC75D4E93}">
      <dsp:nvSpPr>
        <dsp:cNvPr id="0" name=""/>
        <dsp:cNvSpPr/>
      </dsp:nvSpPr>
      <dsp:spPr>
        <a:xfrm>
          <a:off x="0" y="2603"/>
          <a:ext cx="6419088" cy="177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Did you </a:t>
          </a:r>
          <a:r>
            <a:rPr lang="en-US" sz="2800" b="1" kern="1200"/>
            <a:t>explain </a:t>
          </a:r>
          <a:r>
            <a:rPr lang="en-US" sz="2800" kern="1200"/>
            <a:t>and </a:t>
          </a:r>
          <a:r>
            <a:rPr lang="en-US" sz="2800" b="1" kern="1200"/>
            <a:t>model </a:t>
          </a:r>
          <a:r>
            <a:rPr lang="en-US" sz="2800" kern="1200"/>
            <a:t>your behavior expectations for students who have never attended schools in the US and for RAELs throughout the year?  </a:t>
          </a:r>
        </a:p>
      </dsp:txBody>
      <dsp:txXfrm>
        <a:off x="0" y="2603"/>
        <a:ext cx="6419088" cy="1775248"/>
      </dsp:txXfrm>
    </dsp:sp>
    <dsp:sp modelId="{D44C6545-464F-43E2-B064-25A8052EC37D}">
      <dsp:nvSpPr>
        <dsp:cNvPr id="0" name=""/>
        <dsp:cNvSpPr/>
      </dsp:nvSpPr>
      <dsp:spPr>
        <a:xfrm>
          <a:off x="0" y="1777851"/>
          <a:ext cx="64190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0DAC6-9F2E-47C9-8B27-A6A7E08B4F4A}">
      <dsp:nvSpPr>
        <dsp:cNvPr id="0" name=""/>
        <dsp:cNvSpPr/>
      </dsp:nvSpPr>
      <dsp:spPr>
        <a:xfrm>
          <a:off x="0" y="1777851"/>
          <a:ext cx="6419088" cy="177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Would your ELs benefit from having the directions available both orally and in writing with appropriate visuals? </a:t>
          </a:r>
        </a:p>
      </dsp:txBody>
      <dsp:txXfrm>
        <a:off x="0" y="1777851"/>
        <a:ext cx="6419088" cy="1775248"/>
      </dsp:txXfrm>
    </dsp:sp>
    <dsp:sp modelId="{1E911746-0D31-4515-B300-141E3623A68D}">
      <dsp:nvSpPr>
        <dsp:cNvPr id="0" name=""/>
        <dsp:cNvSpPr/>
      </dsp:nvSpPr>
      <dsp:spPr>
        <a:xfrm>
          <a:off x="0" y="3553100"/>
          <a:ext cx="64190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875AE-AEEF-4A21-AB9E-65BF4E5BF9AF}">
      <dsp:nvSpPr>
        <dsp:cNvPr id="0" name=""/>
        <dsp:cNvSpPr/>
      </dsp:nvSpPr>
      <dsp:spPr>
        <a:xfrm>
          <a:off x="0" y="3553100"/>
          <a:ext cx="6419088" cy="177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Did you </a:t>
          </a:r>
          <a:r>
            <a:rPr lang="en-US" sz="2800" b="1" kern="1200"/>
            <a:t>repeat </a:t>
          </a:r>
          <a:r>
            <a:rPr lang="en-US" sz="2800" kern="1200"/>
            <a:t>the directions so the student could process them? </a:t>
          </a:r>
        </a:p>
      </dsp:txBody>
      <dsp:txXfrm>
        <a:off x="0" y="3553100"/>
        <a:ext cx="6419088" cy="1775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F5917-8563-47AD-889A-9C39663D55A4}">
      <dsp:nvSpPr>
        <dsp:cNvPr id="0" name=""/>
        <dsp:cNvSpPr/>
      </dsp:nvSpPr>
      <dsp:spPr>
        <a:xfrm>
          <a:off x="0" y="49355"/>
          <a:ext cx="6419088" cy="5232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rtl="0">
            <a:lnSpc>
              <a:spcPct val="90000"/>
            </a:lnSpc>
            <a:spcBef>
              <a:spcPct val="0"/>
            </a:spcBef>
            <a:spcAft>
              <a:spcPct val="35000"/>
            </a:spcAft>
            <a:buNone/>
          </a:pPr>
          <a:r>
            <a:rPr lang="en-US" sz="5200" kern="1200">
              <a:latin typeface="Trade Gothic Next Cond"/>
            </a:rPr>
            <a:t>Were these explicitly</a:t>
          </a:r>
          <a:r>
            <a:rPr lang="en-US" sz="5200" kern="1200"/>
            <a:t> </a:t>
          </a:r>
          <a:r>
            <a:rPr lang="en-US" sz="5200" kern="1200">
              <a:latin typeface="Trade Gothic Next Cond"/>
            </a:rPr>
            <a:t>taught by teacher modeling or </a:t>
          </a:r>
          <a:r>
            <a:rPr lang="en-US" sz="5200" kern="1200"/>
            <a:t>demonstration and </a:t>
          </a:r>
          <a:r>
            <a:rPr lang="en-US" sz="5200" kern="1200">
              <a:latin typeface="Trade Gothic Next Cond"/>
            </a:rPr>
            <a:t>with</a:t>
          </a:r>
          <a:r>
            <a:rPr lang="en-US" sz="5200" kern="1200"/>
            <a:t> repetition</a:t>
          </a:r>
          <a:r>
            <a:rPr lang="en-US" sz="5200" kern="1200">
              <a:latin typeface="Trade Gothic Next Cond"/>
            </a:rPr>
            <a:t> as needed?</a:t>
          </a:r>
          <a:r>
            <a:rPr lang="en-US" sz="5200" kern="1200"/>
            <a:t> </a:t>
          </a:r>
          <a:r>
            <a:rPr lang="en-US" sz="5200" kern="1200">
              <a:latin typeface="Trade Gothic Next Cond"/>
            </a:rPr>
            <a:t> </a:t>
          </a:r>
          <a:endParaRPr lang="en-US" sz="5200" kern="1200"/>
        </a:p>
      </dsp:txBody>
      <dsp:txXfrm>
        <a:off x="255417" y="304772"/>
        <a:ext cx="5908254" cy="4721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B3C1D-4D7C-46A7-9ADF-545D90456D75}">
      <dsp:nvSpPr>
        <dsp:cNvPr id="0" name=""/>
        <dsp:cNvSpPr/>
      </dsp:nvSpPr>
      <dsp:spPr>
        <a:xfrm>
          <a:off x="0" y="0"/>
          <a:ext cx="6419088" cy="53309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a:t>Does the assignment match the ELs proficiency levels? </a:t>
          </a:r>
        </a:p>
        <a:p>
          <a:pPr marL="0" lvl="0" indent="0" algn="ctr" defTabSz="2000250">
            <a:lnSpc>
              <a:spcPct val="90000"/>
            </a:lnSpc>
            <a:spcBef>
              <a:spcPct val="0"/>
            </a:spcBef>
            <a:spcAft>
              <a:spcPct val="35000"/>
            </a:spcAft>
            <a:buNone/>
          </a:pPr>
          <a:r>
            <a:rPr lang="en-US" sz="4500" kern="1200"/>
            <a:t>Are appropriate scaffolds  implemented to ensure engagement from start to finish? </a:t>
          </a:r>
        </a:p>
      </dsp:txBody>
      <dsp:txXfrm>
        <a:off x="0" y="0"/>
        <a:ext cx="6419088" cy="533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8E751-484A-4EAA-854F-C5BD02B22838}">
      <dsp:nvSpPr>
        <dsp:cNvPr id="0" name=""/>
        <dsp:cNvSpPr/>
      </dsp:nvSpPr>
      <dsp:spPr>
        <a:xfrm>
          <a:off x="0" y="0"/>
          <a:ext cx="6419088" cy="53309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US" sz="4800" kern="1200"/>
            <a:t>Do you encourage ELs to make personal connections from their lives and culture to increase their connection to learning?</a:t>
          </a:r>
        </a:p>
      </dsp:txBody>
      <dsp:txXfrm>
        <a:off x="0" y="0"/>
        <a:ext cx="6419088" cy="5330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3CA9F-CE7E-4990-B9EF-65206FF1F309}">
      <dsp:nvSpPr>
        <dsp:cNvPr id="0" name=""/>
        <dsp:cNvSpPr/>
      </dsp:nvSpPr>
      <dsp:spPr>
        <a:xfrm>
          <a:off x="0" y="0"/>
          <a:ext cx="78209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6EDA93C-F616-49A8-90CE-3A82E525F6A4}">
      <dsp:nvSpPr>
        <dsp:cNvPr id="0" name=""/>
        <dsp:cNvSpPr/>
      </dsp:nvSpPr>
      <dsp:spPr>
        <a:xfrm>
          <a:off x="0" y="0"/>
          <a:ext cx="7820947" cy="331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t>Supports </a:t>
          </a:r>
          <a:r>
            <a:rPr lang="en-US" sz="3200" b="1" kern="1200" dirty="0"/>
            <a:t>promote access </a:t>
          </a:r>
          <a:r>
            <a:rPr lang="en-US" sz="3200" b="0" kern="1200" dirty="0"/>
            <a:t>to the </a:t>
          </a:r>
          <a:r>
            <a:rPr lang="en-US" sz="3200" b="0" i="1" kern="1200" dirty="0"/>
            <a:t>same text </a:t>
          </a:r>
          <a:r>
            <a:rPr lang="en-US" sz="3200" b="0" kern="1200" dirty="0"/>
            <a:t>and </a:t>
          </a:r>
          <a:r>
            <a:rPr lang="en-US" sz="3200" b="0" i="1" kern="1200" dirty="0"/>
            <a:t>learning task </a:t>
          </a:r>
          <a:r>
            <a:rPr lang="en-US" sz="3200" b="0" kern="1200" dirty="0"/>
            <a:t>of all students without modifying or changing the ultimate student expectation. Supports attend to identified details, ideas or concepts and language that is critical to understanding this text(s) and task</a:t>
          </a:r>
          <a:r>
            <a:rPr lang="en-US" sz="3200" kern="1200" dirty="0"/>
            <a:t>. </a:t>
          </a:r>
        </a:p>
      </dsp:txBody>
      <dsp:txXfrm>
        <a:off x="0" y="0"/>
        <a:ext cx="7820947" cy="3316798"/>
      </dsp:txXfrm>
    </dsp:sp>
    <dsp:sp modelId="{B182B4B2-DCB9-48A1-A088-02F4EF443A2F}">
      <dsp:nvSpPr>
        <dsp:cNvPr id="0" name=""/>
        <dsp:cNvSpPr/>
      </dsp:nvSpPr>
      <dsp:spPr>
        <a:xfrm>
          <a:off x="0" y="3316798"/>
          <a:ext cx="78209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1F1417-2AA7-4136-B270-8472784FBC62}">
      <dsp:nvSpPr>
        <dsp:cNvPr id="0" name=""/>
        <dsp:cNvSpPr/>
      </dsp:nvSpPr>
      <dsp:spPr>
        <a:xfrm>
          <a:off x="0" y="3316798"/>
          <a:ext cx="7820947" cy="331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*Did you pre-teach vocabulary, provide visuals, provide and explicitly explain exemplars, highlight text (paint a sentence) so students can reread and focus on </a:t>
          </a:r>
          <a:r>
            <a:rPr lang="en-US" sz="3200" b="1" u="sng" kern="1200"/>
            <a:t>essential </a:t>
          </a:r>
          <a:r>
            <a:rPr lang="en-US" sz="3200" kern="1200"/>
            <a:t>information for learning as needed? </a:t>
          </a:r>
        </a:p>
      </dsp:txBody>
      <dsp:txXfrm>
        <a:off x="0" y="3316798"/>
        <a:ext cx="7820947" cy="33167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68278-1E02-4A41-AE28-353E677611C6}">
      <dsp:nvSpPr>
        <dsp:cNvPr id="0" name=""/>
        <dsp:cNvSpPr/>
      </dsp:nvSpPr>
      <dsp:spPr>
        <a:xfrm>
          <a:off x="0" y="1303"/>
          <a:ext cx="64198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5E34A7-CCDD-4E23-88C8-73C3766A2ED7}">
      <dsp:nvSpPr>
        <dsp:cNvPr id="0" name=""/>
        <dsp:cNvSpPr/>
      </dsp:nvSpPr>
      <dsp:spPr>
        <a:xfrm>
          <a:off x="0" y="1303"/>
          <a:ext cx="6419850" cy="306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kern="1200"/>
            <a:t>Supports address specific student learning needs and are based on recent and relevant learning data and as a result; supports are temporary and leveraged only when necessary. </a:t>
          </a:r>
        </a:p>
      </dsp:txBody>
      <dsp:txXfrm>
        <a:off x="0" y="1303"/>
        <a:ext cx="6419850" cy="3066265"/>
      </dsp:txXfrm>
    </dsp:sp>
    <dsp:sp modelId="{181E20BC-4E77-4689-8BD1-CF9CBD4C3A20}">
      <dsp:nvSpPr>
        <dsp:cNvPr id="0" name=""/>
        <dsp:cNvSpPr/>
      </dsp:nvSpPr>
      <dsp:spPr>
        <a:xfrm>
          <a:off x="0" y="3067568"/>
          <a:ext cx="64198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84BDB70-19EC-4DDC-A523-BC1C0C23F06D}">
      <dsp:nvSpPr>
        <dsp:cNvPr id="0" name=""/>
        <dsp:cNvSpPr/>
      </dsp:nvSpPr>
      <dsp:spPr>
        <a:xfrm>
          <a:off x="0" y="3067568"/>
          <a:ext cx="6419850" cy="226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*Are supports based on individual data? </a:t>
          </a:r>
        </a:p>
      </dsp:txBody>
      <dsp:txXfrm>
        <a:off x="0" y="3067568"/>
        <a:ext cx="6419850" cy="22619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68278-1E02-4A41-AE28-353E677611C6}">
      <dsp:nvSpPr>
        <dsp:cNvPr id="0" name=""/>
        <dsp:cNvSpPr/>
      </dsp:nvSpPr>
      <dsp:spPr>
        <a:xfrm>
          <a:off x="0" y="0"/>
          <a:ext cx="64198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5E34A7-CCDD-4E23-88C8-73C3766A2ED7}">
      <dsp:nvSpPr>
        <dsp:cNvPr id="0" name=""/>
        <dsp:cNvSpPr/>
      </dsp:nvSpPr>
      <dsp:spPr>
        <a:xfrm>
          <a:off x="0" y="0"/>
          <a:ext cx="6419850" cy="266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b="0" kern="1200">
              <a:solidFill>
                <a:schemeClr val="tx1"/>
              </a:solidFill>
              <a:latin typeface="Calibri"/>
              <a:ea typeface="Calibri"/>
              <a:cs typeface="Calibri"/>
            </a:rPr>
            <a:t>Supports used address the prerequisite skill/standard that students need to access the grade level skill in the lesson. </a:t>
          </a:r>
          <a:r>
            <a:rPr lang="en-US" sz="3800" b="0" kern="1200">
              <a:solidFill>
                <a:srgbClr val="444444"/>
              </a:solidFill>
              <a:latin typeface="Calibri"/>
              <a:ea typeface="Calibri"/>
              <a:cs typeface="Calibri"/>
            </a:rPr>
            <a:t> </a:t>
          </a:r>
          <a:r>
            <a:rPr lang="en-US" sz="3800" b="0" kern="1200">
              <a:latin typeface="Trade Gothic Next Cond"/>
            </a:rPr>
            <a:t>  </a:t>
          </a:r>
          <a:endParaRPr lang="en-US" sz="3800" kern="1200">
            <a:latin typeface="Trade Gothic Next Cond"/>
            <a:ea typeface="Calibri"/>
            <a:cs typeface="Calibri"/>
          </a:endParaRPr>
        </a:p>
      </dsp:txBody>
      <dsp:txXfrm>
        <a:off x="0" y="0"/>
        <a:ext cx="6419850" cy="2665412"/>
      </dsp:txXfrm>
    </dsp:sp>
    <dsp:sp modelId="{C23A18B9-4707-4C17-A0DC-E7B587B2BCDB}">
      <dsp:nvSpPr>
        <dsp:cNvPr id="0" name=""/>
        <dsp:cNvSpPr/>
      </dsp:nvSpPr>
      <dsp:spPr>
        <a:xfrm>
          <a:off x="0" y="2665412"/>
          <a:ext cx="64198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B380D56-7849-4D1B-AE1E-A3C5AF5D9A99}">
      <dsp:nvSpPr>
        <dsp:cNvPr id="0" name=""/>
        <dsp:cNvSpPr/>
      </dsp:nvSpPr>
      <dsp:spPr>
        <a:xfrm>
          <a:off x="0" y="2665412"/>
          <a:ext cx="6419850" cy="266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latin typeface="Calibri"/>
              <a:ea typeface="Calibri"/>
              <a:cs typeface="Calibri"/>
            </a:rPr>
            <a:t>*Some examples include vowel charts, sound walls, graphic vocabulary cards, multiplication chart, etc.</a:t>
          </a:r>
          <a:endParaRPr lang="en-US" sz="3800" kern="1200"/>
        </a:p>
      </dsp:txBody>
      <dsp:txXfrm>
        <a:off x="0" y="2665412"/>
        <a:ext cx="6419850" cy="2665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68278-1E02-4A41-AE28-353E677611C6}">
      <dsp:nvSpPr>
        <dsp:cNvPr id="0" name=""/>
        <dsp:cNvSpPr/>
      </dsp:nvSpPr>
      <dsp:spPr>
        <a:xfrm>
          <a:off x="0" y="0"/>
          <a:ext cx="64198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5E34A7-CCDD-4E23-88C8-73C3766A2ED7}">
      <dsp:nvSpPr>
        <dsp:cNvPr id="0" name=""/>
        <dsp:cNvSpPr/>
      </dsp:nvSpPr>
      <dsp:spPr>
        <a:xfrm>
          <a:off x="0" y="0"/>
          <a:ext cx="6419850" cy="533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rtl="0">
            <a:lnSpc>
              <a:spcPct val="90000"/>
            </a:lnSpc>
            <a:spcBef>
              <a:spcPct val="0"/>
            </a:spcBef>
            <a:spcAft>
              <a:spcPct val="35000"/>
            </a:spcAft>
            <a:buNone/>
          </a:pPr>
          <a:r>
            <a:rPr lang="en-US" sz="4700" b="0" kern="1200" dirty="0">
              <a:solidFill>
                <a:schemeClr val="tx1"/>
              </a:solidFill>
              <a:latin typeface="Calibri"/>
              <a:ea typeface="Calibri"/>
              <a:cs typeface="Calibri"/>
            </a:rPr>
            <a:t>Throughout the lesson, supports maintain student ownership of assignment/task. Then, by the end of the lesson, students can </a:t>
          </a:r>
          <a:r>
            <a:rPr lang="en-US" sz="4700" b="1" u="sng" kern="1200" dirty="0">
              <a:solidFill>
                <a:schemeClr val="tx1"/>
              </a:solidFill>
              <a:latin typeface="Calibri"/>
              <a:ea typeface="Calibri"/>
              <a:cs typeface="Calibri"/>
            </a:rPr>
            <a:t>access </a:t>
          </a:r>
          <a:r>
            <a:rPr lang="en-US" sz="4700" b="0" kern="1200" dirty="0">
              <a:solidFill>
                <a:schemeClr val="tx1"/>
              </a:solidFill>
              <a:latin typeface="Calibri"/>
              <a:ea typeface="Calibri"/>
              <a:cs typeface="Calibri"/>
            </a:rPr>
            <a:t>the task independently.</a:t>
          </a:r>
          <a:r>
            <a:rPr lang="en-US" sz="4700" b="0" kern="1200" dirty="0">
              <a:solidFill>
                <a:srgbClr val="444444"/>
              </a:solidFill>
              <a:latin typeface="Calibri"/>
              <a:ea typeface="Calibri"/>
              <a:cs typeface="Calibri"/>
            </a:rPr>
            <a:t> </a:t>
          </a:r>
          <a:r>
            <a:rPr lang="en-US" sz="4700" b="0" kern="1200" dirty="0">
              <a:latin typeface="Trade Gothic Next Cond"/>
            </a:rPr>
            <a:t> </a:t>
          </a:r>
          <a:endParaRPr lang="en-US" sz="4700" b="0" kern="1200" dirty="0">
            <a:solidFill>
              <a:srgbClr val="444444"/>
            </a:solidFill>
            <a:latin typeface="Calibri"/>
            <a:ea typeface="Calibri"/>
            <a:cs typeface="Calibri"/>
          </a:endParaRPr>
        </a:p>
      </dsp:txBody>
      <dsp:txXfrm>
        <a:off x="0" y="0"/>
        <a:ext cx="6419850" cy="53308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7/2/2025</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68119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a:p>
        </p:txBody>
      </p:sp>
    </p:spTree>
    <p:extLst>
      <p:ext uri="{BB962C8B-B14F-4D97-AF65-F5344CB8AC3E}">
        <p14:creationId xmlns:p14="http://schemas.microsoft.com/office/powerpoint/2010/main" val="30609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a:p>
        </p:txBody>
      </p:sp>
    </p:spTree>
    <p:extLst>
      <p:ext uri="{BB962C8B-B14F-4D97-AF65-F5344CB8AC3E}">
        <p14:creationId xmlns:p14="http://schemas.microsoft.com/office/powerpoint/2010/main" val="297838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AB02-53DC-29FD-A739-71CBFF10F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EFAA8-70F6-EFB7-6C3B-00EBDE1F6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2EFD4-244B-E450-FF8D-D0363A1E07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51A5C819-CFCC-19E7-C32F-0E3F8E1CC556}"/>
              </a:ext>
            </a:extLst>
          </p:cNvPr>
          <p:cNvSpPr>
            <a:spLocks noGrp="1"/>
          </p:cNvSpPr>
          <p:nvPr>
            <p:ph type="sldNum" sz="quarter" idx="5"/>
          </p:nvPr>
        </p:nvSpPr>
        <p:spPr/>
        <p:txBody>
          <a:bodyPr/>
          <a:lstStyle/>
          <a:p>
            <a:fld id="{BFDD6F49-EBB7-4CCF-97A8-E526BB28BB69}" type="slidenum">
              <a:rPr lang="en-US" smtClean="0"/>
              <a:t>16</a:t>
            </a:fld>
            <a:endParaRPr lang="en-US"/>
          </a:p>
        </p:txBody>
      </p:sp>
    </p:spTree>
    <p:extLst>
      <p:ext uri="{BB962C8B-B14F-4D97-AF65-F5344CB8AC3E}">
        <p14:creationId xmlns:p14="http://schemas.microsoft.com/office/powerpoint/2010/main" val="71472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a:p>
        </p:txBody>
      </p:sp>
    </p:spTree>
    <p:extLst>
      <p:ext uri="{BB962C8B-B14F-4D97-AF65-F5344CB8AC3E}">
        <p14:creationId xmlns:p14="http://schemas.microsoft.com/office/powerpoint/2010/main" val="270616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19</a:t>
            </a:fld>
            <a:endParaRPr lang="en-US"/>
          </a:p>
        </p:txBody>
      </p:sp>
    </p:spTree>
    <p:extLst>
      <p:ext uri="{BB962C8B-B14F-4D97-AF65-F5344CB8AC3E}">
        <p14:creationId xmlns:p14="http://schemas.microsoft.com/office/powerpoint/2010/main" val="108701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21</a:t>
            </a:fld>
            <a:endParaRPr lang="en-US"/>
          </a:p>
        </p:txBody>
      </p:sp>
    </p:spTree>
    <p:extLst>
      <p:ext uri="{BB962C8B-B14F-4D97-AF65-F5344CB8AC3E}">
        <p14:creationId xmlns:p14="http://schemas.microsoft.com/office/powerpoint/2010/main" val="275145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22</a:t>
            </a:fld>
            <a:endParaRPr lang="en-US"/>
          </a:p>
        </p:txBody>
      </p:sp>
    </p:spTree>
    <p:extLst>
      <p:ext uri="{BB962C8B-B14F-4D97-AF65-F5344CB8AC3E}">
        <p14:creationId xmlns:p14="http://schemas.microsoft.com/office/powerpoint/2010/main" val="358152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23</a:t>
            </a:fld>
            <a:endParaRPr lang="en-US"/>
          </a:p>
        </p:txBody>
      </p:sp>
    </p:spTree>
    <p:extLst>
      <p:ext uri="{BB962C8B-B14F-4D97-AF65-F5344CB8AC3E}">
        <p14:creationId xmlns:p14="http://schemas.microsoft.com/office/powerpoint/2010/main" val="345590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24</a:t>
            </a:fld>
            <a:endParaRPr lang="en-US"/>
          </a:p>
        </p:txBody>
      </p:sp>
    </p:spTree>
    <p:extLst>
      <p:ext uri="{BB962C8B-B14F-4D97-AF65-F5344CB8AC3E}">
        <p14:creationId xmlns:p14="http://schemas.microsoft.com/office/powerpoint/2010/main" val="406372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E0F0C-7ECF-C898-5A0C-A70BBB109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87E3B-F2FF-992C-88A7-99310D3AE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50023-AAAE-7783-0105-D693FC1F9DF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156B2A3D-3D40-28F1-2CA5-92078C3E5EC2}"/>
              </a:ext>
            </a:extLst>
          </p:cNvPr>
          <p:cNvSpPr>
            <a:spLocks noGrp="1"/>
          </p:cNvSpPr>
          <p:nvPr>
            <p:ph type="sldNum" sz="quarter" idx="5"/>
          </p:nvPr>
        </p:nvSpPr>
        <p:spPr/>
        <p:txBody>
          <a:bodyPr/>
          <a:lstStyle/>
          <a:p>
            <a:fld id="{BFDD6F49-EBB7-4CCF-97A8-E526BB28BB69}" type="slidenum">
              <a:rPr lang="en-US" smtClean="0"/>
              <a:t>25</a:t>
            </a:fld>
            <a:endParaRPr lang="en-US"/>
          </a:p>
        </p:txBody>
      </p:sp>
    </p:spTree>
    <p:extLst>
      <p:ext uri="{BB962C8B-B14F-4D97-AF65-F5344CB8AC3E}">
        <p14:creationId xmlns:p14="http://schemas.microsoft.com/office/powerpoint/2010/main" val="384056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146955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D941-8AB3-5650-2FBA-13E3969CE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20894-061F-66C4-57C8-D3C5A4BB2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AF2C0-6B25-866B-46A2-8E0975954226}"/>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9B35B79-F26E-C80C-5310-AEB287FD7F98}"/>
              </a:ext>
            </a:extLst>
          </p:cNvPr>
          <p:cNvSpPr>
            <a:spLocks noGrp="1"/>
          </p:cNvSpPr>
          <p:nvPr>
            <p:ph type="sldNum" sz="quarter" idx="5"/>
          </p:nvPr>
        </p:nvSpPr>
        <p:spPr/>
        <p:txBody>
          <a:bodyPr/>
          <a:lstStyle/>
          <a:p>
            <a:fld id="{BFDD6F49-EBB7-4CCF-97A8-E526BB28BB69}" type="slidenum">
              <a:rPr lang="en-US" smtClean="0"/>
              <a:t>26</a:t>
            </a:fld>
            <a:endParaRPr lang="en-US"/>
          </a:p>
        </p:txBody>
      </p:sp>
    </p:spTree>
    <p:extLst>
      <p:ext uri="{BB962C8B-B14F-4D97-AF65-F5344CB8AC3E}">
        <p14:creationId xmlns:p14="http://schemas.microsoft.com/office/powerpoint/2010/main" val="290838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27</a:t>
            </a:fld>
            <a:endParaRPr lang="en-US"/>
          </a:p>
        </p:txBody>
      </p:sp>
    </p:spTree>
    <p:extLst>
      <p:ext uri="{BB962C8B-B14F-4D97-AF65-F5344CB8AC3E}">
        <p14:creationId xmlns:p14="http://schemas.microsoft.com/office/powerpoint/2010/main" val="240685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29</a:t>
            </a:fld>
            <a:endParaRPr lang="en-US"/>
          </a:p>
        </p:txBody>
      </p:sp>
    </p:spTree>
    <p:extLst>
      <p:ext uri="{BB962C8B-B14F-4D97-AF65-F5344CB8AC3E}">
        <p14:creationId xmlns:p14="http://schemas.microsoft.com/office/powerpoint/2010/main" val="3733990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30</a:t>
            </a:fld>
            <a:endParaRPr lang="en-US"/>
          </a:p>
        </p:txBody>
      </p:sp>
    </p:spTree>
    <p:extLst>
      <p:ext uri="{BB962C8B-B14F-4D97-AF65-F5344CB8AC3E}">
        <p14:creationId xmlns:p14="http://schemas.microsoft.com/office/powerpoint/2010/main" val="272835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0D698-BC41-2C73-401F-6C3F758D2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6D0B6-10CB-1190-D685-066D29DD5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51127-81FA-B8AB-9E46-B5114246356C}"/>
              </a:ext>
            </a:extLst>
          </p:cNvPr>
          <p:cNvSpPr>
            <a:spLocks noGrp="1"/>
          </p:cNvSpPr>
          <p:nvPr>
            <p:ph type="body" idx="1"/>
          </p:nvPr>
        </p:nvSpPr>
        <p:spPr/>
        <p:txBody>
          <a:bodyPr/>
          <a:lstStyle/>
          <a:p>
            <a:endParaRPr lang="en-US">
              <a:latin typeface="Aptos"/>
              <a:ea typeface="Calibri"/>
              <a:cs typeface="Calibri"/>
            </a:endParaRPr>
          </a:p>
        </p:txBody>
      </p:sp>
      <p:sp>
        <p:nvSpPr>
          <p:cNvPr id="4" name="Slide Number Placeholder 3">
            <a:extLst>
              <a:ext uri="{FF2B5EF4-FFF2-40B4-BE49-F238E27FC236}">
                <a16:creationId xmlns:a16="http://schemas.microsoft.com/office/drawing/2014/main" id="{B53FBE44-9678-0739-B9D4-93883EEF2E41}"/>
              </a:ext>
            </a:extLst>
          </p:cNvPr>
          <p:cNvSpPr>
            <a:spLocks noGrp="1"/>
          </p:cNvSpPr>
          <p:nvPr>
            <p:ph type="sldNum" sz="quarter" idx="5"/>
          </p:nvPr>
        </p:nvSpPr>
        <p:spPr/>
        <p:txBody>
          <a:bodyPr/>
          <a:lstStyle/>
          <a:p>
            <a:fld id="{BFDD6F49-EBB7-4CCF-97A8-E526BB28BB69}" type="slidenum">
              <a:rPr lang="en-US" smtClean="0"/>
              <a:t>31</a:t>
            </a:fld>
            <a:endParaRPr lang="en-US"/>
          </a:p>
        </p:txBody>
      </p:sp>
    </p:spTree>
    <p:extLst>
      <p:ext uri="{BB962C8B-B14F-4D97-AF65-F5344CB8AC3E}">
        <p14:creationId xmlns:p14="http://schemas.microsoft.com/office/powerpoint/2010/main" val="347225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33</a:t>
            </a:fld>
            <a:endParaRPr lang="en-US"/>
          </a:p>
        </p:txBody>
      </p:sp>
    </p:spTree>
    <p:extLst>
      <p:ext uri="{BB962C8B-B14F-4D97-AF65-F5344CB8AC3E}">
        <p14:creationId xmlns:p14="http://schemas.microsoft.com/office/powerpoint/2010/main" val="345639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6E0D4-7EB5-97AD-A8D7-4750B09A9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66917-7621-8843-2FED-12EE33D6A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6364C-4FC4-4008-2FA5-B319E4EC075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45E3E54-811B-0DC6-53BD-04B965CEBDEE}"/>
              </a:ext>
            </a:extLst>
          </p:cNvPr>
          <p:cNvSpPr>
            <a:spLocks noGrp="1"/>
          </p:cNvSpPr>
          <p:nvPr>
            <p:ph type="sldNum" sz="quarter" idx="5"/>
          </p:nvPr>
        </p:nvSpPr>
        <p:spPr/>
        <p:txBody>
          <a:bodyPr/>
          <a:lstStyle/>
          <a:p>
            <a:fld id="{BFDD6F49-EBB7-4CCF-97A8-E526BB28BB69}" type="slidenum">
              <a:rPr lang="en-US" smtClean="0"/>
              <a:t>34</a:t>
            </a:fld>
            <a:endParaRPr lang="en-US"/>
          </a:p>
        </p:txBody>
      </p:sp>
    </p:spTree>
    <p:extLst>
      <p:ext uri="{BB962C8B-B14F-4D97-AF65-F5344CB8AC3E}">
        <p14:creationId xmlns:p14="http://schemas.microsoft.com/office/powerpoint/2010/main" val="2844225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FE48-7B1B-C4C9-142D-E3DBB89F0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37A88-FF68-C8A1-A0BB-06161BAE5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C36A5-8597-108A-7589-819554FA2DBA}"/>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1346F825-FA1D-279E-5CFC-FF6FBB509DBF}"/>
              </a:ext>
            </a:extLst>
          </p:cNvPr>
          <p:cNvSpPr>
            <a:spLocks noGrp="1"/>
          </p:cNvSpPr>
          <p:nvPr>
            <p:ph type="sldNum" sz="quarter" idx="5"/>
          </p:nvPr>
        </p:nvSpPr>
        <p:spPr/>
        <p:txBody>
          <a:bodyPr/>
          <a:lstStyle/>
          <a:p>
            <a:fld id="{BFDD6F49-EBB7-4CCF-97A8-E526BB28BB69}" type="slidenum">
              <a:rPr lang="en-US" smtClean="0"/>
              <a:t>35</a:t>
            </a:fld>
            <a:endParaRPr lang="en-US"/>
          </a:p>
        </p:txBody>
      </p:sp>
    </p:spTree>
    <p:extLst>
      <p:ext uri="{BB962C8B-B14F-4D97-AF65-F5344CB8AC3E}">
        <p14:creationId xmlns:p14="http://schemas.microsoft.com/office/powerpoint/2010/main" val="498805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1E63E-0533-34E4-3847-A243F1F3E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9C620-8BA1-FE40-4134-4B2D1CC72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10BD3-2D3E-4C6F-5E4B-A53499981ACA}"/>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DF5232A4-BF16-4280-00A2-F6669BB38905}"/>
              </a:ext>
            </a:extLst>
          </p:cNvPr>
          <p:cNvSpPr>
            <a:spLocks noGrp="1"/>
          </p:cNvSpPr>
          <p:nvPr>
            <p:ph type="sldNum" sz="quarter" idx="5"/>
          </p:nvPr>
        </p:nvSpPr>
        <p:spPr/>
        <p:txBody>
          <a:bodyPr/>
          <a:lstStyle/>
          <a:p>
            <a:fld id="{BFDD6F49-EBB7-4CCF-97A8-E526BB28BB69}" type="slidenum">
              <a:rPr lang="en-US" smtClean="0"/>
              <a:t>36</a:t>
            </a:fld>
            <a:endParaRPr lang="en-US"/>
          </a:p>
        </p:txBody>
      </p:sp>
    </p:spTree>
    <p:extLst>
      <p:ext uri="{BB962C8B-B14F-4D97-AF65-F5344CB8AC3E}">
        <p14:creationId xmlns:p14="http://schemas.microsoft.com/office/powerpoint/2010/main" val="291637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333333"/>
              </a:solidFill>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38</a:t>
            </a:fld>
            <a:endParaRPr lang="en-US"/>
          </a:p>
        </p:txBody>
      </p:sp>
    </p:spTree>
    <p:extLst>
      <p:ext uri="{BB962C8B-B14F-4D97-AF65-F5344CB8AC3E}">
        <p14:creationId xmlns:p14="http://schemas.microsoft.com/office/powerpoint/2010/main" val="239812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2017512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39</a:t>
            </a:fld>
            <a:endParaRPr lang="en-US"/>
          </a:p>
        </p:txBody>
      </p:sp>
    </p:spTree>
    <p:extLst>
      <p:ext uri="{BB962C8B-B14F-4D97-AF65-F5344CB8AC3E}">
        <p14:creationId xmlns:p14="http://schemas.microsoft.com/office/powerpoint/2010/main" val="1127922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7FF4-C514-77E9-17B8-2AF8D1EEC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3635E-79AC-7F05-38F1-90A79D941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80D73-CDA1-A8DD-7ADD-D0BE2EA24C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288049-1508-BA45-C3A7-2D4536E88CBC}"/>
              </a:ext>
            </a:extLst>
          </p:cNvPr>
          <p:cNvSpPr>
            <a:spLocks noGrp="1"/>
          </p:cNvSpPr>
          <p:nvPr>
            <p:ph type="sldNum" sz="quarter" idx="5"/>
          </p:nvPr>
        </p:nvSpPr>
        <p:spPr/>
        <p:txBody>
          <a:bodyPr/>
          <a:lstStyle/>
          <a:p>
            <a:fld id="{BFDD6F49-EBB7-4CCF-97A8-E526BB28BB69}" type="slidenum">
              <a:rPr lang="en-US" smtClean="0"/>
              <a:t>40</a:t>
            </a:fld>
            <a:endParaRPr lang="en-US"/>
          </a:p>
        </p:txBody>
      </p:sp>
    </p:spTree>
    <p:extLst>
      <p:ext uri="{BB962C8B-B14F-4D97-AF65-F5344CB8AC3E}">
        <p14:creationId xmlns:p14="http://schemas.microsoft.com/office/powerpoint/2010/main" val="1633114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24242"/>
              </a:solidFill>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41</a:t>
            </a:fld>
            <a:endParaRPr lang="en-US"/>
          </a:p>
        </p:txBody>
      </p:sp>
    </p:spTree>
    <p:extLst>
      <p:ext uri="{BB962C8B-B14F-4D97-AF65-F5344CB8AC3E}">
        <p14:creationId xmlns:p14="http://schemas.microsoft.com/office/powerpoint/2010/main" val="3463279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42</a:t>
            </a:fld>
            <a:endParaRPr lang="en-US"/>
          </a:p>
        </p:txBody>
      </p:sp>
    </p:spTree>
    <p:extLst>
      <p:ext uri="{BB962C8B-B14F-4D97-AF65-F5344CB8AC3E}">
        <p14:creationId xmlns:p14="http://schemas.microsoft.com/office/powerpoint/2010/main" val="50681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232795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497C-A334-55F3-C33F-514EDCE0B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3A826-9C3A-C66D-A2DC-51208DBC0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E93D7-49A7-BEF4-CCF5-64EACAC908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62086F-5954-52FA-FF6F-290E28FB65BB}"/>
              </a:ext>
            </a:extLst>
          </p:cNvPr>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414001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232795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117679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309111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280116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D0D36FE-2517-024E-B081-D0B2295EA3FA}"/>
              </a:ext>
              <a:ext uri="{C183D7F6-B498-43B3-948B-1728B52AA6E4}">
                <adec:decorative xmlns:adec="http://schemas.microsoft.com/office/drawing/2017/decorative" val="1"/>
              </a:ext>
            </a:extLst>
          </p:cNvPr>
          <p:cNvSpPr/>
          <p:nvPr/>
        </p:nvSpPr>
        <p:spPr>
          <a:xfrm>
            <a:off x="3417864" y="760144"/>
            <a:ext cx="5356272" cy="5356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3AD774-9783-18D4-7A22-0650BD37C844}"/>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014216" y="1746504"/>
            <a:ext cx="4160520"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489704" y="4288536"/>
            <a:ext cx="3218688" cy="131673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Tree>
    <p:extLst>
      <p:ext uri="{BB962C8B-B14F-4D97-AF65-F5344CB8AC3E}">
        <p14:creationId xmlns:p14="http://schemas.microsoft.com/office/powerpoint/2010/main" val="3571674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tx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B311658-326E-8930-CE47-FD49EE7B39B5}"/>
              </a:ext>
              <a:ext uri="{C183D7F6-B498-43B3-948B-1728B52AA6E4}">
                <adec:decorative xmlns:adec="http://schemas.microsoft.com/office/drawing/2017/decorative" val="1"/>
              </a:ext>
            </a:extLst>
          </p:cNvPr>
          <p:cNvSpPr/>
          <p:nvPr/>
        </p:nvSpPr>
        <p:spPr>
          <a:xfrm>
            <a:off x="3417864" y="750864"/>
            <a:ext cx="5356272" cy="5356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35FCFEE1-80FB-1203-A596-BBE1536FB9B7}"/>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862426" y="1984248"/>
            <a:ext cx="4462272" cy="2889504"/>
          </a:xfrm>
          <a:prstGeom prst="rect">
            <a:avLst/>
          </a:prstGeom>
        </p:spPr>
        <p:txBody>
          <a:bodyPr anchor="ctr">
            <a:normAutofit/>
          </a:bodyPr>
          <a:lstStyle>
            <a:lvl1pPr algn="ctr">
              <a:lnSpc>
                <a:spcPct val="120000"/>
              </a:lnSpc>
              <a:defRPr sz="4400">
                <a:solidFill>
                  <a:schemeClr val="tx1"/>
                </a:solidFill>
              </a:defRPr>
            </a:lvl1pPr>
          </a:lstStyle>
          <a:p>
            <a:r>
              <a:rPr lang="en-US"/>
              <a:t>Click to edit Master title style</a:t>
            </a:r>
          </a:p>
        </p:txBody>
      </p:sp>
    </p:spTree>
    <p:extLst>
      <p:ext uri="{BB962C8B-B14F-4D97-AF65-F5344CB8AC3E}">
        <p14:creationId xmlns:p14="http://schemas.microsoft.com/office/powerpoint/2010/main" val="4925133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3">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5400000">
            <a:off x="10479024" y="4882896"/>
            <a:ext cx="2670048" cy="365125"/>
          </a:xfrm>
          <a:prstGeom prst="rect">
            <a:avLst/>
          </a:prstGeom>
        </p:spPr>
        <p:txBody>
          <a:bodyPr/>
          <a:lstStyle/>
          <a:p>
            <a:fld id="{EEE2A7A0-B9EE-41A8-8016-28E5803F20B2}" type="datetime1">
              <a:rPr lang="en-US" smtClean="0"/>
              <a:t>7/2/2025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94008" y="3218688"/>
            <a:ext cx="630936" cy="429768"/>
          </a:xfrm>
          <a:prstGeom prst="rect">
            <a:avLst/>
          </a:prstGeom>
        </p:spPr>
        <p:txBody>
          <a:bodyPr/>
          <a:lstStyle/>
          <a:p>
            <a:fld id="{CC057153-B650-4DEB-B370-79DDCFDCE934}" type="slidenum">
              <a:rPr lang="en-US" smtClean="0"/>
              <a:t>‹#›</a:t>
            </a:fld>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Tree>
    <p:extLst>
      <p:ext uri="{BB962C8B-B14F-4D97-AF65-F5344CB8AC3E}">
        <p14:creationId xmlns:p14="http://schemas.microsoft.com/office/powerpoint/2010/main" val="29569981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A713FDA-ABFC-FBE4-9C4A-3A90A222245B}"/>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44803" y="1987906"/>
            <a:ext cx="3606394" cy="2882188"/>
          </a:xfrm>
          <a:prstGeom prst="rect">
            <a:avLst/>
          </a:prstGeom>
        </p:spPr>
        <p:txBody>
          <a:bodyPr anchor="ctr">
            <a:noAutofit/>
          </a:bodyPr>
          <a:lstStyle>
            <a:lvl1pPr algn="ctr">
              <a:lnSpc>
                <a:spcPct val="100000"/>
              </a:lnSpc>
              <a:defRPr sz="4400">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66715" y="608991"/>
            <a:ext cx="4943704" cy="5640019"/>
          </a:xfrm>
          <a:prstGeom prst="rect">
            <a:avLst/>
          </a:prstGeom>
        </p:spPr>
        <p:txBody>
          <a:bodyPr vert="horz" lIns="91440" tIns="45720" rIns="91440" bIns="45720" rtlCol="0" anchor="ctr">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32375315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8455-64EF-6D3F-F544-C7CBF0D5756A}"/>
              </a:ext>
              <a:ext uri="{C183D7F6-B498-43B3-948B-1728B52AA6E4}">
                <adec:decorative xmlns:adec="http://schemas.microsoft.com/office/drawing/2017/decorative" val="1"/>
              </a:ext>
            </a:extLst>
          </p:cNvPr>
          <p:cNvSpPr/>
          <p:nvPr/>
        </p:nvSpPr>
        <p:spPr>
          <a:xfrm>
            <a:off x="1" y="0"/>
            <a:ext cx="6093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19302" y="2357324"/>
            <a:ext cx="4396436" cy="2143353"/>
          </a:xfrm>
          <a:prstGeom prst="rect">
            <a:avLst/>
          </a:prstGeom>
        </p:spPr>
        <p:txBody>
          <a:bodyPr anchor="ctr">
            <a:normAutofit/>
          </a:bodyPr>
          <a:lstStyle>
            <a:lvl1pPr algn="ctr">
              <a:lnSpc>
                <a:spcPct val="100000"/>
              </a:lnSpc>
              <a:defRPr sz="6000">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325112" cy="5640019"/>
          </a:xfrm>
          <a:prstGeom prst="rect">
            <a:avLst/>
          </a:prstGeom>
        </p:spPr>
        <p:txBody>
          <a:bodyPr vert="horz" lIns="91440" tIns="45720" rIns="91440" bIns="45720" rtlCol="0" anchor="ctr">
            <a:normAutofit/>
          </a:bodyPr>
          <a:lstStyle>
            <a:lvl1pPr marL="342900" indent="-3429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18295056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hot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00467" y="2320290"/>
            <a:ext cx="3691890" cy="2217420"/>
          </a:xfrm>
          <a:prstGeom prst="rect">
            <a:avLst/>
          </a:prstGeom>
        </p:spPr>
        <p:txBody>
          <a:bodyPr anchor="ctr">
            <a:normAutofit/>
          </a:bodyPr>
          <a:lstStyle>
            <a:lvl1pPr algn="ctr">
              <a:lnSpc>
                <a:spcPct val="100000"/>
              </a:lnSpc>
              <a:defRPr sz="4000">
                <a:solidFill>
                  <a:schemeClr val="bg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02FB81A4-D995-C460-96DC-F799CEACAB9A}"/>
              </a:ext>
            </a:extLst>
          </p:cNvPr>
          <p:cNvSpPr>
            <a:spLocks noGrp="1"/>
          </p:cNvSpPr>
          <p:nvPr>
            <p:ph type="pic" sz="quarter" idx="17"/>
          </p:nvPr>
        </p:nvSpPr>
        <p:spPr>
          <a:xfrm>
            <a:off x="0" y="0"/>
            <a:ext cx="6092825" cy="6858000"/>
          </a:xfrm>
          <a:custGeom>
            <a:avLst/>
            <a:gdLst>
              <a:gd name="connsiteX0" fmla="*/ 3046412 w 6092825"/>
              <a:gd name="connsiteY0" fmla="*/ 1298448 h 6858000"/>
              <a:gd name="connsiteX1" fmla="*/ 915860 w 6092825"/>
              <a:gd name="connsiteY1" fmla="*/ 3429000 h 6858000"/>
              <a:gd name="connsiteX2" fmla="*/ 3046412 w 6092825"/>
              <a:gd name="connsiteY2" fmla="*/ 5559552 h 6858000"/>
              <a:gd name="connsiteX3" fmla="*/ 5176964 w 6092825"/>
              <a:gd name="connsiteY3" fmla="*/ 3429000 h 6858000"/>
              <a:gd name="connsiteX4" fmla="*/ 3046412 w 6092825"/>
              <a:gd name="connsiteY4" fmla="*/ 1298448 h 6858000"/>
              <a:gd name="connsiteX5" fmla="*/ 0 w 6092825"/>
              <a:gd name="connsiteY5" fmla="*/ 0 h 6858000"/>
              <a:gd name="connsiteX6" fmla="*/ 6092825 w 6092825"/>
              <a:gd name="connsiteY6" fmla="*/ 0 h 6858000"/>
              <a:gd name="connsiteX7" fmla="*/ 6092825 w 6092825"/>
              <a:gd name="connsiteY7" fmla="*/ 6858000 h 6858000"/>
              <a:gd name="connsiteX8" fmla="*/ 0 w 609282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825" h="6858000">
                <a:moveTo>
                  <a:pt x="3046412" y="1298448"/>
                </a:moveTo>
                <a:cubicBezTo>
                  <a:pt x="1869741" y="1298448"/>
                  <a:pt x="915860" y="2252329"/>
                  <a:pt x="915860" y="3429000"/>
                </a:cubicBezTo>
                <a:cubicBezTo>
                  <a:pt x="915860" y="4605671"/>
                  <a:pt x="1869741" y="5559552"/>
                  <a:pt x="3046412" y="5559552"/>
                </a:cubicBezTo>
                <a:cubicBezTo>
                  <a:pt x="4223083" y="5559552"/>
                  <a:pt x="5176964" y="4605671"/>
                  <a:pt x="5176964" y="3429000"/>
                </a:cubicBezTo>
                <a:cubicBezTo>
                  <a:pt x="5176964" y="2252329"/>
                  <a:pt x="4223083" y="1298448"/>
                  <a:pt x="3046412" y="1298448"/>
                </a:cubicBezTo>
                <a:close/>
                <a:moveTo>
                  <a:pt x="0" y="0"/>
                </a:moveTo>
                <a:lnTo>
                  <a:pt x="6092825" y="0"/>
                </a:lnTo>
                <a:lnTo>
                  <a:pt x="6092825" y="6858000"/>
                </a:lnTo>
                <a:lnTo>
                  <a:pt x="0" y="6858000"/>
                </a:lnTo>
                <a:close/>
              </a:path>
            </a:pathLst>
          </a:custGeom>
          <a:blipFill>
            <a:blip r:embed="rId2" cstate="screen">
              <a:alphaModFix amt="8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solidFill>
                  <a:schemeClr val="bg1"/>
                </a:solidFill>
              </a:defRPr>
            </a:lvl1pPr>
          </a:lstStyle>
          <a:p>
            <a:r>
              <a:rPr lang="en-US"/>
              <a:t>Click icon to add picture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427524" cy="5640019"/>
          </a:xfrm>
          <a:prstGeom prst="rect">
            <a:avLst/>
          </a:prstGeom>
        </p:spPr>
        <p:txBody>
          <a:bodyPr vert="horz" lIns="91440" tIns="45720" rIns="91440" bIns="45720" rtlCol="0" anchor="ctr">
            <a:normAutofit/>
          </a:bodyPr>
          <a:lstStyle>
            <a:lvl1pPr marL="342900" indent="-342900">
              <a:buFont typeface="+mj-lt"/>
              <a:buAutoNum type="arabicPeriod"/>
              <a:defRPr lang="en-US" dirty="0">
                <a:solidFill>
                  <a:schemeClr val="bg1"/>
                </a:solidFill>
              </a:defRPr>
            </a:lvl1pPr>
            <a:lvl2pPr marL="571500" indent="-342900">
              <a:buFont typeface="+mj-lt"/>
              <a:buAutoNum type="alphaLcPeriod"/>
              <a:defRPr lang="en-US" dirty="0">
                <a:solidFill>
                  <a:schemeClr val="bg1"/>
                </a:solidFill>
              </a:defRPr>
            </a:lvl2pPr>
            <a:lvl3pPr marL="800100" indent="-342900">
              <a:buFont typeface="+mj-lt"/>
              <a:buAutoNum type="romanLcPeriod"/>
              <a:defRPr lang="en-US" dirty="0">
                <a:solidFill>
                  <a:schemeClr val="bg1"/>
                </a:solidFill>
              </a:defRPr>
            </a:lvl3pPr>
            <a:lvl4pPr marL="914400" indent="-228600">
              <a:buFont typeface="+mj-lt"/>
              <a:buAutoNum type="arabicParenR"/>
              <a:defRPr lang="en-US" dirty="0">
                <a:solidFill>
                  <a:schemeClr val="bg1"/>
                </a:solidFill>
              </a:defRPr>
            </a:lvl4pPr>
            <a:lvl5pPr marL="1143000" indent="-228600">
              <a:buFont typeface="+mj-lt"/>
              <a:buAutoNum type="alphaLcParenR"/>
              <a:defRPr lang="en-US" dirty="0">
                <a:solidFill>
                  <a:schemeClr val="bg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bg1"/>
                </a:solidFill>
              </a:defRPr>
            </a:lvl1pPr>
          </a:lstStyle>
          <a:p>
            <a:fld id="{F987B6F1-20E0-4730-B472-4F9747DD0066}" type="datetime4">
              <a:rPr lang="en-US" smtClean="0"/>
              <a:pPr/>
              <a:t>July 2, 2025</a:t>
            </a:fld>
            <a:endParaRPr lang="en-US"/>
          </a:p>
        </p:txBody>
      </p:sp>
    </p:spTree>
    <p:extLst>
      <p:ext uri="{BB962C8B-B14F-4D97-AF65-F5344CB8AC3E}">
        <p14:creationId xmlns:p14="http://schemas.microsoft.com/office/powerpoint/2010/main" val="26090287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a:prstGeom prst="rect">
            <a:avLst/>
          </a:prstGeom>
        </p:spPr>
        <p:txBody>
          <a:bodyPr anchor="ctr">
            <a:normAutofit/>
          </a:bodyPr>
          <a:lstStyle>
            <a:lvl1pPr>
              <a:lnSpc>
                <a:spcPct val="12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6" name="Footer Placeholder 5">
            <a:extLst>
              <a:ext uri="{FF2B5EF4-FFF2-40B4-BE49-F238E27FC236}">
                <a16:creationId xmlns:a16="http://schemas.microsoft.com/office/drawing/2014/main" id="{1E4982EE-7EF5-2FCA-4FED-13EAB746A4C0}"/>
              </a:ext>
            </a:extLst>
          </p:cNvPr>
          <p:cNvSpPr>
            <a:spLocks noGrp="1"/>
          </p:cNvSpPr>
          <p:nvPr>
            <p:ph type="ftr" sz="quarter" idx="11"/>
          </p:nvPr>
        </p:nvSpPr>
        <p:spPr>
          <a:xfrm>
            <a:off x="137160" y="6492240"/>
            <a:ext cx="3657600" cy="365125"/>
          </a:xfrm>
        </p:spPr>
        <p:txBody>
          <a:bodyPr/>
          <a:lstStyle>
            <a:lvl1pPr algn="l">
              <a:defRPr/>
            </a:lvl1pPr>
          </a:lstStyle>
          <a:p>
            <a:r>
              <a:rPr lang="en-US"/>
              <a:t>Sample Footer Text</a:t>
            </a:r>
          </a:p>
        </p:txBody>
      </p:sp>
      <p:sp>
        <p:nvSpPr>
          <p:cNvPr id="10" name="Slide Number Placeholder 9">
            <a:extLst>
              <a:ext uri="{FF2B5EF4-FFF2-40B4-BE49-F238E27FC236}">
                <a16:creationId xmlns:a16="http://schemas.microsoft.com/office/drawing/2014/main" id="{D0E446A1-A859-B438-0A68-770468ED9846}"/>
              </a:ext>
            </a:extLst>
          </p:cNvPr>
          <p:cNvSpPr>
            <a:spLocks noGrp="1"/>
          </p:cNvSpPr>
          <p:nvPr>
            <p:ph type="sldNum" sz="quarter" idx="12"/>
          </p:nvPr>
        </p:nvSpPr>
        <p:spPr>
          <a:xfrm>
            <a:off x="5779008" y="6455664"/>
            <a:ext cx="630936" cy="429768"/>
          </a:xfrm>
          <a:prstGeom prst="rect">
            <a:avLst/>
          </a:prstGeom>
        </p:spPr>
        <p:txBody>
          <a:bodyPr/>
          <a:lstStyle/>
          <a:p>
            <a:pPr algn="ctr"/>
            <a:fld id="{CC057153-B650-4DEB-B370-79DDCFDCE934}" type="slidenum">
              <a:rPr lang="en-US" smtClean="0"/>
              <a:pPr algn="ctr"/>
              <a:t>‹#›</a:t>
            </a:fld>
            <a:endParaRPr lang="en-US"/>
          </a:p>
        </p:txBody>
      </p:sp>
      <p:sp>
        <p:nvSpPr>
          <p:cNvPr id="5" name="Date Placeholder 4">
            <a:extLst>
              <a:ext uri="{FF2B5EF4-FFF2-40B4-BE49-F238E27FC236}">
                <a16:creationId xmlns:a16="http://schemas.microsoft.com/office/drawing/2014/main" id="{29BFEF04-4D1E-3014-0055-82DE245039DE}"/>
              </a:ext>
            </a:extLst>
          </p:cNvPr>
          <p:cNvSpPr>
            <a:spLocks noGrp="1"/>
          </p:cNvSpPr>
          <p:nvPr>
            <p:ph type="dt" sz="half" idx="10"/>
          </p:nvPr>
        </p:nvSpPr>
        <p:spPr>
          <a:xfrm>
            <a:off x="8394192" y="6483096"/>
            <a:ext cx="3657600" cy="365125"/>
          </a:xfrm>
          <a:prstGeom prst="rect">
            <a:avLst/>
          </a:prstGeom>
        </p:spPr>
        <p:txBody>
          <a:bodyPr/>
          <a:lstStyle>
            <a:lvl1pPr algn="r">
              <a:defRPr/>
            </a:lvl1pPr>
          </a:lstStyle>
          <a:p>
            <a:fld id="{3968F040-9A2D-487C-9838-D433833E9BE2}" type="datetime4">
              <a:rPr lang="en-US" smtClean="0"/>
              <a:t>July 2, 2025</a:t>
            </a:fld>
            <a:endParaRPr lang="en-US"/>
          </a:p>
        </p:txBody>
      </p:sp>
    </p:spTree>
    <p:extLst>
      <p:ext uri="{BB962C8B-B14F-4D97-AF65-F5344CB8AC3E}">
        <p14:creationId xmlns:p14="http://schemas.microsoft.com/office/powerpoint/2010/main" val="401527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a:prstGeom prst="rect">
            <a:avLst/>
          </a:prstGeom>
        </p:spPr>
        <p:txBody>
          <a:bodyPr anchor="b">
            <a:normAutofit/>
          </a:bodyPr>
          <a:lstStyle>
            <a:lvl1pPr>
              <a:lnSpc>
                <a:spcPct val="12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a:prstGeom prst="rect">
            <a:avLst/>
          </a:prstGeo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92240"/>
            <a:ext cx="3657600" cy="365760"/>
          </a:xfrm>
          <a:prstGeom prst="rect">
            <a:avLst/>
          </a:prstGeom>
        </p:spPr>
        <p:txBody>
          <a:bodyPr/>
          <a:lstStyle>
            <a:lvl1pPr algn="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5780532" y="6455664"/>
            <a:ext cx="630936" cy="429768"/>
          </a:xfrm>
          <a:prstGeom prst="rect">
            <a:avLst/>
          </a:prstGeom>
        </p:spPr>
        <p:txBody>
          <a:bodyPr/>
          <a:lstStyle>
            <a:lvl1pPr algn="ctr">
              <a:defRPr/>
            </a:lvl1pPr>
          </a:lstStyle>
          <a:p>
            <a:fld id="{CC057153-B650-4DEB-B370-79DDCFDCE934}" type="slidenum">
              <a:rPr lang="en-US" smtClean="0"/>
              <a:pPr/>
              <a:t>‹#›</a:t>
            </a:fld>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8397240" y="6492240"/>
            <a:ext cx="3657600" cy="365760"/>
          </a:xfrm>
          <a:prstGeom prst="rect">
            <a:avLst/>
          </a:prstGeom>
        </p:spPr>
        <p:txBody>
          <a:bodyPr/>
          <a:lstStyle>
            <a:lvl1pPr algn="r">
              <a:defRPr/>
            </a:lvl1pPr>
          </a:lstStyle>
          <a:p>
            <a:fld id="{CF743D32-6A3E-4A64-8C79-B02CFF48A7E1}" type="datetime4">
              <a:rPr lang="en-US" smtClean="0"/>
              <a:t>July 2, 2025</a:t>
            </a:fld>
            <a:endParaRPr lang="en-US"/>
          </a:p>
        </p:txBody>
      </p:sp>
    </p:spTree>
    <p:extLst>
      <p:ext uri="{BB962C8B-B14F-4D97-AF65-F5344CB8AC3E}">
        <p14:creationId xmlns:p14="http://schemas.microsoft.com/office/powerpoint/2010/main" val="134072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402336"/>
            <a:ext cx="10634472" cy="1088136"/>
          </a:xfrm>
          <a:prstGeom prst="rect">
            <a:avLst/>
          </a:prstGeom>
        </p:spPr>
        <p:txBody>
          <a:bodyPr anchor="ctr"/>
          <a:lstStyle>
            <a:lvl1pPr>
              <a:lnSpc>
                <a:spcPct val="12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44068" y="1771561"/>
            <a:ext cx="10639044" cy="473823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C13AFFC-4568-3E17-7C33-09B92BCA6D9E}"/>
              </a:ext>
            </a:extLst>
          </p:cNvPr>
          <p:cNvSpPr>
            <a:spLocks noGrp="1"/>
          </p:cNvSpPr>
          <p:nvPr>
            <p:ph type="ftr" sz="quarter" idx="11"/>
          </p:nvPr>
        </p:nvSpPr>
        <p:spPr>
          <a:xfrm rot="5400000">
            <a:off x="10469880" y="1609344"/>
            <a:ext cx="2670048" cy="365760"/>
          </a:xfrm>
          <a:prstGeom prst="rect">
            <a:avLst/>
          </a:prstGeom>
        </p:spPr>
        <p:txBody>
          <a:bodyPr/>
          <a:lstStyle/>
          <a:p>
            <a:pPr algn="r"/>
            <a:r>
              <a:rPr lang="en-US"/>
              <a:t>Sample Footer Text</a:t>
            </a:r>
          </a:p>
        </p:txBody>
      </p:sp>
      <p:sp>
        <p:nvSpPr>
          <p:cNvPr id="8" name="Date Placeholder 7">
            <a:extLst>
              <a:ext uri="{FF2B5EF4-FFF2-40B4-BE49-F238E27FC236}">
                <a16:creationId xmlns:a16="http://schemas.microsoft.com/office/drawing/2014/main" id="{F6179C94-72AD-605C-3C39-C90A5F2E89D3}"/>
              </a:ext>
            </a:extLst>
          </p:cNvPr>
          <p:cNvSpPr>
            <a:spLocks noGrp="1"/>
          </p:cNvSpPr>
          <p:nvPr>
            <p:ph type="dt" sz="half" idx="10"/>
          </p:nvPr>
        </p:nvSpPr>
        <p:spPr>
          <a:xfrm rot="5400000">
            <a:off x="10469880" y="4892040"/>
            <a:ext cx="2670048" cy="365760"/>
          </a:xfrm>
          <a:prstGeom prst="rect">
            <a:avLst/>
          </a:prstGeom>
        </p:spPr>
        <p:txBody>
          <a:bodyPr/>
          <a:lstStyle/>
          <a:p>
            <a:fld id="{82A871AB-7ED5-4D4E-8A6F-E8F3178D2332}" type="datetime4">
              <a:rPr lang="en-US" smtClean="0"/>
              <a:t>July 2, 2025</a:t>
            </a:fld>
            <a:endParaRPr lang="en-US"/>
          </a:p>
        </p:txBody>
      </p:sp>
    </p:spTree>
    <p:extLst>
      <p:ext uri="{BB962C8B-B14F-4D97-AF65-F5344CB8AC3E}">
        <p14:creationId xmlns:p14="http://schemas.microsoft.com/office/powerpoint/2010/main" val="210065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4332BD-3B0A-AAC1-7FB3-E6D50A1D4E61}"/>
              </a:ext>
              <a:ext uri="{C183D7F6-B498-43B3-948B-1728B52AA6E4}">
                <adec:decorative xmlns:adec="http://schemas.microsoft.com/office/drawing/2017/decorative" val="1"/>
              </a:ext>
            </a:extLst>
          </p:cNvPr>
          <p:cNvCxnSpPr>
            <a:cxnSpLocks/>
          </p:cNvCxnSpPr>
          <p:nvPr/>
        </p:nvCxnSpPr>
        <p:spPr>
          <a:xfrm>
            <a:off x="5610422" y="3429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44952" y="950976"/>
            <a:ext cx="6108192" cy="2039112"/>
          </a:xfrm>
          <a:prstGeom prst="rect">
            <a:avLst/>
          </a:prstGeom>
        </p:spPr>
        <p:txBody>
          <a:bodyPr anchor="b">
            <a:normAutofit/>
          </a:bodyPr>
          <a:lstStyle>
            <a:lvl1pPr algn="ctr">
              <a:lnSpc>
                <a:spcPct val="120000"/>
              </a:lnSpc>
              <a:defRPr sz="3600"/>
            </a:lvl1pPr>
          </a:lstStyle>
          <a:p>
            <a:r>
              <a:rPr lang="en-US"/>
              <a:t>Click to edit Master title style</a:t>
            </a:r>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3667125" y="3849688"/>
            <a:ext cx="4864100" cy="1719262"/>
          </a:xfrm>
          <a:prstGeom prst="rect">
            <a:avLst/>
          </a:prstGeom>
        </p:spPr>
        <p:txBody>
          <a:bodyPr/>
          <a:lstStyle>
            <a:lvl1pPr marL="0" indent="0" algn="ctr">
              <a:lnSpc>
                <a:spcPct val="130000"/>
              </a:lnSpc>
              <a:buNone/>
              <a:defRPr/>
            </a:lvl1pPr>
            <a:lvl2pPr marL="457200" indent="0" algn="ctr">
              <a:lnSpc>
                <a:spcPct val="130000"/>
              </a:lnSpc>
              <a:buNone/>
              <a:defRPr/>
            </a:lvl2pPr>
            <a:lvl3pPr marL="914400" indent="0" algn="ctr">
              <a:lnSpc>
                <a:spcPct val="130000"/>
              </a:lnSpc>
              <a:buNone/>
              <a:defRPr/>
            </a:lvl3pPr>
            <a:lvl4pPr marL="1371600" indent="0" algn="ctr">
              <a:lnSpc>
                <a:spcPct val="130000"/>
              </a:lnSpc>
              <a:buNone/>
              <a:defRPr/>
            </a:lvl4pPr>
            <a:lvl5pPr marL="1828800" indent="0" algn="ctr">
              <a:lnSpc>
                <a:spcPct val="13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05861B11-817A-478B-9F27-B7D56C03E9A1}" type="datetime4">
              <a:rPr lang="en-US" smtClean="0"/>
              <a:t>July 2, 2025</a:t>
            </a:fld>
            <a:endParaRPr lang="en-US"/>
          </a:p>
        </p:txBody>
      </p:sp>
    </p:spTree>
    <p:extLst>
      <p:ext uri="{BB962C8B-B14F-4D97-AF65-F5344CB8AC3E}">
        <p14:creationId xmlns:p14="http://schemas.microsoft.com/office/powerpoint/2010/main" val="156562089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26464" y="1856232"/>
            <a:ext cx="3904488" cy="2176272"/>
          </a:xfrm>
          <a:prstGeom prst="rect">
            <a:avLst/>
          </a:prstGeom>
        </p:spPr>
        <p:txBody>
          <a:bodyPr anchor="t">
            <a:normAutofit/>
          </a:bodyPr>
          <a:lstStyle>
            <a:lvl1pPr algn="l">
              <a:lnSpc>
                <a:spcPct val="120000"/>
              </a:lnSpc>
              <a:defRPr sz="3200"/>
            </a:lvl1pPr>
          </a:lstStyle>
          <a:p>
            <a:r>
              <a:rPr lang="en-US"/>
              <a:t>Click to edit Master title style</a:t>
            </a:r>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6099048" y="1856232"/>
            <a:ext cx="4480560" cy="3822192"/>
          </a:xfrm>
          <a:prstGeom prst="rect">
            <a:avLst/>
          </a:prstGeo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05861B11-817A-478B-9F27-B7D56C03E9A1}" type="datetime4">
              <a:rPr lang="en-US" smtClean="0"/>
              <a:t>July 2, 2025</a:t>
            </a:fld>
            <a:endParaRPr lang="en-US"/>
          </a:p>
        </p:txBody>
      </p:sp>
    </p:spTree>
    <p:extLst>
      <p:ext uri="{BB962C8B-B14F-4D97-AF65-F5344CB8AC3E}">
        <p14:creationId xmlns:p14="http://schemas.microsoft.com/office/powerpoint/2010/main" val="301963942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b">
            <a:normAutofit/>
          </a:bodyPr>
          <a:lstStyle>
            <a:lvl1pPr algn="ctr">
              <a:lnSpc>
                <a:spcPct val="120000"/>
              </a:lnSpc>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120423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82DE3D-8384-2ED9-7C71-665F47AAD429}"/>
              </a:ext>
              <a:ext uri="{C183D7F6-B498-43B3-948B-1728B52AA6E4}">
                <adec:decorative xmlns:adec="http://schemas.microsoft.com/office/drawing/2017/decorative" val="1"/>
              </a:ext>
            </a:extLst>
          </p:cNvPr>
          <p:cNvSpPr/>
          <p:nvPr/>
        </p:nvSpPr>
        <p:spPr>
          <a:xfrm>
            <a:off x="0" y="0"/>
            <a:ext cx="722376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18388" y="2002536"/>
            <a:ext cx="5586984" cy="2898648"/>
          </a:xfrm>
          <a:prstGeom prst="rect">
            <a:avLst/>
          </a:prstGeom>
        </p:spPr>
        <p:txBody>
          <a:bodyPr anchor="ctr">
            <a:normAutofit/>
          </a:bodyPr>
          <a:lstStyle>
            <a:lvl1pPr algn="ctr">
              <a:lnSpc>
                <a:spcPct val="120000"/>
              </a:lnSpc>
              <a:defRPr sz="2800">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891272" y="758952"/>
            <a:ext cx="3200400"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AA9F39B-6447-60F2-A02B-7241C415ABA1}"/>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367604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1" y="1344168"/>
            <a:ext cx="3986784" cy="3813048"/>
          </a:xfrm>
          <a:prstGeom prst="rect">
            <a:avLst/>
          </a:prstGeom>
        </p:spPr>
        <p:txBody>
          <a:bodyPr anchor="t">
            <a:normAutofit/>
          </a:bodyPr>
          <a:lstStyle>
            <a:lvl1pPr>
              <a:lnSpc>
                <a:spcPct val="120000"/>
              </a:lnSpc>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30952" y="1344168"/>
            <a:ext cx="5486400" cy="45811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7" name="Footer Placeholder 6">
            <a:extLst>
              <a:ext uri="{FF2B5EF4-FFF2-40B4-BE49-F238E27FC236}">
                <a16:creationId xmlns:a16="http://schemas.microsoft.com/office/drawing/2014/main" id="{34BCAAF6-AC06-E7D8-D0C6-D9D520E07E6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73D48925-A360-AD49-BC43-5262EA064BDC}"/>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585171-F384-B8C1-2D82-898DAB291C88}"/>
              </a:ext>
            </a:extLst>
          </p:cNvPr>
          <p:cNvSpPr>
            <a:spLocks noGrp="1"/>
          </p:cNvSpPr>
          <p:nvPr>
            <p:ph type="dt" sz="half" idx="14"/>
          </p:nvPr>
        </p:nvSpPr>
        <p:spPr>
          <a:xfrm rot="5400000">
            <a:off x="10469880" y="4892040"/>
            <a:ext cx="2670048" cy="365760"/>
          </a:xfrm>
          <a:prstGeom prst="rect">
            <a:avLst/>
          </a:prstGeom>
        </p:spPr>
        <p:txBody>
          <a:bodyPr/>
          <a:lstStyle/>
          <a:p>
            <a:fld id="{8C1E04B3-6EFC-4A78-AA6A-60832F17CF00}" type="datetime4">
              <a:rPr lang="en-US" smtClean="0"/>
              <a:t>July 2, 2025</a:t>
            </a:fld>
            <a:endParaRPr lang="en-US"/>
          </a:p>
        </p:txBody>
      </p:sp>
    </p:spTree>
    <p:extLst>
      <p:ext uri="{BB962C8B-B14F-4D97-AF65-F5344CB8AC3E}">
        <p14:creationId xmlns:p14="http://schemas.microsoft.com/office/powerpoint/2010/main" val="2366737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Oval 5">
            <a:extLst>
              <a:ext uri="{FF2B5EF4-FFF2-40B4-BE49-F238E27FC236}">
                <a16:creationId xmlns:a16="http://schemas.microsoft.com/office/drawing/2014/main" id="{E6D9E92F-86F7-70EE-6794-AB1238672DBD}"/>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42416" y="2286000"/>
            <a:ext cx="3968496" cy="2286000"/>
          </a:xfrm>
          <a:prstGeom prst="rect">
            <a:avLst/>
          </a:prstGeom>
        </p:spPr>
        <p:txBody>
          <a:bodyPr anchor="ctr">
            <a:normAutofit/>
          </a:bodyPr>
          <a:lstStyle>
            <a:lvl1pPr algn="ctr">
              <a:lnSpc>
                <a:spcPct val="120000"/>
              </a:lnSpc>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30568" y="758952"/>
            <a:ext cx="439826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1725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24711" y="1042416"/>
            <a:ext cx="8778239" cy="859536"/>
          </a:xfrm>
          <a:prstGeom prst="rect">
            <a:avLst/>
          </a:prstGeom>
        </p:spPr>
        <p:txBody>
          <a:bodyPr anchor="b">
            <a:normAutofit/>
          </a:bodyPr>
          <a:lstStyle>
            <a:lvl1pPr>
              <a:lnSpc>
                <a:spcPct val="120000"/>
              </a:lnSpc>
              <a:defRPr sz="28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124712" y="2286000"/>
            <a:ext cx="8778240" cy="385876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EFC9B9E8-80AD-45CC-95E9-27F5BB7F39C8}" type="datetime4">
              <a:rPr lang="en-US" smtClean="0"/>
              <a:t>July 2, 2025</a:t>
            </a:fld>
            <a:endParaRPr lang="en-US"/>
          </a:p>
        </p:txBody>
      </p:sp>
    </p:spTree>
    <p:extLst>
      <p:ext uri="{BB962C8B-B14F-4D97-AF65-F5344CB8AC3E}">
        <p14:creationId xmlns:p14="http://schemas.microsoft.com/office/powerpoint/2010/main" val="2534304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700784"/>
            <a:ext cx="3127248" cy="3447288"/>
          </a:xfrm>
          <a:prstGeom prst="rect">
            <a:avLst/>
          </a:prstGeom>
        </p:spPr>
        <p:txBody>
          <a:bodyPr anchor="ctr">
            <a:normAutofit/>
          </a:bodyPr>
          <a:lstStyle>
            <a:lvl1pPr algn="ctr">
              <a:lnSpc>
                <a:spcPct val="120000"/>
              </a:lnSpc>
              <a:defRPr sz="2800">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782312" y="758952"/>
            <a:ext cx="6419088"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519174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548640"/>
            <a:ext cx="3026664" cy="4114800"/>
          </a:xfrm>
          <a:prstGeom prst="rect">
            <a:avLst/>
          </a:prstGeom>
        </p:spPr>
        <p:txBody>
          <a:bodyPr anchor="t">
            <a:normAutofit/>
          </a:bodyPr>
          <a:lstStyle>
            <a:lvl1pPr>
              <a:lnSpc>
                <a:spcPct val="120000"/>
              </a:lnSpc>
              <a:defRPr sz="28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187952" y="548640"/>
            <a:ext cx="7159752" cy="59527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3C1D2A58-BBFE-4FA3-82C9-F8405E63A9E3}" type="datetime4">
              <a:rPr lang="en-US" smtClean="0"/>
              <a:t>July 2, 2025</a:t>
            </a:fld>
            <a:endParaRPr lang="en-US"/>
          </a:p>
        </p:txBody>
      </p:sp>
    </p:spTree>
    <p:extLst>
      <p:ext uri="{BB962C8B-B14F-4D97-AF65-F5344CB8AC3E}">
        <p14:creationId xmlns:p14="http://schemas.microsoft.com/office/powerpoint/2010/main" val="2610922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6720840" cy="1152144"/>
          </a:xfrm>
          <a:prstGeom prst="rect">
            <a:avLst/>
          </a:prstGeom>
        </p:spPr>
        <p:txBody>
          <a:bodyPr/>
          <a:lstStyle>
            <a:lvl1pPr>
              <a:lnSpc>
                <a:spcPct val="120000"/>
              </a:lnSpc>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6720840"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p:nvPr>
        </p:nvSpPr>
        <p:spPr>
          <a:xfrm>
            <a:off x="8132064" y="758952"/>
            <a:ext cx="3300984" cy="5330952"/>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E5591F76-1715-4F67-B3D5-49AB2AC038C7}" type="datetime4">
              <a:rPr lang="en-US" smtClean="0"/>
              <a:t>July 2, 2025</a:t>
            </a:fld>
            <a:endParaRPr lang="en-US"/>
          </a:p>
        </p:txBody>
      </p:sp>
    </p:spTree>
    <p:extLst>
      <p:ext uri="{BB962C8B-B14F-4D97-AF65-F5344CB8AC3E}">
        <p14:creationId xmlns:p14="http://schemas.microsoft.com/office/powerpoint/2010/main" val="2667466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4782312" y="603504"/>
            <a:ext cx="6464808" cy="1307592"/>
          </a:xfrm>
          <a:prstGeom prst="rect">
            <a:avLst/>
          </a:prstGeom>
        </p:spPr>
        <p:txBody>
          <a:bodyPr/>
          <a:lstStyle>
            <a:lvl1pPr>
              <a:lnSpc>
                <a:spcPct val="120000"/>
              </a:lnSpc>
              <a:defRPr/>
            </a:lvl1pPr>
          </a:lstStyle>
          <a:p>
            <a:r>
              <a:rPr lang="en-US"/>
              <a:t>Click to edit Master title style</a:t>
            </a:r>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p:nvPr>
        </p:nvSpPr>
        <p:spPr>
          <a:xfrm>
            <a:off x="0" y="0"/>
            <a:ext cx="4050792" cy="6858000"/>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2258568"/>
            <a:ext cx="6464808" cy="399592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60B1AB68-E524-45F3-BDEF-1171DB6F8FE2}" type="datetime4">
              <a:rPr lang="en-US" smtClean="0"/>
              <a:t>July 2, 2025</a:t>
            </a:fld>
            <a:endParaRPr lang="en-US"/>
          </a:p>
        </p:txBody>
      </p:sp>
    </p:spTree>
    <p:extLst>
      <p:ext uri="{BB962C8B-B14F-4D97-AF65-F5344CB8AC3E}">
        <p14:creationId xmlns:p14="http://schemas.microsoft.com/office/powerpoint/2010/main" val="4119986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7" y="256032"/>
            <a:ext cx="6949439" cy="1124712"/>
          </a:xfrm>
          <a:prstGeom prst="rect">
            <a:avLst/>
          </a:prstGeom>
        </p:spPr>
        <p:txBody>
          <a:bodyPr/>
          <a:lstStyle>
            <a:lvl1pPr>
              <a:lnSpc>
                <a:spcPct val="120000"/>
              </a:lnSpc>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755648"/>
            <a:ext cx="6949440"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p:nvPr>
        </p:nvSpPr>
        <p:spPr>
          <a:xfrm>
            <a:off x="8129016" y="758952"/>
            <a:ext cx="3300984" cy="5330952"/>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B656B529-8CC8-41AF-B3B9-5F6CBDD653EB}" type="datetime4">
              <a:rPr lang="en-US" smtClean="0"/>
              <a:t>July 2, 2025</a:t>
            </a:fld>
            <a:endParaRPr lang="en-US"/>
          </a:p>
        </p:txBody>
      </p:sp>
    </p:spTree>
    <p:extLst>
      <p:ext uri="{BB962C8B-B14F-4D97-AF65-F5344CB8AC3E}">
        <p14:creationId xmlns:p14="http://schemas.microsoft.com/office/powerpoint/2010/main" val="180974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674914"/>
            <a:ext cx="4544568" cy="1228925"/>
          </a:xfrm>
          <a:prstGeom prst="rect">
            <a:avLst/>
          </a:prstGeom>
        </p:spPr>
        <p:txBody>
          <a:bodyPr/>
          <a:lstStyle>
            <a:lvl1pPr>
              <a:lnSpc>
                <a:spcPct val="120000"/>
              </a:lnSpc>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544568"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p:nvPr>
        </p:nvSpPr>
        <p:spPr>
          <a:xfrm>
            <a:off x="5958293" y="750863"/>
            <a:ext cx="5358384" cy="535838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1E524DE9-A152-4C31-ADCE-A986CED17DA5}" type="datetime4">
              <a:rPr lang="en-US" smtClean="0"/>
              <a:t>July 2, 2025</a:t>
            </a:fld>
            <a:endParaRPr lang="en-US"/>
          </a:p>
        </p:txBody>
      </p:sp>
    </p:spTree>
    <p:extLst>
      <p:ext uri="{BB962C8B-B14F-4D97-AF65-F5344CB8AC3E}">
        <p14:creationId xmlns:p14="http://schemas.microsoft.com/office/powerpoint/2010/main" val="198833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ctr">
            <a:normAutofit/>
          </a:bodyPr>
          <a:lstStyle>
            <a:lvl1pPr algn="ctr">
              <a:lnSpc>
                <a:spcPct val="12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p>
            <a:pPr algn="r"/>
            <a:r>
              <a:rPr lang="en-US"/>
              <a:t>Sample Footer Text</a:t>
            </a:r>
          </a:p>
        </p:txBody>
      </p:sp>
    </p:spTree>
    <p:extLst>
      <p:ext uri="{BB962C8B-B14F-4D97-AF65-F5344CB8AC3E}">
        <p14:creationId xmlns:p14="http://schemas.microsoft.com/office/powerpoint/2010/main" val="2624309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5477256" cy="1143000"/>
          </a:xfrm>
          <a:prstGeom prst="rect">
            <a:avLst/>
          </a:prstGeom>
        </p:spPr>
        <p:txBody>
          <a:bodyPr/>
          <a:lstStyle>
            <a:lvl1pPr>
              <a:lnSpc>
                <a:spcPct val="120000"/>
              </a:lnSpc>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5330952"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p:nvPr>
        </p:nvSpPr>
        <p:spPr>
          <a:xfrm>
            <a:off x="6638544" y="1115568"/>
            <a:ext cx="4626864" cy="462686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C0AA3DF6-7586-4554-A0A7-5EA6F634DD80}" type="datetime4">
              <a:rPr lang="en-US" smtClean="0"/>
              <a:t>July 2, 2025</a:t>
            </a:fld>
            <a:endParaRPr lang="en-US"/>
          </a:p>
        </p:txBody>
      </p:sp>
    </p:spTree>
    <p:extLst>
      <p:ext uri="{BB962C8B-B14F-4D97-AF65-F5344CB8AC3E}">
        <p14:creationId xmlns:p14="http://schemas.microsoft.com/office/powerpoint/2010/main" val="728534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10570464" cy="621792"/>
          </a:xfrm>
          <a:prstGeom prst="rect">
            <a:avLst/>
          </a:prstGeom>
        </p:spPr>
        <p:txBody>
          <a:bodyPr/>
          <a:lstStyle>
            <a:lvl1pPr>
              <a:lnSpc>
                <a:spcPct val="120000"/>
              </a:lnSpc>
              <a:defRPr/>
            </a:lvl1pPr>
          </a:lstStyle>
          <a:p>
            <a:r>
              <a:rPr lang="en-US"/>
              <a:t>Click to edit Master title style</a:t>
            </a:r>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p:nvPr>
        </p:nvSpPr>
        <p:spPr>
          <a:xfrm>
            <a:off x="612648" y="1837944"/>
            <a:ext cx="4261104" cy="426110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742432" y="1755648"/>
            <a:ext cx="5376672" cy="4416552"/>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3F678DD5-4A78-4915-8B2F-9F728F25EACB}" type="datetime4">
              <a:rPr lang="en-US" smtClean="0"/>
              <a:t>July 2, 2025</a:t>
            </a:fld>
            <a:endParaRPr lang="en-US"/>
          </a:p>
        </p:txBody>
      </p:sp>
    </p:spTree>
    <p:extLst>
      <p:ext uri="{BB962C8B-B14F-4D97-AF65-F5344CB8AC3E}">
        <p14:creationId xmlns:p14="http://schemas.microsoft.com/office/powerpoint/2010/main" val="3982414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4736592" cy="1143000"/>
          </a:xfrm>
          <a:prstGeom prst="rect">
            <a:avLst/>
          </a:prstGeom>
        </p:spPr>
        <p:txBody>
          <a:bodyPr vert="horz" lIns="91440" tIns="45720" rIns="91440" bIns="45720" rtlCol="0" anchor="b">
            <a:noAutofit/>
          </a:bodyPr>
          <a:lstStyle>
            <a:lvl1pPr>
              <a:defRPr lang="en-US" dirty="0"/>
            </a:lvl1pPr>
          </a:lstStyle>
          <a:p>
            <a:pPr lvl="0">
              <a:lnSpc>
                <a:spcPct val="120000"/>
              </a:lnSpc>
            </a:pPr>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75488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p:nvPr>
        </p:nvSpPr>
        <p:spPr>
          <a:xfrm>
            <a:off x="6083808" y="0"/>
            <a:ext cx="6108192" cy="6857999"/>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296D8935-F81E-4ACE-9357-FFBB85497D10}" type="datetime4">
              <a:rPr lang="en-US" smtClean="0"/>
              <a:t>July 2, 2025</a:t>
            </a:fld>
            <a:endParaRPr lang="en-US"/>
          </a:p>
        </p:txBody>
      </p:sp>
    </p:spTree>
    <p:extLst>
      <p:ext uri="{BB962C8B-B14F-4D97-AF65-F5344CB8AC3E}">
        <p14:creationId xmlns:p14="http://schemas.microsoft.com/office/powerpoint/2010/main" val="3482342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7569582" y="758952"/>
            <a:ext cx="3842130" cy="1143000"/>
          </a:xfrm>
          <a:prstGeom prst="rect">
            <a:avLst/>
          </a:prstGeom>
        </p:spPr>
        <p:txBody>
          <a:bodyPr/>
          <a:lstStyle/>
          <a:p>
            <a:r>
              <a:rPr lang="en-US"/>
              <a:t>Click to edit Master title style</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p:nvPr>
        </p:nvSpPr>
        <p:spPr>
          <a:xfrm>
            <a:off x="-1" y="0"/>
            <a:ext cx="6835155" cy="6857999"/>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569582" y="2258568"/>
            <a:ext cx="3700397"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E9032EC0-3635-4E84-9DBA-120CF3291268}" type="datetime4">
              <a:rPr lang="en-US" smtClean="0"/>
              <a:t>July 2, 2025</a:t>
            </a:fld>
            <a:endParaRPr lang="en-US"/>
          </a:p>
        </p:txBody>
      </p:sp>
    </p:spTree>
    <p:extLst>
      <p:ext uri="{BB962C8B-B14F-4D97-AF65-F5344CB8AC3E}">
        <p14:creationId xmlns:p14="http://schemas.microsoft.com/office/powerpoint/2010/main" val="3451082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3704970" cy="1143000"/>
          </a:xfrm>
          <a:prstGeom prst="rect">
            <a:avLst/>
          </a:prstGeom>
        </p:spPr>
        <p:txBody>
          <a:bodyPr vert="horz" lIns="91440" tIns="45720" rIns="91440" bIns="45720" rtlCol="0" anchor="b">
            <a:noAutofit/>
          </a:bodyPr>
          <a:lstStyle>
            <a:lvl1pPr>
              <a:defRPr lang="en-US" dirty="0"/>
            </a:lvl1pPr>
          </a:lstStyle>
          <a:p>
            <a:pPr lvl="0">
              <a:lnSpc>
                <a:spcPct val="120000"/>
              </a:lnSpc>
            </a:pPr>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9" y="2258568"/>
            <a:ext cx="370497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p:nvPr>
        </p:nvSpPr>
        <p:spPr>
          <a:xfrm>
            <a:off x="5069897" y="758952"/>
            <a:ext cx="6360104" cy="5330952"/>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AE086B11-F8F7-41A1-8100-A1B2A659A8BB}" type="datetime4">
              <a:rPr lang="en-US" smtClean="0"/>
              <a:t>July 2, 2025</a:t>
            </a:fld>
            <a:endParaRPr lang="en-US"/>
          </a:p>
        </p:txBody>
      </p:sp>
    </p:spTree>
    <p:extLst>
      <p:ext uri="{BB962C8B-B14F-4D97-AF65-F5344CB8AC3E}">
        <p14:creationId xmlns:p14="http://schemas.microsoft.com/office/powerpoint/2010/main" val="4007767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73619" y="1078992"/>
            <a:ext cx="2898648" cy="1947672"/>
          </a:xfrm>
          <a:prstGeom prst="rect">
            <a:avLst/>
          </a:prstGeom>
        </p:spPr>
        <p:txBody>
          <a:bodyPr vert="horz" lIns="91440" tIns="45720" rIns="91440" bIns="45720" rtlCol="0" anchor="b">
            <a:noAutofit/>
          </a:bodyPr>
          <a:lstStyle>
            <a:lvl1pPr>
              <a:defRPr lang="en-US" dirty="0"/>
            </a:lvl1pPr>
          </a:lstStyle>
          <a:p>
            <a:pPr lvl="0">
              <a:lnSpc>
                <a:spcPct val="120000"/>
              </a:lnSpc>
            </a:pPr>
            <a:r>
              <a:rPr lang="en-US"/>
              <a:t>Click to edit Master title style</a:t>
            </a:r>
          </a:p>
        </p:txBody>
      </p:sp>
      <p:sp>
        <p:nvSpPr>
          <p:cNvPr id="12" name="Picture Placeholder 11">
            <a:extLst>
              <a:ext uri="{FF2B5EF4-FFF2-40B4-BE49-F238E27FC236}">
                <a16:creationId xmlns:a16="http://schemas.microsoft.com/office/drawing/2014/main" id="{91A58A98-8307-74B9-8466-17F65EA798AC}"/>
              </a:ext>
            </a:extLst>
          </p:cNvPr>
          <p:cNvSpPr>
            <a:spLocks noGrp="1"/>
          </p:cNvSpPr>
          <p:nvPr>
            <p:ph type="pic" sz="quarter" idx="18"/>
          </p:nvPr>
        </p:nvSpPr>
        <p:spPr>
          <a:xfrm>
            <a:off x="0" y="0"/>
            <a:ext cx="7810394" cy="6858000"/>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73619" y="3099816"/>
            <a:ext cx="2898648" cy="2953512"/>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100" dirty="0"/>
            </a:lvl4pPr>
            <a:lvl5pPr marL="914400" indent="0">
              <a:buNone/>
              <a:defRPr lang="en-US" sz="105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9488F9E5-3D9D-C4E8-DF44-34F555905C9C}"/>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37F38DE2-1429-FE2C-93AA-9AB9D9950E29}"/>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FAB3D1-987F-D6AE-2703-22238530CE39}"/>
              </a:ext>
            </a:extLst>
          </p:cNvPr>
          <p:cNvSpPr>
            <a:spLocks noGrp="1"/>
          </p:cNvSpPr>
          <p:nvPr>
            <p:ph type="dt" sz="half" idx="15"/>
          </p:nvPr>
        </p:nvSpPr>
        <p:spPr>
          <a:xfrm rot="5400000">
            <a:off x="10469880" y="4892040"/>
            <a:ext cx="2670048" cy="365760"/>
          </a:xfrm>
          <a:prstGeom prst="rect">
            <a:avLst/>
          </a:prstGeom>
        </p:spPr>
        <p:txBody>
          <a:bodyPr/>
          <a:lstStyle/>
          <a:p>
            <a:fld id="{3141F61D-9B6F-4991-8217-155448F8718E}" type="datetime4">
              <a:rPr lang="en-US" smtClean="0"/>
              <a:t>July 2, 2025</a:t>
            </a:fld>
            <a:endParaRPr lang="en-US"/>
          </a:p>
        </p:txBody>
      </p:sp>
    </p:spTree>
    <p:extLst>
      <p:ext uri="{BB962C8B-B14F-4D97-AF65-F5344CB8AC3E}">
        <p14:creationId xmlns:p14="http://schemas.microsoft.com/office/powerpoint/2010/main" val="2766434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10328"/>
            <a:ext cx="3621024" cy="1386300"/>
          </a:xfrm>
          <a:prstGeom prst="rect">
            <a:avLst/>
          </a:prstGeom>
        </p:spPr>
        <p:txBody>
          <a:bodyPr vert="horz" lIns="91440" tIns="45720" rIns="91440" bIns="45720" rtlCol="0" anchor="t">
            <a:noAutofit/>
          </a:bodyPr>
          <a:lstStyle>
            <a:lvl1pPr>
              <a:defRPr lang="en-US" sz="2400" dirty="0"/>
            </a:lvl1pPr>
          </a:lstStyle>
          <a:p>
            <a:pPr lvl="0">
              <a:lnSpc>
                <a:spcPct val="120000"/>
              </a:lnSpc>
            </a:pPr>
            <a:r>
              <a:rPr lang="en-US"/>
              <a:t>Click to edit Master title style</a:t>
            </a:r>
          </a:p>
        </p:txBody>
      </p:sp>
      <p:sp>
        <p:nvSpPr>
          <p:cNvPr id="11" name="Picture Placeholder 10">
            <a:extLst>
              <a:ext uri="{FF2B5EF4-FFF2-40B4-BE49-F238E27FC236}">
                <a16:creationId xmlns:a16="http://schemas.microsoft.com/office/drawing/2014/main" id="{39DAB963-58B8-E061-879B-826ED90F4AD9}"/>
              </a:ext>
            </a:extLst>
          </p:cNvPr>
          <p:cNvSpPr>
            <a:spLocks noGrp="1"/>
          </p:cNvSpPr>
          <p:nvPr>
            <p:ph type="pic" sz="quarter" idx="19"/>
          </p:nvPr>
        </p:nvSpPr>
        <p:spPr>
          <a:xfrm>
            <a:off x="740664" y="0"/>
            <a:ext cx="10680192" cy="4562856"/>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56048" y="4910328"/>
            <a:ext cx="6473952" cy="1499616"/>
          </a:xfrm>
          <a:prstGeom prst="rect">
            <a:avLst/>
          </a:prstGeom>
        </p:spPr>
        <p:txBody>
          <a:bodyPr vert="horz" lIns="91440" tIns="45720" rIns="91440" bIns="45720" rtlCol="0">
            <a:no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100" dirty="0"/>
            </a:lvl4pPr>
            <a:lvl5pPr marL="914400" indent="0">
              <a:buNone/>
              <a:defRPr lang="en-US" sz="105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4" name="Footer Placeholder 3">
            <a:extLst>
              <a:ext uri="{FF2B5EF4-FFF2-40B4-BE49-F238E27FC236}">
                <a16:creationId xmlns:a16="http://schemas.microsoft.com/office/drawing/2014/main" id="{3490BDC3-84FA-EB76-95E5-B0B30F2D695B}"/>
              </a:ext>
            </a:extLst>
          </p:cNvPr>
          <p:cNvSpPr>
            <a:spLocks noGrp="1"/>
          </p:cNvSpPr>
          <p:nvPr>
            <p:ph type="ftr" sz="quarter" idx="17"/>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5928215-E177-7864-608E-E316FDF22E31}"/>
              </a:ext>
            </a:extLst>
          </p:cNvPr>
          <p:cNvSpPr>
            <a:spLocks noGrp="1"/>
          </p:cNvSpPr>
          <p:nvPr>
            <p:ph type="sldNum" sz="quarter" idx="18"/>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5A3E53CA-A1D0-15C5-B9BF-4F653C8DE88C}"/>
              </a:ext>
            </a:extLst>
          </p:cNvPr>
          <p:cNvSpPr>
            <a:spLocks noGrp="1"/>
          </p:cNvSpPr>
          <p:nvPr>
            <p:ph type="dt" sz="half" idx="16"/>
          </p:nvPr>
        </p:nvSpPr>
        <p:spPr>
          <a:xfrm rot="5400000">
            <a:off x="10469880" y="4892040"/>
            <a:ext cx="2670048" cy="365760"/>
          </a:xfrm>
          <a:prstGeom prst="rect">
            <a:avLst/>
          </a:prstGeom>
        </p:spPr>
        <p:txBody>
          <a:bodyPr/>
          <a:lstStyle/>
          <a:p>
            <a:fld id="{F9A12704-D1A4-47EE-A678-E3D89F2457B6}" type="datetime4">
              <a:rPr lang="en-US" smtClean="0"/>
              <a:t>July 2, 2025</a:t>
            </a:fld>
            <a:endParaRPr lang="en-US"/>
          </a:p>
        </p:txBody>
      </p:sp>
    </p:spTree>
    <p:extLst>
      <p:ext uri="{BB962C8B-B14F-4D97-AF65-F5344CB8AC3E}">
        <p14:creationId xmlns:p14="http://schemas.microsoft.com/office/powerpoint/2010/main" val="977051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457200"/>
            <a:ext cx="10277856" cy="923544"/>
          </a:xfrm>
          <a:prstGeom prst="rect">
            <a:avLst/>
          </a:prstGeom>
        </p:spPr>
        <p:txBody>
          <a:bodyPr/>
          <a:lstStyle>
            <a:lvl1pPr>
              <a:lnSpc>
                <a:spcPct val="120000"/>
              </a:lnSpc>
              <a:defRPr/>
            </a:lvl1pPr>
          </a:lstStyle>
          <a:p>
            <a:r>
              <a:rPr lang="en-US"/>
              <a:t>Click to edit Master title style</a:t>
            </a:r>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p:nvPr>
        </p:nvSpPr>
        <p:spPr>
          <a:xfrm>
            <a:off x="612648" y="1892808"/>
            <a:ext cx="3054096" cy="4206240"/>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187952" y="1755648"/>
            <a:ext cx="7159752"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70153AA3-4A38-4943-836A-2819A5E5EE8A}" type="datetime4">
              <a:rPr lang="en-US" smtClean="0"/>
              <a:t>July 2, 2025</a:t>
            </a:fld>
            <a:endParaRPr lang="en-US"/>
          </a:p>
        </p:txBody>
      </p:sp>
    </p:spTree>
    <p:extLst>
      <p:ext uri="{BB962C8B-B14F-4D97-AF65-F5344CB8AC3E}">
        <p14:creationId xmlns:p14="http://schemas.microsoft.com/office/powerpoint/2010/main" val="3821228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995928"/>
            <a:ext cx="3456432" cy="1920240"/>
          </a:xfrm>
          <a:prstGeom prst="rect">
            <a:avLst/>
          </a:prstGeom>
        </p:spPr>
        <p:txBody>
          <a:bodyPr vert="horz" lIns="91440" tIns="45720" rIns="91440" bIns="45720" rtlCol="0" anchor="ctr">
            <a:noAutofit/>
          </a:bodyPr>
          <a:lstStyle>
            <a:lvl1pPr algn="ctr">
              <a:defRPr lang="en-US" sz="2600" dirty="0">
                <a:solidFill>
                  <a:schemeClr val="tx1"/>
                </a:solidFill>
              </a:defRPr>
            </a:lvl1pPr>
          </a:lstStyle>
          <a:p>
            <a:pPr lvl="0">
              <a:lnSpc>
                <a:spcPct val="120000"/>
              </a:lnSpc>
            </a:pPr>
            <a:r>
              <a:rPr lang="en-US"/>
              <a:t>Click to edit Master title style</a:t>
            </a:r>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p:nvPr>
        </p:nvSpPr>
        <p:spPr>
          <a:xfrm>
            <a:off x="960120" y="960120"/>
            <a:ext cx="2752344" cy="275234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758952"/>
            <a:ext cx="6382512"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CEA17BE6-69A3-4517-A7DD-30A057B4C187}" type="datetime4">
              <a:rPr lang="en-US" smtClean="0"/>
              <a:t>July 2, 2025</a:t>
            </a:fld>
            <a:endParaRPr lang="en-US"/>
          </a:p>
        </p:txBody>
      </p:sp>
    </p:spTree>
    <p:extLst>
      <p:ext uri="{BB962C8B-B14F-4D97-AF65-F5344CB8AC3E}">
        <p14:creationId xmlns:p14="http://schemas.microsoft.com/office/powerpoint/2010/main" val="3705582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19477"/>
            <a:ext cx="4617720" cy="1197864"/>
          </a:xfrm>
          <a:prstGeom prst="rect">
            <a:avLst/>
          </a:prstGeom>
        </p:spPr>
        <p:txBody>
          <a:bodyPr vert="horz" lIns="91440" tIns="45720" rIns="91440" bIns="45720" rtlCol="0" anchor="t">
            <a:noAutofit/>
          </a:bodyPr>
          <a:lstStyle>
            <a:lvl1pPr algn="l">
              <a:defRPr lang="en-US" sz="2800" dirty="0">
                <a:solidFill>
                  <a:schemeClr val="tx1"/>
                </a:solidFill>
              </a:defRPr>
            </a:lvl1pPr>
          </a:lstStyle>
          <a:p>
            <a:pPr lvl="0">
              <a:lnSpc>
                <a:spcPct val="120000"/>
              </a:lnSpc>
            </a:pPr>
            <a:r>
              <a:rPr lang="en-US"/>
              <a:t>Click to edit Master title style</a:t>
            </a:r>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p:nvPr>
        </p:nvSpPr>
        <p:spPr>
          <a:xfrm>
            <a:off x="950976" y="2148840"/>
            <a:ext cx="3877056" cy="3877056"/>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43016" y="950976"/>
            <a:ext cx="558698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D2AB56CD-0412-499D-B7C9-AB2AAC92AE15}" type="datetime4">
              <a:rPr lang="en-US" smtClean="0"/>
              <a:t>July 2, 2025</a:t>
            </a:fld>
            <a:endParaRPr lang="en-US"/>
          </a:p>
        </p:txBody>
      </p:sp>
    </p:spTree>
    <p:extLst>
      <p:ext uri="{BB962C8B-B14F-4D97-AF65-F5344CB8AC3E}">
        <p14:creationId xmlns:p14="http://schemas.microsoft.com/office/powerpoint/2010/main" val="161502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53313" y="1231637"/>
            <a:ext cx="6137453" cy="2698456"/>
          </a:xfrm>
          <a:prstGeom prst="rect">
            <a:avLst/>
          </a:prstGeom>
        </p:spPr>
        <p:txBody>
          <a:bodyPr anchor="t">
            <a:normAutofit/>
          </a:bodyPr>
          <a:lstStyle>
            <a:lvl1pPr algn="l">
              <a:lnSpc>
                <a:spcPct val="120000"/>
              </a:lnSpc>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3315" y="5010911"/>
            <a:ext cx="6137452" cy="819302"/>
          </a:xfrm>
          <a:prstGeom prst="rect">
            <a:avLst/>
          </a:prstGeom>
        </p:spPr>
        <p:txBody>
          <a:bodyPr anchor="t">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C23037B3-8974-2599-9C16-662BA59487C4}"/>
              </a:ext>
              <a:ext uri="{C183D7F6-B498-43B3-948B-1728B52AA6E4}">
                <adec:decorative xmlns:adec="http://schemas.microsoft.com/office/drawing/2017/decorative" val="1"/>
              </a:ext>
            </a:extLst>
          </p:cNvPr>
          <p:cNvCxnSpPr>
            <a:cxnSpLocks/>
          </p:cNvCxnSpPr>
          <p:nvPr/>
        </p:nvCxnSpPr>
        <p:spPr>
          <a:xfrm>
            <a:off x="1459441" y="480458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Tree>
    <p:extLst>
      <p:ext uri="{BB962C8B-B14F-4D97-AF65-F5344CB8AC3E}">
        <p14:creationId xmlns:p14="http://schemas.microsoft.com/office/powerpoint/2010/main" val="4027652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832104"/>
            <a:ext cx="3026664" cy="1975104"/>
          </a:xfrm>
          <a:prstGeom prst="rect">
            <a:avLst/>
          </a:prstGeom>
        </p:spPr>
        <p:txBody>
          <a:bodyPr vert="horz" lIns="91440" tIns="45720" rIns="91440" bIns="45720" rtlCol="0" anchor="t">
            <a:noAutofit/>
          </a:bodyPr>
          <a:lstStyle>
            <a:lvl1pPr>
              <a:defRPr lang="en-US"/>
            </a:lvl1pPr>
          </a:lstStyle>
          <a:p>
            <a:pPr lvl="0">
              <a:lnSpc>
                <a:spcPct val="120000"/>
              </a:lnSpc>
            </a:pPr>
            <a:r>
              <a:rPr lang="en-US"/>
              <a:t>Click to edit Master title style</a:t>
            </a:r>
          </a:p>
        </p:txBody>
      </p:sp>
      <p:sp>
        <p:nvSpPr>
          <p:cNvPr id="4" name="Picture Placeholder 3">
            <a:extLst>
              <a:ext uri="{FF2B5EF4-FFF2-40B4-BE49-F238E27FC236}">
                <a16:creationId xmlns:a16="http://schemas.microsoft.com/office/drawing/2014/main" id="{B62DDFA9-B759-66BE-7432-9BA3B78BA115}"/>
              </a:ext>
            </a:extLst>
          </p:cNvPr>
          <p:cNvSpPr>
            <a:spLocks noGrp="1"/>
          </p:cNvSpPr>
          <p:nvPr>
            <p:ph type="pic" sz="quarter" idx="15"/>
          </p:nvPr>
        </p:nvSpPr>
        <p:spPr>
          <a:xfrm>
            <a:off x="749808" y="3127248"/>
            <a:ext cx="2752344" cy="2971800"/>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87952" y="832104"/>
            <a:ext cx="7159752" cy="52669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0" name="Footer Placeholder 9">
            <a:extLst>
              <a:ext uri="{FF2B5EF4-FFF2-40B4-BE49-F238E27FC236}">
                <a16:creationId xmlns:a16="http://schemas.microsoft.com/office/drawing/2014/main" id="{1132C641-BBC6-FDF1-6E07-A4ECB6F4E075}"/>
              </a:ext>
            </a:extLst>
          </p:cNvPr>
          <p:cNvSpPr>
            <a:spLocks noGrp="1"/>
          </p:cNvSpPr>
          <p:nvPr>
            <p:ph type="ftr" sz="quarter" idx="17"/>
          </p:nvPr>
        </p:nvSpPr>
        <p:spPr/>
        <p:txBody>
          <a:bodyPr/>
          <a:lstStyle/>
          <a:p>
            <a:pPr algn="r"/>
            <a:r>
              <a:rPr lang="en-US"/>
              <a:t>Sample Footer Text</a:t>
            </a:r>
          </a:p>
        </p:txBody>
      </p:sp>
      <p:sp>
        <p:nvSpPr>
          <p:cNvPr id="11" name="Slide Number Placeholder 10">
            <a:extLst>
              <a:ext uri="{FF2B5EF4-FFF2-40B4-BE49-F238E27FC236}">
                <a16:creationId xmlns:a16="http://schemas.microsoft.com/office/drawing/2014/main" id="{A269CA60-CDC8-6DFB-019E-C9EAC0FF936A}"/>
              </a:ext>
            </a:extLst>
          </p:cNvPr>
          <p:cNvSpPr>
            <a:spLocks noGrp="1"/>
          </p:cNvSpPr>
          <p:nvPr>
            <p:ph type="sldNum" sz="quarter" idx="18"/>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9" name="Date Placeholder 8">
            <a:extLst>
              <a:ext uri="{FF2B5EF4-FFF2-40B4-BE49-F238E27FC236}">
                <a16:creationId xmlns:a16="http://schemas.microsoft.com/office/drawing/2014/main" id="{EA71B670-6276-528F-4109-EE99F8B6D502}"/>
              </a:ext>
            </a:extLst>
          </p:cNvPr>
          <p:cNvSpPr>
            <a:spLocks noGrp="1"/>
          </p:cNvSpPr>
          <p:nvPr>
            <p:ph type="dt" sz="half" idx="16"/>
          </p:nvPr>
        </p:nvSpPr>
        <p:spPr>
          <a:xfrm rot="5400000">
            <a:off x="10479024" y="4882896"/>
            <a:ext cx="2670048" cy="365125"/>
          </a:xfrm>
          <a:prstGeom prst="rect">
            <a:avLst/>
          </a:prstGeom>
        </p:spPr>
        <p:txBody>
          <a:bodyPr/>
          <a:lstStyle/>
          <a:p>
            <a:fld id="{51A9647B-C464-4C42-94AF-33C5B2DD47F7}" type="datetime4">
              <a:rPr lang="en-US" smtClean="0"/>
              <a:t>July 2, 2025</a:t>
            </a:fld>
            <a:endParaRPr lang="en-US"/>
          </a:p>
        </p:txBody>
      </p:sp>
    </p:spTree>
    <p:extLst>
      <p:ext uri="{BB962C8B-B14F-4D97-AF65-F5344CB8AC3E}">
        <p14:creationId xmlns:p14="http://schemas.microsoft.com/office/powerpoint/2010/main" val="1232745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Numb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24484" y="552299"/>
            <a:ext cx="10543032" cy="4114800"/>
          </a:xfrm>
          <a:prstGeom prst="rect">
            <a:avLst/>
          </a:prstGeom>
        </p:spPr>
        <p:txBody>
          <a:bodyPr>
            <a:normAutofit/>
          </a:bodyPr>
          <a:lstStyle>
            <a:lvl1pPr algn="ctr">
              <a:lnSpc>
                <a:spcPct val="120000"/>
              </a:lnSpc>
              <a:defRPr sz="23200">
                <a:solidFill>
                  <a:schemeClr val="bg1"/>
                </a:solidFill>
              </a:defRPr>
            </a:lvl1pPr>
          </a:lstStyle>
          <a:p>
            <a:r>
              <a:rPr lang="en-US"/>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2333244" y="4824374"/>
            <a:ext cx="7525512" cy="1545336"/>
          </a:xfrm>
          <a:prstGeom prst="rect">
            <a:avLst/>
          </a:prstGeom>
        </p:spPr>
        <p:txBody>
          <a:bodyPr>
            <a:noAutofit/>
          </a:bodyPr>
          <a:lstStyle>
            <a:lvl1pPr marL="0" indent="0" algn="ctr">
              <a:lnSpc>
                <a:spcPct val="130000"/>
              </a:lnSpc>
              <a:buNone/>
              <a:defRPr sz="2800">
                <a:solidFill>
                  <a:schemeClr val="bg1"/>
                </a:solidFill>
              </a:defRPr>
            </a:lvl1pPr>
            <a:lvl2pPr marL="228600" indent="0" algn="ctr">
              <a:lnSpc>
                <a:spcPct val="130000"/>
              </a:lnSpc>
              <a:buNone/>
              <a:defRPr sz="2400">
                <a:solidFill>
                  <a:schemeClr val="bg1"/>
                </a:solidFill>
              </a:defRPr>
            </a:lvl2pPr>
            <a:lvl3pPr marL="457200" indent="0" algn="ctr">
              <a:lnSpc>
                <a:spcPct val="130000"/>
              </a:lnSpc>
              <a:buNone/>
              <a:defRPr sz="2000">
                <a:solidFill>
                  <a:schemeClr val="bg1"/>
                </a:solidFill>
              </a:defRPr>
            </a:lvl3pPr>
            <a:lvl4pPr marL="685800" indent="0" algn="ctr">
              <a:lnSpc>
                <a:spcPct val="130000"/>
              </a:lnSpc>
              <a:buNone/>
              <a:defRPr sz="1800">
                <a:solidFill>
                  <a:schemeClr val="bg1"/>
                </a:solidFill>
              </a:defRPr>
            </a:lvl4pPr>
            <a:lvl5pPr marL="914400" indent="0" algn="ctr">
              <a:lnSpc>
                <a:spcPct val="13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B3A61EC-7FBA-4A9E-9442-8C179449C2C5}"/>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5" name="Slide Number Placeholder 4">
            <a:extLst>
              <a:ext uri="{FF2B5EF4-FFF2-40B4-BE49-F238E27FC236}">
                <a16:creationId xmlns:a16="http://schemas.microsoft.com/office/drawing/2014/main" id="{977FCA03-0EA5-26E8-F7C9-22AD8F298A4D}"/>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defRPr>
            </a:lvl1pPr>
          </a:lstStyle>
          <a:p>
            <a:fld id="{8D252C1B-CBF0-4A4D-8F57-7FB989103249}" type="slidenum">
              <a:rPr lang="en-US" smtClean="0"/>
              <a:pPr/>
              <a:t>‹#›</a:t>
            </a:fld>
            <a:endParaRPr lang="en-US"/>
          </a:p>
        </p:txBody>
      </p:sp>
      <p:sp>
        <p:nvSpPr>
          <p:cNvPr id="3" name="Date Placeholder 2">
            <a:extLst>
              <a:ext uri="{FF2B5EF4-FFF2-40B4-BE49-F238E27FC236}">
                <a16:creationId xmlns:a16="http://schemas.microsoft.com/office/drawing/2014/main" id="{0AB237A3-2F09-B8A5-B137-C37686B24A0F}"/>
              </a:ext>
            </a:extLst>
          </p:cNvPr>
          <p:cNvSpPr>
            <a:spLocks noGrp="1"/>
          </p:cNvSpPr>
          <p:nvPr>
            <p:ph type="dt" sz="half" idx="14"/>
          </p:nvPr>
        </p:nvSpPr>
        <p:spPr>
          <a:xfrm rot="5400000">
            <a:off x="10479024" y="4882896"/>
            <a:ext cx="2670048" cy="365125"/>
          </a:xfrm>
          <a:prstGeom prst="rect">
            <a:avLst/>
          </a:prstGeom>
        </p:spPr>
        <p:txBody>
          <a:bodyPr/>
          <a:lstStyle>
            <a:lvl1pPr>
              <a:defRPr>
                <a:solidFill>
                  <a:schemeClr val="bg1"/>
                </a:solidFill>
              </a:defRPr>
            </a:lvl1pPr>
          </a:lstStyle>
          <a:p>
            <a:fld id="{121A9E56-5432-4BBA-932A-7E3894D85703}" type="datetime4">
              <a:rPr lang="en-US" smtClean="0"/>
              <a:pPr/>
              <a:t>July 2, 2025</a:t>
            </a:fld>
            <a:endParaRPr lang="en-US"/>
          </a:p>
        </p:txBody>
      </p:sp>
    </p:spTree>
    <p:extLst>
      <p:ext uri="{BB962C8B-B14F-4D97-AF65-F5344CB8AC3E}">
        <p14:creationId xmlns:p14="http://schemas.microsoft.com/office/powerpoint/2010/main" val="59784269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Number 2">
    <p:bg>
      <p:bgPr>
        <a:solidFill>
          <a:schemeClr val="tx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B0096CA-75D7-CA25-573B-355156CF4123}"/>
              </a:ext>
              <a:ext uri="{C183D7F6-B498-43B3-948B-1728B52AA6E4}">
                <adec:decorative xmlns:adec="http://schemas.microsoft.com/office/drawing/2017/decorative" val="1"/>
              </a:ext>
            </a:extLst>
          </p:cNvPr>
          <p:cNvSpPr/>
          <p:nvPr/>
        </p:nvSpPr>
        <p:spPr>
          <a:xfrm>
            <a:off x="829587" y="753291"/>
            <a:ext cx="5356272" cy="5356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005840" y="1399032"/>
            <a:ext cx="5029200" cy="3886200"/>
          </a:xfrm>
          <a:prstGeom prst="rect">
            <a:avLst/>
          </a:prstGeom>
        </p:spPr>
        <p:txBody>
          <a:bodyPr anchor="ctr">
            <a:normAutofit/>
          </a:bodyPr>
          <a:lstStyle>
            <a:lvl1pPr algn="ctr">
              <a:lnSpc>
                <a:spcPct val="120000"/>
              </a:lnSpc>
              <a:defRPr sz="16500">
                <a:solidFill>
                  <a:schemeClr val="tx1"/>
                </a:solidFill>
              </a:defRPr>
            </a:lvl1pPr>
          </a:lstStyle>
          <a:p>
            <a:r>
              <a:rPr lang="en-US"/>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7132321" y="1481328"/>
            <a:ext cx="3977640" cy="3886200"/>
          </a:xfrm>
          <a:prstGeom prst="rect">
            <a:avLst/>
          </a:prstGeom>
        </p:spPr>
        <p:txBody>
          <a:bodyPr anchor="ctr">
            <a:normAutofit/>
          </a:bodyPr>
          <a:lstStyle>
            <a:lvl1pPr marL="0" indent="0" algn="ctr">
              <a:lnSpc>
                <a:spcPct val="120000"/>
              </a:lnSpc>
              <a:buNone/>
              <a:defRPr sz="2800">
                <a:solidFill>
                  <a:schemeClr val="bg1"/>
                </a:solidFill>
              </a:defRPr>
            </a:lvl1pPr>
            <a:lvl2pPr marL="228600" indent="0" algn="ctr">
              <a:lnSpc>
                <a:spcPct val="120000"/>
              </a:lnSpc>
              <a:buNone/>
              <a:defRPr sz="2400">
                <a:solidFill>
                  <a:schemeClr val="bg1"/>
                </a:solidFill>
              </a:defRPr>
            </a:lvl2pPr>
            <a:lvl3pPr marL="457200" indent="0" algn="ctr">
              <a:lnSpc>
                <a:spcPct val="120000"/>
              </a:lnSpc>
              <a:buNone/>
              <a:defRPr sz="2000">
                <a:solidFill>
                  <a:schemeClr val="bg1"/>
                </a:solidFill>
              </a:defRPr>
            </a:lvl3pPr>
            <a:lvl4pPr marL="685800" indent="0" algn="ctr">
              <a:lnSpc>
                <a:spcPct val="120000"/>
              </a:lnSpc>
              <a:buNone/>
              <a:defRPr sz="1800">
                <a:solidFill>
                  <a:schemeClr val="bg1"/>
                </a:solidFill>
              </a:defRPr>
            </a:lvl4pPr>
            <a:lvl5pPr marL="914400" indent="0" algn="ctr">
              <a:lnSpc>
                <a:spcPct val="12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A2D2E6B6-CCB6-19E2-A69D-C764AA1EC372}"/>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10" name="Slide Number Placeholder 9">
            <a:extLst>
              <a:ext uri="{FF2B5EF4-FFF2-40B4-BE49-F238E27FC236}">
                <a16:creationId xmlns:a16="http://schemas.microsoft.com/office/drawing/2014/main" id="{B2A74F3A-BE47-0CC8-D1E7-D40F9DDE6693}"/>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defRPr>
            </a:lvl1pPr>
          </a:lstStyle>
          <a:p>
            <a:fld id="{8D252C1B-CBF0-4A4D-8F57-7FB989103249}" type="slidenum">
              <a:rPr lang="en-US" smtClean="0"/>
              <a:pPr/>
              <a:t>‹#›</a:t>
            </a:fld>
            <a:endParaRPr lang="en-US"/>
          </a:p>
        </p:txBody>
      </p:sp>
      <p:sp>
        <p:nvSpPr>
          <p:cNvPr id="8" name="Date Placeholder 7">
            <a:extLst>
              <a:ext uri="{FF2B5EF4-FFF2-40B4-BE49-F238E27FC236}">
                <a16:creationId xmlns:a16="http://schemas.microsoft.com/office/drawing/2014/main" id="{80ED7D16-DAA8-49C0-BE4C-4EC3B6D1CAC1}"/>
              </a:ext>
            </a:extLst>
          </p:cNvPr>
          <p:cNvSpPr>
            <a:spLocks noGrp="1"/>
          </p:cNvSpPr>
          <p:nvPr>
            <p:ph type="dt" sz="half" idx="14"/>
          </p:nvPr>
        </p:nvSpPr>
        <p:spPr>
          <a:xfrm rot="5400000">
            <a:off x="10479024" y="4882896"/>
            <a:ext cx="2670048" cy="365125"/>
          </a:xfrm>
          <a:prstGeom prst="rect">
            <a:avLst/>
          </a:prstGeom>
        </p:spPr>
        <p:txBody>
          <a:bodyPr/>
          <a:lstStyle>
            <a:lvl1pPr>
              <a:defRPr>
                <a:solidFill>
                  <a:schemeClr val="bg1"/>
                </a:solidFill>
              </a:defRPr>
            </a:lvl1pPr>
          </a:lstStyle>
          <a:p>
            <a:fld id="{1F83F280-2EB0-4207-82F1-32148C5EE73C}" type="datetime4">
              <a:rPr lang="en-US" smtClean="0"/>
              <a:pPr/>
              <a:t>July 2, 2025</a:t>
            </a:fld>
            <a:endParaRPr lang="en-US"/>
          </a:p>
        </p:txBody>
      </p:sp>
    </p:spTree>
    <p:extLst>
      <p:ext uri="{BB962C8B-B14F-4D97-AF65-F5344CB8AC3E}">
        <p14:creationId xmlns:p14="http://schemas.microsoft.com/office/powerpoint/2010/main" val="957145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619959" y="603504"/>
            <a:ext cx="10718602" cy="4206240"/>
          </a:xfrm>
          <a:prstGeom prst="rect">
            <a:avLst/>
          </a:prstGeom>
        </p:spPr>
        <p:txBody>
          <a:bodyPr anchor="ctr">
            <a:noAutofit/>
          </a:bodyPr>
          <a:lstStyle>
            <a:lvl1pPr algn="l">
              <a:lnSpc>
                <a:spcPct val="120000"/>
              </a:lnSpc>
              <a:defRPr sz="39000">
                <a:solidFill>
                  <a:schemeClr val="tx1"/>
                </a:solidFill>
              </a:defRPr>
            </a:lvl1pPr>
          </a:lstStyle>
          <a:p>
            <a:r>
              <a:rPr lang="en-US"/>
              <a: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619957" y="5155385"/>
            <a:ext cx="6931152" cy="1353312"/>
          </a:xfrm>
          <a:prstGeom prst="rect">
            <a:avLst/>
          </a:prstGeom>
        </p:spPr>
        <p:txBody>
          <a:bodyPr anchor="ctr">
            <a:normAutofit/>
          </a:bodyPr>
          <a:lstStyle>
            <a:lvl1pPr marL="0" indent="0" algn="l">
              <a:lnSpc>
                <a:spcPct val="120000"/>
              </a:lnSpc>
              <a:buNone/>
              <a:defRPr sz="2800">
                <a:solidFill>
                  <a:schemeClr val="tx1"/>
                </a:solidFill>
              </a:defRPr>
            </a:lvl1pPr>
            <a:lvl2pPr marL="228600" indent="0" algn="l">
              <a:lnSpc>
                <a:spcPct val="120000"/>
              </a:lnSpc>
              <a:buNone/>
              <a:defRPr sz="2400">
                <a:solidFill>
                  <a:schemeClr val="tx1"/>
                </a:solidFill>
              </a:defRPr>
            </a:lvl2pPr>
            <a:lvl3pPr marL="457200" indent="0" algn="l">
              <a:lnSpc>
                <a:spcPct val="120000"/>
              </a:lnSpc>
              <a:buNone/>
              <a:defRPr sz="2000">
                <a:solidFill>
                  <a:schemeClr val="tx1"/>
                </a:solidFill>
              </a:defRPr>
            </a:lvl3pPr>
            <a:lvl4pPr marL="685800" indent="0" algn="l">
              <a:lnSpc>
                <a:spcPct val="120000"/>
              </a:lnSpc>
              <a:buNone/>
              <a:defRPr sz="1800">
                <a:solidFill>
                  <a:schemeClr val="tx1"/>
                </a:solidFill>
              </a:defRPr>
            </a:lvl4pPr>
            <a:lvl5pPr marL="914400" indent="0" algn="l">
              <a:lnSpc>
                <a:spcPct val="120000"/>
              </a:lnSpc>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0ED1247-19CB-941A-555D-BFD7877EEDF2}"/>
              </a:ext>
            </a:extLst>
          </p:cNvPr>
          <p:cNvSpPr>
            <a:spLocks noGrp="1"/>
          </p:cNvSpPr>
          <p:nvPr>
            <p:ph type="ftr" sz="quarter" idx="15"/>
          </p:nvPr>
        </p:nvSpPr>
        <p:spPr/>
        <p:txBody>
          <a:bodyPr/>
          <a:lstStyle/>
          <a:p>
            <a:pPr algn="r"/>
            <a:r>
              <a:rPr lang="en-US"/>
              <a:t>Sample Footer Text</a:t>
            </a:r>
          </a:p>
        </p:txBody>
      </p:sp>
      <p:sp>
        <p:nvSpPr>
          <p:cNvPr id="9" name="Slide Number Placeholder 8">
            <a:extLst>
              <a:ext uri="{FF2B5EF4-FFF2-40B4-BE49-F238E27FC236}">
                <a16:creationId xmlns:a16="http://schemas.microsoft.com/office/drawing/2014/main" id="{C26675B0-35FF-8058-9035-92E75857825C}"/>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63D79712-39C8-4014-C5C0-7E12BC6E3BB3}"/>
              </a:ext>
            </a:extLst>
          </p:cNvPr>
          <p:cNvSpPr>
            <a:spLocks noGrp="1"/>
          </p:cNvSpPr>
          <p:nvPr>
            <p:ph type="dt" sz="half" idx="14"/>
          </p:nvPr>
        </p:nvSpPr>
        <p:spPr>
          <a:xfrm rot="5400000">
            <a:off x="10479024" y="4882896"/>
            <a:ext cx="2670048" cy="365125"/>
          </a:xfrm>
          <a:prstGeom prst="rect">
            <a:avLst/>
          </a:prstGeom>
        </p:spPr>
        <p:txBody>
          <a:bodyPr/>
          <a:lstStyle/>
          <a:p>
            <a:fld id="{56418C53-827A-443E-BB57-B185D3D183F7}" type="datetime4">
              <a:rPr lang="en-US" smtClean="0"/>
              <a:t>July 2, 2025</a:t>
            </a:fld>
            <a:endParaRPr lang="en-US"/>
          </a:p>
        </p:txBody>
      </p:sp>
    </p:spTree>
    <p:extLst>
      <p:ext uri="{BB962C8B-B14F-4D97-AF65-F5344CB8AC3E}">
        <p14:creationId xmlns:p14="http://schemas.microsoft.com/office/powerpoint/2010/main" val="199978912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a:prstGeom prst="rect">
            <a:avLst/>
          </a:prstGeo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823960" cy="5605272"/>
          </a:xfrm>
          <a:prstGeom prst="rect">
            <a:avLst/>
          </a:prstGeom>
        </p:spPr>
        <p:txBody>
          <a:bodyPr anchor="ctr">
            <a:noAutofit/>
          </a:bodyPr>
          <a:lstStyle>
            <a:lvl1pPr marL="0" indent="0">
              <a:lnSpc>
                <a:spcPct val="100000"/>
              </a:lnSpc>
              <a:buNone/>
              <a:defRPr sz="6600" b="1">
                <a:latin typeface="+mj-lt"/>
              </a:defRPr>
            </a:lvl1pPr>
            <a:lvl2pPr marL="228600" indent="0">
              <a:lnSpc>
                <a:spcPct val="100000"/>
              </a:lnSpc>
              <a:buNone/>
              <a:defRPr sz="6000" b="1">
                <a:latin typeface="+mj-lt"/>
              </a:defRPr>
            </a:lvl2pPr>
            <a:lvl3pPr marL="457200" indent="0">
              <a:lnSpc>
                <a:spcPct val="100000"/>
              </a:lnSpc>
              <a:buNone/>
              <a:defRPr sz="5400" b="1">
                <a:latin typeface="+mj-lt"/>
              </a:defRPr>
            </a:lvl3pPr>
            <a:lvl4pPr marL="685800" indent="0">
              <a:lnSpc>
                <a:spcPct val="100000"/>
              </a:lnSpc>
              <a:buNone/>
              <a:defRPr sz="4800" b="1">
                <a:latin typeface="+mj-lt"/>
              </a:defRPr>
            </a:lvl4pPr>
            <a:lvl5pPr marL="914400" indent="0">
              <a:lnSpc>
                <a:spcPct val="100000"/>
              </a:lnSpc>
              <a:buNone/>
              <a:defRPr sz="4400" b="1">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238DD6E-BA45-325F-FC98-6AB079993A27}"/>
              </a:ext>
            </a:extLst>
          </p:cNvPr>
          <p:cNvSpPr>
            <a:spLocks noGrp="1"/>
          </p:cNvSpPr>
          <p:nvPr>
            <p:ph type="ftr" sz="quarter" idx="15"/>
          </p:nvPr>
        </p:nvSpPr>
        <p:spPr/>
        <p:txBody>
          <a:bodyPr/>
          <a:lstStyle/>
          <a:p>
            <a:pPr algn="r"/>
            <a:r>
              <a:rPr lang="en-US"/>
              <a:t>Sample Footer Text</a:t>
            </a:r>
          </a:p>
        </p:txBody>
      </p:sp>
      <p:sp>
        <p:nvSpPr>
          <p:cNvPr id="9" name="Slide Number Placeholder 8">
            <a:extLst>
              <a:ext uri="{FF2B5EF4-FFF2-40B4-BE49-F238E27FC236}">
                <a16:creationId xmlns:a16="http://schemas.microsoft.com/office/drawing/2014/main" id="{84561359-17E3-A6CE-455E-CE886396C407}"/>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3B755257-CD66-9127-946E-3A75867E9B50}"/>
              </a:ext>
            </a:extLst>
          </p:cNvPr>
          <p:cNvSpPr>
            <a:spLocks noGrp="1"/>
          </p:cNvSpPr>
          <p:nvPr>
            <p:ph type="dt" sz="half" idx="14"/>
          </p:nvPr>
        </p:nvSpPr>
        <p:spPr>
          <a:xfrm rot="5400000">
            <a:off x="10479024" y="4882896"/>
            <a:ext cx="2670048" cy="365125"/>
          </a:xfrm>
          <a:prstGeom prst="rect">
            <a:avLst/>
          </a:prstGeom>
        </p:spPr>
        <p:txBody>
          <a:bodyPr/>
          <a:lstStyle/>
          <a:p>
            <a:fld id="{77DEC2F4-E8D2-4DB7-837F-84F095865B45}" type="datetime4">
              <a:rPr lang="en-US" smtClean="0"/>
              <a:t>July 2, 2025</a:t>
            </a:fld>
            <a:endParaRPr lang="en-US"/>
          </a:p>
        </p:txBody>
      </p:sp>
    </p:spTree>
    <p:extLst>
      <p:ext uri="{BB962C8B-B14F-4D97-AF65-F5344CB8AC3E}">
        <p14:creationId xmlns:p14="http://schemas.microsoft.com/office/powerpoint/2010/main" val="2174225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2DDDF4-404D-D47E-DF36-45AD969EF65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a:prstGeom prst="rect">
            <a:avLst/>
          </a:prstGeo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45996" y="1243585"/>
            <a:ext cx="9363456" cy="4352544"/>
          </a:xfrm>
          <a:prstGeom prst="rect">
            <a:avLst/>
          </a:prstGeom>
        </p:spPr>
        <p:txBody>
          <a:bodyPr anchor="b">
            <a:noAutofit/>
          </a:bodyPr>
          <a:lstStyle>
            <a:lvl1pPr marL="0" indent="0">
              <a:lnSpc>
                <a:spcPct val="100000"/>
              </a:lnSpc>
              <a:buNone/>
              <a:defRPr sz="5400" b="1">
                <a:solidFill>
                  <a:schemeClr val="bg1"/>
                </a:solidFill>
                <a:latin typeface="+mj-lt"/>
              </a:defRPr>
            </a:lvl1pPr>
            <a:lvl2pPr marL="228600" indent="0">
              <a:lnSpc>
                <a:spcPct val="100000"/>
              </a:lnSpc>
              <a:buNone/>
              <a:defRPr sz="4800" b="1">
                <a:solidFill>
                  <a:schemeClr val="bg1"/>
                </a:solidFill>
                <a:latin typeface="+mj-lt"/>
              </a:defRPr>
            </a:lvl2pPr>
            <a:lvl3pPr marL="457200" indent="0">
              <a:lnSpc>
                <a:spcPct val="100000"/>
              </a:lnSpc>
              <a:buNone/>
              <a:defRPr sz="4400" b="1">
                <a:solidFill>
                  <a:schemeClr val="bg1"/>
                </a:solidFill>
                <a:latin typeface="+mj-lt"/>
              </a:defRPr>
            </a:lvl3pPr>
            <a:lvl4pPr marL="685800" indent="0">
              <a:lnSpc>
                <a:spcPct val="100000"/>
              </a:lnSpc>
              <a:buNone/>
              <a:defRPr sz="4000" b="1">
                <a:solidFill>
                  <a:schemeClr val="bg1"/>
                </a:solidFill>
                <a:latin typeface="+mj-lt"/>
              </a:defRPr>
            </a:lvl4pPr>
            <a:lvl5pPr marL="914400" indent="0">
              <a:lnSpc>
                <a:spcPct val="100000"/>
              </a:lnSpc>
              <a:buNone/>
              <a:defRPr sz="3600" b="1">
                <a:solidFill>
                  <a:schemeClr val="bg1"/>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7BF4B512-F99C-D9B7-72D2-817D72EBA2DB}"/>
              </a:ext>
            </a:extLst>
          </p:cNvPr>
          <p:cNvSpPr>
            <a:spLocks noGrp="1"/>
          </p:cNvSpPr>
          <p:nvPr>
            <p:ph type="ftr" sz="quarter" idx="15"/>
          </p:nvPr>
        </p:nvSpPr>
        <p:spPr/>
        <p:txBody>
          <a:bodyPr/>
          <a:lstStyle/>
          <a:p>
            <a:pPr algn="r"/>
            <a:r>
              <a:rPr lang="en-US"/>
              <a:t>Sample Footer Text</a:t>
            </a:r>
          </a:p>
        </p:txBody>
      </p:sp>
      <p:sp>
        <p:nvSpPr>
          <p:cNvPr id="10" name="Slide Number Placeholder 9">
            <a:extLst>
              <a:ext uri="{FF2B5EF4-FFF2-40B4-BE49-F238E27FC236}">
                <a16:creationId xmlns:a16="http://schemas.microsoft.com/office/drawing/2014/main" id="{63845CAD-AC7C-64D8-6E51-EE79214F6F82}"/>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8" name="Date Placeholder 7">
            <a:extLst>
              <a:ext uri="{FF2B5EF4-FFF2-40B4-BE49-F238E27FC236}">
                <a16:creationId xmlns:a16="http://schemas.microsoft.com/office/drawing/2014/main" id="{C50EBA60-CA19-124A-5E9C-A6B0920F6C60}"/>
              </a:ext>
            </a:extLst>
          </p:cNvPr>
          <p:cNvSpPr>
            <a:spLocks noGrp="1"/>
          </p:cNvSpPr>
          <p:nvPr>
            <p:ph type="dt" sz="half" idx="14"/>
          </p:nvPr>
        </p:nvSpPr>
        <p:spPr>
          <a:xfrm rot="5400000">
            <a:off x="10479024" y="4882896"/>
            <a:ext cx="2670048" cy="365125"/>
          </a:xfrm>
          <a:prstGeom prst="rect">
            <a:avLst/>
          </a:prstGeom>
        </p:spPr>
        <p:txBody>
          <a:bodyPr/>
          <a:lstStyle/>
          <a:p>
            <a:fld id="{891F6430-FBBC-4753-9696-7B6AFCBE2C44}" type="datetime4">
              <a:rPr lang="en-US" smtClean="0"/>
              <a:t>July 2, 2025</a:t>
            </a:fld>
            <a:endParaRPr lang="en-US"/>
          </a:p>
        </p:txBody>
      </p:sp>
    </p:spTree>
    <p:extLst>
      <p:ext uri="{BB962C8B-B14F-4D97-AF65-F5344CB8AC3E}">
        <p14:creationId xmlns:p14="http://schemas.microsoft.com/office/powerpoint/2010/main" val="547053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37E67D-6FAD-0A99-C787-882ED71E23B1}"/>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a:prstGeom prst="rect">
            <a:avLst/>
          </a:prstGeo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78305" y="1725930"/>
            <a:ext cx="8835390" cy="3406140"/>
          </a:xfrm>
          <a:prstGeom prst="rect">
            <a:avLst/>
          </a:prstGeom>
        </p:spPr>
        <p:txBody>
          <a:bodyPr anchor="ctr">
            <a:normAutofit/>
          </a:bodyPr>
          <a:lstStyle>
            <a:lvl1pPr marL="0" indent="0" algn="ctr">
              <a:lnSpc>
                <a:spcPct val="120000"/>
              </a:lnSpc>
              <a:buNone/>
              <a:defRPr sz="2800" b="1" cap="all" spc="400" baseline="0">
                <a:solidFill>
                  <a:schemeClr val="bg1"/>
                </a:solidFill>
                <a:latin typeface="+mj-lt"/>
              </a:defRPr>
            </a:lvl1pPr>
            <a:lvl2pPr marL="228600" indent="0" algn="ctr">
              <a:lnSpc>
                <a:spcPct val="120000"/>
              </a:lnSpc>
              <a:buNone/>
              <a:defRPr sz="2400" b="1" cap="all" spc="400" baseline="0">
                <a:solidFill>
                  <a:schemeClr val="bg1"/>
                </a:solidFill>
                <a:latin typeface="+mj-lt"/>
              </a:defRPr>
            </a:lvl2pPr>
            <a:lvl3pPr marL="457200" indent="0" algn="ctr">
              <a:lnSpc>
                <a:spcPct val="120000"/>
              </a:lnSpc>
              <a:buNone/>
              <a:defRPr sz="2000" b="1" cap="all" spc="400" baseline="0">
                <a:solidFill>
                  <a:schemeClr val="bg1"/>
                </a:solidFill>
                <a:latin typeface="+mj-lt"/>
              </a:defRPr>
            </a:lvl3pPr>
            <a:lvl4pPr marL="685800" indent="0" algn="ctr">
              <a:lnSpc>
                <a:spcPct val="120000"/>
              </a:lnSpc>
              <a:buNone/>
              <a:defRPr sz="1800" b="1" cap="all" spc="400" baseline="0">
                <a:solidFill>
                  <a:schemeClr val="bg1"/>
                </a:solidFill>
                <a:latin typeface="+mj-lt"/>
              </a:defRPr>
            </a:lvl4pPr>
            <a:lvl5pPr marL="914400" indent="0" algn="ctr">
              <a:lnSpc>
                <a:spcPct val="120000"/>
              </a:lnSpc>
              <a:buNone/>
              <a:defRPr sz="1600" b="1" cap="all" spc="400" baseline="0">
                <a:solidFill>
                  <a:schemeClr val="bg1"/>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3DE137C-5ECC-1E5D-1B32-66980AF57C90}"/>
              </a:ext>
            </a:extLst>
          </p:cNvPr>
          <p:cNvSpPr>
            <a:spLocks noGrp="1"/>
          </p:cNvSpPr>
          <p:nvPr>
            <p:ph type="ftr" sz="quarter" idx="15"/>
          </p:nvPr>
        </p:nvSpPr>
        <p:spPr/>
        <p:txBody>
          <a:bodyPr/>
          <a:lstStyle/>
          <a:p>
            <a:pPr algn="r"/>
            <a:r>
              <a:rPr lang="en-US"/>
              <a:t>Sample Footer Text</a:t>
            </a:r>
          </a:p>
        </p:txBody>
      </p:sp>
      <p:sp>
        <p:nvSpPr>
          <p:cNvPr id="6" name="Slide Number Placeholder 5">
            <a:extLst>
              <a:ext uri="{FF2B5EF4-FFF2-40B4-BE49-F238E27FC236}">
                <a16:creationId xmlns:a16="http://schemas.microsoft.com/office/drawing/2014/main" id="{F449DE64-06FD-C076-B922-72AA597784C2}"/>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4" name="Date Placeholder 3">
            <a:extLst>
              <a:ext uri="{FF2B5EF4-FFF2-40B4-BE49-F238E27FC236}">
                <a16:creationId xmlns:a16="http://schemas.microsoft.com/office/drawing/2014/main" id="{9B256F58-A38D-4FF6-B9F8-7CB586DD10DF}"/>
              </a:ext>
            </a:extLst>
          </p:cNvPr>
          <p:cNvSpPr>
            <a:spLocks noGrp="1"/>
          </p:cNvSpPr>
          <p:nvPr>
            <p:ph type="dt" sz="half" idx="14"/>
          </p:nvPr>
        </p:nvSpPr>
        <p:spPr>
          <a:xfrm rot="5400000">
            <a:off x="10479024" y="4882896"/>
            <a:ext cx="2670048" cy="365125"/>
          </a:xfrm>
          <a:prstGeom prst="rect">
            <a:avLst/>
          </a:prstGeom>
        </p:spPr>
        <p:txBody>
          <a:bodyPr/>
          <a:lstStyle/>
          <a:p>
            <a:fld id="{891F6430-FBBC-4753-9696-7B6AFCBE2C44}" type="datetime4">
              <a:rPr lang="en-US" smtClean="0"/>
              <a:t>July 2, 2025</a:t>
            </a:fld>
            <a:endParaRPr lang="en-US"/>
          </a:p>
        </p:txBody>
      </p:sp>
    </p:spTree>
    <p:extLst>
      <p:ext uri="{BB962C8B-B14F-4D97-AF65-F5344CB8AC3E}">
        <p14:creationId xmlns:p14="http://schemas.microsoft.com/office/powerpoint/2010/main" val="357035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6922C-B449-F6B9-ADBA-E2C367CDCDC2}"/>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DFD8E85-05F5-BAC6-422E-E268C486206D}"/>
              </a:ext>
              <a:ext uri="{C183D7F6-B498-43B3-948B-1728B52AA6E4}">
                <adec:decorative xmlns:adec="http://schemas.microsoft.com/office/drawing/2017/decorative" val="1"/>
              </a:ext>
            </a:extLst>
          </p:cNvPr>
          <p:cNvCxnSpPr>
            <a:cxnSpLocks/>
          </p:cNvCxnSpPr>
          <p:nvPr/>
        </p:nvCxnSpPr>
        <p:spPr>
          <a:xfrm>
            <a:off x="1576430" y="4874984"/>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289304" y="1344168"/>
            <a:ext cx="9070848" cy="3209544"/>
          </a:xfrm>
          <a:prstGeom prst="rect">
            <a:avLst/>
          </a:prstGeom>
        </p:spPr>
        <p:txBody>
          <a:bodyPr anchor="ctr">
            <a:normAutofit/>
          </a:bodyPr>
          <a:lstStyle>
            <a:lvl1pPr marL="219456" indent="-219456" algn="l">
              <a:lnSpc>
                <a:spcPct val="120000"/>
              </a:lnSpc>
              <a:defRPr sz="3200">
                <a:solidFill>
                  <a:schemeClr val="bg1"/>
                </a:solidFill>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72184" y="5148072"/>
            <a:ext cx="9198864" cy="594360"/>
          </a:xfrm>
          <a:prstGeom prst="rect">
            <a:avLst/>
          </a:prstGeom>
        </p:spPr>
        <p:txBody>
          <a:bodyPr anchor="ctr">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8AC9610-E7A0-F082-C265-8307A79F11B3}"/>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6D670228-70F6-14E2-BAE4-57263D0602E4}"/>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tx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0C16C0DA-BDEA-BCA8-48B7-4FAE9B501CDC}"/>
              </a:ext>
            </a:extLst>
          </p:cNvPr>
          <p:cNvSpPr>
            <a:spLocks noGrp="1"/>
          </p:cNvSpPr>
          <p:nvPr>
            <p:ph type="dt" sz="half" idx="10"/>
          </p:nvPr>
        </p:nvSpPr>
        <p:spPr>
          <a:xfrm rot="5400000">
            <a:off x="10479024" y="4882896"/>
            <a:ext cx="2670048" cy="365125"/>
          </a:xfrm>
          <a:prstGeom prst="rect">
            <a:avLst/>
          </a:prstGeom>
        </p:spPr>
        <p:txBody>
          <a:bodyPr/>
          <a:lstStyle>
            <a:lvl1pPr>
              <a:defRPr>
                <a:solidFill>
                  <a:schemeClr val="tx1"/>
                </a:solidFill>
              </a:defRPr>
            </a:lvl1pPr>
          </a:lstStyle>
          <a:p>
            <a:fld id="{05861B11-817A-478B-9F27-B7D56C03E9A1}" type="datetime4">
              <a:rPr lang="en-US" smtClean="0"/>
              <a:pPr/>
              <a:t>July 2, 2025</a:t>
            </a:fld>
            <a:endParaRPr lang="en-US"/>
          </a:p>
        </p:txBody>
      </p:sp>
    </p:spTree>
    <p:extLst>
      <p:ext uri="{BB962C8B-B14F-4D97-AF65-F5344CB8AC3E}">
        <p14:creationId xmlns:p14="http://schemas.microsoft.com/office/powerpoint/2010/main" val="3025241279"/>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98016" y="1371295"/>
            <a:ext cx="9643263" cy="4061460"/>
          </a:xfrm>
          <a:prstGeom prst="rect">
            <a:avLst/>
          </a:prstGeom>
        </p:spPr>
        <p:txBody>
          <a:bodyPr anchor="b">
            <a:normAutofit/>
          </a:bodyPr>
          <a:lstStyle>
            <a:lvl1pPr marL="237744" indent="-237744" algn="l">
              <a:lnSpc>
                <a:spcPct val="120000"/>
              </a:lnSpc>
              <a:defRPr sz="4400">
                <a:solidFill>
                  <a:schemeClr val="tx1"/>
                </a:solidFill>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37828" y="5509260"/>
            <a:ext cx="9403451" cy="759866"/>
          </a:xfrm>
          <a:prstGeom prst="rect">
            <a:avLst/>
          </a:prstGeom>
        </p:spPr>
        <p:txBody>
          <a:bodyPr anchor="b">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8AC9610-E7A0-F082-C265-8307A79F11B3}"/>
              </a:ext>
            </a:extLst>
          </p:cNvPr>
          <p:cNvSpPr>
            <a:spLocks noGrp="1"/>
          </p:cNvSpPr>
          <p:nvPr>
            <p:ph type="ftr" sz="quarter" idx="11"/>
          </p:nvPr>
        </p:nvSpPr>
        <p:spPr/>
        <p:txBody>
          <a:bodyPr/>
          <a:lstStyle/>
          <a:p>
            <a:pPr algn="r"/>
            <a:r>
              <a:rPr lang="en-US"/>
              <a:t>Sample Footer Text</a:t>
            </a:r>
          </a:p>
        </p:txBody>
      </p:sp>
      <p:sp>
        <p:nvSpPr>
          <p:cNvPr id="6" name="Slide Number Placeholder 5">
            <a:extLst>
              <a:ext uri="{FF2B5EF4-FFF2-40B4-BE49-F238E27FC236}">
                <a16:creationId xmlns:a16="http://schemas.microsoft.com/office/drawing/2014/main" id="{6D670228-70F6-14E2-BAE4-57263D0602E4}"/>
              </a:ext>
            </a:extLst>
          </p:cNvPr>
          <p:cNvSpPr>
            <a:spLocks noGrp="1"/>
          </p:cNvSpPr>
          <p:nvPr>
            <p:ph type="sldNum" sz="quarter" idx="12"/>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4" name="Date Placeholder 3">
            <a:extLst>
              <a:ext uri="{FF2B5EF4-FFF2-40B4-BE49-F238E27FC236}">
                <a16:creationId xmlns:a16="http://schemas.microsoft.com/office/drawing/2014/main" id="{0C16C0DA-BDEA-BCA8-48B7-4FAE9B501CDC}"/>
              </a:ext>
            </a:extLst>
          </p:cNvPr>
          <p:cNvSpPr>
            <a:spLocks noGrp="1"/>
          </p:cNvSpPr>
          <p:nvPr>
            <p:ph type="dt" sz="half" idx="10"/>
          </p:nvPr>
        </p:nvSpPr>
        <p:spPr>
          <a:xfrm rot="5400000">
            <a:off x="10479024" y="4882896"/>
            <a:ext cx="2670048" cy="365125"/>
          </a:xfrm>
          <a:prstGeom prst="rect">
            <a:avLst/>
          </a:prstGeom>
        </p:spPr>
        <p:txBody>
          <a:bodyPr/>
          <a:lstStyle/>
          <a:p>
            <a:fld id="{5727415D-AD92-413A-BBF9-193857B34DAC}" type="datetime4">
              <a:rPr lang="en-US" smtClean="0"/>
              <a:t>July 2, 2025</a:t>
            </a:fld>
            <a:endParaRPr lang="en-US"/>
          </a:p>
        </p:txBody>
      </p:sp>
    </p:spTree>
    <p:extLst>
      <p:ext uri="{BB962C8B-B14F-4D97-AF65-F5344CB8AC3E}">
        <p14:creationId xmlns:p14="http://schemas.microsoft.com/office/powerpoint/2010/main" val="1037394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3">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7A9BE37-C8D5-7C3D-5E7A-7D47F9A5D27D}"/>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685850" y="1040131"/>
            <a:ext cx="8820301" cy="3509030"/>
          </a:xfrm>
          <a:prstGeom prst="rect">
            <a:avLst/>
          </a:prstGeom>
        </p:spPr>
        <p:txBody>
          <a:bodyPr anchor="ctr">
            <a:normAutofit/>
          </a:bodyPr>
          <a:lstStyle>
            <a:lvl1pPr algn="ctr">
              <a:lnSpc>
                <a:spcPct val="120000"/>
              </a:lnSpc>
              <a:defRPr sz="4000" b="0" cap="none" spc="0" baseline="0">
                <a:solidFill>
                  <a:schemeClr val="tx1"/>
                </a:solidFill>
                <a:latin typeface="+mn-lt"/>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43380" y="5225814"/>
            <a:ext cx="8105240" cy="1043384"/>
          </a:xfrm>
          <a:prstGeom prst="rect">
            <a:avLst/>
          </a:prstGeom>
        </p:spPr>
        <p:txBody>
          <a:bodyPr anchor="ctr">
            <a:normAutofit/>
          </a:bodyPr>
          <a:lstStyle>
            <a:lvl1pPr marL="0" indent="0" algn="ctr">
              <a:buNone/>
              <a:defRPr sz="1800" b="1" cap="all" spc="30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5">
            <a:extLst>
              <a:ext uri="{FF2B5EF4-FFF2-40B4-BE49-F238E27FC236}">
                <a16:creationId xmlns:a16="http://schemas.microsoft.com/office/drawing/2014/main" id="{EECEF408-F86C-A1CC-03B6-4211B666AD3A}"/>
              </a:ext>
            </a:extLst>
          </p:cNvPr>
          <p:cNvSpPr>
            <a:spLocks noGrp="1"/>
          </p:cNvSpPr>
          <p:nvPr>
            <p:ph type="ftr" sz="quarter" idx="11"/>
          </p:nvPr>
        </p:nvSpPr>
        <p:spPr/>
        <p:txBody>
          <a:bodyPr/>
          <a:lstStyle/>
          <a:p>
            <a:pPr algn="r"/>
            <a:r>
              <a:rPr lang="en-US"/>
              <a:t>Sample Footer Text</a:t>
            </a:r>
          </a:p>
        </p:txBody>
      </p:sp>
      <p:sp>
        <p:nvSpPr>
          <p:cNvPr id="7" name="Slide Number Placeholder 6">
            <a:extLst>
              <a:ext uri="{FF2B5EF4-FFF2-40B4-BE49-F238E27FC236}">
                <a16:creationId xmlns:a16="http://schemas.microsoft.com/office/drawing/2014/main" id="{BEA1D0C5-9C94-4C68-AA5E-1C1F692A1B97}"/>
              </a:ext>
            </a:extLst>
          </p:cNvPr>
          <p:cNvSpPr>
            <a:spLocks noGrp="1"/>
          </p:cNvSpPr>
          <p:nvPr>
            <p:ph type="sldNum" sz="quarter" idx="12"/>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C850B983-0D8E-626D-6E29-14A18FA2D4BB}"/>
              </a:ext>
            </a:extLst>
          </p:cNvPr>
          <p:cNvSpPr>
            <a:spLocks noGrp="1"/>
          </p:cNvSpPr>
          <p:nvPr>
            <p:ph type="dt" sz="half" idx="10"/>
          </p:nvPr>
        </p:nvSpPr>
        <p:spPr>
          <a:xfrm rot="5400000">
            <a:off x="10479024" y="4882896"/>
            <a:ext cx="2670048" cy="365125"/>
          </a:xfrm>
          <a:prstGeom prst="rect">
            <a:avLst/>
          </a:prstGeom>
        </p:spPr>
        <p:txBody>
          <a:bodyPr/>
          <a:lstStyle/>
          <a:p>
            <a:fld id="{38A0474E-E50C-4D0B-A819-76B332536B63}" type="datetime4">
              <a:rPr lang="en-US" smtClean="0"/>
              <a:t>July 2, 2025</a:t>
            </a:fld>
            <a:endParaRPr lang="en-US"/>
          </a:p>
        </p:txBody>
      </p:sp>
    </p:spTree>
    <p:extLst>
      <p:ext uri="{BB962C8B-B14F-4D97-AF65-F5344CB8AC3E}">
        <p14:creationId xmlns:p14="http://schemas.microsoft.com/office/powerpoint/2010/main" val="34399120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752AE3-E97E-6381-3066-90B73D6C279A}"/>
              </a:ext>
              <a:ext uri="{C183D7F6-B498-43B3-948B-1728B52AA6E4}">
                <adec:decorative xmlns:adec="http://schemas.microsoft.com/office/drawing/2017/decorative" val="1"/>
              </a:ext>
            </a:extLst>
          </p:cNvPr>
          <p:cNvSpPr/>
          <p:nvPr/>
        </p:nvSpPr>
        <p:spPr>
          <a:xfrm>
            <a:off x="762000" y="762003"/>
            <a:ext cx="10667999" cy="5333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1FC1D47-D22E-C8B6-52EE-977FA326BC59}"/>
              </a:ext>
              <a:ext uri="{C183D7F6-B498-43B3-948B-1728B52AA6E4}">
                <adec:decorative xmlns:adec="http://schemas.microsoft.com/office/drawing/2017/decorative" val="1"/>
              </a:ext>
            </a:extLst>
          </p:cNvPr>
          <p:cNvCxnSpPr>
            <a:cxnSpLocks/>
          </p:cNvCxnSpPr>
          <p:nvPr/>
        </p:nvCxnSpPr>
        <p:spPr>
          <a:xfrm>
            <a:off x="1550741" y="457200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20D13D9-271B-1B45-E2B5-49ADC53F7EFB}"/>
              </a:ext>
            </a:extLst>
          </p:cNvPr>
          <p:cNvSpPr/>
          <p:nvPr/>
        </p:nvSpPr>
        <p:spPr>
          <a:xfrm>
            <a:off x="6590056" y="1283542"/>
            <a:ext cx="4306824" cy="430682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5176"/>
            <a:ext cx="4672584" cy="2841220"/>
          </a:xfrm>
          <a:prstGeom prst="rect">
            <a:avLst/>
          </a:prstGeom>
        </p:spPr>
        <p:txBody>
          <a:bodyPr anchor="t">
            <a:normAutofit/>
          </a:bodyPr>
          <a:lstStyle>
            <a:lvl1pPr algn="l">
              <a:defRPr sz="31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45999" y="4983480"/>
            <a:ext cx="4672584" cy="786384"/>
          </a:xfrm>
          <a:prstGeom prst="rect">
            <a:avLst/>
          </a:prstGeom>
        </p:spPr>
        <p:txBody>
          <a:bodyPr anchor="t">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0">
            <a:extLst>
              <a:ext uri="{FF2B5EF4-FFF2-40B4-BE49-F238E27FC236}">
                <a16:creationId xmlns:a16="http://schemas.microsoft.com/office/drawing/2014/main" id="{FBACAA98-741E-5E01-790D-22D994E62DDB}"/>
              </a:ext>
            </a:extLst>
          </p:cNvPr>
          <p:cNvSpPr>
            <a:spLocks noGrp="1"/>
          </p:cNvSpPr>
          <p:nvPr>
            <p:ph type="pic" sz="quarter" idx="17"/>
          </p:nvPr>
        </p:nvSpPr>
        <p:spPr>
          <a:xfrm>
            <a:off x="6581777" y="1264436"/>
            <a:ext cx="4329128" cy="4329128"/>
          </a:xfrm>
          <a:custGeom>
            <a:avLst/>
            <a:gdLst>
              <a:gd name="connsiteX0" fmla="*/ 2164564 w 4329128"/>
              <a:gd name="connsiteY0" fmla="*/ 0 h 4329128"/>
              <a:gd name="connsiteX1" fmla="*/ 4329128 w 4329128"/>
              <a:gd name="connsiteY1" fmla="*/ 2164564 h 4329128"/>
              <a:gd name="connsiteX2" fmla="*/ 2164564 w 4329128"/>
              <a:gd name="connsiteY2" fmla="*/ 4329128 h 4329128"/>
              <a:gd name="connsiteX3" fmla="*/ 0 w 4329128"/>
              <a:gd name="connsiteY3" fmla="*/ 2164564 h 4329128"/>
              <a:gd name="connsiteX4" fmla="*/ 2164564 w 4329128"/>
              <a:gd name="connsiteY4" fmla="*/ 0 h 432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28" h="4329128">
                <a:moveTo>
                  <a:pt x="2164564" y="0"/>
                </a:moveTo>
                <a:cubicBezTo>
                  <a:pt x="3360020" y="0"/>
                  <a:pt x="4329128" y="969108"/>
                  <a:pt x="4329128" y="2164564"/>
                </a:cubicBezTo>
                <a:cubicBezTo>
                  <a:pt x="4329128" y="3360020"/>
                  <a:pt x="3360020" y="4329128"/>
                  <a:pt x="2164564" y="4329128"/>
                </a:cubicBezTo>
                <a:cubicBezTo>
                  <a:pt x="969108" y="4329128"/>
                  <a:pt x="0" y="3360020"/>
                  <a:pt x="0" y="2164564"/>
                </a:cubicBezTo>
                <a:cubicBezTo>
                  <a:pt x="0" y="969108"/>
                  <a:pt x="969108" y="0"/>
                  <a:pt x="2164564" y="0"/>
                </a:cubicBezTo>
                <a:close/>
              </a:path>
            </a:pathLst>
          </a:cu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5" name="Footer Placeholder 4">
            <a:extLst>
              <a:ext uri="{FF2B5EF4-FFF2-40B4-BE49-F238E27FC236}">
                <a16:creationId xmlns:a16="http://schemas.microsoft.com/office/drawing/2014/main" id="{1CC8C939-7FAD-347B-1591-43D9B3231526}"/>
              </a:ext>
            </a:extLst>
          </p:cNvPr>
          <p:cNvSpPr>
            <a:spLocks noGrp="1"/>
          </p:cNvSpPr>
          <p:nvPr>
            <p:ph type="ftr" sz="quarter" idx="19"/>
          </p:nvPr>
        </p:nvSpPr>
        <p:spPr/>
        <p:txBody>
          <a:bodyPr/>
          <a:lstStyle/>
          <a:p>
            <a:pPr algn="r"/>
            <a:r>
              <a:rPr lang="en-US"/>
              <a:t>Sample Footer Text</a:t>
            </a:r>
          </a:p>
        </p:txBody>
      </p:sp>
      <p:sp>
        <p:nvSpPr>
          <p:cNvPr id="6" name="Slide Number Placeholder 5">
            <a:extLst>
              <a:ext uri="{FF2B5EF4-FFF2-40B4-BE49-F238E27FC236}">
                <a16:creationId xmlns:a16="http://schemas.microsoft.com/office/drawing/2014/main" id="{85AAACDE-68BE-0B6C-22AE-1B3B232E2964}"/>
              </a:ext>
            </a:extLst>
          </p:cNvPr>
          <p:cNvSpPr>
            <a:spLocks noGrp="1"/>
          </p:cNvSpPr>
          <p:nvPr>
            <p:ph type="sldNum" sz="quarter" idx="20"/>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4" name="Date Placeholder 3">
            <a:extLst>
              <a:ext uri="{FF2B5EF4-FFF2-40B4-BE49-F238E27FC236}">
                <a16:creationId xmlns:a16="http://schemas.microsoft.com/office/drawing/2014/main" id="{AFD31B72-8374-965C-518F-8B0878FD79D0}"/>
              </a:ext>
            </a:extLst>
          </p:cNvPr>
          <p:cNvSpPr>
            <a:spLocks noGrp="1"/>
          </p:cNvSpPr>
          <p:nvPr>
            <p:ph type="dt" sz="half" idx="18"/>
          </p:nvPr>
        </p:nvSpPr>
        <p:spPr>
          <a:xfrm rot="5400000">
            <a:off x="10479024" y="4882896"/>
            <a:ext cx="2670048" cy="365125"/>
          </a:xfrm>
          <a:prstGeom prst="rect">
            <a:avLst/>
          </a:prstGeom>
        </p:spPr>
        <p:txBody>
          <a:bodyPr/>
          <a:lstStyle/>
          <a:p>
            <a:fld id="{05861B11-817A-478B-9F27-B7D56C03E9A1}" type="datetime4">
              <a:rPr lang="en-US" smtClean="0"/>
              <a:t>July 2, 2025</a:t>
            </a:fld>
            <a:endParaRPr lang="en-US"/>
          </a:p>
        </p:txBody>
      </p:sp>
    </p:spTree>
    <p:extLst>
      <p:ext uri="{BB962C8B-B14F-4D97-AF65-F5344CB8AC3E}">
        <p14:creationId xmlns:p14="http://schemas.microsoft.com/office/powerpoint/2010/main" val="28253675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C37573-F5E7-3B70-12CF-C285166810ED}"/>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C7A9BE37-C8D5-7C3D-5E7A-7D47F9A5D27D}"/>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685850" y="1337309"/>
            <a:ext cx="8820301" cy="3108961"/>
          </a:xfrm>
          <a:prstGeom prst="rect">
            <a:avLst/>
          </a:prstGeom>
        </p:spPr>
        <p:txBody>
          <a:bodyPr anchor="ctr">
            <a:normAutofit/>
          </a:bodyPr>
          <a:lstStyle>
            <a:lvl1pPr algn="ctr">
              <a:lnSpc>
                <a:spcPct val="120000"/>
              </a:lnSpc>
              <a:defRPr sz="4000" b="0" cap="none" spc="0" baseline="0">
                <a:solidFill>
                  <a:schemeClr val="bg1"/>
                </a:solidFill>
                <a:latin typeface="+mn-lt"/>
              </a:defRPr>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43380" y="5225814"/>
            <a:ext cx="8105240" cy="592053"/>
          </a:xfrm>
          <a:prstGeom prst="rect">
            <a:avLst/>
          </a:prstGeom>
        </p:spPr>
        <p:txBody>
          <a:bodyPr anchor="t">
            <a:normAutofit/>
          </a:bodyPr>
          <a:lstStyle>
            <a:lvl1pPr marL="0" indent="0" algn="ctr">
              <a:buNone/>
              <a:defRPr sz="1800" b="1" cap="all" spc="3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5">
            <a:extLst>
              <a:ext uri="{FF2B5EF4-FFF2-40B4-BE49-F238E27FC236}">
                <a16:creationId xmlns:a16="http://schemas.microsoft.com/office/drawing/2014/main" id="{EECEF408-F86C-A1CC-03B6-4211B666AD3A}"/>
              </a:ext>
            </a:extLst>
          </p:cNvPr>
          <p:cNvSpPr>
            <a:spLocks noGrp="1"/>
          </p:cNvSpPr>
          <p:nvPr>
            <p:ph type="ftr" sz="quarter" idx="11"/>
          </p:nvPr>
        </p:nvSpPr>
        <p:spPr/>
        <p:txBody>
          <a:bodyPr/>
          <a:lstStyle/>
          <a:p>
            <a:pPr algn="r"/>
            <a:r>
              <a:rPr lang="en-US"/>
              <a:t>Sample Footer Text</a:t>
            </a:r>
          </a:p>
        </p:txBody>
      </p:sp>
      <p:sp>
        <p:nvSpPr>
          <p:cNvPr id="7" name="Slide Number Placeholder 6">
            <a:extLst>
              <a:ext uri="{FF2B5EF4-FFF2-40B4-BE49-F238E27FC236}">
                <a16:creationId xmlns:a16="http://schemas.microsoft.com/office/drawing/2014/main" id="{BEA1D0C5-9C94-4C68-AA5E-1C1F692A1B97}"/>
              </a:ext>
            </a:extLst>
          </p:cNvPr>
          <p:cNvSpPr>
            <a:spLocks noGrp="1"/>
          </p:cNvSpPr>
          <p:nvPr>
            <p:ph type="sldNum" sz="quarter" idx="12"/>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C850B983-0D8E-626D-6E29-14A18FA2D4BB}"/>
              </a:ext>
            </a:extLst>
          </p:cNvPr>
          <p:cNvSpPr>
            <a:spLocks noGrp="1"/>
          </p:cNvSpPr>
          <p:nvPr>
            <p:ph type="dt" sz="half" idx="10"/>
          </p:nvPr>
        </p:nvSpPr>
        <p:spPr>
          <a:xfrm rot="5400000">
            <a:off x="10479024" y="4882896"/>
            <a:ext cx="2670048" cy="365125"/>
          </a:xfrm>
          <a:prstGeom prst="rect">
            <a:avLst/>
          </a:prstGeom>
        </p:spPr>
        <p:txBody>
          <a:bodyPr/>
          <a:lstStyle/>
          <a:p>
            <a:fld id="{38A0474E-E50C-4D0B-A819-76B332536B63}" type="datetime4">
              <a:rPr lang="en-US" smtClean="0"/>
              <a:t>July 2, 2025</a:t>
            </a:fld>
            <a:endParaRPr lang="en-US"/>
          </a:p>
        </p:txBody>
      </p:sp>
    </p:spTree>
    <p:extLst>
      <p:ext uri="{BB962C8B-B14F-4D97-AF65-F5344CB8AC3E}">
        <p14:creationId xmlns:p14="http://schemas.microsoft.com/office/powerpoint/2010/main" val="26512063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9768"/>
            <a:ext cx="10817352" cy="958480"/>
          </a:xfrm>
          <a:prstGeom prst="rect">
            <a:avLst/>
          </a:prstGeom>
        </p:spPr>
        <p:txBody>
          <a:bodyPr vert="horz" lIns="91440" tIns="45720" rIns="91440" bIns="45720" rtlCol="0" anchor="b">
            <a:normAutofit/>
          </a:bodyPr>
          <a:lstStyle>
            <a:lvl1pPr>
              <a:lnSpc>
                <a:spcPct val="120000"/>
              </a:lnSpc>
              <a:defRPr lang="en-US" dirty="0"/>
            </a:lvl1pPr>
          </a:lstStyle>
          <a:p>
            <a:pPr lvl="0"/>
            <a:r>
              <a:rPr lang="en-US"/>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020825"/>
            <a:ext cx="5029200"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020824"/>
            <a:ext cx="5029200"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4" name="Footer Placeholder 13">
            <a:extLst>
              <a:ext uri="{FF2B5EF4-FFF2-40B4-BE49-F238E27FC236}">
                <a16:creationId xmlns:a16="http://schemas.microsoft.com/office/drawing/2014/main" id="{D34EBE88-C826-A0CB-2F99-4593AD931017}"/>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3ABF7200-8BFC-1209-D217-A05B147C7362}"/>
              </a:ext>
            </a:extLst>
          </p:cNvPr>
          <p:cNvSpPr>
            <a:spLocks noGrp="1"/>
          </p:cNvSpPr>
          <p:nvPr>
            <p:ph type="sldNum" sz="quarter" idx="17"/>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13" name="Date Placeholder 12">
            <a:extLst>
              <a:ext uri="{FF2B5EF4-FFF2-40B4-BE49-F238E27FC236}">
                <a16:creationId xmlns:a16="http://schemas.microsoft.com/office/drawing/2014/main" id="{A1910647-79B7-6086-34D9-EBD4D6E4C954}"/>
              </a:ext>
            </a:extLst>
          </p:cNvPr>
          <p:cNvSpPr>
            <a:spLocks noGrp="1"/>
          </p:cNvSpPr>
          <p:nvPr>
            <p:ph type="dt" sz="half" idx="15"/>
          </p:nvPr>
        </p:nvSpPr>
        <p:spPr>
          <a:xfrm rot="5400000">
            <a:off x="10479024" y="4882896"/>
            <a:ext cx="2670048" cy="365125"/>
          </a:xfrm>
          <a:prstGeom prst="rect">
            <a:avLst/>
          </a:prstGeom>
        </p:spPr>
        <p:txBody>
          <a:bodyPr/>
          <a:lstStyle/>
          <a:p>
            <a:fld id="{77B77741-45FC-4222-874D-9A051E494613}" type="datetime4">
              <a:rPr lang="en-US" smtClean="0"/>
              <a:t>July 2, 2025</a:t>
            </a:fld>
            <a:endParaRPr lang="en-US"/>
          </a:p>
        </p:txBody>
      </p:sp>
    </p:spTree>
    <p:extLst>
      <p:ext uri="{BB962C8B-B14F-4D97-AF65-F5344CB8AC3E}">
        <p14:creationId xmlns:p14="http://schemas.microsoft.com/office/powerpoint/2010/main" val="4250281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18219-E186-2E63-46B3-4C1D3A8220EF}"/>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665477"/>
            <a:ext cx="5029200" cy="369874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665477"/>
            <a:ext cx="5029200" cy="369874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4" name="Footer Placeholder 13">
            <a:extLst>
              <a:ext uri="{FF2B5EF4-FFF2-40B4-BE49-F238E27FC236}">
                <a16:creationId xmlns:a16="http://schemas.microsoft.com/office/drawing/2014/main" id="{0D28A929-F039-96E6-B29C-717106871CBD}"/>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766D40EC-432B-24BD-14A2-EA02DE69B663}"/>
              </a:ext>
            </a:extLst>
          </p:cNvPr>
          <p:cNvSpPr>
            <a:spLocks noGrp="1"/>
          </p:cNvSpPr>
          <p:nvPr>
            <p:ph type="sldNum" sz="quarter" idx="17"/>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405654AF-A639-3FB5-E967-011B97C87C67}"/>
              </a:ext>
            </a:extLst>
          </p:cNvPr>
          <p:cNvSpPr>
            <a:spLocks noGrp="1"/>
          </p:cNvSpPr>
          <p:nvPr>
            <p:ph type="dt" sz="half" idx="15"/>
          </p:nvPr>
        </p:nvSpPr>
        <p:spPr>
          <a:xfrm rot="5400000">
            <a:off x="10479024" y="4882896"/>
            <a:ext cx="2670048" cy="365125"/>
          </a:xfrm>
          <a:prstGeom prst="rect">
            <a:avLst/>
          </a:prstGeom>
        </p:spPr>
        <p:txBody>
          <a:bodyPr/>
          <a:lstStyle/>
          <a:p>
            <a:fld id="{1334C91E-202E-4F31-89CE-0789502AC959}" type="datetime4">
              <a:rPr lang="en-US" smtClean="0"/>
              <a:t>July 2, 2025</a:t>
            </a:fld>
            <a:endParaRPr lang="en-US"/>
          </a:p>
        </p:txBody>
      </p:sp>
    </p:spTree>
    <p:extLst>
      <p:ext uri="{BB962C8B-B14F-4D97-AF65-F5344CB8AC3E}">
        <p14:creationId xmlns:p14="http://schemas.microsoft.com/office/powerpoint/2010/main" val="756036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7" name="Footer Placeholder 6">
            <a:extLst>
              <a:ext uri="{FF2B5EF4-FFF2-40B4-BE49-F238E27FC236}">
                <a16:creationId xmlns:a16="http://schemas.microsoft.com/office/drawing/2014/main" id="{9B4DD502-5BE6-822B-DB91-B6295D991AC2}"/>
              </a:ext>
            </a:extLst>
          </p:cNvPr>
          <p:cNvSpPr>
            <a:spLocks noGrp="1"/>
          </p:cNvSpPr>
          <p:nvPr>
            <p:ph type="ftr" sz="quarter" idx="11"/>
          </p:nvPr>
        </p:nvSpPr>
        <p:spPr/>
        <p:txBody>
          <a:bodyPr/>
          <a:lstStyle/>
          <a:p>
            <a:pPr algn="r"/>
            <a:r>
              <a:rPr lang="en-US"/>
              <a:t>Sample Footer Text</a:t>
            </a:r>
          </a:p>
        </p:txBody>
      </p:sp>
      <p:sp>
        <p:nvSpPr>
          <p:cNvPr id="8" name="Slide Number Placeholder 7">
            <a:extLst>
              <a:ext uri="{FF2B5EF4-FFF2-40B4-BE49-F238E27FC236}">
                <a16:creationId xmlns:a16="http://schemas.microsoft.com/office/drawing/2014/main" id="{3CBD9E88-9DFA-2EB7-34D5-E029BD46F5E3}"/>
              </a:ext>
            </a:extLst>
          </p:cNvPr>
          <p:cNvSpPr>
            <a:spLocks noGrp="1"/>
          </p:cNvSpPr>
          <p:nvPr>
            <p:ph type="sldNum" sz="quarter" idx="12"/>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26035DAD-0E07-921A-1F16-10A8BBFC3975}"/>
              </a:ext>
            </a:extLst>
          </p:cNvPr>
          <p:cNvSpPr>
            <a:spLocks noGrp="1"/>
          </p:cNvSpPr>
          <p:nvPr>
            <p:ph type="dt" sz="half" idx="10"/>
          </p:nvPr>
        </p:nvSpPr>
        <p:spPr>
          <a:xfrm rot="5400000">
            <a:off x="10479024" y="4882896"/>
            <a:ext cx="2670048" cy="365125"/>
          </a:xfrm>
          <a:prstGeom prst="rect">
            <a:avLst/>
          </a:prstGeom>
        </p:spPr>
        <p:txBody>
          <a:bodyPr/>
          <a:lstStyle/>
          <a:p>
            <a:fld id="{CD320626-9DFB-409D-967E-45C89655DB7A}" type="datetime4">
              <a:rPr lang="en-US" smtClean="0"/>
              <a:t>July 2, 2025</a:t>
            </a:fld>
            <a:endParaRPr lang="en-US"/>
          </a:p>
        </p:txBody>
      </p:sp>
    </p:spTree>
    <p:extLst>
      <p:ext uri="{BB962C8B-B14F-4D97-AF65-F5344CB8AC3E}">
        <p14:creationId xmlns:p14="http://schemas.microsoft.com/office/powerpoint/2010/main" val="2048023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E11FDDA-B97C-DDC5-8DB1-E60BD2AA1DBB}"/>
              </a:ext>
            </a:extLst>
          </p:cNvPr>
          <p:cNvSpPr>
            <a:spLocks noGrp="1"/>
          </p:cNvSpPr>
          <p:nvPr>
            <p:ph type="ftr" sz="quarter" idx="11"/>
          </p:nvPr>
        </p:nvSpPr>
        <p:spPr/>
        <p:txBody>
          <a:bodyPr/>
          <a:lstStyle/>
          <a:p>
            <a:pPr algn="r"/>
            <a:r>
              <a:rPr lang="en-US"/>
              <a:t>Sample Footer Text</a:t>
            </a:r>
          </a:p>
        </p:txBody>
      </p:sp>
      <p:sp>
        <p:nvSpPr>
          <p:cNvPr id="7" name="Slide Number Placeholder 6">
            <a:extLst>
              <a:ext uri="{FF2B5EF4-FFF2-40B4-BE49-F238E27FC236}">
                <a16:creationId xmlns:a16="http://schemas.microsoft.com/office/drawing/2014/main" id="{7F72A1C0-DA96-EA1E-D5A0-508F879B0757}"/>
              </a:ext>
            </a:extLst>
          </p:cNvPr>
          <p:cNvSpPr>
            <a:spLocks noGrp="1"/>
          </p:cNvSpPr>
          <p:nvPr>
            <p:ph type="sldNum" sz="quarter" idx="12"/>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F97F18BD-749C-B50F-D44C-F42AA6AABEB9}"/>
              </a:ext>
            </a:extLst>
          </p:cNvPr>
          <p:cNvSpPr>
            <a:spLocks noGrp="1"/>
          </p:cNvSpPr>
          <p:nvPr>
            <p:ph type="dt" sz="half" idx="10"/>
          </p:nvPr>
        </p:nvSpPr>
        <p:spPr>
          <a:xfrm rot="5400000">
            <a:off x="10479024" y="4882896"/>
            <a:ext cx="2670048" cy="365125"/>
          </a:xfrm>
          <a:prstGeom prst="rect">
            <a:avLst/>
          </a:prstGeom>
        </p:spPr>
        <p:txBody>
          <a:bodyPr/>
          <a:lstStyle/>
          <a:p>
            <a:fld id="{1EC1A3DC-DD83-4773-AD6C-D60629042765}" type="datetime4">
              <a:rPr lang="en-US" smtClean="0"/>
              <a:t>July 2, 2025</a:t>
            </a:fld>
            <a:endParaRPr lang="en-US"/>
          </a:p>
        </p:txBody>
      </p:sp>
    </p:spTree>
    <p:extLst>
      <p:ext uri="{BB962C8B-B14F-4D97-AF65-F5344CB8AC3E}">
        <p14:creationId xmlns:p14="http://schemas.microsoft.com/office/powerpoint/2010/main" val="459542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58952"/>
            <a:ext cx="3595634" cy="2212848"/>
          </a:xfrm>
          <a:prstGeom prst="rect">
            <a:avLst/>
          </a:prstGeom>
        </p:spPr>
        <p:txBody>
          <a:bodyPr anchor="t">
            <a:normAutofit/>
          </a:bodyPr>
          <a:lstStyle>
            <a:lvl1pPr>
              <a:lnSpc>
                <a:spcPct val="120000"/>
              </a:lnSpc>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971800"/>
            <a:ext cx="3309608" cy="3127248"/>
          </a:xfrm>
          <a:prstGeom prst="rect">
            <a:avLst/>
          </a:prstGeom>
        </p:spPr>
        <p:txBody>
          <a:bodyPr anchor="t">
            <a:normAutofit/>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6" y="758952"/>
            <a:ext cx="6284130" cy="5340093"/>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3" name="Footer Placeholder 12">
            <a:extLst>
              <a:ext uri="{FF2B5EF4-FFF2-40B4-BE49-F238E27FC236}">
                <a16:creationId xmlns:a16="http://schemas.microsoft.com/office/drawing/2014/main" id="{247FD854-00E9-7A1B-6B8C-0458F22F1EC3}"/>
              </a:ext>
            </a:extLst>
          </p:cNvPr>
          <p:cNvSpPr>
            <a:spLocks noGrp="1"/>
          </p:cNvSpPr>
          <p:nvPr>
            <p:ph type="ftr" sz="quarter" idx="11"/>
          </p:nvPr>
        </p:nvSpPr>
        <p:spPr/>
        <p:txBody>
          <a:bodyPr/>
          <a:lstStyle/>
          <a:p>
            <a:pPr algn="r"/>
            <a:r>
              <a:rPr lang="en-US"/>
              <a:t>Sample Footer Text</a:t>
            </a:r>
          </a:p>
        </p:txBody>
      </p:sp>
      <p:sp>
        <p:nvSpPr>
          <p:cNvPr id="14" name="Slide Number Placeholder 13">
            <a:extLst>
              <a:ext uri="{FF2B5EF4-FFF2-40B4-BE49-F238E27FC236}">
                <a16:creationId xmlns:a16="http://schemas.microsoft.com/office/drawing/2014/main" id="{205E2392-B840-3FDD-E39D-8521DC827038}"/>
              </a:ext>
            </a:extLst>
          </p:cNvPr>
          <p:cNvSpPr>
            <a:spLocks noGrp="1"/>
          </p:cNvSpPr>
          <p:nvPr>
            <p:ph type="sldNum" sz="quarter" idx="12"/>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542EA063-3C1A-D1D2-916B-C1A4F124EA0C}"/>
              </a:ext>
            </a:extLst>
          </p:cNvPr>
          <p:cNvSpPr>
            <a:spLocks noGrp="1"/>
          </p:cNvSpPr>
          <p:nvPr>
            <p:ph type="dt" sz="half" idx="10"/>
          </p:nvPr>
        </p:nvSpPr>
        <p:spPr>
          <a:xfrm rot="5400000">
            <a:off x="10479024" y="4882896"/>
            <a:ext cx="2670048" cy="365125"/>
          </a:xfrm>
          <a:prstGeom prst="rect">
            <a:avLst/>
          </a:prstGeom>
        </p:spPr>
        <p:txBody>
          <a:bodyPr/>
          <a:lstStyle/>
          <a:p>
            <a:fld id="{E033576C-593A-47BB-B516-D2528E5E552A}" type="datetime4">
              <a:rPr lang="en-US" smtClean="0"/>
              <a:t>July 2, 2025</a:t>
            </a:fld>
            <a:endParaRPr lang="en-US"/>
          </a:p>
        </p:txBody>
      </p:sp>
    </p:spTree>
    <p:extLst>
      <p:ext uri="{BB962C8B-B14F-4D97-AF65-F5344CB8AC3E}">
        <p14:creationId xmlns:p14="http://schemas.microsoft.com/office/powerpoint/2010/main" val="4262073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62000"/>
            <a:ext cx="3713996" cy="2212313"/>
          </a:xfrm>
          <a:prstGeom prst="rect">
            <a:avLst/>
          </a:prstGeom>
        </p:spPr>
        <p:txBody>
          <a:bodyPr anchor="t">
            <a:normAutofit/>
          </a:bodyPr>
          <a:lstStyle>
            <a:lvl1pPr>
              <a:lnSpc>
                <a:spcPct val="120000"/>
              </a:lnSpc>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401567"/>
            <a:ext cx="3300984" cy="2731008"/>
          </a:xfrm>
          <a:prstGeom prst="rect">
            <a:avLst/>
          </a:prstGeom>
        </p:spPr>
        <p:txBody>
          <a:bodyPr anchor="b"/>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BE5C5A3E-7D50-F47F-EB7E-84E9BE86B09F}"/>
              </a:ext>
            </a:extLst>
          </p:cNvPr>
          <p:cNvSpPr>
            <a:spLocks noGrp="1"/>
          </p:cNvSpPr>
          <p:nvPr>
            <p:ph type="pic" sz="quarter" idx="13"/>
          </p:nvPr>
        </p:nvSpPr>
        <p:spPr>
          <a:xfrm>
            <a:off x="5361359" y="762000"/>
            <a:ext cx="6068641" cy="5334000"/>
          </a:xfrm>
          <a:prstGeom prst="rect">
            <a:avLst/>
          </a:prstGeom>
          <a:blipFill>
            <a:blip r:embed="rId2" cstate="screen">
              <a:alphaModFix amt="7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16" name="Footer Placeholder 15">
            <a:extLst>
              <a:ext uri="{FF2B5EF4-FFF2-40B4-BE49-F238E27FC236}">
                <a16:creationId xmlns:a16="http://schemas.microsoft.com/office/drawing/2014/main" id="{27DBDBE0-7D82-CCC0-82C8-C75970BFD286}"/>
              </a:ext>
            </a:extLst>
          </p:cNvPr>
          <p:cNvSpPr>
            <a:spLocks noGrp="1"/>
          </p:cNvSpPr>
          <p:nvPr>
            <p:ph type="ftr" sz="quarter" idx="15"/>
          </p:nvPr>
        </p:nvSpPr>
        <p:spPr/>
        <p:txBody>
          <a:bodyPr/>
          <a:lstStyle/>
          <a:p>
            <a:pPr algn="r"/>
            <a:r>
              <a:rPr lang="en-US"/>
              <a:t>Sample Footer Text</a:t>
            </a:r>
          </a:p>
        </p:txBody>
      </p:sp>
      <p:sp>
        <p:nvSpPr>
          <p:cNvPr id="17" name="Slide Number Placeholder 16">
            <a:extLst>
              <a:ext uri="{FF2B5EF4-FFF2-40B4-BE49-F238E27FC236}">
                <a16:creationId xmlns:a16="http://schemas.microsoft.com/office/drawing/2014/main" id="{098B971C-659F-56B1-E5C8-1551C52DEB0E}"/>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15" name="Date Placeholder 14">
            <a:extLst>
              <a:ext uri="{FF2B5EF4-FFF2-40B4-BE49-F238E27FC236}">
                <a16:creationId xmlns:a16="http://schemas.microsoft.com/office/drawing/2014/main" id="{1018BD95-468D-0282-9949-1A0343239975}"/>
              </a:ext>
            </a:extLst>
          </p:cNvPr>
          <p:cNvSpPr>
            <a:spLocks noGrp="1"/>
          </p:cNvSpPr>
          <p:nvPr>
            <p:ph type="dt" sz="half" idx="14"/>
          </p:nvPr>
        </p:nvSpPr>
        <p:spPr>
          <a:xfrm rot="5400000">
            <a:off x="10479024" y="4882896"/>
            <a:ext cx="2670048" cy="365125"/>
          </a:xfrm>
          <a:prstGeom prst="rect">
            <a:avLst/>
          </a:prstGeom>
        </p:spPr>
        <p:txBody>
          <a:bodyPr/>
          <a:lstStyle/>
          <a:p>
            <a:fld id="{1A852720-599F-48B5-9C00-11A46BDCDC83}" type="datetime4">
              <a:rPr lang="en-US" smtClean="0"/>
              <a:t>July 2, 2025</a:t>
            </a:fld>
            <a:endParaRPr lang="en-US"/>
          </a:p>
        </p:txBody>
      </p:sp>
    </p:spTree>
    <p:extLst>
      <p:ext uri="{BB962C8B-B14F-4D97-AF65-F5344CB8AC3E}">
        <p14:creationId xmlns:p14="http://schemas.microsoft.com/office/powerpoint/2010/main" val="1232919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37FE2A9-21DD-FB38-F9C9-5420B56B7136}"/>
              </a:ext>
              <a:ext uri="{C183D7F6-B498-43B3-948B-1728B52AA6E4}">
                <adec:decorative xmlns:adec="http://schemas.microsoft.com/office/drawing/2017/decorative" val="1"/>
              </a:ext>
            </a:extLst>
          </p:cNvPr>
          <p:cNvCxnSpPr>
            <a:cxnSpLocks/>
          </p:cNvCxnSpPr>
          <p:nvPr/>
        </p:nvCxnSpPr>
        <p:spPr>
          <a:xfrm>
            <a:off x="793007" y="76199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033272"/>
            <a:ext cx="7342632" cy="1901952"/>
          </a:xfrm>
          <a:prstGeom prst="rect">
            <a:avLst/>
          </a:prstGeom>
        </p:spPr>
        <p:txBody>
          <a:bodyPr anchor="t">
            <a:normAutofit/>
          </a:bodyPr>
          <a:lstStyle>
            <a:lvl1pPr>
              <a:lnSpc>
                <a:spcPct val="120000"/>
              </a:lnSpc>
              <a:defRPr sz="40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593592"/>
            <a:ext cx="10680192" cy="2688336"/>
          </a:xfrm>
          <a:prstGeom prst="rect">
            <a:avLst/>
          </a:prstGeo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F424D638-A40E-7DBE-0BDA-0653484A371B}"/>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Slide Number Placeholder 9">
            <a:extLst>
              <a:ext uri="{FF2B5EF4-FFF2-40B4-BE49-F238E27FC236}">
                <a16:creationId xmlns:a16="http://schemas.microsoft.com/office/drawing/2014/main" id="{D432539E-E64F-6ECB-8128-09189D20DDE8}"/>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tx1"/>
                </a:solidFill>
              </a:defRPr>
            </a:lvl1pPr>
          </a:lstStyle>
          <a:p>
            <a:fld id="{8D252C1B-CBF0-4A4D-8F57-7FB989103249}" type="slidenum">
              <a:rPr lang="en-US" smtClean="0"/>
              <a:pPr/>
              <a:t>‹#›</a:t>
            </a:fld>
            <a:endParaRPr lang="en-US"/>
          </a:p>
        </p:txBody>
      </p:sp>
      <p:sp>
        <p:nvSpPr>
          <p:cNvPr id="7" name="Date Placeholder 6">
            <a:extLst>
              <a:ext uri="{FF2B5EF4-FFF2-40B4-BE49-F238E27FC236}">
                <a16:creationId xmlns:a16="http://schemas.microsoft.com/office/drawing/2014/main" id="{260958E1-1A6E-215C-E558-5C2B7E025D13}"/>
              </a:ext>
            </a:extLst>
          </p:cNvPr>
          <p:cNvSpPr>
            <a:spLocks noGrp="1"/>
          </p:cNvSpPr>
          <p:nvPr>
            <p:ph type="dt" sz="half" idx="14"/>
          </p:nvPr>
        </p:nvSpPr>
        <p:spPr>
          <a:xfrm rot="5400000">
            <a:off x="10479024" y="4882896"/>
            <a:ext cx="2670048" cy="365125"/>
          </a:xfrm>
          <a:prstGeom prst="rect">
            <a:avLst/>
          </a:prstGeom>
        </p:spPr>
        <p:txBody>
          <a:bodyPr/>
          <a:lstStyle>
            <a:lvl1pPr>
              <a:defRPr>
                <a:solidFill>
                  <a:schemeClr val="tx1"/>
                </a:solidFill>
              </a:defRPr>
            </a:lvl1pPr>
          </a:lstStyle>
          <a:p>
            <a:fld id="{DD59AC0F-8E77-4F74-A460-12024CA04876}" type="datetime4">
              <a:rPr lang="en-US" smtClean="0"/>
              <a:pPr/>
              <a:t>July 2, 2025</a:t>
            </a:fld>
            <a:endParaRPr lang="en-US"/>
          </a:p>
        </p:txBody>
      </p:sp>
    </p:spTree>
    <p:extLst>
      <p:ext uri="{BB962C8B-B14F-4D97-AF65-F5344CB8AC3E}">
        <p14:creationId xmlns:p14="http://schemas.microsoft.com/office/powerpoint/2010/main" val="234542465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9CBFB52-CE70-A084-2784-8ADA5CBB0506}"/>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59536" y="2441448"/>
            <a:ext cx="4389120" cy="1984248"/>
          </a:xfrm>
          <a:prstGeom prst="rect">
            <a:avLst/>
          </a:prstGeom>
        </p:spPr>
        <p:txBody>
          <a:bodyPr anchor="ctr">
            <a:normAutofit/>
          </a:bodyPr>
          <a:lstStyle>
            <a:lvl1pPr algn="ctr">
              <a:lnSpc>
                <a:spcPct val="120000"/>
              </a:lnSpc>
              <a:defRPr sz="40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272786" y="1792224"/>
            <a:ext cx="4626864" cy="3529584"/>
          </a:xfrm>
          <a:prstGeom prst="rect">
            <a:avLst/>
          </a:prstGeom>
        </p:spPr>
        <p:txBody>
          <a:bodyPr vert="horz" lIns="91440" tIns="45720" rIns="91440" bIns="45720" rtlCol="0" anchor="ctr">
            <a:normAutofit/>
          </a:bodyPr>
          <a:lstStyle>
            <a:lvl1pPr marL="0" indent="0">
              <a:lnSpc>
                <a:spcPct val="130000"/>
              </a:lnSpc>
              <a:buNone/>
              <a:defRPr lang="en-US" sz="2400" dirty="0">
                <a:solidFill>
                  <a:schemeClr val="bg1"/>
                </a:solidFill>
              </a:defRPr>
            </a:lvl1pPr>
            <a:lvl2pPr marL="228600" indent="0">
              <a:lnSpc>
                <a:spcPct val="130000"/>
              </a:lnSpc>
              <a:buNone/>
              <a:defRPr lang="en-US" sz="2000" dirty="0">
                <a:solidFill>
                  <a:schemeClr val="bg1"/>
                </a:solidFill>
              </a:defRPr>
            </a:lvl2pPr>
            <a:lvl3pPr marL="457200" indent="0">
              <a:lnSpc>
                <a:spcPct val="130000"/>
              </a:lnSpc>
              <a:buNone/>
              <a:defRPr lang="en-US" sz="1800" dirty="0">
                <a:solidFill>
                  <a:schemeClr val="bg1"/>
                </a:solidFill>
              </a:defRPr>
            </a:lvl3pPr>
            <a:lvl4pPr marL="685800" indent="0">
              <a:lnSpc>
                <a:spcPct val="130000"/>
              </a:lnSpc>
              <a:buNone/>
              <a:defRPr lang="en-US" sz="1600" dirty="0">
                <a:solidFill>
                  <a:schemeClr val="bg1"/>
                </a:solidFill>
              </a:defRPr>
            </a:lvl4pPr>
            <a:lvl5pPr marL="914400" indent="0">
              <a:lnSpc>
                <a:spcPct val="130000"/>
              </a:lnSpc>
              <a:buNone/>
              <a:defRPr lang="en-US" sz="14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AD01EFD6-9B00-587B-896E-04546E348CB7}"/>
              </a:ext>
            </a:extLst>
          </p:cNvPr>
          <p:cNvSpPr>
            <a:spLocks noGrp="1"/>
          </p:cNvSpPr>
          <p:nvPr>
            <p:ph type="ftr" sz="quarter" idx="16"/>
          </p:nvPr>
        </p:nvSpPr>
        <p:spPr/>
        <p:txBody>
          <a:bodyPr/>
          <a:lstStyle>
            <a:lvl1pPr>
              <a:defRPr>
                <a:solidFill>
                  <a:schemeClr val="bg1"/>
                </a:solidFill>
              </a:defRPr>
            </a:lvl1pPr>
          </a:lstStyle>
          <a:p>
            <a:r>
              <a:rPr lang="en-US"/>
              <a:t>Sample Footer Text</a:t>
            </a:r>
          </a:p>
        </p:txBody>
      </p:sp>
      <p:sp>
        <p:nvSpPr>
          <p:cNvPr id="13" name="Slide Number Placeholder 12">
            <a:extLst>
              <a:ext uri="{FF2B5EF4-FFF2-40B4-BE49-F238E27FC236}">
                <a16:creationId xmlns:a16="http://schemas.microsoft.com/office/drawing/2014/main" id="{16E3DBA5-3A5D-C80F-F079-E97456BEC2FA}"/>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bg1"/>
                </a:solidFill>
              </a:defRPr>
            </a:lvl1pPr>
          </a:lstStyle>
          <a:p>
            <a:fld id="{8D252C1B-CBF0-4A4D-8F57-7FB989103249}" type="slidenum">
              <a:rPr lang="en-US" smtClean="0"/>
              <a:pPr/>
              <a:t>‹#›</a:t>
            </a:fld>
            <a:endParaRPr lang="en-US"/>
          </a:p>
        </p:txBody>
      </p:sp>
      <p:sp>
        <p:nvSpPr>
          <p:cNvPr id="11" name="Date Placeholder 10">
            <a:extLst>
              <a:ext uri="{FF2B5EF4-FFF2-40B4-BE49-F238E27FC236}">
                <a16:creationId xmlns:a16="http://schemas.microsoft.com/office/drawing/2014/main" id="{7470B87B-1EC8-FB40-1A35-1CFC24500D80}"/>
              </a:ext>
            </a:extLst>
          </p:cNvPr>
          <p:cNvSpPr>
            <a:spLocks noGrp="1"/>
          </p:cNvSpPr>
          <p:nvPr>
            <p:ph type="dt" sz="half" idx="15"/>
          </p:nvPr>
        </p:nvSpPr>
        <p:spPr>
          <a:xfrm rot="5400000">
            <a:off x="10479024" y="4882896"/>
            <a:ext cx="2670048" cy="365125"/>
          </a:xfrm>
          <a:prstGeom prst="rect">
            <a:avLst/>
          </a:prstGeom>
        </p:spPr>
        <p:txBody>
          <a:bodyPr/>
          <a:lstStyle>
            <a:lvl1pPr>
              <a:defRPr>
                <a:solidFill>
                  <a:schemeClr val="bg1"/>
                </a:solidFill>
              </a:defRPr>
            </a:lvl1pPr>
          </a:lstStyle>
          <a:p>
            <a:fld id="{54478ED8-172F-4F2D-A6E6-A5C5E0653480}" type="datetime4">
              <a:rPr lang="en-US" smtClean="0"/>
              <a:pPr/>
              <a:t>July 2, 2025</a:t>
            </a:fld>
            <a:endParaRPr lang="en-US"/>
          </a:p>
        </p:txBody>
      </p:sp>
    </p:spTree>
    <p:extLst>
      <p:ext uri="{BB962C8B-B14F-4D97-AF65-F5344CB8AC3E}">
        <p14:creationId xmlns:p14="http://schemas.microsoft.com/office/powerpoint/2010/main" val="353998558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Content Photo 1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p:nvPr>
        </p:nvSpPr>
        <p:spPr>
          <a:xfrm>
            <a:off x="5039868" y="0"/>
            <a:ext cx="7152132" cy="6857999"/>
          </a:xfrm>
          <a:blipFill>
            <a:blip r:embed="rId2" cstate="screen">
              <a:alphaModFix amt="70000"/>
              <a:extLst>
                <a:ext uri="{28A0092B-C50C-407E-A947-70E740481C1C}">
                  <a14:useLocalDpi xmlns:a14="http://schemas.microsoft.com/office/drawing/2010/main"/>
                </a:ext>
              </a:extLst>
            </a:blip>
            <a:stretch>
              <a:fillRect/>
            </a:stretch>
          </a:blipFill>
        </p:spPr>
        <p:txBody>
          <a:bodyPr vert="horz" lIns="91440" tIns="45720" rIns="91440" bIns="45720" rtlCol="0">
            <a:normAutofit/>
          </a:bodyPr>
          <a:lstStyle>
            <a:lvl1pPr>
              <a:defRPr lang="en-US"/>
            </a:lvl1pPr>
          </a:lstStyle>
          <a:p>
            <a:pPr marL="0" lvl="0" indent="0">
              <a:buNone/>
            </a:pPr>
            <a:r>
              <a:rPr lang="en-US"/>
              <a:t>Click icon to add picture</a:t>
            </a:r>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a:t>2/6/2025</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3703320" cy="384048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3703320" cy="1143000"/>
          </a:xfrm>
          <a:prstGeom prst="rect">
            <a:avLst/>
          </a:prstGeom>
        </p:spPr>
        <p:txBody>
          <a:bodyPr vert="horz" lIns="91440" tIns="45720" rIns="91440" bIns="45720" rtlCol="0" anchor="b">
            <a:noAutofit/>
          </a:bodyPr>
          <a:lstStyle>
            <a:lvl1pPr>
              <a:defRPr lang="en-US" dirty="0"/>
            </a:lvl1pPr>
          </a:lstStyle>
          <a:p>
            <a:pPr lvl="0">
              <a:lnSpc>
                <a:spcPct val="120000"/>
              </a:lnSpc>
            </a:pPr>
            <a:r>
              <a:rPr lang="en-US"/>
              <a:t>Click to edit Master title style</a:t>
            </a:r>
          </a:p>
        </p:txBody>
      </p:sp>
    </p:spTree>
    <p:extLst>
      <p:ext uri="{BB962C8B-B14F-4D97-AF65-F5344CB8AC3E}">
        <p14:creationId xmlns:p14="http://schemas.microsoft.com/office/powerpoint/2010/main" val="318228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hoto 2">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5330953"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6272"/>
            <a:ext cx="3959352" cy="2885843"/>
          </a:xfrm>
          <a:prstGeom prst="rect">
            <a:avLst/>
          </a:prstGeom>
        </p:spPr>
        <p:txBody>
          <a:bodyPr anchor="t">
            <a:normAutofit/>
          </a:bodyPr>
          <a:lstStyle>
            <a:lvl1pPr algn="l">
              <a:lnSpc>
                <a:spcPct val="120000"/>
              </a:lnSpc>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5143" y="5029200"/>
            <a:ext cx="3941064" cy="786384"/>
          </a:xfrm>
          <a:prstGeom prst="rect">
            <a:avLst/>
          </a:prstGeom>
        </p:spPr>
        <p:txBody>
          <a:bodyPr anchor="t">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12230C97-C8C3-2142-5720-3E811CE1E63C}"/>
              </a:ext>
              <a:ext uri="{C183D7F6-B498-43B3-948B-1728B52AA6E4}">
                <adec:decorative xmlns:adec="http://schemas.microsoft.com/office/drawing/2017/decorative" val="1"/>
              </a:ext>
            </a:extLst>
          </p:cNvPr>
          <p:cNvCxnSpPr>
            <a:cxnSpLocks/>
          </p:cNvCxnSpPr>
          <p:nvPr/>
        </p:nvCxnSpPr>
        <p:spPr>
          <a:xfrm>
            <a:off x="1463059" y="473225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7081DABC-6343-A24F-FE45-96400F8FB4BD}"/>
              </a:ext>
            </a:extLst>
          </p:cNvPr>
          <p:cNvSpPr>
            <a:spLocks noGrp="1"/>
          </p:cNvSpPr>
          <p:nvPr>
            <p:ph type="pic" sz="quarter" idx="13"/>
          </p:nvPr>
        </p:nvSpPr>
        <p:spPr>
          <a:xfrm>
            <a:off x="6099048" y="758951"/>
            <a:ext cx="5340096" cy="5333995"/>
          </a:xfrm>
          <a:prstGeom prst="rect">
            <a:avLst/>
          </a:prstGeom>
          <a:blipFill>
            <a:blip r:embed="rId2" cstate="screen">
              <a:alphaModFix amt="8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DF4E192D-1418-4101-9BFA-55C137A025CB}" type="datetime4">
              <a:rPr lang="en-US" smtClean="0"/>
              <a:t>July 2, 2025</a:t>
            </a:fld>
            <a:endParaRPr lang="en-US"/>
          </a:p>
        </p:txBody>
      </p:sp>
    </p:spTree>
    <p:extLst>
      <p:ext uri="{BB962C8B-B14F-4D97-AF65-F5344CB8AC3E}">
        <p14:creationId xmlns:p14="http://schemas.microsoft.com/office/powerpoint/2010/main" val="3464663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Content 22">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37176" y="548640"/>
            <a:ext cx="6455664" cy="59527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r>
              <a:rPr lang="en-US"/>
              <a:t>2/6/2025</a:t>
            </a:r>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548640"/>
            <a:ext cx="3538728" cy="2286000"/>
          </a:xfrm>
          <a:prstGeom prst="rect">
            <a:avLst/>
          </a:prstGeom>
        </p:spPr>
        <p:txBody>
          <a:bodyPr anchor="t">
            <a:normAutofit/>
          </a:bodyPr>
          <a:lstStyle>
            <a:lvl1pPr>
              <a:lnSpc>
                <a:spcPct val="120000"/>
              </a:lnSpc>
              <a:defRPr sz="2800"/>
            </a:lvl1pPr>
          </a:lstStyle>
          <a:p>
            <a:r>
              <a:rPr lang="en-US"/>
              <a:t>Click to edit Master title style</a:t>
            </a:r>
          </a:p>
        </p:txBody>
      </p:sp>
    </p:spTree>
    <p:extLst>
      <p:ext uri="{BB962C8B-B14F-4D97-AF65-F5344CB8AC3E}">
        <p14:creationId xmlns:p14="http://schemas.microsoft.com/office/powerpoint/2010/main" val="947999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ig Number 1">
    <p:bg>
      <p:bgRef idx="1001">
        <a:schemeClr val="bg1"/>
      </p:bgRef>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2377440" y="4809744"/>
            <a:ext cx="7525512" cy="1545336"/>
          </a:xfrm>
        </p:spPr>
        <p:txBody>
          <a:bodyPr>
            <a:noAutofit/>
          </a:bodyPr>
          <a:lstStyle>
            <a:lvl1pPr marL="0" indent="0" algn="ctr">
              <a:buNone/>
              <a:defRPr sz="2800">
                <a:solidFill>
                  <a:schemeClr val="tx1"/>
                </a:solidFill>
              </a:defRPr>
            </a:lvl1pPr>
            <a:lvl2pPr marL="228600" indent="0" algn="ctr">
              <a:buNone/>
              <a:defRPr sz="2400">
                <a:solidFill>
                  <a:schemeClr val="tx1"/>
                </a:solidFill>
              </a:defRPr>
            </a:lvl2pPr>
            <a:lvl3pPr marL="457200" indent="0" algn="ctr">
              <a:buNone/>
              <a:defRPr sz="2000">
                <a:solidFill>
                  <a:schemeClr val="tx1"/>
                </a:solidFill>
              </a:defRPr>
            </a:lvl3pPr>
            <a:lvl4pPr marL="685800" indent="0" algn="ctr">
              <a:buNone/>
              <a:defRPr sz="1800">
                <a:solidFill>
                  <a:schemeClr val="tx1"/>
                </a:solidFill>
              </a:defRPr>
            </a:lvl4pPr>
            <a:lvl5pPr marL="914400" indent="0" algn="ct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AB237A3-2F09-B8A5-B137-C37686B24A0F}"/>
              </a:ext>
            </a:extLst>
          </p:cNvPr>
          <p:cNvSpPr>
            <a:spLocks noGrp="1"/>
          </p:cNvSpPr>
          <p:nvPr>
            <p:ph type="dt" sz="half" idx="14"/>
          </p:nvPr>
        </p:nvSpPr>
        <p:spPr>
          <a:xfrm rot="5400000">
            <a:off x="10479024" y="4882896"/>
            <a:ext cx="2670048" cy="365125"/>
          </a:xfrm>
          <a:prstGeom prst="rect">
            <a:avLst/>
          </a:prstGeom>
        </p:spPr>
        <p:txBody>
          <a:bodyPr/>
          <a:lstStyle/>
          <a:p>
            <a:r>
              <a:rPr lang="en-US"/>
              <a:t>2/6/2025</a:t>
            </a:r>
          </a:p>
        </p:txBody>
      </p:sp>
      <p:sp>
        <p:nvSpPr>
          <p:cNvPr id="4" name="Footer Placeholder 3">
            <a:extLst>
              <a:ext uri="{FF2B5EF4-FFF2-40B4-BE49-F238E27FC236}">
                <a16:creationId xmlns:a16="http://schemas.microsoft.com/office/drawing/2014/main" id="{2B3A61EC-7FBA-4A9E-9442-8C179449C2C5}"/>
              </a:ext>
            </a:extLst>
          </p:cNvPr>
          <p:cNvSpPr>
            <a:spLocks noGrp="1"/>
          </p:cNvSpPr>
          <p:nvPr>
            <p:ph type="ftr" sz="quarter" idx="15"/>
          </p:nvPr>
        </p:nvSpPr>
        <p:spPr/>
        <p:txBody>
          <a:bodyPr/>
          <a:lstStyle/>
          <a:p>
            <a:pPr algn="r"/>
            <a:r>
              <a:rPr lang="en-US"/>
              <a:t>Sample Footer Text</a:t>
            </a:r>
          </a:p>
        </p:txBody>
      </p:sp>
      <p:sp>
        <p:nvSpPr>
          <p:cNvPr id="5" name="Slide Number Placeholder 4">
            <a:extLst>
              <a:ext uri="{FF2B5EF4-FFF2-40B4-BE49-F238E27FC236}">
                <a16:creationId xmlns:a16="http://schemas.microsoft.com/office/drawing/2014/main" id="{977FCA03-0EA5-26E8-F7C9-22AD8F298A4D}"/>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22960" y="603504"/>
            <a:ext cx="10543032" cy="4114800"/>
          </a:xfrm>
          <a:prstGeom prst="rect">
            <a:avLst/>
          </a:prstGeom>
        </p:spPr>
        <p:txBody>
          <a:bodyPr>
            <a:normAutofit/>
          </a:bodyPr>
          <a:lstStyle>
            <a:lvl1pPr algn="ctr">
              <a:lnSpc>
                <a:spcPct val="120000"/>
              </a:lnSpc>
              <a:defRPr sz="23200">
                <a:solidFill>
                  <a:schemeClr val="tx1"/>
                </a:solidFill>
              </a:defRPr>
            </a:lvl1pPr>
          </a:lstStyle>
          <a:p>
            <a:r>
              <a:rPr lang="en-US"/>
              <a:t>##%</a:t>
            </a:r>
          </a:p>
        </p:txBody>
      </p:sp>
    </p:spTree>
    <p:extLst>
      <p:ext uri="{BB962C8B-B14F-4D97-AF65-F5344CB8AC3E}">
        <p14:creationId xmlns:p14="http://schemas.microsoft.com/office/powerpoint/2010/main" val="201872262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Content Photo 2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B6547-2A22-DE9B-D76B-8BC9967D224D}"/>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758952"/>
            <a:ext cx="6382512" cy="533095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r>
              <a:rPr lang="en-US"/>
              <a:t>2/6/2025</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p:nvPr>
        </p:nvSpPr>
        <p:spPr>
          <a:xfrm>
            <a:off x="649224" y="813816"/>
            <a:ext cx="2752344" cy="275234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vert="horz" lIns="91440" tIns="45720" rIns="91440" bIns="45720" rtlCol="0">
            <a:normAutofit/>
          </a:bodyPr>
          <a:lstStyle>
            <a:lvl1pPr>
              <a:defRPr lang="en-US" dirty="0">
                <a:solidFill>
                  <a:schemeClr val="bg1"/>
                </a:solidFill>
              </a:defRPr>
            </a:lvl1pPr>
          </a:lstStyle>
          <a:p>
            <a:pPr marL="0" lvl="0" indent="0">
              <a:buNone/>
            </a:pPr>
            <a:r>
              <a:rPr lang="en-US"/>
              <a:t>Click icon to add picture</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3995928"/>
            <a:ext cx="3127248" cy="2093976"/>
          </a:xfrm>
          <a:prstGeom prst="rect">
            <a:avLst/>
          </a:prstGeom>
        </p:spPr>
        <p:txBody>
          <a:bodyPr vert="horz" lIns="91440" tIns="45720" rIns="91440" bIns="45720" rtlCol="0" anchor="ctr">
            <a:noAutofit/>
          </a:bodyPr>
          <a:lstStyle>
            <a:lvl1pPr algn="ctr">
              <a:defRPr lang="en-US" sz="2600" dirty="0">
                <a:solidFill>
                  <a:schemeClr val="bg1"/>
                </a:solidFill>
              </a:defRPr>
            </a:lvl1pPr>
          </a:lstStyle>
          <a:p>
            <a:pPr lvl="0">
              <a:lnSpc>
                <a:spcPct val="120000"/>
              </a:lnSpc>
            </a:pPr>
            <a:r>
              <a:rPr lang="en-US"/>
              <a:t>Click to edit Master title style</a:t>
            </a:r>
          </a:p>
        </p:txBody>
      </p:sp>
    </p:spTree>
    <p:extLst>
      <p:ext uri="{BB962C8B-B14F-4D97-AF65-F5344CB8AC3E}">
        <p14:creationId xmlns:p14="http://schemas.microsoft.com/office/powerpoint/2010/main" val="233036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useBgFill="1">
        <p:nvSpPr>
          <p:cNvPr id="15" name="Oval 14">
            <a:extLst>
              <a:ext uri="{FF2B5EF4-FFF2-40B4-BE49-F238E27FC236}">
                <a16:creationId xmlns:a16="http://schemas.microsoft.com/office/drawing/2014/main" id="{D9699E7E-EA95-258E-EE85-5B6712A5D963}"/>
              </a:ext>
              <a:ext uri="{C183D7F6-B498-43B3-948B-1728B52AA6E4}">
                <adec:decorative xmlns:adec="http://schemas.microsoft.com/office/drawing/2017/decorative" val="1"/>
              </a:ext>
            </a:extLst>
          </p:cNvPr>
          <p:cNvSpPr/>
          <p:nvPr/>
        </p:nvSpPr>
        <p:spPr>
          <a:xfrm>
            <a:off x="695096" y="1082040"/>
            <a:ext cx="4692243" cy="46922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12848"/>
            <a:ext cx="3941064" cy="1426464"/>
          </a:xfrm>
          <a:prstGeom prst="rect">
            <a:avLst/>
          </a:prstGeom>
        </p:spPr>
        <p:txBody>
          <a:bodyPr anchor="b">
            <a:noAutofit/>
          </a:bodyPr>
          <a:lstStyle>
            <a:lvl1pPr algn="ctr">
              <a:lnSpc>
                <a:spcPct val="120000"/>
              </a:lnSpc>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2">
            <a:extLst>
              <a:ext uri="{FF2B5EF4-FFF2-40B4-BE49-F238E27FC236}">
                <a16:creationId xmlns:a16="http://schemas.microsoft.com/office/drawing/2014/main" id="{360E5C64-41A3-7E7F-EE42-A3FC02532B17}"/>
              </a:ext>
            </a:extLst>
          </p:cNvPr>
          <p:cNvSpPr>
            <a:spLocks noGrp="1"/>
          </p:cNvSpPr>
          <p:nvPr>
            <p:ph type="pic" sz="quarter" idx="13"/>
          </p:nvPr>
        </p:nvSpPr>
        <p:spPr>
          <a:xfrm>
            <a:off x="0" y="0"/>
            <a:ext cx="12192000" cy="6858000"/>
          </a:xfrm>
          <a:custGeom>
            <a:avLst/>
            <a:gdLst>
              <a:gd name="connsiteX0" fmla="*/ 3048000 w 12192000"/>
              <a:gd name="connsiteY0" fmla="*/ 1114197 h 6858000"/>
              <a:gd name="connsiteX1" fmla="*/ 733197 w 12192000"/>
              <a:gd name="connsiteY1" fmla="*/ 3429000 h 6858000"/>
              <a:gd name="connsiteX2" fmla="*/ 3048000 w 12192000"/>
              <a:gd name="connsiteY2" fmla="*/ 5743803 h 6858000"/>
              <a:gd name="connsiteX3" fmla="*/ 5362803 w 12192000"/>
              <a:gd name="connsiteY3" fmla="*/ 3429000 h 6858000"/>
              <a:gd name="connsiteX4" fmla="*/ 3048000 w 12192000"/>
              <a:gd name="connsiteY4" fmla="*/ 1114197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48000" y="1114197"/>
                </a:moveTo>
                <a:cubicBezTo>
                  <a:pt x="1769570" y="1114197"/>
                  <a:pt x="733197" y="2150570"/>
                  <a:pt x="733197" y="3429000"/>
                </a:cubicBezTo>
                <a:cubicBezTo>
                  <a:pt x="733197" y="4707430"/>
                  <a:pt x="1769570" y="5743803"/>
                  <a:pt x="3048000" y="5743803"/>
                </a:cubicBezTo>
                <a:cubicBezTo>
                  <a:pt x="4326430" y="5743803"/>
                  <a:pt x="5362803" y="4707430"/>
                  <a:pt x="5362803" y="3429000"/>
                </a:cubicBezTo>
                <a:cubicBezTo>
                  <a:pt x="5362803" y="2150570"/>
                  <a:pt x="4326430" y="1114197"/>
                  <a:pt x="3048000" y="1114197"/>
                </a:cubicBezTo>
                <a:close/>
                <a:moveTo>
                  <a:pt x="0" y="0"/>
                </a:moveTo>
                <a:lnTo>
                  <a:pt x="12192000" y="0"/>
                </a:lnTo>
                <a:lnTo>
                  <a:pt x="12192000" y="6858000"/>
                </a:lnTo>
                <a:lnTo>
                  <a:pt x="0" y="6858000"/>
                </a:lnTo>
                <a:close/>
              </a:path>
            </a:pathLst>
          </a:custGeom>
          <a:blipFill>
            <a:blip r:embed="rId2" cstate="screen">
              <a:alphaModFix amt="80000"/>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a:t>Click icon to add picture</a:t>
            </a:r>
          </a:p>
        </p:txBody>
      </p:sp>
      <p:cxnSp>
        <p:nvCxnSpPr>
          <p:cNvPr id="8" name="Straight Connector 7">
            <a:extLst>
              <a:ext uri="{FF2B5EF4-FFF2-40B4-BE49-F238E27FC236}">
                <a16:creationId xmlns:a16="http://schemas.microsoft.com/office/drawing/2014/main" id="{C57A2E3A-6DE5-8378-A089-49E8A2E29D17}"/>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9FA0CB7-81FD-E5AB-555F-E1C775A249E1}"/>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214A870A-A927-4B80-CF98-DCEAE185B2E6}"/>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7" name="Date Placeholder 6">
            <a:extLst>
              <a:ext uri="{FF2B5EF4-FFF2-40B4-BE49-F238E27FC236}">
                <a16:creationId xmlns:a16="http://schemas.microsoft.com/office/drawing/2014/main" id="{1C479C96-7BEB-F059-03DB-852A6D2778BB}"/>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198E39E0-F096-42B0-9F1A-210D01A1F008}" type="datetime4">
              <a:rPr lang="en-US" smtClean="0"/>
              <a:t>July 2, 2025</a:t>
            </a:fld>
            <a:endParaRPr lang="en-US"/>
          </a:p>
        </p:txBody>
      </p:sp>
    </p:spTree>
    <p:extLst>
      <p:ext uri="{BB962C8B-B14F-4D97-AF65-F5344CB8AC3E}">
        <p14:creationId xmlns:p14="http://schemas.microsoft.com/office/powerpoint/2010/main" val="4073361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hoto 4">
    <p:bg>
      <p:bgPr>
        <a:solidFill>
          <a:schemeClr val="tx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EC672D3-D8F8-3D61-3C4C-5C95F5E2613C}"/>
              </a:ext>
              <a:ext uri="{C183D7F6-B498-43B3-948B-1728B52AA6E4}">
                <adec:decorative xmlns:adec="http://schemas.microsoft.com/office/drawing/2017/decorative" val="1"/>
              </a:ext>
            </a:extLst>
          </p:cNvPr>
          <p:cNvSpPr/>
          <p:nvPr/>
        </p:nvSpPr>
        <p:spPr>
          <a:xfrm>
            <a:off x="733197" y="1113411"/>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538975B-8704-9783-3024-A904B1D27242}"/>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86000"/>
            <a:ext cx="3941064" cy="1353312"/>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A4FC6076-33D1-25E4-ECF0-EBA6547E6F66}"/>
              </a:ext>
            </a:extLst>
          </p:cNvPr>
          <p:cNvSpPr>
            <a:spLocks noGrp="1"/>
          </p:cNvSpPr>
          <p:nvPr>
            <p:ph type="pic" sz="quarter" idx="13"/>
          </p:nvPr>
        </p:nvSpPr>
        <p:spPr>
          <a:xfrm>
            <a:off x="6099048" y="0"/>
            <a:ext cx="6099048" cy="6858000"/>
          </a:xfrm>
          <a:prstGeom prst="rect">
            <a:avLst/>
          </a:prstGeom>
          <a:blipFill>
            <a:blip r:embed="rId2" cstate="screen">
              <a:alphaModFix amt="80000"/>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a:t>Click icon to add picture</a:t>
            </a:r>
          </a:p>
        </p:txBody>
      </p:sp>
      <p:sp>
        <p:nvSpPr>
          <p:cNvPr id="17" name="Footer Placeholder 16">
            <a:extLst>
              <a:ext uri="{FF2B5EF4-FFF2-40B4-BE49-F238E27FC236}">
                <a16:creationId xmlns:a16="http://schemas.microsoft.com/office/drawing/2014/main" id="{AC1630BD-E1B7-AF29-7C4B-B85965A099D7}"/>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8" name="Slide Number Placeholder 17">
            <a:extLst>
              <a:ext uri="{FF2B5EF4-FFF2-40B4-BE49-F238E27FC236}">
                <a16:creationId xmlns:a16="http://schemas.microsoft.com/office/drawing/2014/main" id="{984E9A52-4A3D-D4E9-EB81-3D3DF57174E8}"/>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16" name="Date Placeholder 15">
            <a:extLst>
              <a:ext uri="{FF2B5EF4-FFF2-40B4-BE49-F238E27FC236}">
                <a16:creationId xmlns:a16="http://schemas.microsoft.com/office/drawing/2014/main" id="{BBD33975-EBFD-2750-DA6E-80E55F7B5DC4}"/>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980C1F5F-6B70-4E44-A8D8-9F024A0B017D}" type="datetime4">
              <a:rPr lang="en-US" smtClean="0"/>
              <a:t>July 2, 2025</a:t>
            </a:fld>
            <a:endParaRPr lang="en-US"/>
          </a:p>
        </p:txBody>
      </p:sp>
    </p:spTree>
    <p:extLst>
      <p:ext uri="{BB962C8B-B14F-4D97-AF65-F5344CB8AC3E}">
        <p14:creationId xmlns:p14="http://schemas.microsoft.com/office/powerpoint/2010/main" val="2140967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1">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D080AD5-EDF0-8614-3A6E-738026A999B2}"/>
              </a:ext>
              <a:ext uri="{C183D7F6-B498-43B3-948B-1728B52AA6E4}">
                <adec:decorative xmlns:adec="http://schemas.microsoft.com/office/drawing/2017/decorative" val="1"/>
              </a:ext>
            </a:extLst>
          </p:cNvPr>
          <p:cNvCxnSpPr>
            <a:cxnSpLocks/>
          </p:cNvCxnSpPr>
          <p:nvPr/>
        </p:nvCxnSpPr>
        <p:spPr>
          <a:xfrm>
            <a:off x="1099874" y="972179"/>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992091" y="3072384"/>
            <a:ext cx="6812280" cy="2889504"/>
          </a:xfrm>
          <a:prstGeom prst="rect">
            <a:avLst/>
          </a:prstGeom>
        </p:spPr>
        <p:txBody>
          <a:bodyPr vert="horz" lIns="91440" tIns="45720" rIns="91440" bIns="45720" rtlCol="0" anchor="b">
            <a:noAutofit/>
          </a:bodyPr>
          <a:lstStyle>
            <a:lvl1pPr>
              <a:defRPr lang="en-US" sz="4400" dirty="0">
                <a:solidFill>
                  <a:schemeClr val="bg1"/>
                </a:solidFill>
              </a:defRPr>
            </a:lvl1pPr>
          </a:lstStyle>
          <a:p>
            <a:pPr lvl="0">
              <a:lnSpc>
                <a:spcPct val="120000"/>
              </a:lnSpc>
            </a:pPr>
            <a:r>
              <a:rPr lang="en-US"/>
              <a:t>Click to edit Master title style</a:t>
            </a:r>
          </a:p>
        </p:txBody>
      </p:sp>
    </p:spTree>
    <p:extLst>
      <p:ext uri="{BB962C8B-B14F-4D97-AF65-F5344CB8AC3E}">
        <p14:creationId xmlns:p14="http://schemas.microsoft.com/office/powerpoint/2010/main" val="4013705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84B65554-DB7D-CC81-D612-8170BD715444}"/>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7" name="Text Placeholder 6">
            <a:extLst>
              <a:ext uri="{FF2B5EF4-FFF2-40B4-BE49-F238E27FC236}">
                <a16:creationId xmlns:a16="http://schemas.microsoft.com/office/drawing/2014/main" id="{46EA75EC-5FB9-4085-AA9C-B50367B6E9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73E5B98-AB07-09F6-04F8-C2EB3C12CD78}"/>
              </a:ext>
            </a:extLst>
          </p:cNvPr>
          <p:cNvSpPr>
            <a:spLocks noGrp="1"/>
          </p:cNvSpPr>
          <p:nvPr>
            <p:ph type="ftr" sz="quarter" idx="3"/>
          </p:nvPr>
        </p:nvSpPr>
        <p:spPr>
          <a:xfrm rot="5400000">
            <a:off x="10469880" y="1609344"/>
            <a:ext cx="2670048" cy="365125"/>
          </a:xfrm>
          <a:prstGeom prst="rect">
            <a:avLst/>
          </a:prstGeom>
        </p:spPr>
        <p:txBody>
          <a:bodyPr vert="horz" lIns="91440" tIns="45720" rIns="91440" bIns="45720" rtlCol="0" anchor="ctr"/>
          <a:lstStyle>
            <a:lvl1pPr algn="r">
              <a:defRPr sz="700" b="1" cap="all" spc="300" baseline="0">
                <a:solidFill>
                  <a:schemeClr val="tx1"/>
                </a:solidFill>
              </a:defRPr>
            </a:lvl1pPr>
          </a:lstStyle>
          <a:p>
            <a:pPr algn="r"/>
            <a:r>
              <a:rPr lang="en-US"/>
              <a:t>Sample Footer Text</a:t>
            </a:r>
          </a:p>
        </p:txBody>
      </p:sp>
    </p:spTree>
    <p:extLst>
      <p:ext uri="{BB962C8B-B14F-4D97-AF65-F5344CB8AC3E}">
        <p14:creationId xmlns:p14="http://schemas.microsoft.com/office/powerpoint/2010/main" val="17988172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92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 id="2147483906" r:id="rId41"/>
    <p:sldLayoutId id="2147483907" r:id="rId42"/>
    <p:sldLayoutId id="2147483908" r:id="rId43"/>
    <p:sldLayoutId id="2147483909" r:id="rId44"/>
    <p:sldLayoutId id="2147483910" r:id="rId45"/>
    <p:sldLayoutId id="2147483911" r:id="rId46"/>
    <p:sldLayoutId id="2147483912" r:id="rId47"/>
    <p:sldLayoutId id="2147483913" r:id="rId48"/>
    <p:sldLayoutId id="2147483914" r:id="rId49"/>
    <p:sldLayoutId id="2147483915" r:id="rId50"/>
    <p:sldLayoutId id="2147483916" r:id="rId51"/>
    <p:sldLayoutId id="2147483917" r:id="rId52"/>
    <p:sldLayoutId id="2147483918" r:id="rId53"/>
    <p:sldLayoutId id="2147483919" r:id="rId54"/>
    <p:sldLayoutId id="2147483920" r:id="rId55"/>
    <p:sldLayoutId id="2147483921" r:id="rId56"/>
    <p:sldLayoutId id="2147483922" r:id="rId57"/>
    <p:sldLayoutId id="2147483923" r:id="rId58"/>
    <p:sldLayoutId id="2147483924" r:id="rId59"/>
    <p:sldLayoutId id="2147483927" r:id="rId60"/>
    <p:sldLayoutId id="2147483929" r:id="rId61"/>
    <p:sldLayoutId id="2147483930" r:id="rId62"/>
  </p:sldLayoutIdLst>
  <p:hf hdr="0"/>
  <p:txStyles>
    <p:titleStyle>
      <a:lvl1pPr algn="l" defTabSz="914400" rtl="0" eaLnBrk="1" latinLnBrk="0" hangingPunct="1">
        <a:lnSpc>
          <a:spcPct val="120000"/>
        </a:lnSpc>
        <a:spcBef>
          <a:spcPct val="0"/>
        </a:spcBef>
        <a:buNone/>
        <a:defRPr lang="en-US" sz="2800" b="1" kern="1200" cap="all" spc="500" baseline="0" dirty="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lang="en-US" sz="1800" kern="1200" smtClean="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lang="en-US" sz="1600" kern="1200" smtClean="0">
          <a:solidFill>
            <a:schemeClr val="tx1"/>
          </a:solidFill>
          <a:latin typeface="+mn-lt"/>
          <a:ea typeface="+mn-ea"/>
          <a:cs typeface="+mn-cs"/>
        </a:defRPr>
      </a:lvl2pPr>
      <a:lvl3pPr marL="6858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3pPr>
      <a:lvl4pPr marL="914400" indent="-228600" algn="l" defTabSz="914400" rtl="0" eaLnBrk="1" latinLnBrk="0" hangingPunct="1">
        <a:lnSpc>
          <a:spcPct val="13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1143000" indent="-228600" algn="l" defTabSz="914400" rtl="0" eaLnBrk="1" latinLnBrk="0" hangingPunct="1">
        <a:lnSpc>
          <a:spcPct val="130000"/>
        </a:lnSpc>
        <a:spcBef>
          <a:spcPts val="500"/>
        </a:spcBef>
        <a:buFont typeface="Arial" panose="020B0604020202020204" pitchFamily="34" charset="0"/>
        <a:buChar char="•"/>
        <a:defRPr lang="en-US"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DoVcJvKiBPo"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hyperlink" Target="https://bestforall-cms.tnedu.gov/sites/default/files/documents/TN%20IPG%20Word%20Doc%20v2%20SY2024%20(3)%20(1).pdf" TargetMode="External"/><Relationship Id="rId4" Type="http://schemas.openxmlformats.org/officeDocument/2006/relationships/hyperlink" Target="https://www.npr.org/transcripts/89030535"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rive.google.com/drive/folders/1dEwpdUvWCA08w8Obc_3LAxrWCo_-XMhN?usp=drive_link"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7639-133C-611B-1F88-588BF405F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078CD-E4CB-9500-6BD7-9B17BB4DF8DB}"/>
              </a:ext>
            </a:extLst>
          </p:cNvPr>
          <p:cNvSpPr>
            <a:spLocks noGrp="1"/>
          </p:cNvSpPr>
          <p:nvPr>
            <p:ph type="ctrTitle"/>
          </p:nvPr>
        </p:nvSpPr>
        <p:spPr>
          <a:xfrm>
            <a:off x="921258" y="1049367"/>
            <a:ext cx="5016696" cy="3805993"/>
          </a:xfrm>
        </p:spPr>
        <p:txBody>
          <a:bodyPr anchor="t">
            <a:normAutofit/>
          </a:bodyPr>
          <a:lstStyle/>
          <a:p>
            <a:pPr>
              <a:lnSpc>
                <a:spcPct val="110000"/>
              </a:lnSpc>
            </a:pPr>
            <a:r>
              <a:rPr lang="en-US" sz="3600" err="1"/>
              <a:t>ThE</a:t>
            </a:r>
            <a:r>
              <a:rPr lang="en-US" sz="3600"/>
              <a:t> </a:t>
            </a:r>
            <a:r>
              <a:rPr lang="en-US" sz="3600" err="1"/>
              <a:t>ipG</a:t>
            </a:r>
            <a:r>
              <a:rPr lang="en-US" sz="3600"/>
              <a:t>: FROM AN ESL PERSPECTIVE AT THE ELEMENTARY, MIDDLE, AND HIGH SCHOOL LEVELS </a:t>
            </a:r>
          </a:p>
        </p:txBody>
      </p:sp>
      <p:sp>
        <p:nvSpPr>
          <p:cNvPr id="3" name="Subtitle 2">
            <a:extLst>
              <a:ext uri="{FF2B5EF4-FFF2-40B4-BE49-F238E27FC236}">
                <a16:creationId xmlns:a16="http://schemas.microsoft.com/office/drawing/2014/main" id="{2948CB61-C179-FAF2-AC0C-7A09952C008B}"/>
              </a:ext>
            </a:extLst>
          </p:cNvPr>
          <p:cNvSpPr>
            <a:spLocks noGrp="1"/>
          </p:cNvSpPr>
          <p:nvPr>
            <p:ph type="subTitle" idx="1"/>
          </p:nvPr>
        </p:nvSpPr>
        <p:spPr>
          <a:xfrm>
            <a:off x="916025" y="4861302"/>
            <a:ext cx="4380182" cy="1135095"/>
          </a:xfrm>
        </p:spPr>
        <p:txBody>
          <a:bodyPr anchor="t">
            <a:normAutofit fontScale="92500"/>
          </a:bodyPr>
          <a:lstStyle/>
          <a:p>
            <a:r>
              <a:rPr lang="en-US" dirty="0"/>
              <a:t>Presented by: Kristy Altizer (Sullivan County), Sabrina Cox (Rhea County Schools),</a:t>
            </a:r>
            <a:br>
              <a:rPr lang="en-US" dirty="0"/>
            </a:br>
            <a:r>
              <a:rPr lang="en-US" dirty="0"/>
              <a:t>April Davis (Claiborne County Schools)</a:t>
            </a:r>
          </a:p>
        </p:txBody>
      </p:sp>
      <p:pic>
        <p:nvPicPr>
          <p:cNvPr id="16" name="Picture 15" descr="A close-up of a document&#10;&#10;AI-generated content may be incorrect.">
            <a:extLst>
              <a:ext uri="{FF2B5EF4-FFF2-40B4-BE49-F238E27FC236}">
                <a16:creationId xmlns:a16="http://schemas.microsoft.com/office/drawing/2014/main" id="{4E35DCE7-3AD1-3EBE-9D2A-A02DA5CC4C70}"/>
              </a:ext>
            </a:extLst>
          </p:cNvPr>
          <p:cNvPicPr>
            <a:picLocks noChangeAspect="1"/>
          </p:cNvPicPr>
          <p:nvPr/>
        </p:nvPicPr>
        <p:blipFill>
          <a:blip r:embed="rId2"/>
          <a:srcRect t="17594" r="-1" b="-1"/>
          <a:stretch>
            <a:fillRect/>
          </a:stretch>
        </p:blipFill>
        <p:spPr>
          <a:xfrm>
            <a:off x="6809386" y="758951"/>
            <a:ext cx="4681419" cy="5333995"/>
          </a:xfrm>
          <a:prstGeom prst="rect">
            <a:avLst/>
          </a:prstGeom>
          <a:noFill/>
        </p:spPr>
      </p:pic>
      <p:sp>
        <p:nvSpPr>
          <p:cNvPr id="14" name="Slide Number Placeholder 3">
            <a:extLst>
              <a:ext uri="{FF2B5EF4-FFF2-40B4-BE49-F238E27FC236}">
                <a16:creationId xmlns:a16="http://schemas.microsoft.com/office/drawing/2014/main" id="{FD610579-86C2-CB7B-77E9-F07294C07E15}"/>
              </a:ext>
            </a:extLst>
          </p:cNvPr>
          <p:cNvSpPr>
            <a:spLocks noGrp="1"/>
          </p:cNvSpPr>
          <p:nvPr>
            <p:ph type="sldNum" sz="quarter" idx="12"/>
          </p:nvPr>
        </p:nvSpPr>
        <p:spPr>
          <a:xfrm>
            <a:off x="11494008" y="3218688"/>
            <a:ext cx="630936" cy="429768"/>
          </a:xfrm>
        </p:spPr>
        <p:txBody>
          <a:bodyPr anchor="ctr">
            <a:normAutofit/>
          </a:bodyPr>
          <a:lstStyle/>
          <a:p>
            <a:pPr>
              <a:spcAft>
                <a:spcPts val="600"/>
              </a:spcAft>
            </a:pPr>
            <a:fld id="{CC057153-B650-4DEB-B370-79DDCFDCE934}" type="slidenum">
              <a:rPr lang="en-US" smtClean="0"/>
              <a:pPr>
                <a:spcAft>
                  <a:spcPts val="600"/>
                </a:spcAft>
              </a:pPr>
              <a:t>1</a:t>
            </a:fld>
            <a:endParaRPr lang="en-US"/>
          </a:p>
        </p:txBody>
      </p:sp>
    </p:spTree>
    <p:extLst>
      <p:ext uri="{BB962C8B-B14F-4D97-AF65-F5344CB8AC3E}">
        <p14:creationId xmlns:p14="http://schemas.microsoft.com/office/powerpoint/2010/main" val="32305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7B23C2-D198-BD40-1819-098A2B26B67F}"/>
              </a:ext>
            </a:extLst>
          </p:cNvPr>
          <p:cNvSpPr>
            <a:spLocks noGrp="1"/>
          </p:cNvSpPr>
          <p:nvPr>
            <p:ph type="title"/>
          </p:nvPr>
        </p:nvSpPr>
        <p:spPr>
          <a:xfrm>
            <a:off x="473413" y="265496"/>
            <a:ext cx="3127248" cy="6595928"/>
          </a:xfrm>
        </p:spPr>
        <p:txBody>
          <a:bodyPr anchor="ctr">
            <a:normAutofit fontScale="90000"/>
          </a:bodyPr>
          <a:lstStyle/>
          <a:p>
            <a:pPr algn="l">
              <a:lnSpc>
                <a:spcPct val="100000"/>
              </a:lnSpc>
              <a:spcBef>
                <a:spcPts val="0"/>
              </a:spcBef>
            </a:pPr>
            <a:r>
              <a:rPr lang="en-US" dirty="0"/>
              <a:t>culture of learning</a:t>
            </a:r>
            <a:br>
              <a:rPr lang="en-US" dirty="0"/>
            </a:br>
            <a:br>
              <a:rPr lang="en-US" dirty="0"/>
            </a:br>
            <a:r>
              <a:rPr lang="en-US" dirty="0"/>
              <a:t> Task 4:</a:t>
            </a:r>
            <a:br>
              <a:rPr lang="en-US" dirty="0"/>
            </a:br>
            <a:br>
              <a:rPr lang="en-US" dirty="0"/>
            </a:br>
            <a:r>
              <a:rPr lang="en-US" b="0" dirty="0">
                <a:latin typeface="Calibri"/>
                <a:ea typeface="Calibri"/>
                <a:cs typeface="Calibri"/>
              </a:rPr>
              <a:t>Students are engaged in the work of the lesson from start to finish; there is a sense of urgency about how time I used. </a:t>
            </a:r>
            <a:endParaRPr lang="en-US" sz="2400" b="0" dirty="0"/>
          </a:p>
        </p:txBody>
      </p:sp>
      <p:graphicFrame>
        <p:nvGraphicFramePr>
          <p:cNvPr id="8" name="Content Placeholder 1">
            <a:extLst>
              <a:ext uri="{FF2B5EF4-FFF2-40B4-BE49-F238E27FC236}">
                <a16:creationId xmlns:a16="http://schemas.microsoft.com/office/drawing/2014/main" id="{00DEF76D-57F2-E662-FD48-F07468A115AC}"/>
              </a:ext>
            </a:extLst>
          </p:cNvPr>
          <p:cNvGraphicFramePr>
            <a:graphicFrameLocks noGrp="1"/>
          </p:cNvGraphicFramePr>
          <p:nvPr>
            <p:ph sz="quarter" idx="13"/>
            <p:extLst>
              <p:ext uri="{D42A27DB-BD31-4B8C-83A1-F6EECF244321}">
                <p14:modId xmlns:p14="http://schemas.microsoft.com/office/powerpoint/2010/main" val="2059656889"/>
              </p:ext>
            </p:extLst>
          </p:nvPr>
        </p:nvGraphicFramePr>
        <p:xfrm>
          <a:off x="4782312" y="758952"/>
          <a:ext cx="6419088"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73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F0872-F3FA-AC44-FAEB-B97A531F6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B0359-CD2D-7EF1-7C05-64EB88E90140}"/>
              </a:ext>
            </a:extLst>
          </p:cNvPr>
          <p:cNvSpPr>
            <a:spLocks noGrp="1"/>
          </p:cNvSpPr>
          <p:nvPr>
            <p:ph type="title"/>
          </p:nvPr>
        </p:nvSpPr>
        <p:spPr/>
        <p:txBody>
          <a:bodyPr/>
          <a:lstStyle/>
          <a:p>
            <a:r>
              <a:rPr lang="en-US"/>
              <a:t>Think, Pair, Share </a:t>
            </a:r>
          </a:p>
        </p:txBody>
      </p:sp>
      <p:sp>
        <p:nvSpPr>
          <p:cNvPr id="3" name="Content Placeholder 2">
            <a:extLst>
              <a:ext uri="{FF2B5EF4-FFF2-40B4-BE49-F238E27FC236}">
                <a16:creationId xmlns:a16="http://schemas.microsoft.com/office/drawing/2014/main" id="{3F8A0871-345C-1B65-8D43-6CCC162AE6D7}"/>
              </a:ext>
            </a:extLst>
          </p:cNvPr>
          <p:cNvSpPr>
            <a:spLocks noGrp="1"/>
          </p:cNvSpPr>
          <p:nvPr>
            <p:ph sz="quarter" idx="13"/>
          </p:nvPr>
        </p:nvSpPr>
        <p:spPr>
          <a:xfrm>
            <a:off x="6109206" y="608991"/>
            <a:ext cx="5389401" cy="5640019"/>
          </a:xfrm>
        </p:spPr>
        <p:txBody>
          <a:bodyPr>
            <a:normAutofit/>
          </a:bodyPr>
          <a:lstStyle/>
          <a:p>
            <a:pPr marL="0" indent="0">
              <a:buNone/>
            </a:pPr>
            <a:r>
              <a:rPr lang="en-US" sz="3600"/>
              <a:t>How can teachers help ELs feel included in their classroom culture? </a:t>
            </a:r>
          </a:p>
        </p:txBody>
      </p:sp>
    </p:spTree>
    <p:extLst>
      <p:ext uri="{BB962C8B-B14F-4D97-AF65-F5344CB8AC3E}">
        <p14:creationId xmlns:p14="http://schemas.microsoft.com/office/powerpoint/2010/main" val="225946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938B-6982-9EAB-6336-74ABF03BC35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8A6B339-0367-08B7-E668-3FF9E6A1129E}"/>
              </a:ext>
            </a:extLst>
          </p:cNvPr>
          <p:cNvSpPr>
            <a:spLocks noGrp="1"/>
          </p:cNvSpPr>
          <p:nvPr>
            <p:ph type="title"/>
          </p:nvPr>
        </p:nvSpPr>
        <p:spPr>
          <a:xfrm>
            <a:off x="319120" y="4256"/>
            <a:ext cx="3547182" cy="6552797"/>
          </a:xfrm>
        </p:spPr>
        <p:txBody>
          <a:bodyPr anchor="ctr">
            <a:normAutofit/>
          </a:bodyPr>
          <a:lstStyle/>
          <a:p>
            <a:pPr algn="l">
              <a:lnSpc>
                <a:spcPct val="100000"/>
              </a:lnSpc>
              <a:spcBef>
                <a:spcPts val="0"/>
              </a:spcBef>
            </a:pPr>
            <a:r>
              <a:rPr lang="en-US" sz="2400" dirty="0">
                <a:latin typeface="Calibri" panose="020F0502020204030204" pitchFamily="34" charset="0"/>
                <a:ea typeface="Calibri" panose="020F0502020204030204" pitchFamily="34" charset="0"/>
                <a:cs typeface="Calibri" panose="020F0502020204030204" pitchFamily="34" charset="0"/>
              </a:rPr>
              <a:t>culture of learning Task 5:</a:t>
            </a:r>
            <a:br>
              <a:rPr lang="en-US" sz="2400" dirty="0">
                <a:latin typeface="Calibri" panose="020F0502020204030204" pitchFamily="34" charset="0"/>
                <a:ea typeface="Calibri" panose="020F0502020204030204" pitchFamily="34" charset="0"/>
                <a:cs typeface="Calibri" panose="020F0502020204030204" pitchFamily="34" charset="0"/>
              </a:rPr>
            </a:br>
            <a:br>
              <a:rPr lang="en-US" sz="2400" dirty="0">
                <a:latin typeface="Calibri" panose="020F0502020204030204" pitchFamily="34" charset="0"/>
                <a:ea typeface="Calibri" panose="020F0502020204030204" pitchFamily="34" charset="0"/>
                <a:cs typeface="Calibri" panose="020F0502020204030204" pitchFamily="34" charset="0"/>
              </a:rPr>
            </a:br>
            <a:r>
              <a:rPr lang="en-US" sz="2000" b="0" dirty="0">
                <a:latin typeface="Calibri" panose="020F0502020204030204" pitchFamily="34" charset="0"/>
                <a:ea typeface="Calibri" panose="020F0502020204030204" pitchFamily="34" charset="0"/>
                <a:cs typeface="Calibri" panose="020F0502020204030204" pitchFamily="34" charset="0"/>
              </a:rPr>
              <a:t>Students and their teacher demonstrate a joy for learning through positive relationships and strong classroom culture that is responsive to student interests, experiences, and approaches to learning.</a:t>
            </a:r>
            <a:r>
              <a:rPr lang="en-US" sz="2400" b="0" dirty="0">
                <a:latin typeface="Calibri" panose="020F0502020204030204" pitchFamily="34" charset="0"/>
                <a:ea typeface="Calibri" panose="020F0502020204030204" pitchFamily="34" charset="0"/>
                <a:cs typeface="Calibri" panose="020F0502020204030204" pitchFamily="34" charset="0"/>
              </a:rPr>
              <a:t> </a:t>
            </a:r>
            <a:endParaRPr lang="en-US" sz="2000" b="0" u="sng"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1">
            <a:extLst>
              <a:ext uri="{FF2B5EF4-FFF2-40B4-BE49-F238E27FC236}">
                <a16:creationId xmlns:a16="http://schemas.microsoft.com/office/drawing/2014/main" id="{79C9C647-3DDA-911C-BB83-AE1F919A7643}"/>
              </a:ext>
            </a:extLst>
          </p:cNvPr>
          <p:cNvGraphicFramePr>
            <a:graphicFrameLocks noGrp="1"/>
          </p:cNvGraphicFramePr>
          <p:nvPr>
            <p:ph sz="quarter" idx="13"/>
            <p:extLst>
              <p:ext uri="{D42A27DB-BD31-4B8C-83A1-F6EECF244321}">
                <p14:modId xmlns:p14="http://schemas.microsoft.com/office/powerpoint/2010/main" val="1301214210"/>
              </p:ext>
            </p:extLst>
          </p:nvPr>
        </p:nvGraphicFramePr>
        <p:xfrm>
          <a:off x="4782312" y="758952"/>
          <a:ext cx="6419088"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61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029702-8449-F3AC-8F5D-707BDC940C08}"/>
              </a:ext>
            </a:extLst>
          </p:cNvPr>
          <p:cNvSpPr>
            <a:spLocks noGrp="1"/>
          </p:cNvSpPr>
          <p:nvPr>
            <p:ph type="title"/>
          </p:nvPr>
        </p:nvSpPr>
        <p:spPr>
          <a:xfrm>
            <a:off x="736430" y="128833"/>
            <a:ext cx="5359570" cy="6399051"/>
          </a:xfrm>
        </p:spPr>
        <p:txBody>
          <a:bodyPr>
            <a:normAutofit/>
          </a:bodyPr>
          <a:lstStyle/>
          <a:p>
            <a:r>
              <a:rPr lang="en-US" dirty="0"/>
              <a:t>Core action one:</a:t>
            </a:r>
            <a:br>
              <a:rPr lang="en-US" dirty="0"/>
            </a:br>
            <a:r>
              <a:rPr lang="en-US" dirty="0"/>
              <a:t>High-Quality texts at the center of instruction</a:t>
            </a:r>
          </a:p>
        </p:txBody>
      </p:sp>
      <p:sp>
        <p:nvSpPr>
          <p:cNvPr id="2" name="Content Placeholder 1">
            <a:extLst>
              <a:ext uri="{FF2B5EF4-FFF2-40B4-BE49-F238E27FC236}">
                <a16:creationId xmlns:a16="http://schemas.microsoft.com/office/drawing/2014/main" id="{34141852-CF6E-1232-D569-4D31B455898F}"/>
              </a:ext>
            </a:extLst>
          </p:cNvPr>
          <p:cNvSpPr>
            <a:spLocks noGrp="1"/>
          </p:cNvSpPr>
          <p:nvPr>
            <p:ph sz="quarter" idx="13"/>
          </p:nvPr>
        </p:nvSpPr>
        <p:spPr>
          <a:xfrm>
            <a:off x="6830568" y="148916"/>
            <a:ext cx="4325112" cy="6100094"/>
          </a:xfrm>
        </p:spPr>
        <p:txBody>
          <a:bodyPr>
            <a:normAutofit/>
          </a:bodyPr>
          <a:lstStyle/>
          <a:p>
            <a:pPr marL="285750" indent="-285750">
              <a:buFont typeface="Arial"/>
              <a:buChar char="•"/>
            </a:pPr>
            <a:r>
              <a:rPr lang="en-US" sz="3600" b="1" dirty="0"/>
              <a:t>Do ALL ELs have HQIM for instruction?</a:t>
            </a:r>
          </a:p>
          <a:p>
            <a:pPr marL="285750" indent="-285750">
              <a:buFont typeface="Arial"/>
              <a:buChar char="•"/>
            </a:pPr>
            <a:r>
              <a:rPr lang="en-US" sz="3600" b="1" dirty="0"/>
              <a:t>Were ELs provided time to preview the material in advance?</a:t>
            </a:r>
            <a:endParaRPr lang="en-US" sz="2800" b="1" cap="all" dirty="0">
              <a:latin typeface="Times New Roman"/>
              <a:cs typeface="Times New Roman"/>
            </a:endParaRPr>
          </a:p>
        </p:txBody>
      </p:sp>
    </p:spTree>
    <p:extLst>
      <p:ext uri="{BB962C8B-B14F-4D97-AF65-F5344CB8AC3E}">
        <p14:creationId xmlns:p14="http://schemas.microsoft.com/office/powerpoint/2010/main" val="367584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0DE6-AB88-2068-E2FB-3A6A22FFA216}"/>
              </a:ext>
            </a:extLst>
          </p:cNvPr>
          <p:cNvSpPr>
            <a:spLocks noGrp="1"/>
          </p:cNvSpPr>
          <p:nvPr>
            <p:ph type="title"/>
          </p:nvPr>
        </p:nvSpPr>
        <p:spPr>
          <a:xfrm>
            <a:off x="457200" y="608105"/>
            <a:ext cx="3127248" cy="5762042"/>
          </a:xfrm>
        </p:spPr>
        <p:txBody>
          <a:bodyPr anchor="ctr">
            <a:normAutofit fontScale="90000"/>
          </a:bodyPr>
          <a:lstStyle/>
          <a:p>
            <a:r>
              <a:rPr lang="en-US" sz="3600" dirty="0"/>
              <a:t>Core action two: effective use of questions &amp; tasks </a:t>
            </a:r>
            <a:br>
              <a:rPr lang="en-US" sz="3600" dirty="0"/>
            </a:br>
            <a:br>
              <a:rPr lang="en-US" sz="3600" dirty="0"/>
            </a:br>
            <a:r>
              <a:rPr lang="en-US" sz="3600" dirty="0"/>
              <a:t>Task A</a:t>
            </a:r>
          </a:p>
        </p:txBody>
      </p:sp>
      <p:sp>
        <p:nvSpPr>
          <p:cNvPr id="3" name="Text Placeholder 2">
            <a:extLst>
              <a:ext uri="{FF2B5EF4-FFF2-40B4-BE49-F238E27FC236}">
                <a16:creationId xmlns:a16="http://schemas.microsoft.com/office/drawing/2014/main" id="{8BFFB122-8131-122B-08CC-70D722ABD992}"/>
              </a:ext>
            </a:extLst>
          </p:cNvPr>
          <p:cNvSpPr>
            <a:spLocks noGrp="1"/>
          </p:cNvSpPr>
          <p:nvPr>
            <p:ph sz="quarter" idx="13"/>
          </p:nvPr>
        </p:nvSpPr>
        <p:spPr>
          <a:xfrm>
            <a:off x="3775587" y="255257"/>
            <a:ext cx="8200727" cy="6596646"/>
          </a:xfrm>
        </p:spPr>
        <p:txBody>
          <a:bodyPr vert="horz" lIns="91440" tIns="45720" rIns="91440" bIns="45720" rtlCol="0" anchor="ctr">
            <a:noAutofit/>
          </a:bodyPr>
          <a:lstStyle/>
          <a:p>
            <a:pPr>
              <a:lnSpc>
                <a:spcPct val="120000"/>
              </a:lnSpc>
            </a:pPr>
            <a:r>
              <a:rPr lang="en-US" sz="2800" b="1"/>
              <a:t>Questions and tasks address the text by attending to its particular qualitative features: its meaning/purpose, and/or language, structure(s), and knowledge demands. </a:t>
            </a:r>
          </a:p>
          <a:p>
            <a:pPr>
              <a:lnSpc>
                <a:spcPct val="120000"/>
              </a:lnSpc>
            </a:pPr>
            <a:endParaRPr lang="en-US" sz="2800" b="1"/>
          </a:p>
          <a:p>
            <a:pPr marL="285750" indent="-285750">
              <a:lnSpc>
                <a:spcPct val="120000"/>
              </a:lnSpc>
              <a:buChar char="•"/>
            </a:pPr>
            <a:r>
              <a:rPr lang="en-US" sz="2800"/>
              <a:t>Where in the text can you see that the sentence structure may interfere with ELs comprehension or ability to complete the task?</a:t>
            </a:r>
          </a:p>
        </p:txBody>
      </p:sp>
    </p:spTree>
    <p:extLst>
      <p:ext uri="{BB962C8B-B14F-4D97-AF65-F5344CB8AC3E}">
        <p14:creationId xmlns:p14="http://schemas.microsoft.com/office/powerpoint/2010/main" val="96809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99B0-4D8D-B9BB-7731-B402F4394BA6}"/>
              </a:ext>
            </a:extLst>
          </p:cNvPr>
          <p:cNvSpPr>
            <a:spLocks noGrp="1"/>
          </p:cNvSpPr>
          <p:nvPr>
            <p:ph type="title"/>
          </p:nvPr>
        </p:nvSpPr>
        <p:spPr>
          <a:xfrm>
            <a:off x="191729" y="14062"/>
            <a:ext cx="3926118" cy="6395882"/>
          </a:xfrm>
        </p:spPr>
        <p:txBody>
          <a:bodyPr>
            <a:normAutofit/>
          </a:bodyPr>
          <a:lstStyle/>
          <a:p>
            <a:br>
              <a:rPr lang="en-US"/>
            </a:br>
            <a:r>
              <a:rPr lang="en-US" u="sng"/>
              <a:t>Discussion Time</a:t>
            </a:r>
            <a:r>
              <a:rPr lang="en-US"/>
              <a:t> Let’s look deeper: </a:t>
            </a:r>
            <a:br>
              <a:rPr lang="en-US"/>
            </a:br>
            <a:r>
              <a:rPr lang="en-US"/>
              <a:t>why would this sentence structure be difficult for an </a:t>
            </a:r>
            <a:r>
              <a:rPr lang="en-US" err="1"/>
              <a:t>el</a:t>
            </a:r>
            <a:r>
              <a:rPr lang="en-US"/>
              <a:t> to understand? </a:t>
            </a:r>
            <a:br>
              <a:rPr lang="en-US"/>
            </a:br>
            <a:endParaRPr lang="en-US"/>
          </a:p>
        </p:txBody>
      </p:sp>
      <p:sp>
        <p:nvSpPr>
          <p:cNvPr id="3" name="Content Placeholder 2">
            <a:extLst>
              <a:ext uri="{FF2B5EF4-FFF2-40B4-BE49-F238E27FC236}">
                <a16:creationId xmlns:a16="http://schemas.microsoft.com/office/drawing/2014/main" id="{A516FEAB-2577-DFC2-61E6-05BB4421316A}"/>
              </a:ext>
            </a:extLst>
          </p:cNvPr>
          <p:cNvSpPr>
            <a:spLocks noGrp="1"/>
          </p:cNvSpPr>
          <p:nvPr>
            <p:ph sz="quarter" idx="13"/>
          </p:nvPr>
        </p:nvSpPr>
        <p:spPr/>
        <p:txBody>
          <a:bodyPr/>
          <a:lstStyle/>
          <a:p>
            <a:pPr marL="0" indent="0">
              <a:buNone/>
            </a:pPr>
            <a:r>
              <a:rPr lang="en-US" sz="3200"/>
              <a:t>"Whatever obstacles I found made me fight all the harder, but it would have been impossible for me to fight it all except that I was sustained by the personal and deep-rooted belief that my fight had a chance" (“Jackie Robinson). </a:t>
            </a:r>
          </a:p>
          <a:p>
            <a:endParaRPr lang="en-US"/>
          </a:p>
        </p:txBody>
      </p:sp>
    </p:spTree>
    <p:extLst>
      <p:ext uri="{BB962C8B-B14F-4D97-AF65-F5344CB8AC3E}">
        <p14:creationId xmlns:p14="http://schemas.microsoft.com/office/powerpoint/2010/main" val="297965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11C7C-4404-70D0-833E-D48F6F2CC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7102D-C187-C4D4-1757-96968BC4E55B}"/>
              </a:ext>
            </a:extLst>
          </p:cNvPr>
          <p:cNvSpPr>
            <a:spLocks noGrp="1"/>
          </p:cNvSpPr>
          <p:nvPr>
            <p:ph type="title"/>
          </p:nvPr>
        </p:nvSpPr>
        <p:spPr>
          <a:xfrm>
            <a:off x="634180" y="112383"/>
            <a:ext cx="3127248" cy="6297561"/>
          </a:xfrm>
        </p:spPr>
        <p:txBody>
          <a:bodyPr>
            <a:normAutofit/>
          </a:bodyPr>
          <a:lstStyle/>
          <a:p>
            <a:r>
              <a:rPr lang="en-US"/>
              <a:t>Answer:  </a:t>
            </a:r>
            <a:br>
              <a:rPr lang="en-US"/>
            </a:br>
            <a:r>
              <a:rPr lang="en-US"/>
              <a:t>why would this sentence structure be difficult for an </a:t>
            </a:r>
            <a:r>
              <a:rPr lang="en-US" err="1"/>
              <a:t>el</a:t>
            </a:r>
            <a:r>
              <a:rPr lang="en-US"/>
              <a:t> to understand? </a:t>
            </a:r>
            <a:br>
              <a:rPr lang="en-US"/>
            </a:br>
            <a:endParaRPr lang="en-US"/>
          </a:p>
        </p:txBody>
      </p:sp>
      <p:sp>
        <p:nvSpPr>
          <p:cNvPr id="3" name="Content Placeholder 2">
            <a:extLst>
              <a:ext uri="{FF2B5EF4-FFF2-40B4-BE49-F238E27FC236}">
                <a16:creationId xmlns:a16="http://schemas.microsoft.com/office/drawing/2014/main" id="{FF8AC140-9906-1576-26A8-8F1F59FBE248}"/>
              </a:ext>
            </a:extLst>
          </p:cNvPr>
          <p:cNvSpPr>
            <a:spLocks noGrp="1"/>
          </p:cNvSpPr>
          <p:nvPr>
            <p:ph sz="quarter" idx="13"/>
          </p:nvPr>
        </p:nvSpPr>
        <p:spPr/>
        <p:txBody>
          <a:bodyPr/>
          <a:lstStyle/>
          <a:p>
            <a:pPr marL="0" indent="0">
              <a:buNone/>
            </a:pPr>
            <a:r>
              <a:rPr lang="en-US" sz="3200"/>
              <a:t>"Whatever </a:t>
            </a:r>
            <a:r>
              <a:rPr lang="en-US" sz="3200" i="1"/>
              <a:t>obstacles</a:t>
            </a:r>
            <a:r>
              <a:rPr lang="en-US" sz="3200"/>
              <a:t> I found made me fight all the harder, but it </a:t>
            </a:r>
            <a:r>
              <a:rPr lang="en-US" sz="3200" u="sng"/>
              <a:t>would</a:t>
            </a:r>
            <a:r>
              <a:rPr lang="en-US" sz="3200"/>
              <a:t> have been impossible for me to fight it all </a:t>
            </a:r>
            <a:r>
              <a:rPr lang="en-US" sz="3200" u="sng"/>
              <a:t>except</a:t>
            </a:r>
            <a:r>
              <a:rPr lang="en-US" sz="3200"/>
              <a:t> that I was </a:t>
            </a:r>
            <a:r>
              <a:rPr lang="en-US" sz="3200" i="1"/>
              <a:t>sustained</a:t>
            </a:r>
            <a:r>
              <a:rPr lang="en-US" sz="3200"/>
              <a:t> by the personal and deep-rooted belief that my fight had a chance" (“Jackie Robinson). </a:t>
            </a:r>
          </a:p>
          <a:p>
            <a:endParaRPr lang="en-US"/>
          </a:p>
        </p:txBody>
      </p:sp>
    </p:spTree>
    <p:extLst>
      <p:ext uri="{BB962C8B-B14F-4D97-AF65-F5344CB8AC3E}">
        <p14:creationId xmlns:p14="http://schemas.microsoft.com/office/powerpoint/2010/main" val="400129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D17B-0722-6783-2321-AB60DC731D5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17A9D16-FB01-49DE-0796-602AB6BFDCA3}"/>
              </a:ext>
            </a:extLst>
          </p:cNvPr>
          <p:cNvSpPr>
            <a:spLocks noGrp="1"/>
          </p:cNvSpPr>
          <p:nvPr>
            <p:ph sz="quarter" idx="13"/>
          </p:nvPr>
        </p:nvSpPr>
        <p:spPr>
          <a:xfrm>
            <a:off x="4125585" y="255257"/>
            <a:ext cx="7865107" cy="6596646"/>
          </a:xfrm>
        </p:spPr>
        <p:txBody>
          <a:bodyPr vert="horz" lIns="91440" tIns="45720" rIns="91440" bIns="45720" rtlCol="0" anchor="ctr">
            <a:noAutofit/>
          </a:bodyPr>
          <a:lstStyle/>
          <a:p>
            <a:pPr marL="285750" indent="-285750">
              <a:lnSpc>
                <a:spcPct val="120000"/>
              </a:lnSpc>
            </a:pPr>
            <a:r>
              <a:rPr lang="en-US" sz="3200"/>
              <a:t>Can you </a:t>
            </a:r>
            <a:r>
              <a:rPr lang="en-US" sz="3200" b="1"/>
              <a:t>annotate</a:t>
            </a:r>
            <a:r>
              <a:rPr lang="en-US" sz="3200"/>
              <a:t> these areas to increase their comprehension? Will </a:t>
            </a:r>
            <a:r>
              <a:rPr lang="en-US" sz="3200" b="1"/>
              <a:t>chunking</a:t>
            </a:r>
            <a:r>
              <a:rPr lang="en-US" sz="3200"/>
              <a:t> help them identify where they will need to stop and think? </a:t>
            </a:r>
          </a:p>
          <a:p>
            <a:pPr marL="0" indent="0">
              <a:lnSpc>
                <a:spcPct val="120000"/>
              </a:lnSpc>
              <a:buNone/>
            </a:pPr>
            <a:r>
              <a:rPr lang="en-US" sz="3200"/>
              <a:t>Chunking example: "</a:t>
            </a:r>
            <a:r>
              <a:rPr lang="en-US" sz="3200">
                <a:highlight>
                  <a:srgbClr val="FFFF00"/>
                </a:highlight>
              </a:rPr>
              <a:t>Whatever </a:t>
            </a:r>
            <a:r>
              <a:rPr lang="en-US" sz="3200" i="1">
                <a:highlight>
                  <a:srgbClr val="FFFF00"/>
                </a:highlight>
              </a:rPr>
              <a:t>obstacles</a:t>
            </a:r>
            <a:r>
              <a:rPr lang="en-US" sz="3200">
                <a:highlight>
                  <a:srgbClr val="FFFF00"/>
                </a:highlight>
              </a:rPr>
              <a:t> I found made me fight all the harder, but it </a:t>
            </a:r>
            <a:r>
              <a:rPr lang="en-US" sz="3200" u="sng">
                <a:highlight>
                  <a:srgbClr val="FFFF00"/>
                </a:highlight>
              </a:rPr>
              <a:t>would</a:t>
            </a:r>
            <a:r>
              <a:rPr lang="en-US" sz="3200">
                <a:highlight>
                  <a:srgbClr val="FFFF00"/>
                </a:highlight>
              </a:rPr>
              <a:t> have been impossible for me to fight it all </a:t>
            </a:r>
            <a:r>
              <a:rPr lang="en-US" sz="3200" u="sng">
                <a:highlight>
                  <a:srgbClr val="00FF00"/>
                </a:highlight>
              </a:rPr>
              <a:t>except</a:t>
            </a:r>
            <a:r>
              <a:rPr lang="en-US" sz="3200">
                <a:highlight>
                  <a:srgbClr val="00FF00"/>
                </a:highlight>
              </a:rPr>
              <a:t> that I was </a:t>
            </a:r>
            <a:r>
              <a:rPr lang="en-US" sz="3200" i="1">
                <a:highlight>
                  <a:srgbClr val="00FF00"/>
                </a:highlight>
              </a:rPr>
              <a:t>sustained</a:t>
            </a:r>
            <a:r>
              <a:rPr lang="en-US" sz="3200">
                <a:highlight>
                  <a:srgbClr val="00FF00"/>
                </a:highlight>
              </a:rPr>
              <a:t> by the personal and deep-rooted belief that my fight had a chance</a:t>
            </a:r>
            <a:r>
              <a:rPr lang="en-US" sz="3200"/>
              <a:t>" (“Jackie Robinson). </a:t>
            </a:r>
          </a:p>
          <a:p>
            <a:pPr marL="0" indent="0">
              <a:lnSpc>
                <a:spcPct val="120000"/>
              </a:lnSpc>
              <a:buNone/>
            </a:pPr>
            <a:endParaRPr lang="en-US" sz="3200"/>
          </a:p>
        </p:txBody>
      </p:sp>
      <p:sp>
        <p:nvSpPr>
          <p:cNvPr id="9" name="Title 1">
            <a:extLst>
              <a:ext uri="{FF2B5EF4-FFF2-40B4-BE49-F238E27FC236}">
                <a16:creationId xmlns:a16="http://schemas.microsoft.com/office/drawing/2014/main" id="{461C6C5B-102F-2D79-F691-3DF73BA1DB20}"/>
              </a:ext>
            </a:extLst>
          </p:cNvPr>
          <p:cNvSpPr>
            <a:spLocks noGrp="1"/>
          </p:cNvSpPr>
          <p:nvPr>
            <p:ph type="title"/>
          </p:nvPr>
        </p:nvSpPr>
        <p:spPr>
          <a:xfrm>
            <a:off x="457200" y="608105"/>
            <a:ext cx="3127248" cy="5762042"/>
          </a:xfrm>
        </p:spPr>
        <p:txBody>
          <a:bodyPr anchor="ctr">
            <a:normAutofit/>
          </a:bodyPr>
          <a:lstStyle/>
          <a:p>
            <a:r>
              <a:rPr lang="en-US" dirty="0"/>
              <a:t>Core action two:</a:t>
            </a:r>
            <a:br>
              <a:rPr lang="en-US" dirty="0"/>
            </a:br>
            <a:br>
              <a:rPr lang="en-US" dirty="0"/>
            </a:br>
            <a:r>
              <a:rPr lang="en-US" dirty="0"/>
              <a:t>Task A Continued </a:t>
            </a:r>
            <a:br>
              <a:rPr lang="en-US" dirty="0"/>
            </a:br>
            <a:endParaRPr lang="en-US" dirty="0"/>
          </a:p>
        </p:txBody>
      </p:sp>
    </p:spTree>
    <p:extLst>
      <p:ext uri="{BB962C8B-B14F-4D97-AF65-F5344CB8AC3E}">
        <p14:creationId xmlns:p14="http://schemas.microsoft.com/office/powerpoint/2010/main" val="178129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1AFE1-323D-C9F0-1482-3CCDB6F30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306A3-0C8B-EED5-442E-6830E65A735F}"/>
              </a:ext>
            </a:extLst>
          </p:cNvPr>
          <p:cNvSpPr>
            <a:spLocks noGrp="1"/>
          </p:cNvSpPr>
          <p:nvPr>
            <p:ph type="title"/>
          </p:nvPr>
        </p:nvSpPr>
        <p:spPr>
          <a:xfrm>
            <a:off x="457200" y="608105"/>
            <a:ext cx="3127248" cy="5762042"/>
          </a:xfrm>
        </p:spPr>
        <p:txBody>
          <a:bodyPr anchor="ctr">
            <a:normAutofit/>
          </a:bodyPr>
          <a:lstStyle/>
          <a:p>
            <a:r>
              <a:rPr lang="en-US" dirty="0"/>
              <a:t>Core action two:</a:t>
            </a:r>
            <a:br>
              <a:rPr lang="en-US" dirty="0"/>
            </a:br>
            <a:br>
              <a:rPr lang="en-US" dirty="0"/>
            </a:br>
            <a:r>
              <a:rPr lang="en-US" dirty="0"/>
              <a:t>Task A Continued </a:t>
            </a:r>
            <a:br>
              <a:rPr lang="en-US" dirty="0"/>
            </a:br>
            <a:endParaRPr lang="en-US" dirty="0"/>
          </a:p>
        </p:txBody>
      </p:sp>
      <p:sp>
        <p:nvSpPr>
          <p:cNvPr id="3" name="Text Placeholder 2">
            <a:extLst>
              <a:ext uri="{FF2B5EF4-FFF2-40B4-BE49-F238E27FC236}">
                <a16:creationId xmlns:a16="http://schemas.microsoft.com/office/drawing/2014/main" id="{08A91CAA-9543-57D4-A4E2-58FDA19BFDAF}"/>
              </a:ext>
            </a:extLst>
          </p:cNvPr>
          <p:cNvSpPr>
            <a:spLocks noGrp="1"/>
          </p:cNvSpPr>
          <p:nvPr>
            <p:ph sz="quarter" idx="13"/>
          </p:nvPr>
        </p:nvSpPr>
        <p:spPr>
          <a:xfrm>
            <a:off x="4269359" y="255257"/>
            <a:ext cx="7865107" cy="6596646"/>
          </a:xfrm>
        </p:spPr>
        <p:txBody>
          <a:bodyPr vert="horz" lIns="91440" tIns="45720" rIns="91440" bIns="45720" rtlCol="0" anchor="ctr">
            <a:noAutofit/>
          </a:bodyPr>
          <a:lstStyle/>
          <a:p>
            <a:pPr marL="285750" indent="-285750">
              <a:lnSpc>
                <a:spcPct val="120000"/>
              </a:lnSpc>
              <a:buChar char="•"/>
            </a:pPr>
            <a:r>
              <a:rPr lang="en-US" sz="3200"/>
              <a:t>Do you need to build student's background knowledge before completing the task? </a:t>
            </a:r>
          </a:p>
          <a:p>
            <a:pPr marL="285750" indent="-285750">
              <a:lnSpc>
                <a:spcPct val="120000"/>
              </a:lnSpc>
              <a:buChar char="•"/>
            </a:pPr>
            <a:r>
              <a:rPr lang="en-US" sz="3200"/>
              <a:t>Do you have specific questions for your lower proficient ELs?</a:t>
            </a:r>
          </a:p>
          <a:p>
            <a:pPr marL="285750" indent="-285750">
              <a:lnSpc>
                <a:spcPct val="120000"/>
              </a:lnSpc>
              <a:buChar char="•"/>
            </a:pPr>
            <a:r>
              <a:rPr lang="en-US" sz="3200"/>
              <a:t> Have you </a:t>
            </a:r>
            <a:r>
              <a:rPr lang="en-US" sz="3200" b="1"/>
              <a:t>previewed </a:t>
            </a:r>
            <a:r>
              <a:rPr lang="en-US" sz="3200"/>
              <a:t>the questions/ tasks with them in advance to decrease their affective filter and to ensure they understand the instructional language in the question and task? </a:t>
            </a:r>
          </a:p>
        </p:txBody>
      </p:sp>
    </p:spTree>
    <p:extLst>
      <p:ext uri="{BB962C8B-B14F-4D97-AF65-F5344CB8AC3E}">
        <p14:creationId xmlns:p14="http://schemas.microsoft.com/office/powerpoint/2010/main" val="107369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F0A0-B196-48D7-A7EA-DD3FF5195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EAFDA-8F1E-92EC-511C-E476DD7992F9}"/>
              </a:ext>
            </a:extLst>
          </p:cNvPr>
          <p:cNvSpPr>
            <a:spLocks noGrp="1"/>
          </p:cNvSpPr>
          <p:nvPr>
            <p:ph type="title"/>
          </p:nvPr>
        </p:nvSpPr>
        <p:spPr>
          <a:xfrm>
            <a:off x="457200" y="-10121"/>
            <a:ext cx="3127248" cy="6869098"/>
          </a:xfrm>
        </p:spPr>
        <p:txBody>
          <a:bodyPr anchor="ctr">
            <a:normAutofit/>
          </a:bodyPr>
          <a:lstStyle/>
          <a:p>
            <a:r>
              <a:rPr lang="en-US" sz="3200"/>
              <a:t>Core action two: </a:t>
            </a:r>
            <a:br>
              <a:rPr lang="en-US" sz="3200"/>
            </a:br>
            <a:br>
              <a:rPr lang="en-US" sz="3200"/>
            </a:br>
            <a:r>
              <a:rPr lang="en-US" sz="3200"/>
              <a:t>Task B </a:t>
            </a:r>
          </a:p>
        </p:txBody>
      </p:sp>
      <p:sp>
        <p:nvSpPr>
          <p:cNvPr id="15" name="Content Placeholder 3">
            <a:extLst>
              <a:ext uri="{FF2B5EF4-FFF2-40B4-BE49-F238E27FC236}">
                <a16:creationId xmlns:a16="http://schemas.microsoft.com/office/drawing/2014/main" id="{8D822409-8795-ED14-9E1E-F1563E226FB3}"/>
              </a:ext>
            </a:extLst>
          </p:cNvPr>
          <p:cNvSpPr>
            <a:spLocks noGrp="1"/>
          </p:cNvSpPr>
          <p:nvPr>
            <p:ph sz="quarter" idx="13"/>
          </p:nvPr>
        </p:nvSpPr>
        <p:spPr>
          <a:xfrm>
            <a:off x="4152275" y="0"/>
            <a:ext cx="7835509" cy="6858000"/>
          </a:xfrm>
        </p:spPr>
        <p:txBody>
          <a:bodyPr vert="horz" lIns="91440" tIns="45720" rIns="91440" bIns="45720" rtlCol="0" anchor="ctr">
            <a:normAutofit/>
          </a:bodyPr>
          <a:lstStyle/>
          <a:p>
            <a:pPr marL="0" indent="0">
              <a:buNone/>
            </a:pPr>
            <a:r>
              <a:rPr lang="en-US" sz="2400" b="1"/>
              <a:t> Questions and tasks require students to use evidence from the text to demonstrate understanding and to support their ideas about the text. These ideas are expressed through written and/or oral responses.</a:t>
            </a:r>
            <a:endParaRPr lang="en-US" sz="2400"/>
          </a:p>
          <a:p>
            <a:pPr marL="285750" indent="-285750">
              <a:buFont typeface="Arial,Sans-Serif" panose="020B0604020202020204" pitchFamily="34" charset="0"/>
            </a:pPr>
            <a:r>
              <a:rPr lang="en-US" sz="2400"/>
              <a:t>Have you modeled </a:t>
            </a:r>
            <a:r>
              <a:rPr lang="en-US" sz="2400" b="1"/>
              <a:t>locating</a:t>
            </a:r>
            <a:r>
              <a:rPr lang="en-US" sz="2400"/>
              <a:t> text evidence and </a:t>
            </a:r>
            <a:r>
              <a:rPr lang="en-US" sz="2400" b="1"/>
              <a:t>explicitly </a:t>
            </a:r>
            <a:r>
              <a:rPr lang="en-US" sz="2400"/>
              <a:t>explained what it means to support the evidence?</a:t>
            </a:r>
          </a:p>
          <a:p>
            <a:pPr marL="285750" indent="-285750">
              <a:buFont typeface="Arial,Sans-Serif" panose="020B0604020202020204" pitchFamily="34" charset="0"/>
            </a:pPr>
            <a:r>
              <a:rPr lang="en-US" sz="2400"/>
              <a:t>Would your ELs have better access to the task by pre-highlighting some of the text evidence? Could you highlight 2-3 sentences and have the EL determine the best evidence to decrease language processing overload</a:t>
            </a:r>
            <a:r>
              <a:rPr lang="en-US"/>
              <a:t>?</a:t>
            </a:r>
          </a:p>
        </p:txBody>
      </p:sp>
    </p:spTree>
    <p:extLst>
      <p:ext uri="{BB962C8B-B14F-4D97-AF65-F5344CB8AC3E}">
        <p14:creationId xmlns:p14="http://schemas.microsoft.com/office/powerpoint/2010/main" val="41511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F285-CFEB-529F-FE3B-DC8976E467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BDC76-2300-5539-95B0-435A32816F87}"/>
              </a:ext>
            </a:extLst>
          </p:cNvPr>
          <p:cNvSpPr>
            <a:spLocks noGrp="1"/>
          </p:cNvSpPr>
          <p:nvPr>
            <p:ph type="title"/>
          </p:nvPr>
        </p:nvSpPr>
        <p:spPr>
          <a:xfrm>
            <a:off x="548640" y="402336"/>
            <a:ext cx="10634472" cy="886853"/>
          </a:xfrm>
        </p:spPr>
        <p:txBody>
          <a:bodyPr/>
          <a:lstStyle/>
          <a:p>
            <a:r>
              <a:rPr lang="en-US"/>
              <a:t>Introduction </a:t>
            </a:r>
          </a:p>
        </p:txBody>
      </p:sp>
      <p:sp>
        <p:nvSpPr>
          <p:cNvPr id="3" name="Content Placeholder 2">
            <a:extLst>
              <a:ext uri="{FF2B5EF4-FFF2-40B4-BE49-F238E27FC236}">
                <a16:creationId xmlns:a16="http://schemas.microsoft.com/office/drawing/2014/main" id="{3FB1CA59-2A0F-E58E-F203-FD8015BA98AF}"/>
              </a:ext>
            </a:extLst>
          </p:cNvPr>
          <p:cNvSpPr>
            <a:spLocks noGrp="1"/>
          </p:cNvSpPr>
          <p:nvPr>
            <p:ph idx="1"/>
          </p:nvPr>
        </p:nvSpPr>
        <p:spPr>
          <a:xfrm>
            <a:off x="544068" y="1282731"/>
            <a:ext cx="10639044" cy="5227067"/>
          </a:xfrm>
        </p:spPr>
        <p:txBody>
          <a:bodyPr vert="horz" lIns="91440" tIns="45720" rIns="91440" bIns="45720" rtlCol="0" anchor="t">
            <a:noAutofit/>
          </a:bodyPr>
          <a:lstStyle/>
          <a:p>
            <a:pPr marL="285750" indent="-285750">
              <a:buFont typeface="Wingdings" panose="020B0604020202020204" pitchFamily="34" charset="0"/>
              <a:buChar char="q"/>
            </a:pPr>
            <a:r>
              <a:rPr lang="en-US" sz="3600">
                <a:latin typeface="Times New Roman"/>
                <a:cs typeface="Times New Roman"/>
              </a:rPr>
              <a:t>What is the purpose of the Core Knowledge Building Tennessee Instructional Practice Guide for K-12? </a:t>
            </a:r>
          </a:p>
          <a:p>
            <a:pPr marL="742950" lvl="1">
              <a:buFont typeface="Courier New" panose="020B0604020202020204" pitchFamily="34" charset="0"/>
              <a:buChar char="o"/>
            </a:pPr>
            <a:r>
              <a:rPr lang="en-US" sz="3600">
                <a:latin typeface="Times New Roman"/>
                <a:cs typeface="Times New Roman"/>
              </a:rPr>
              <a:t> To support all educators in identifying areas where high quality instruction can be enriched so all students can access Tier 1, grade-level classroom instruction </a:t>
            </a:r>
          </a:p>
        </p:txBody>
      </p:sp>
    </p:spTree>
    <p:extLst>
      <p:ext uri="{BB962C8B-B14F-4D97-AF65-F5344CB8AC3E}">
        <p14:creationId xmlns:p14="http://schemas.microsoft.com/office/powerpoint/2010/main" val="287341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A2EF8-58DB-593B-30F6-4C0DFA884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48273-1E7C-25B9-02B6-62D5929F5873}"/>
              </a:ext>
            </a:extLst>
          </p:cNvPr>
          <p:cNvSpPr>
            <a:spLocks noGrp="1"/>
          </p:cNvSpPr>
          <p:nvPr>
            <p:ph type="title"/>
          </p:nvPr>
        </p:nvSpPr>
        <p:spPr>
          <a:xfrm>
            <a:off x="457200" y="336559"/>
            <a:ext cx="3127248" cy="4811513"/>
          </a:xfrm>
        </p:spPr>
        <p:txBody>
          <a:bodyPr anchor="ctr">
            <a:normAutofit/>
          </a:bodyPr>
          <a:lstStyle/>
          <a:p>
            <a:pPr>
              <a:lnSpc>
                <a:spcPct val="110000"/>
              </a:lnSpc>
            </a:pPr>
            <a:r>
              <a:rPr lang="en-US"/>
              <a:t>Core action two: </a:t>
            </a:r>
            <a:br>
              <a:rPr lang="en-US"/>
            </a:br>
            <a:br>
              <a:rPr lang="en-US"/>
            </a:br>
            <a:r>
              <a:rPr lang="en-US"/>
              <a:t> tasks B </a:t>
            </a:r>
            <a:br>
              <a:rPr lang="en-US"/>
            </a:br>
            <a:r>
              <a:rPr lang="en-US"/>
              <a:t>Continued </a:t>
            </a:r>
            <a:br>
              <a:rPr lang="en-US"/>
            </a:br>
            <a:endParaRPr lang="en-US"/>
          </a:p>
        </p:txBody>
      </p:sp>
      <p:sp>
        <p:nvSpPr>
          <p:cNvPr id="15" name="Content Placeholder 3">
            <a:extLst>
              <a:ext uri="{FF2B5EF4-FFF2-40B4-BE49-F238E27FC236}">
                <a16:creationId xmlns:a16="http://schemas.microsoft.com/office/drawing/2014/main" id="{585096F4-61D5-FC68-05A9-1350ADE7FB33}"/>
              </a:ext>
            </a:extLst>
          </p:cNvPr>
          <p:cNvSpPr>
            <a:spLocks noGrp="1"/>
          </p:cNvSpPr>
          <p:nvPr>
            <p:ph sz="quarter" idx="13"/>
          </p:nvPr>
        </p:nvSpPr>
        <p:spPr>
          <a:xfrm>
            <a:off x="4106345" y="169017"/>
            <a:ext cx="8016828" cy="6658306"/>
          </a:xfrm>
        </p:spPr>
        <p:txBody>
          <a:bodyPr vert="horz" lIns="91440" tIns="45720" rIns="91440" bIns="45720" rtlCol="0" anchor="ctr">
            <a:noAutofit/>
          </a:bodyPr>
          <a:lstStyle/>
          <a:p>
            <a:pPr marL="285750" indent="-285750">
              <a:buFont typeface="Arial,Sans-Serif" panose="020B0604020202020204" pitchFamily="34" charset="0"/>
            </a:pPr>
            <a:r>
              <a:rPr lang="en-US" sz="2800"/>
              <a:t>Which ELs need the text to be chunked ( a section where the evidence is located) to reduce their language processing overload? </a:t>
            </a:r>
          </a:p>
          <a:p>
            <a:pPr marL="285750" indent="-285750">
              <a:buFont typeface="Arial,Sans-Serif" panose="020B0604020202020204" pitchFamily="34" charset="0"/>
            </a:pPr>
            <a:r>
              <a:rPr lang="en-US" sz="2800"/>
              <a:t>Would your ELs have better access to completing the task by numbering the paragraphs and informing your ELs that each numbered paragraph has text evidence? </a:t>
            </a:r>
          </a:p>
          <a:p>
            <a:pPr marL="285750" indent="-285750">
              <a:buFont typeface="Arial,Sans-Serif" panose="020B0604020202020204" pitchFamily="34" charset="0"/>
            </a:pPr>
            <a:r>
              <a:rPr lang="en-US" sz="2800"/>
              <a:t>Can lower proficient ELs </a:t>
            </a:r>
            <a:r>
              <a:rPr lang="en-US" sz="2800" b="1"/>
              <a:t>match</a:t>
            </a:r>
            <a:r>
              <a:rPr lang="en-US" sz="2800"/>
              <a:t> the evidence to supporting details by allowing them to focus on matching key words or phrases?</a:t>
            </a:r>
          </a:p>
        </p:txBody>
      </p:sp>
    </p:spTree>
    <p:extLst>
      <p:ext uri="{BB962C8B-B14F-4D97-AF65-F5344CB8AC3E}">
        <p14:creationId xmlns:p14="http://schemas.microsoft.com/office/powerpoint/2010/main" val="171597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A609-7CEE-641F-FA4A-A4C8623AB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266CF-0E01-0391-5D2D-47B94C469B43}"/>
              </a:ext>
            </a:extLst>
          </p:cNvPr>
          <p:cNvSpPr>
            <a:spLocks noGrp="1"/>
          </p:cNvSpPr>
          <p:nvPr>
            <p:ph type="title"/>
          </p:nvPr>
        </p:nvSpPr>
        <p:spPr>
          <a:xfrm>
            <a:off x="819302" y="114457"/>
            <a:ext cx="4396436" cy="5622672"/>
          </a:xfrm>
        </p:spPr>
        <p:txBody>
          <a:bodyPr anchor="ctr">
            <a:normAutofit/>
          </a:bodyPr>
          <a:lstStyle/>
          <a:p>
            <a:pPr>
              <a:lnSpc>
                <a:spcPct val="90000"/>
              </a:lnSpc>
            </a:pPr>
            <a:r>
              <a:rPr lang="en-US" sz="3600"/>
              <a:t>Core action two: effective </a:t>
            </a:r>
            <a:br>
              <a:rPr lang="en-US" sz="3600"/>
            </a:br>
            <a:br>
              <a:rPr lang="en-US" sz="3600"/>
            </a:br>
            <a:br>
              <a:rPr lang="en-US" sz="3600"/>
            </a:br>
            <a:r>
              <a:rPr lang="en-US" sz="3600"/>
              <a:t>Task C</a:t>
            </a:r>
            <a:r>
              <a:rPr lang="en-US" sz="2900"/>
              <a:t> </a:t>
            </a:r>
            <a:br>
              <a:rPr lang="en-US" sz="2900"/>
            </a:br>
            <a:endParaRPr lang="en-US" sz="2900"/>
          </a:p>
        </p:txBody>
      </p:sp>
      <p:sp>
        <p:nvSpPr>
          <p:cNvPr id="15" name="Content Placeholder 3">
            <a:extLst>
              <a:ext uri="{FF2B5EF4-FFF2-40B4-BE49-F238E27FC236}">
                <a16:creationId xmlns:a16="http://schemas.microsoft.com/office/drawing/2014/main" id="{E99540AC-5A2A-1235-CC63-9EFDD293D069}"/>
              </a:ext>
            </a:extLst>
          </p:cNvPr>
          <p:cNvSpPr>
            <a:spLocks noGrp="1"/>
          </p:cNvSpPr>
          <p:nvPr>
            <p:ph sz="quarter" idx="13"/>
          </p:nvPr>
        </p:nvSpPr>
        <p:spPr>
          <a:xfrm>
            <a:off x="6097322" y="105784"/>
            <a:ext cx="5907865" cy="6752216"/>
          </a:xfrm>
        </p:spPr>
        <p:txBody>
          <a:bodyPr vert="horz" lIns="91440" tIns="45720" rIns="91440" bIns="45720" rtlCol="0" anchor="ctr">
            <a:normAutofit fontScale="92500"/>
          </a:bodyPr>
          <a:lstStyle/>
          <a:p>
            <a:pPr marL="0" indent="0">
              <a:lnSpc>
                <a:spcPct val="120000"/>
              </a:lnSpc>
              <a:buNone/>
            </a:pPr>
            <a:r>
              <a:rPr lang="en-US" sz="2800" b="1"/>
              <a:t>Questions and tasks attend to the words (academic vocabulary), phrases, and sentences within the text.</a:t>
            </a:r>
            <a:endParaRPr lang="en-US" sz="2800"/>
          </a:p>
          <a:p>
            <a:pPr marL="285750" indent="-285750">
              <a:lnSpc>
                <a:spcPct val="120000"/>
              </a:lnSpc>
              <a:buFont typeface="Arial,Sans-Serif"/>
              <a:buChar char="•"/>
            </a:pPr>
            <a:r>
              <a:rPr lang="en-US" sz="2800"/>
              <a:t>Do you have visuals available for ELs to understand the new, academic vocabulary? Do you have a word bank for essential vocabulary?</a:t>
            </a:r>
          </a:p>
          <a:p>
            <a:pPr marL="285750" indent="-285750">
              <a:lnSpc>
                <a:spcPct val="120000"/>
              </a:lnSpc>
              <a:buFont typeface="Arial,Sans-Serif"/>
              <a:buChar char="•"/>
            </a:pPr>
            <a:r>
              <a:rPr lang="en-US" sz="2800"/>
              <a:t>What additional specific vocabulary do you think your ELs may need to know to access content vocabulary? How can you frontload this vocabulary? </a:t>
            </a:r>
            <a:endParaRPr lang="en-US"/>
          </a:p>
        </p:txBody>
      </p:sp>
    </p:spTree>
    <p:extLst>
      <p:ext uri="{BB962C8B-B14F-4D97-AF65-F5344CB8AC3E}">
        <p14:creationId xmlns:p14="http://schemas.microsoft.com/office/powerpoint/2010/main" val="103284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73B4-AE23-1623-AA07-CC5E3D5DD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EB624-9245-77BF-589B-85F4F6AEE50B}"/>
              </a:ext>
            </a:extLst>
          </p:cNvPr>
          <p:cNvSpPr>
            <a:spLocks noGrp="1"/>
          </p:cNvSpPr>
          <p:nvPr>
            <p:ph type="title"/>
          </p:nvPr>
        </p:nvSpPr>
        <p:spPr>
          <a:xfrm>
            <a:off x="819302" y="114457"/>
            <a:ext cx="4396436" cy="5622672"/>
          </a:xfrm>
        </p:spPr>
        <p:txBody>
          <a:bodyPr anchor="ctr">
            <a:normAutofit/>
          </a:bodyPr>
          <a:lstStyle/>
          <a:p>
            <a:pPr>
              <a:lnSpc>
                <a:spcPct val="90000"/>
              </a:lnSpc>
            </a:pPr>
            <a:r>
              <a:rPr lang="en-US" sz="3600"/>
              <a:t>Core action two: effective </a:t>
            </a:r>
            <a:br>
              <a:rPr lang="en-US" sz="3600"/>
            </a:br>
            <a:br>
              <a:rPr lang="en-US" sz="3600"/>
            </a:br>
            <a:r>
              <a:rPr lang="en-US" sz="3600"/>
              <a:t>Task C</a:t>
            </a:r>
            <a:r>
              <a:rPr lang="en-US" sz="2900"/>
              <a:t> </a:t>
            </a:r>
            <a:br>
              <a:rPr lang="en-US" sz="2900"/>
            </a:br>
            <a:r>
              <a:rPr lang="en-US" sz="2900"/>
              <a:t>Continued </a:t>
            </a:r>
            <a:br>
              <a:rPr lang="en-US" sz="2900"/>
            </a:br>
            <a:endParaRPr lang="en-US" sz="2900"/>
          </a:p>
        </p:txBody>
      </p:sp>
      <p:sp>
        <p:nvSpPr>
          <p:cNvPr id="15" name="Content Placeholder 3">
            <a:extLst>
              <a:ext uri="{FF2B5EF4-FFF2-40B4-BE49-F238E27FC236}">
                <a16:creationId xmlns:a16="http://schemas.microsoft.com/office/drawing/2014/main" id="{19E7360B-3F2F-8738-AB6A-11D84FD892D2}"/>
              </a:ext>
            </a:extLst>
          </p:cNvPr>
          <p:cNvSpPr>
            <a:spLocks noGrp="1"/>
          </p:cNvSpPr>
          <p:nvPr>
            <p:ph sz="quarter" idx="13"/>
          </p:nvPr>
        </p:nvSpPr>
        <p:spPr>
          <a:xfrm>
            <a:off x="6097322" y="105784"/>
            <a:ext cx="5701388" cy="6143226"/>
          </a:xfrm>
        </p:spPr>
        <p:txBody>
          <a:bodyPr vert="horz" lIns="91440" tIns="45720" rIns="91440" bIns="45720" rtlCol="0" anchor="ctr">
            <a:normAutofit/>
          </a:bodyPr>
          <a:lstStyle/>
          <a:p>
            <a:pPr marL="0" indent="0">
              <a:lnSpc>
                <a:spcPct val="120000"/>
              </a:lnSpc>
              <a:buNone/>
            </a:pPr>
            <a:r>
              <a:rPr lang="en-US" sz="2800"/>
              <a:t> </a:t>
            </a:r>
          </a:p>
          <a:p>
            <a:pPr marL="285750" indent="-285750">
              <a:lnSpc>
                <a:spcPct val="120000"/>
              </a:lnSpc>
              <a:buFont typeface="Arial,Sans-Serif"/>
              <a:buChar char="•"/>
            </a:pPr>
            <a:r>
              <a:rPr lang="en-US" sz="3600"/>
              <a:t>Have you planned opportunities for ELs to create meaning of new vocabulary by having </a:t>
            </a:r>
            <a:r>
              <a:rPr lang="en-US" sz="3600" b="1"/>
              <a:t>them </a:t>
            </a:r>
            <a:r>
              <a:rPr lang="en-US" sz="3600"/>
              <a:t>create sentences orally and/or in writing? </a:t>
            </a:r>
          </a:p>
        </p:txBody>
      </p:sp>
    </p:spTree>
    <p:extLst>
      <p:ext uri="{BB962C8B-B14F-4D97-AF65-F5344CB8AC3E}">
        <p14:creationId xmlns:p14="http://schemas.microsoft.com/office/powerpoint/2010/main" val="140983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4BF-8020-679B-5884-85D4A20D6AD2}"/>
              </a:ext>
            </a:extLst>
          </p:cNvPr>
          <p:cNvSpPr>
            <a:spLocks noGrp="1"/>
          </p:cNvSpPr>
          <p:nvPr>
            <p:ph type="title"/>
          </p:nvPr>
        </p:nvSpPr>
        <p:spPr>
          <a:xfrm>
            <a:off x="1244803" y="1987906"/>
            <a:ext cx="3606394" cy="2882188"/>
          </a:xfrm>
        </p:spPr>
        <p:txBody>
          <a:bodyPr anchor="ctr">
            <a:normAutofit/>
          </a:bodyPr>
          <a:lstStyle/>
          <a:p>
            <a:pPr>
              <a:lnSpc>
                <a:spcPct val="90000"/>
              </a:lnSpc>
            </a:pPr>
            <a:r>
              <a:rPr lang="en-US" sz="3100" dirty="0"/>
              <a:t>Core action two: effective </a:t>
            </a:r>
            <a:br>
              <a:rPr lang="en-US" sz="3100" dirty="0"/>
            </a:br>
            <a:br>
              <a:rPr lang="en-US" sz="3100" dirty="0"/>
            </a:br>
            <a:br>
              <a:rPr lang="en-US" sz="3100" dirty="0"/>
            </a:br>
            <a:br>
              <a:rPr lang="en-US" sz="3100" dirty="0"/>
            </a:br>
            <a:r>
              <a:rPr lang="en-US" sz="3100" dirty="0"/>
              <a:t>Task D</a:t>
            </a:r>
          </a:p>
        </p:txBody>
      </p:sp>
      <p:sp>
        <p:nvSpPr>
          <p:cNvPr id="4" name="Content Placeholder 3">
            <a:extLst>
              <a:ext uri="{FF2B5EF4-FFF2-40B4-BE49-F238E27FC236}">
                <a16:creationId xmlns:a16="http://schemas.microsoft.com/office/drawing/2014/main" id="{F47CCF14-A262-5626-62A7-A5784CE2316F}"/>
              </a:ext>
            </a:extLst>
          </p:cNvPr>
          <p:cNvSpPr>
            <a:spLocks noGrp="1"/>
          </p:cNvSpPr>
          <p:nvPr>
            <p:ph sz="quarter" idx="13"/>
          </p:nvPr>
        </p:nvSpPr>
        <p:spPr>
          <a:xfrm>
            <a:off x="5425031" y="414241"/>
            <a:ext cx="6626270" cy="6029517"/>
          </a:xfrm>
        </p:spPr>
        <p:txBody>
          <a:bodyPr vert="horz" lIns="91440" tIns="45720" rIns="91440" bIns="45720" rtlCol="0" anchor="ctr">
            <a:noAutofit/>
          </a:bodyPr>
          <a:lstStyle/>
          <a:p>
            <a:pPr marL="0" indent="0">
              <a:lnSpc>
                <a:spcPct val="120000"/>
              </a:lnSpc>
              <a:buNone/>
            </a:pPr>
            <a:r>
              <a:rPr lang="en-US" sz="2400" b="1" dirty="0"/>
              <a:t> Questions and tasks are </a:t>
            </a:r>
            <a:r>
              <a:rPr lang="en-US" sz="2400" b="1" u="sng" dirty="0"/>
              <a:t>sequenced</a:t>
            </a:r>
            <a:r>
              <a:rPr lang="en-US" sz="2400" b="1" dirty="0"/>
              <a:t> to build knowledge by guiding students to delve deeper into the text and graphics. </a:t>
            </a:r>
            <a:br>
              <a:rPr lang="en-US" sz="2400" b="1" dirty="0"/>
            </a:br>
            <a:endParaRPr lang="en-US" sz="2400" b="1" dirty="0"/>
          </a:p>
          <a:p>
            <a:pPr marL="457200" indent="-457200">
              <a:lnSpc>
                <a:spcPct val="120000"/>
              </a:lnSpc>
              <a:buFont typeface="Arial" panose="020B0604020202020204" pitchFamily="34" charset="0"/>
              <a:buChar char="•"/>
            </a:pPr>
            <a:r>
              <a:rPr lang="en-US" sz="2400" dirty="0"/>
              <a:t>Are you </a:t>
            </a:r>
            <a:r>
              <a:rPr lang="en-US" sz="2400" b="1" dirty="0"/>
              <a:t>strategic </a:t>
            </a:r>
            <a:r>
              <a:rPr lang="en-US" sz="2400" dirty="0"/>
              <a:t>with your questions &amp; tasks? </a:t>
            </a:r>
          </a:p>
          <a:p>
            <a:pPr marL="457200" indent="-457200">
              <a:lnSpc>
                <a:spcPct val="120000"/>
              </a:lnSpc>
              <a:buFont typeface="Arial" panose="020B0604020202020204" pitchFamily="34" charset="0"/>
              <a:buChar char="•"/>
            </a:pPr>
            <a:r>
              <a:rPr lang="en-US" sz="2400" dirty="0"/>
              <a:t>Have you </a:t>
            </a:r>
            <a:r>
              <a:rPr lang="en-US" sz="2400" b="1" dirty="0"/>
              <a:t>planned specific questions</a:t>
            </a:r>
            <a:r>
              <a:rPr lang="en-US" sz="2400" dirty="0"/>
              <a:t> that allow lower proficient ELs to answer in words or short sentences?  </a:t>
            </a:r>
          </a:p>
          <a:p>
            <a:pPr marL="457200" indent="-457200">
              <a:lnSpc>
                <a:spcPct val="120000"/>
              </a:lnSpc>
              <a:buFont typeface="Arial" panose="020B0604020202020204" pitchFamily="34" charset="0"/>
              <a:buChar char="•"/>
            </a:pPr>
            <a:r>
              <a:rPr lang="en-US" sz="2400" dirty="0"/>
              <a:t>Do your questions build in complexity and promote deeper thinking? </a:t>
            </a:r>
          </a:p>
        </p:txBody>
      </p:sp>
    </p:spTree>
    <p:extLst>
      <p:ext uri="{BB962C8B-B14F-4D97-AF65-F5344CB8AC3E}">
        <p14:creationId xmlns:p14="http://schemas.microsoft.com/office/powerpoint/2010/main" val="205360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1B25-2688-3601-5D44-A0B9F58C65DA}"/>
              </a:ext>
            </a:extLst>
          </p:cNvPr>
          <p:cNvSpPr>
            <a:spLocks noGrp="1"/>
          </p:cNvSpPr>
          <p:nvPr>
            <p:ph type="title"/>
          </p:nvPr>
        </p:nvSpPr>
        <p:spPr>
          <a:xfrm>
            <a:off x="25880" y="448005"/>
            <a:ext cx="3903624" cy="6081999"/>
          </a:xfrm>
        </p:spPr>
        <p:txBody>
          <a:bodyPr>
            <a:normAutofit/>
          </a:bodyPr>
          <a:lstStyle/>
          <a:p>
            <a:r>
              <a:rPr lang="en-US"/>
              <a:t>Core action three: opportunities for student engagement</a:t>
            </a:r>
            <a:br>
              <a:rPr lang="en-US"/>
            </a:br>
            <a:br>
              <a:rPr lang="en-US"/>
            </a:br>
            <a:r>
              <a:rPr lang="en-US"/>
              <a:t>Task A </a:t>
            </a:r>
          </a:p>
        </p:txBody>
      </p:sp>
      <p:sp>
        <p:nvSpPr>
          <p:cNvPr id="3" name="Content Placeholder 2">
            <a:extLst>
              <a:ext uri="{FF2B5EF4-FFF2-40B4-BE49-F238E27FC236}">
                <a16:creationId xmlns:a16="http://schemas.microsoft.com/office/drawing/2014/main" id="{F6033BBD-3604-50EB-1784-10AA97E78E08}"/>
              </a:ext>
            </a:extLst>
          </p:cNvPr>
          <p:cNvSpPr>
            <a:spLocks noGrp="1"/>
          </p:cNvSpPr>
          <p:nvPr>
            <p:ph sz="quarter" idx="13"/>
          </p:nvPr>
        </p:nvSpPr>
        <p:spPr>
          <a:xfrm>
            <a:off x="4291533" y="404635"/>
            <a:ext cx="7482524" cy="6383179"/>
          </a:xfrm>
        </p:spPr>
        <p:txBody>
          <a:bodyPr vert="horz" lIns="91440" tIns="45720" rIns="91440" bIns="45720" rtlCol="0" anchor="ctr">
            <a:noAutofit/>
          </a:bodyPr>
          <a:lstStyle/>
          <a:p>
            <a:pPr marL="0" indent="0">
              <a:buNone/>
            </a:pPr>
            <a:r>
              <a:rPr lang="en-US" sz="2800" b="1"/>
              <a:t>The teacher poses questions and tasks that allow opportunities for students to do the majority of the work, and students engage in those opportunities via speaking/listening, reading, and/or writing. </a:t>
            </a:r>
          </a:p>
          <a:p>
            <a:r>
              <a:rPr lang="en-US" sz="2800" b="1"/>
              <a:t>Explicitly </a:t>
            </a:r>
            <a:r>
              <a:rPr lang="en-US" sz="2800"/>
              <a:t>explain the target question/language objective and have a student re-explain to ensure understanding.</a:t>
            </a:r>
          </a:p>
          <a:p>
            <a:r>
              <a:rPr lang="en-US" sz="2800"/>
              <a:t>Provide wait time &amp; prompt ELs as needed to get them over their "freeze".</a:t>
            </a:r>
          </a:p>
          <a:p>
            <a:r>
              <a:rPr lang="en-US" sz="2800"/>
              <a:t>Implement </a:t>
            </a:r>
            <a:r>
              <a:rPr lang="en-US" sz="2800" b="1"/>
              <a:t>THINK</a:t>
            </a:r>
            <a:r>
              <a:rPr lang="en-US" sz="2800"/>
              <a:t>/pair/share/write</a:t>
            </a:r>
          </a:p>
        </p:txBody>
      </p:sp>
    </p:spTree>
    <p:extLst>
      <p:ext uri="{BB962C8B-B14F-4D97-AF65-F5344CB8AC3E}">
        <p14:creationId xmlns:p14="http://schemas.microsoft.com/office/powerpoint/2010/main" val="4132502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B4500-A726-9161-2AEF-2A93D474B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1A918-2BF1-A808-ED2F-83D4B7A59374}"/>
              </a:ext>
            </a:extLst>
          </p:cNvPr>
          <p:cNvSpPr>
            <a:spLocks noGrp="1"/>
          </p:cNvSpPr>
          <p:nvPr>
            <p:ph type="title"/>
          </p:nvPr>
        </p:nvSpPr>
        <p:spPr>
          <a:xfrm>
            <a:off x="457200" y="448005"/>
            <a:ext cx="3127248" cy="6081999"/>
          </a:xfrm>
        </p:spPr>
        <p:txBody>
          <a:bodyPr>
            <a:normAutofit/>
          </a:bodyPr>
          <a:lstStyle/>
          <a:p>
            <a:r>
              <a:rPr lang="en-US"/>
              <a:t>Core action three: </a:t>
            </a:r>
            <a:br>
              <a:rPr lang="en-US"/>
            </a:br>
            <a:br>
              <a:rPr lang="en-US"/>
            </a:br>
            <a:br>
              <a:rPr lang="en-US"/>
            </a:br>
            <a:br>
              <a:rPr lang="en-US"/>
            </a:br>
            <a:r>
              <a:rPr lang="en-US"/>
              <a:t>Task B</a:t>
            </a:r>
            <a:br>
              <a:rPr lang="en-US"/>
            </a:br>
            <a:endParaRPr lang="en-US"/>
          </a:p>
        </p:txBody>
      </p:sp>
      <p:sp>
        <p:nvSpPr>
          <p:cNvPr id="3" name="Content Placeholder 2">
            <a:extLst>
              <a:ext uri="{FF2B5EF4-FFF2-40B4-BE49-F238E27FC236}">
                <a16:creationId xmlns:a16="http://schemas.microsoft.com/office/drawing/2014/main" id="{B8726F0C-3D92-FFA9-9B0D-DBAF2B5A51C1}"/>
              </a:ext>
            </a:extLst>
          </p:cNvPr>
          <p:cNvSpPr>
            <a:spLocks noGrp="1"/>
          </p:cNvSpPr>
          <p:nvPr>
            <p:ph sz="quarter" idx="13"/>
          </p:nvPr>
        </p:nvSpPr>
        <p:spPr>
          <a:xfrm>
            <a:off x="4291533" y="16448"/>
            <a:ext cx="7482524" cy="6841552"/>
          </a:xfrm>
        </p:spPr>
        <p:txBody>
          <a:bodyPr vert="horz" lIns="91440" tIns="45720" rIns="91440" bIns="45720" rtlCol="0" anchor="ctr">
            <a:noAutofit/>
          </a:bodyPr>
          <a:lstStyle/>
          <a:p>
            <a:pPr marL="0" indent="0">
              <a:buNone/>
            </a:pPr>
            <a:r>
              <a:rPr lang="en-US" sz="2800" b="1"/>
              <a:t> The teacher expects evidence and precision from students and </a:t>
            </a:r>
            <a:r>
              <a:rPr lang="en-US" sz="2800" b="1" i="1"/>
              <a:t>probes student's answers </a:t>
            </a:r>
            <a:r>
              <a:rPr lang="en-US" sz="2800" b="1"/>
              <a:t>accordingly, and students provide text evidence to support their ideas and display precision in their oral and written responses. </a:t>
            </a:r>
          </a:p>
          <a:p>
            <a:r>
              <a:rPr lang="en-US" sz="2800"/>
              <a:t>Reduce student affective filter by starting your response with a statement that reflects </a:t>
            </a:r>
            <a:r>
              <a:rPr lang="en-US" sz="2800" b="1"/>
              <a:t>positivity  </a:t>
            </a:r>
            <a:r>
              <a:rPr lang="en-US" sz="2800"/>
              <a:t>(Ex: You have the idea, let's look deeper. What else can you tell me? Let us think about how you can expand your answer by including text evidence and your supporting reason(s)?) </a:t>
            </a:r>
          </a:p>
        </p:txBody>
      </p:sp>
    </p:spTree>
    <p:extLst>
      <p:ext uri="{BB962C8B-B14F-4D97-AF65-F5344CB8AC3E}">
        <p14:creationId xmlns:p14="http://schemas.microsoft.com/office/powerpoint/2010/main" val="385048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E3CF9-3D1A-BCC1-9B70-816C9F062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1DC7D-8F54-7F3B-8FB6-2C4976E20E33}"/>
              </a:ext>
            </a:extLst>
          </p:cNvPr>
          <p:cNvSpPr>
            <a:spLocks noGrp="1"/>
          </p:cNvSpPr>
          <p:nvPr>
            <p:ph type="title"/>
          </p:nvPr>
        </p:nvSpPr>
        <p:spPr>
          <a:xfrm>
            <a:off x="457200" y="448005"/>
            <a:ext cx="3127248" cy="6081999"/>
          </a:xfrm>
        </p:spPr>
        <p:txBody>
          <a:bodyPr>
            <a:normAutofit/>
          </a:bodyPr>
          <a:lstStyle/>
          <a:p>
            <a:r>
              <a:rPr lang="en-US"/>
              <a:t>Core action three: </a:t>
            </a:r>
            <a:br>
              <a:rPr lang="en-US"/>
            </a:br>
            <a:br>
              <a:rPr lang="en-US"/>
            </a:br>
            <a:br>
              <a:rPr lang="en-US"/>
            </a:br>
            <a:br>
              <a:rPr lang="en-US"/>
            </a:br>
            <a:br>
              <a:rPr lang="en-US"/>
            </a:br>
            <a:r>
              <a:rPr lang="en-US"/>
              <a:t>Task B</a:t>
            </a:r>
            <a:br>
              <a:rPr lang="en-US"/>
            </a:br>
            <a:r>
              <a:rPr lang="en-US"/>
              <a:t>Continued </a:t>
            </a:r>
            <a:br>
              <a:rPr lang="en-US"/>
            </a:br>
            <a:endParaRPr lang="en-US"/>
          </a:p>
        </p:txBody>
      </p:sp>
      <p:sp>
        <p:nvSpPr>
          <p:cNvPr id="3" name="Content Placeholder 2">
            <a:extLst>
              <a:ext uri="{FF2B5EF4-FFF2-40B4-BE49-F238E27FC236}">
                <a16:creationId xmlns:a16="http://schemas.microsoft.com/office/drawing/2014/main" id="{10D887FB-D473-0DB4-C098-09DEACDE8C6C}"/>
              </a:ext>
            </a:extLst>
          </p:cNvPr>
          <p:cNvSpPr>
            <a:spLocks noGrp="1"/>
          </p:cNvSpPr>
          <p:nvPr>
            <p:ph sz="quarter" idx="13"/>
          </p:nvPr>
        </p:nvSpPr>
        <p:spPr>
          <a:xfrm>
            <a:off x="4291533" y="332749"/>
            <a:ext cx="7439392" cy="6196273"/>
          </a:xfrm>
        </p:spPr>
        <p:txBody>
          <a:bodyPr vert="horz" lIns="91440" tIns="45720" rIns="91440" bIns="45720" rtlCol="0" anchor="ctr">
            <a:noAutofit/>
          </a:bodyPr>
          <a:lstStyle/>
          <a:p>
            <a:r>
              <a:rPr lang="en-US" sz="2800"/>
              <a:t>Chunking a text into sections for lower proficient ELs ensure they do not get overwhelmed by the amount of written text they are to work through to complete the task. </a:t>
            </a:r>
          </a:p>
          <a:p>
            <a:pPr marL="0" indent="0">
              <a:buNone/>
            </a:pPr>
            <a:endParaRPr lang="en-US" sz="2800"/>
          </a:p>
          <a:p>
            <a:r>
              <a:rPr lang="en-US" sz="2800"/>
              <a:t>Provide a sentence stem and/or frame to support students with organizing their thoughts and forming a sentence to participate. </a:t>
            </a:r>
          </a:p>
        </p:txBody>
      </p:sp>
    </p:spTree>
    <p:extLst>
      <p:ext uri="{BB962C8B-B14F-4D97-AF65-F5344CB8AC3E}">
        <p14:creationId xmlns:p14="http://schemas.microsoft.com/office/powerpoint/2010/main" val="36105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9176F-B7F0-07A1-5E92-421E95D84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AD1B5-86D9-A567-3142-113C96B74B8E}"/>
              </a:ext>
            </a:extLst>
          </p:cNvPr>
          <p:cNvSpPr>
            <a:spLocks noGrp="1"/>
          </p:cNvSpPr>
          <p:nvPr>
            <p:ph type="title"/>
          </p:nvPr>
        </p:nvSpPr>
        <p:spPr>
          <a:xfrm>
            <a:off x="1244803" y="1987906"/>
            <a:ext cx="3606394" cy="3601055"/>
          </a:xfrm>
        </p:spPr>
        <p:txBody>
          <a:bodyPr/>
          <a:lstStyle/>
          <a:p>
            <a:r>
              <a:rPr lang="en-US"/>
              <a:t>Think, Pair, Share with </a:t>
            </a:r>
            <a:br>
              <a:rPr lang="en-US"/>
            </a:br>
            <a:r>
              <a:rPr lang="en-US"/>
              <a:t>numbered cards</a:t>
            </a:r>
          </a:p>
        </p:txBody>
      </p:sp>
      <p:sp>
        <p:nvSpPr>
          <p:cNvPr id="3" name="Content Placeholder 2">
            <a:extLst>
              <a:ext uri="{FF2B5EF4-FFF2-40B4-BE49-F238E27FC236}">
                <a16:creationId xmlns:a16="http://schemas.microsoft.com/office/drawing/2014/main" id="{321DBCBA-6A4F-DF6D-E0C0-47141FDB1635}"/>
              </a:ext>
            </a:extLst>
          </p:cNvPr>
          <p:cNvSpPr>
            <a:spLocks noGrp="1"/>
          </p:cNvSpPr>
          <p:nvPr>
            <p:ph sz="quarter" idx="13"/>
          </p:nvPr>
        </p:nvSpPr>
        <p:spPr>
          <a:xfrm>
            <a:off x="6109206" y="608991"/>
            <a:ext cx="5389401" cy="5640019"/>
          </a:xfrm>
        </p:spPr>
        <p:txBody>
          <a:bodyPr>
            <a:normAutofit lnSpcReduction="10000"/>
          </a:bodyPr>
          <a:lstStyle/>
          <a:p>
            <a:pPr marL="0" indent="0">
              <a:buNone/>
            </a:pPr>
            <a:r>
              <a:rPr lang="en-US" sz="3600"/>
              <a:t>What would you recommend a teacher do when an EL continually demonstrates productive struggle when completing assignments both independently and with classmates? </a:t>
            </a:r>
          </a:p>
        </p:txBody>
      </p:sp>
    </p:spTree>
    <p:extLst>
      <p:ext uri="{BB962C8B-B14F-4D97-AF65-F5344CB8AC3E}">
        <p14:creationId xmlns:p14="http://schemas.microsoft.com/office/powerpoint/2010/main" val="407290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8F2EE-0D62-A425-17FA-AC722F33B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963A2-EB9D-B9A3-282B-E4BDAEFC942B}"/>
              </a:ext>
            </a:extLst>
          </p:cNvPr>
          <p:cNvSpPr>
            <a:spLocks noGrp="1"/>
          </p:cNvSpPr>
          <p:nvPr>
            <p:ph type="title"/>
          </p:nvPr>
        </p:nvSpPr>
        <p:spPr>
          <a:xfrm>
            <a:off x="457200" y="448005"/>
            <a:ext cx="3443549" cy="6081999"/>
          </a:xfrm>
        </p:spPr>
        <p:txBody>
          <a:bodyPr>
            <a:normAutofit/>
          </a:bodyPr>
          <a:lstStyle/>
          <a:p>
            <a:r>
              <a:rPr lang="en-US"/>
              <a:t>Core action three: opportunities for student engagement</a:t>
            </a:r>
            <a:br>
              <a:rPr lang="en-US"/>
            </a:br>
            <a:br>
              <a:rPr lang="en-US"/>
            </a:br>
            <a:r>
              <a:rPr lang="en-US"/>
              <a:t>Task C</a:t>
            </a:r>
          </a:p>
        </p:txBody>
      </p:sp>
      <p:sp>
        <p:nvSpPr>
          <p:cNvPr id="3" name="Content Placeholder 2">
            <a:extLst>
              <a:ext uri="{FF2B5EF4-FFF2-40B4-BE49-F238E27FC236}">
                <a16:creationId xmlns:a16="http://schemas.microsoft.com/office/drawing/2014/main" id="{D4A484E0-C0A7-60C0-1B90-0AFB277555C1}"/>
              </a:ext>
            </a:extLst>
          </p:cNvPr>
          <p:cNvSpPr>
            <a:spLocks noGrp="1"/>
          </p:cNvSpPr>
          <p:nvPr>
            <p:ph sz="quarter" idx="13"/>
          </p:nvPr>
        </p:nvSpPr>
        <p:spPr>
          <a:xfrm>
            <a:off x="4291533" y="404635"/>
            <a:ext cx="7700621" cy="6124387"/>
          </a:xfrm>
        </p:spPr>
        <p:txBody>
          <a:bodyPr vert="horz" lIns="91440" tIns="45720" rIns="91440" bIns="45720" rtlCol="0" anchor="ctr">
            <a:noAutofit/>
          </a:bodyPr>
          <a:lstStyle/>
          <a:p>
            <a:pPr marL="0" indent="0">
              <a:buNone/>
            </a:pPr>
            <a:r>
              <a:rPr lang="en-US" sz="2800" b="1"/>
              <a:t>The teacher cultivates reasoning and meaning making by allowing students to </a:t>
            </a:r>
            <a:r>
              <a:rPr lang="en-US" sz="2800" b="1" i="1"/>
              <a:t>productively struggle</a:t>
            </a:r>
            <a:r>
              <a:rPr lang="en-US" sz="2800" b="1"/>
              <a:t>, and students persevere through difficulty. </a:t>
            </a:r>
          </a:p>
          <a:p>
            <a:r>
              <a:rPr lang="en-US" sz="2800"/>
              <a:t>Do the students understand the task or purpose for learning? If not, re-explain, model 'thinking aloud', and remind students to refer to your scaffolds and supports such as anchor charts, reference books, etc. </a:t>
            </a:r>
          </a:p>
          <a:p>
            <a:r>
              <a:rPr lang="en-US" sz="2800"/>
              <a:t>It’s important to be a facilitator for learning at this time.</a:t>
            </a:r>
          </a:p>
          <a:p>
            <a:endParaRPr lang="en-US" sz="1600"/>
          </a:p>
        </p:txBody>
      </p:sp>
    </p:spTree>
    <p:extLst>
      <p:ext uri="{BB962C8B-B14F-4D97-AF65-F5344CB8AC3E}">
        <p14:creationId xmlns:p14="http://schemas.microsoft.com/office/powerpoint/2010/main" val="629517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A3B64-1036-2DA5-62FB-48325BD45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3BAD3-AA3B-4368-8C0B-0275169B269D}"/>
              </a:ext>
            </a:extLst>
          </p:cNvPr>
          <p:cNvSpPr>
            <a:spLocks noGrp="1"/>
          </p:cNvSpPr>
          <p:nvPr>
            <p:ph type="title"/>
          </p:nvPr>
        </p:nvSpPr>
        <p:spPr>
          <a:xfrm>
            <a:off x="457200" y="448005"/>
            <a:ext cx="3127248" cy="6081999"/>
          </a:xfrm>
        </p:spPr>
        <p:txBody>
          <a:bodyPr>
            <a:normAutofit/>
          </a:bodyPr>
          <a:lstStyle/>
          <a:p>
            <a:r>
              <a:rPr lang="en-US"/>
              <a:t>Core action three: </a:t>
            </a:r>
            <a:br>
              <a:rPr lang="en-US"/>
            </a:br>
            <a:br>
              <a:rPr lang="en-US"/>
            </a:br>
            <a:r>
              <a:rPr lang="en-US"/>
              <a:t>Task D</a:t>
            </a:r>
          </a:p>
        </p:txBody>
      </p:sp>
      <p:sp>
        <p:nvSpPr>
          <p:cNvPr id="3" name="Content Placeholder 2">
            <a:extLst>
              <a:ext uri="{FF2B5EF4-FFF2-40B4-BE49-F238E27FC236}">
                <a16:creationId xmlns:a16="http://schemas.microsoft.com/office/drawing/2014/main" id="{F02A4AAE-37B5-408E-6FA2-ABE9BE0065B1}"/>
              </a:ext>
            </a:extLst>
          </p:cNvPr>
          <p:cNvSpPr>
            <a:spLocks noGrp="1"/>
          </p:cNvSpPr>
          <p:nvPr>
            <p:ph sz="quarter" idx="13"/>
          </p:nvPr>
        </p:nvSpPr>
        <p:spPr>
          <a:xfrm>
            <a:off x="4147760" y="447766"/>
            <a:ext cx="8074432" cy="6066879"/>
          </a:xfrm>
        </p:spPr>
        <p:txBody>
          <a:bodyPr vert="horz" lIns="91440" tIns="45720" rIns="91440" bIns="45720" rtlCol="0" anchor="ctr">
            <a:noAutofit/>
          </a:bodyPr>
          <a:lstStyle/>
          <a:p>
            <a:pPr marL="0" indent="0">
              <a:buNone/>
            </a:pPr>
            <a:r>
              <a:rPr lang="en-US" sz="2800" b="1"/>
              <a:t> The teacher creates conditions for student conversations where students are encouraged to talk and ask questions about each other's thinking, and students engage in those opportunities in order to clarify or improve their understanding. </a:t>
            </a:r>
            <a:endParaRPr lang="en-US" sz="2800"/>
          </a:p>
          <a:p>
            <a:r>
              <a:rPr lang="en-US" sz="2800" b="1"/>
              <a:t>It is not a race- </a:t>
            </a:r>
            <a:r>
              <a:rPr lang="en-US" sz="2800"/>
              <a:t>think time is critical for ELs to understand the directions and to </a:t>
            </a:r>
            <a:r>
              <a:rPr lang="en-US" sz="2800" b="1"/>
              <a:t>process </a:t>
            </a:r>
            <a:r>
              <a:rPr lang="en-US" sz="2800"/>
              <a:t>what they want to say using correct sentence structure </a:t>
            </a:r>
          </a:p>
          <a:p>
            <a:r>
              <a:rPr lang="en-US" sz="2800"/>
              <a:t>Model using sentence stems/frames </a:t>
            </a:r>
          </a:p>
          <a:p>
            <a:r>
              <a:rPr lang="en-US" sz="2800"/>
              <a:t>Model to ELs </a:t>
            </a:r>
            <a:r>
              <a:rPr lang="en-US" sz="2800" u="sng"/>
              <a:t>how</a:t>
            </a:r>
            <a:r>
              <a:rPr lang="en-US" sz="2800"/>
              <a:t> to clarify their understanding and how to question their classmates thinking</a:t>
            </a:r>
            <a:endParaRPr lang="en-US"/>
          </a:p>
          <a:p>
            <a:pPr marL="0" indent="0">
              <a:buNone/>
            </a:pPr>
            <a:endParaRPr lang="en-US" sz="1600"/>
          </a:p>
        </p:txBody>
      </p:sp>
    </p:spTree>
    <p:extLst>
      <p:ext uri="{BB962C8B-B14F-4D97-AF65-F5344CB8AC3E}">
        <p14:creationId xmlns:p14="http://schemas.microsoft.com/office/powerpoint/2010/main" val="37380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08378-B3E2-E652-0D08-73E467441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FF9C7-7CDB-122F-7099-8DDB2D4E084F}"/>
              </a:ext>
            </a:extLst>
          </p:cNvPr>
          <p:cNvSpPr>
            <a:spLocks noGrp="1"/>
          </p:cNvSpPr>
          <p:nvPr>
            <p:ph type="title"/>
          </p:nvPr>
        </p:nvSpPr>
        <p:spPr>
          <a:xfrm>
            <a:off x="548640" y="402336"/>
            <a:ext cx="10634472" cy="1303796"/>
          </a:xfrm>
        </p:spPr>
        <p:txBody>
          <a:bodyPr/>
          <a:lstStyle/>
          <a:p>
            <a:r>
              <a:rPr lang="en-US" sz="3200"/>
              <a:t>Learning objectives</a:t>
            </a:r>
            <a:r>
              <a:rPr lang="en-US"/>
              <a:t> </a:t>
            </a:r>
          </a:p>
        </p:txBody>
      </p:sp>
      <p:sp>
        <p:nvSpPr>
          <p:cNvPr id="3" name="Content Placeholder 2">
            <a:extLst>
              <a:ext uri="{FF2B5EF4-FFF2-40B4-BE49-F238E27FC236}">
                <a16:creationId xmlns:a16="http://schemas.microsoft.com/office/drawing/2014/main" id="{CF50192D-17A8-A6C7-2449-1AB2CA9B5B15}"/>
              </a:ext>
            </a:extLst>
          </p:cNvPr>
          <p:cNvSpPr>
            <a:spLocks noGrp="1"/>
          </p:cNvSpPr>
          <p:nvPr>
            <p:ph idx="1"/>
          </p:nvPr>
        </p:nvSpPr>
        <p:spPr>
          <a:xfrm>
            <a:off x="544068" y="1699674"/>
            <a:ext cx="10639044" cy="4810124"/>
          </a:xfrm>
        </p:spPr>
        <p:txBody>
          <a:bodyPr vert="horz" lIns="91440" tIns="45720" rIns="91440" bIns="45720" rtlCol="0" anchor="t">
            <a:noAutofit/>
          </a:bodyPr>
          <a:lstStyle/>
          <a:p>
            <a:pPr marL="285750" indent="-285750">
              <a:buFont typeface="Wingdings" panose="020B0604020202020204" pitchFamily="34" charset="0"/>
              <a:buChar char="q"/>
            </a:pPr>
            <a:r>
              <a:rPr lang="en-US" sz="3600">
                <a:latin typeface="Times New Roman"/>
                <a:cs typeface="Times New Roman"/>
              </a:rPr>
              <a:t>To become familiar with Tennessee's K-12 Core Knowledge Building IPG from an ESL perspective </a:t>
            </a:r>
          </a:p>
          <a:p>
            <a:pPr marL="285750" indent="-285750">
              <a:buFont typeface="Wingdings" panose="020B0604020202020204" pitchFamily="34" charset="0"/>
              <a:buChar char="q"/>
            </a:pPr>
            <a:r>
              <a:rPr lang="en-US" sz="3600">
                <a:latin typeface="Times New Roman"/>
                <a:cs typeface="Times New Roman"/>
              </a:rPr>
              <a:t>To identify specific questions and address specific considerations unique to each section of the IPG critical for intellectual preparation at all levels: Elementary, Middle, and High School </a:t>
            </a:r>
            <a:endParaRPr lang="en-US" sz="3600">
              <a:latin typeface="Trade Gothic Next Light"/>
              <a:cs typeface="Times New Roman"/>
            </a:endParaRPr>
          </a:p>
          <a:p>
            <a:pPr marL="742950" lvl="1">
              <a:buFont typeface="Courier New" panose="020B0604020202020204" pitchFamily="34" charset="0"/>
              <a:buChar char="o"/>
            </a:pPr>
            <a:endParaRPr lang="en-US" sz="3600">
              <a:latin typeface="Times New Roman"/>
              <a:cs typeface="Times New Roman"/>
            </a:endParaRPr>
          </a:p>
        </p:txBody>
      </p:sp>
    </p:spTree>
    <p:extLst>
      <p:ext uri="{BB962C8B-B14F-4D97-AF65-F5344CB8AC3E}">
        <p14:creationId xmlns:p14="http://schemas.microsoft.com/office/powerpoint/2010/main" val="4219752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3E906-BEE1-A2E6-F5C4-DD7650C34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77651-7EC8-602B-91F3-389FAED961FE}"/>
              </a:ext>
            </a:extLst>
          </p:cNvPr>
          <p:cNvSpPr>
            <a:spLocks noGrp="1"/>
          </p:cNvSpPr>
          <p:nvPr>
            <p:ph type="title"/>
          </p:nvPr>
        </p:nvSpPr>
        <p:spPr>
          <a:xfrm>
            <a:off x="112144" y="448005"/>
            <a:ext cx="3472304" cy="6081999"/>
          </a:xfrm>
        </p:spPr>
        <p:txBody>
          <a:bodyPr>
            <a:normAutofit/>
          </a:bodyPr>
          <a:lstStyle/>
          <a:p>
            <a:r>
              <a:rPr lang="en-US"/>
              <a:t>Core action three: opportunities for student engagement</a:t>
            </a:r>
            <a:br>
              <a:rPr lang="en-US"/>
            </a:br>
            <a:br>
              <a:rPr lang="en-US"/>
            </a:br>
            <a:r>
              <a:rPr lang="en-US"/>
              <a:t>Task E</a:t>
            </a:r>
          </a:p>
        </p:txBody>
      </p:sp>
      <p:sp>
        <p:nvSpPr>
          <p:cNvPr id="3" name="Content Placeholder 2">
            <a:extLst>
              <a:ext uri="{FF2B5EF4-FFF2-40B4-BE49-F238E27FC236}">
                <a16:creationId xmlns:a16="http://schemas.microsoft.com/office/drawing/2014/main" id="{2F93A6DF-E0BA-ED3F-9F4E-C81C222A87B7}"/>
              </a:ext>
            </a:extLst>
          </p:cNvPr>
          <p:cNvSpPr>
            <a:spLocks noGrp="1"/>
          </p:cNvSpPr>
          <p:nvPr>
            <p:ph sz="quarter" idx="13"/>
          </p:nvPr>
        </p:nvSpPr>
        <p:spPr>
          <a:xfrm>
            <a:off x="4129406" y="119452"/>
            <a:ext cx="7671867" cy="6622026"/>
          </a:xfrm>
        </p:spPr>
        <p:txBody>
          <a:bodyPr>
            <a:normAutofit/>
          </a:bodyPr>
          <a:lstStyle/>
          <a:p>
            <a:pPr marL="0" indent="0">
              <a:buNone/>
            </a:pPr>
            <a:r>
              <a:rPr lang="en-US" sz="2800" b="1"/>
              <a:t>The teacher deliberately checks for understanding throughout the lesson and adapts the lesson according to student understanding, and students refine their written and/or oral responses (if appropriate). </a:t>
            </a:r>
          </a:p>
          <a:p>
            <a:pPr marL="285750" indent="-285750"/>
            <a:r>
              <a:rPr lang="en-US" sz="2800"/>
              <a:t>Does the teacher have a clear understanding   of the </a:t>
            </a:r>
            <a:r>
              <a:rPr lang="en-US" sz="2800" b="1"/>
              <a:t>purpose for learning</a:t>
            </a:r>
            <a:r>
              <a:rPr lang="en-US" sz="2800"/>
              <a:t> and does each student understand the purpose for learning? </a:t>
            </a:r>
          </a:p>
          <a:p>
            <a:pPr marL="285750" indent="-285750"/>
            <a:r>
              <a:rPr lang="en-US" sz="2800"/>
              <a:t>When planning- identify </a:t>
            </a:r>
            <a:r>
              <a:rPr lang="en-US" sz="2800" i="1"/>
              <a:t>checking for understanding areas</a:t>
            </a:r>
            <a:r>
              <a:rPr lang="en-US" sz="2800"/>
              <a:t> that will be critical for you to stop and ensure ELs are understanding. </a:t>
            </a:r>
            <a:endParaRPr lang="en-US" sz="1600"/>
          </a:p>
        </p:txBody>
      </p:sp>
    </p:spTree>
    <p:extLst>
      <p:ext uri="{BB962C8B-B14F-4D97-AF65-F5344CB8AC3E}">
        <p14:creationId xmlns:p14="http://schemas.microsoft.com/office/powerpoint/2010/main" val="3044708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D781-4033-66D5-DCFA-2B72BA52F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B80AB-7363-6A42-A820-1AAD0EA1CD79}"/>
              </a:ext>
            </a:extLst>
          </p:cNvPr>
          <p:cNvSpPr>
            <a:spLocks noGrp="1"/>
          </p:cNvSpPr>
          <p:nvPr>
            <p:ph type="title"/>
          </p:nvPr>
        </p:nvSpPr>
        <p:spPr>
          <a:xfrm>
            <a:off x="457200" y="448005"/>
            <a:ext cx="3127248" cy="6081999"/>
          </a:xfrm>
        </p:spPr>
        <p:txBody>
          <a:bodyPr>
            <a:normAutofit/>
          </a:bodyPr>
          <a:lstStyle/>
          <a:p>
            <a:r>
              <a:rPr lang="en-US"/>
              <a:t>Core action three: </a:t>
            </a:r>
            <a:br>
              <a:rPr lang="en-US"/>
            </a:br>
            <a:br>
              <a:rPr lang="en-US"/>
            </a:br>
            <a:r>
              <a:rPr lang="en-US"/>
              <a:t>Task E Continued  </a:t>
            </a:r>
          </a:p>
        </p:txBody>
      </p:sp>
      <p:sp>
        <p:nvSpPr>
          <p:cNvPr id="3" name="Content Placeholder 2">
            <a:extLst>
              <a:ext uri="{FF2B5EF4-FFF2-40B4-BE49-F238E27FC236}">
                <a16:creationId xmlns:a16="http://schemas.microsoft.com/office/drawing/2014/main" id="{EC6BF1AF-3933-7892-A767-7E5D72AE7949}"/>
              </a:ext>
            </a:extLst>
          </p:cNvPr>
          <p:cNvSpPr>
            <a:spLocks noGrp="1"/>
          </p:cNvSpPr>
          <p:nvPr>
            <p:ph sz="quarter" idx="13"/>
          </p:nvPr>
        </p:nvSpPr>
        <p:spPr>
          <a:xfrm>
            <a:off x="4291533" y="404635"/>
            <a:ext cx="7484961" cy="6124387"/>
          </a:xfrm>
        </p:spPr>
        <p:txBody>
          <a:bodyPr vert="horz" lIns="91440" tIns="45720" rIns="91440" bIns="45720" rtlCol="0" anchor="ctr">
            <a:noAutofit/>
          </a:bodyPr>
          <a:lstStyle/>
          <a:p>
            <a:pPr marL="0" indent="0">
              <a:buNone/>
            </a:pPr>
            <a:endParaRPr lang="en-US" sz="2800"/>
          </a:p>
          <a:p>
            <a:pPr marL="285750" indent="-285750"/>
            <a:r>
              <a:rPr lang="en-US" sz="2800"/>
              <a:t>Consider making small adjustments to questions/tasks if ELs appear to struggle and remind students to refer to their texts.  </a:t>
            </a:r>
          </a:p>
          <a:p>
            <a:pPr marL="0" indent="0">
              <a:buNone/>
            </a:pPr>
            <a:endParaRPr lang="en-US" sz="2800"/>
          </a:p>
          <a:p>
            <a:pPr marL="285750" indent="-285750"/>
            <a:r>
              <a:rPr lang="en-US" sz="2800"/>
              <a:t>Summarization by students (after a few sentences, a paragraph, page, etc.) teaches all students to monitor their comprehension of learning.</a:t>
            </a:r>
          </a:p>
          <a:p>
            <a:pPr marL="285750" indent="-285750"/>
            <a:endParaRPr lang="en-US"/>
          </a:p>
          <a:p>
            <a:pPr marL="0" indent="0">
              <a:buNone/>
            </a:pPr>
            <a:endParaRPr lang="en-US" sz="1600"/>
          </a:p>
        </p:txBody>
      </p:sp>
    </p:spTree>
    <p:extLst>
      <p:ext uri="{BB962C8B-B14F-4D97-AF65-F5344CB8AC3E}">
        <p14:creationId xmlns:p14="http://schemas.microsoft.com/office/powerpoint/2010/main" val="1600713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E941-0C14-9DDB-C285-77A0EC8B3396}"/>
              </a:ext>
            </a:extLst>
          </p:cNvPr>
          <p:cNvSpPr>
            <a:spLocks noGrp="1"/>
          </p:cNvSpPr>
          <p:nvPr>
            <p:ph type="ctrTitle"/>
          </p:nvPr>
        </p:nvSpPr>
        <p:spPr>
          <a:xfrm>
            <a:off x="2286000" y="1069848"/>
            <a:ext cx="7616952" cy="2670048"/>
          </a:xfrm>
        </p:spPr>
        <p:txBody>
          <a:bodyPr>
            <a:normAutofit/>
          </a:bodyPr>
          <a:lstStyle/>
          <a:p>
            <a:r>
              <a:rPr lang="en-US" sz="4000"/>
              <a:t>Core action four: </a:t>
            </a:r>
            <a:br>
              <a:rPr lang="en-US" sz="4000"/>
            </a:br>
            <a:r>
              <a:rPr lang="en-US" sz="4000"/>
              <a:t>HQIM ACCESS for ALL</a:t>
            </a:r>
            <a:br>
              <a:rPr lang="en-US"/>
            </a:br>
            <a:endParaRPr lang="en-US"/>
          </a:p>
        </p:txBody>
      </p:sp>
      <p:sp>
        <p:nvSpPr>
          <p:cNvPr id="4" name="Content Placeholder 3">
            <a:extLst>
              <a:ext uri="{FF2B5EF4-FFF2-40B4-BE49-F238E27FC236}">
                <a16:creationId xmlns:a16="http://schemas.microsoft.com/office/drawing/2014/main" id="{EDD3A5A1-F9E7-DFE4-539D-CAF67EA54F54}"/>
              </a:ext>
            </a:extLst>
          </p:cNvPr>
          <p:cNvSpPr>
            <a:spLocks noGrp="1"/>
          </p:cNvSpPr>
          <p:nvPr>
            <p:ph type="subTitle" idx="1"/>
          </p:nvPr>
        </p:nvSpPr>
        <p:spPr>
          <a:xfrm>
            <a:off x="1017848" y="3937974"/>
            <a:ext cx="9920006" cy="1801540"/>
          </a:xfrm>
        </p:spPr>
        <p:txBody>
          <a:bodyPr>
            <a:noAutofit/>
          </a:bodyPr>
          <a:lstStyle/>
          <a:p>
            <a:r>
              <a:rPr lang="en-US" sz="3600">
                <a:ea typeface="+mn-lt"/>
                <a:cs typeface="+mn-lt"/>
              </a:rPr>
              <a:t>How do you ensure ELs can fully access HQIM while fostering ownership of their learning?</a:t>
            </a:r>
            <a:endParaRPr lang="en-US"/>
          </a:p>
        </p:txBody>
      </p:sp>
    </p:spTree>
    <p:extLst>
      <p:ext uri="{BB962C8B-B14F-4D97-AF65-F5344CB8AC3E}">
        <p14:creationId xmlns:p14="http://schemas.microsoft.com/office/powerpoint/2010/main" val="3138039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E984-EF2F-6536-6C41-84BF424C21FC}"/>
              </a:ext>
            </a:extLst>
          </p:cNvPr>
          <p:cNvSpPr>
            <a:spLocks noGrp="1"/>
          </p:cNvSpPr>
          <p:nvPr>
            <p:ph type="title"/>
          </p:nvPr>
        </p:nvSpPr>
        <p:spPr/>
        <p:txBody>
          <a:bodyPr anchor="ctr">
            <a:normAutofit/>
          </a:bodyPr>
          <a:lstStyle/>
          <a:p>
            <a:r>
              <a:rPr lang="en-US"/>
              <a:t>Task a: </a:t>
            </a:r>
            <a:br>
              <a:rPr lang="en-US"/>
            </a:br>
            <a:endParaRPr lang="en-US"/>
          </a:p>
        </p:txBody>
      </p:sp>
      <p:graphicFrame>
        <p:nvGraphicFramePr>
          <p:cNvPr id="10" name="Subtitle 2">
            <a:extLst>
              <a:ext uri="{FF2B5EF4-FFF2-40B4-BE49-F238E27FC236}">
                <a16:creationId xmlns:a16="http://schemas.microsoft.com/office/drawing/2014/main" id="{133BFBF8-E559-C3A3-C020-068A64E098A2}"/>
              </a:ext>
            </a:extLst>
          </p:cNvPr>
          <p:cNvGraphicFramePr>
            <a:graphicFrameLocks noGrp="1"/>
          </p:cNvGraphicFramePr>
          <p:nvPr>
            <p:ph sz="quarter" idx="13"/>
            <p:extLst>
              <p:ext uri="{D42A27DB-BD31-4B8C-83A1-F6EECF244321}">
                <p14:modId xmlns:p14="http://schemas.microsoft.com/office/powerpoint/2010/main" val="2330341954"/>
              </p:ext>
            </p:extLst>
          </p:nvPr>
        </p:nvGraphicFramePr>
        <p:xfrm>
          <a:off x="4216641" y="224402"/>
          <a:ext cx="7820947" cy="6633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274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97C89-63FD-BA2E-411C-5E1F70C30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5361D-6156-8E51-97A9-2D52AA137E55}"/>
              </a:ext>
            </a:extLst>
          </p:cNvPr>
          <p:cNvSpPr>
            <a:spLocks noGrp="1"/>
          </p:cNvSpPr>
          <p:nvPr>
            <p:ph type="title"/>
          </p:nvPr>
        </p:nvSpPr>
        <p:spPr/>
        <p:txBody>
          <a:bodyPr anchor="ctr">
            <a:normAutofit/>
          </a:bodyPr>
          <a:lstStyle/>
          <a:p>
            <a:r>
              <a:rPr lang="en-US" sz="3600"/>
              <a:t>Task B: </a:t>
            </a:r>
            <a:br>
              <a:rPr lang="en-US" sz="3600"/>
            </a:br>
            <a:endParaRPr lang="en-US" sz="3600"/>
          </a:p>
        </p:txBody>
      </p:sp>
      <p:graphicFrame>
        <p:nvGraphicFramePr>
          <p:cNvPr id="10" name="Subtitle 2">
            <a:extLst>
              <a:ext uri="{FF2B5EF4-FFF2-40B4-BE49-F238E27FC236}">
                <a16:creationId xmlns:a16="http://schemas.microsoft.com/office/drawing/2014/main" id="{BB333082-8BA4-77B1-3590-11A7CFCB1D09}"/>
              </a:ext>
            </a:extLst>
          </p:cNvPr>
          <p:cNvGraphicFramePr>
            <a:graphicFrameLocks noGrp="1"/>
          </p:cNvGraphicFramePr>
          <p:nvPr>
            <p:ph sz="quarter" idx="13"/>
            <p:extLst>
              <p:ext uri="{D42A27DB-BD31-4B8C-83A1-F6EECF244321}">
                <p14:modId xmlns:p14="http://schemas.microsoft.com/office/powerpoint/2010/main" val="2853838321"/>
              </p:ext>
            </p:extLst>
          </p:nvPr>
        </p:nvGraphicFramePr>
        <p:xfrm>
          <a:off x="4781550" y="758825"/>
          <a:ext cx="641985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74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38A3-0B8D-3481-E4C3-E52F11443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FE0A4-04BA-5CCD-441C-A6780F9DF7A9}"/>
              </a:ext>
            </a:extLst>
          </p:cNvPr>
          <p:cNvSpPr>
            <a:spLocks noGrp="1"/>
          </p:cNvSpPr>
          <p:nvPr>
            <p:ph type="title"/>
          </p:nvPr>
        </p:nvSpPr>
        <p:spPr/>
        <p:txBody>
          <a:bodyPr anchor="ctr">
            <a:normAutofit/>
          </a:bodyPr>
          <a:lstStyle/>
          <a:p>
            <a:r>
              <a:rPr lang="en-US" sz="3600"/>
              <a:t>Task c: </a:t>
            </a:r>
            <a:br>
              <a:rPr lang="en-US" sz="3600"/>
            </a:br>
            <a:endParaRPr lang="en-US" sz="3600"/>
          </a:p>
        </p:txBody>
      </p:sp>
      <p:graphicFrame>
        <p:nvGraphicFramePr>
          <p:cNvPr id="10" name="Subtitle 2">
            <a:extLst>
              <a:ext uri="{FF2B5EF4-FFF2-40B4-BE49-F238E27FC236}">
                <a16:creationId xmlns:a16="http://schemas.microsoft.com/office/drawing/2014/main" id="{AFE2003D-CF3C-779E-FB38-0EDD4936C2AF}"/>
              </a:ext>
            </a:extLst>
          </p:cNvPr>
          <p:cNvGraphicFramePr>
            <a:graphicFrameLocks noGrp="1"/>
          </p:cNvGraphicFramePr>
          <p:nvPr>
            <p:ph sz="quarter" idx="13"/>
            <p:extLst>
              <p:ext uri="{D42A27DB-BD31-4B8C-83A1-F6EECF244321}">
                <p14:modId xmlns:p14="http://schemas.microsoft.com/office/powerpoint/2010/main" val="1777460080"/>
              </p:ext>
            </p:extLst>
          </p:nvPr>
        </p:nvGraphicFramePr>
        <p:xfrm>
          <a:off x="4781550" y="758825"/>
          <a:ext cx="641985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446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EBA27-5903-6FC5-63EC-10C43BCE0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ADAB7-056C-5FEC-4AC8-AF8DAABCF9FB}"/>
              </a:ext>
            </a:extLst>
          </p:cNvPr>
          <p:cNvSpPr>
            <a:spLocks noGrp="1"/>
          </p:cNvSpPr>
          <p:nvPr>
            <p:ph type="title"/>
          </p:nvPr>
        </p:nvSpPr>
        <p:spPr/>
        <p:txBody>
          <a:bodyPr anchor="ctr">
            <a:normAutofit/>
          </a:bodyPr>
          <a:lstStyle/>
          <a:p>
            <a:r>
              <a:rPr lang="en-US" sz="3600"/>
              <a:t>Task D: </a:t>
            </a:r>
            <a:br>
              <a:rPr lang="en-US" sz="3600"/>
            </a:br>
            <a:endParaRPr lang="en-US" sz="3600"/>
          </a:p>
        </p:txBody>
      </p:sp>
      <p:graphicFrame>
        <p:nvGraphicFramePr>
          <p:cNvPr id="10" name="Subtitle 2">
            <a:extLst>
              <a:ext uri="{FF2B5EF4-FFF2-40B4-BE49-F238E27FC236}">
                <a16:creationId xmlns:a16="http://schemas.microsoft.com/office/drawing/2014/main" id="{156FA432-5302-4484-C082-3AA49EB852A8}"/>
              </a:ext>
            </a:extLst>
          </p:cNvPr>
          <p:cNvGraphicFramePr>
            <a:graphicFrameLocks noGrp="1"/>
          </p:cNvGraphicFramePr>
          <p:nvPr>
            <p:ph sz="quarter" idx="13"/>
            <p:extLst>
              <p:ext uri="{D42A27DB-BD31-4B8C-83A1-F6EECF244321}">
                <p14:modId xmlns:p14="http://schemas.microsoft.com/office/powerpoint/2010/main" val="1708075994"/>
              </p:ext>
            </p:extLst>
          </p:nvPr>
        </p:nvGraphicFramePr>
        <p:xfrm>
          <a:off x="4781550" y="758825"/>
          <a:ext cx="641985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654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92B-20A3-427F-A516-556A29F826A0}"/>
              </a:ext>
            </a:extLst>
          </p:cNvPr>
          <p:cNvSpPr>
            <a:spLocks noGrp="1"/>
          </p:cNvSpPr>
          <p:nvPr>
            <p:ph type="ctrTitle"/>
          </p:nvPr>
        </p:nvSpPr>
        <p:spPr/>
        <p:txBody>
          <a:bodyPr/>
          <a:lstStyle/>
          <a:p>
            <a:r>
              <a:rPr lang="en-US"/>
              <a:t>How to use the </a:t>
            </a:r>
            <a:r>
              <a:rPr lang="en-US" err="1"/>
              <a:t>ipG</a:t>
            </a:r>
            <a:r>
              <a:rPr lang="en-US"/>
              <a:t> at the elementary, middle, and High school levels? </a:t>
            </a:r>
          </a:p>
        </p:txBody>
      </p:sp>
      <p:sp>
        <p:nvSpPr>
          <p:cNvPr id="8" name="TextBox 7">
            <a:extLst>
              <a:ext uri="{FF2B5EF4-FFF2-40B4-BE49-F238E27FC236}">
                <a16:creationId xmlns:a16="http://schemas.microsoft.com/office/drawing/2014/main" id="{7782AD53-28C3-36D9-8AF8-A5F0C9FAE8A8}"/>
              </a:ext>
            </a:extLst>
          </p:cNvPr>
          <p:cNvSpPr txBox="1"/>
          <p:nvPr/>
        </p:nvSpPr>
        <p:spPr>
          <a:xfrm rot="21360000">
            <a:off x="2319263" y="4041423"/>
            <a:ext cx="820659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rPr>
              <a:t>What does this "intellectual preparation" look like?</a:t>
            </a:r>
          </a:p>
        </p:txBody>
      </p:sp>
    </p:spTree>
    <p:extLst>
      <p:ext uri="{BB962C8B-B14F-4D97-AF65-F5344CB8AC3E}">
        <p14:creationId xmlns:p14="http://schemas.microsoft.com/office/powerpoint/2010/main" val="133150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68186-BFA1-470D-4B59-B9DBE335B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8F570-B5DE-53F1-3162-B5BABC534017}"/>
              </a:ext>
            </a:extLst>
          </p:cNvPr>
          <p:cNvSpPr>
            <a:spLocks noGrp="1"/>
          </p:cNvSpPr>
          <p:nvPr>
            <p:ph type="title"/>
          </p:nvPr>
        </p:nvSpPr>
        <p:spPr>
          <a:xfrm>
            <a:off x="548640" y="273183"/>
            <a:ext cx="10634472" cy="752340"/>
          </a:xfrm>
        </p:spPr>
        <p:txBody>
          <a:bodyPr/>
          <a:lstStyle/>
          <a:p>
            <a:r>
              <a:rPr lang="en-US"/>
              <a:t>Grade 5 ELA Example using </a:t>
            </a:r>
            <a:r>
              <a:rPr lang="en-US" err="1"/>
              <a:t>ipg</a:t>
            </a:r>
            <a:r>
              <a:rPr lang="en-US"/>
              <a:t> as a guide</a:t>
            </a:r>
          </a:p>
        </p:txBody>
      </p:sp>
      <p:sp>
        <p:nvSpPr>
          <p:cNvPr id="3" name="Subtitle 2">
            <a:extLst>
              <a:ext uri="{FF2B5EF4-FFF2-40B4-BE49-F238E27FC236}">
                <a16:creationId xmlns:a16="http://schemas.microsoft.com/office/drawing/2014/main" id="{4A896EE3-0652-62DF-39AC-2505CB0A35EB}"/>
              </a:ext>
            </a:extLst>
          </p:cNvPr>
          <p:cNvSpPr>
            <a:spLocks noGrp="1"/>
          </p:cNvSpPr>
          <p:nvPr>
            <p:ph idx="1"/>
          </p:nvPr>
        </p:nvSpPr>
        <p:spPr>
          <a:xfrm>
            <a:off x="544068" y="907459"/>
            <a:ext cx="11099119" cy="5602339"/>
          </a:xfrm>
        </p:spPr>
        <p:txBody>
          <a:bodyPr vert="horz" lIns="91440" tIns="45720" rIns="91440" bIns="45720" rtlCol="0" anchor="t">
            <a:normAutofit fontScale="85000" lnSpcReduction="10000"/>
          </a:bodyPr>
          <a:lstStyle/>
          <a:p>
            <a:pPr marL="0" indent="0">
              <a:buNone/>
            </a:pPr>
            <a:r>
              <a:rPr lang="en-US" sz="3600">
                <a:solidFill>
                  <a:srgbClr val="000000"/>
                </a:solidFill>
                <a:latin typeface="Times New Roman"/>
                <a:ea typeface="Times New Roman"/>
                <a:cs typeface="Times New Roman"/>
              </a:rPr>
              <a:t>Lesson Intellectual Prep: </a:t>
            </a:r>
          </a:p>
          <a:p>
            <a:pPr marL="0" indent="0">
              <a:buNone/>
            </a:pPr>
            <a:r>
              <a:rPr lang="en-US" sz="3600">
                <a:solidFill>
                  <a:srgbClr val="333333"/>
                </a:solidFill>
                <a:latin typeface="Times New Roman"/>
                <a:ea typeface="Times New Roman"/>
                <a:cs typeface="Times New Roman"/>
              </a:rPr>
              <a:t>Standard: 5.SL.CC.3- </a:t>
            </a:r>
            <a:r>
              <a:rPr lang="en-US" sz="3600" b="1">
                <a:solidFill>
                  <a:srgbClr val="333333"/>
                </a:solidFill>
                <a:latin typeface="Times New Roman"/>
                <a:ea typeface="Times New Roman"/>
                <a:cs typeface="Times New Roman"/>
              </a:rPr>
              <a:t>Summarize </a:t>
            </a:r>
            <a:r>
              <a:rPr lang="en-US" sz="3600">
                <a:solidFill>
                  <a:srgbClr val="333333"/>
                </a:solidFill>
                <a:latin typeface="Times New Roman"/>
                <a:ea typeface="Times New Roman"/>
                <a:cs typeface="Times New Roman"/>
              </a:rPr>
              <a:t>the </a:t>
            </a:r>
            <a:r>
              <a:rPr lang="en-US" sz="3600" u="sng">
                <a:solidFill>
                  <a:srgbClr val="333333"/>
                </a:solidFill>
                <a:latin typeface="Times New Roman"/>
                <a:ea typeface="Times New Roman"/>
                <a:cs typeface="Times New Roman"/>
              </a:rPr>
              <a:t>points </a:t>
            </a:r>
            <a:r>
              <a:rPr lang="en-US" sz="3600">
                <a:solidFill>
                  <a:srgbClr val="333333"/>
                </a:solidFill>
                <a:latin typeface="Times New Roman"/>
                <a:ea typeface="Times New Roman"/>
                <a:cs typeface="Times New Roman"/>
              </a:rPr>
              <a:t>a speaker makes and </a:t>
            </a:r>
            <a:r>
              <a:rPr lang="en-US" sz="3600" b="1">
                <a:solidFill>
                  <a:srgbClr val="333333"/>
                </a:solidFill>
                <a:latin typeface="Times New Roman"/>
                <a:ea typeface="Times New Roman"/>
                <a:cs typeface="Times New Roman"/>
              </a:rPr>
              <a:t>explain </a:t>
            </a:r>
            <a:r>
              <a:rPr lang="en-US" sz="3600">
                <a:solidFill>
                  <a:srgbClr val="333333"/>
                </a:solidFill>
                <a:latin typeface="Times New Roman"/>
                <a:ea typeface="Times New Roman"/>
                <a:cs typeface="Times New Roman"/>
              </a:rPr>
              <a:t>how each claim is </a:t>
            </a:r>
            <a:r>
              <a:rPr lang="en-US" sz="3600" u="sng">
                <a:solidFill>
                  <a:srgbClr val="333333"/>
                </a:solidFill>
                <a:latin typeface="Times New Roman"/>
                <a:ea typeface="Times New Roman"/>
                <a:cs typeface="Times New Roman"/>
              </a:rPr>
              <a:t>supported</a:t>
            </a:r>
            <a:r>
              <a:rPr lang="en-US" sz="3600">
                <a:solidFill>
                  <a:srgbClr val="333333"/>
                </a:solidFill>
                <a:latin typeface="Times New Roman"/>
                <a:ea typeface="Times New Roman"/>
                <a:cs typeface="Times New Roman"/>
              </a:rPr>
              <a:t> by </a:t>
            </a:r>
            <a:r>
              <a:rPr lang="en-US" sz="3600" u="sng">
                <a:solidFill>
                  <a:srgbClr val="333333"/>
                </a:solidFill>
                <a:latin typeface="Times New Roman"/>
                <a:ea typeface="Times New Roman"/>
                <a:cs typeface="Times New Roman"/>
              </a:rPr>
              <a:t>reasons</a:t>
            </a:r>
            <a:r>
              <a:rPr lang="en-US" sz="3600">
                <a:solidFill>
                  <a:srgbClr val="333333"/>
                </a:solidFill>
                <a:latin typeface="Times New Roman"/>
                <a:ea typeface="Times New Roman"/>
                <a:cs typeface="Times New Roman"/>
              </a:rPr>
              <a:t> and </a:t>
            </a:r>
            <a:r>
              <a:rPr lang="en-US" sz="3600" u="sng">
                <a:solidFill>
                  <a:srgbClr val="333333"/>
                </a:solidFill>
                <a:latin typeface="Times New Roman"/>
                <a:ea typeface="Times New Roman"/>
                <a:cs typeface="Times New Roman"/>
              </a:rPr>
              <a:t>evidence</a:t>
            </a:r>
            <a:r>
              <a:rPr lang="en-US" sz="3600">
                <a:solidFill>
                  <a:srgbClr val="333333"/>
                </a:solidFill>
                <a:latin typeface="Times New Roman"/>
                <a:ea typeface="Times New Roman"/>
                <a:cs typeface="Times New Roman"/>
              </a:rPr>
              <a:t>.  </a:t>
            </a:r>
            <a:r>
              <a:rPr lang="en-US" sz="3600"/>
              <a:t> </a:t>
            </a:r>
            <a:endParaRPr lang="en-US">
              <a:latin typeface="Trade Gothic Next Light"/>
            </a:endParaRPr>
          </a:p>
          <a:p>
            <a:pPr marL="0" indent="0">
              <a:buNone/>
            </a:pPr>
            <a:r>
              <a:rPr lang="en-US" sz="3600">
                <a:solidFill>
                  <a:srgbClr val="333333"/>
                </a:solidFill>
                <a:latin typeface="Georgia"/>
              </a:rPr>
              <a:t>Learning Targets:</a:t>
            </a:r>
            <a:endParaRPr lang="en-US"/>
          </a:p>
          <a:p>
            <a:r>
              <a:rPr lang="en-US" sz="3600">
                <a:solidFill>
                  <a:srgbClr val="333333"/>
                </a:solidFill>
                <a:latin typeface="Georgia"/>
              </a:rPr>
              <a:t>I can </a:t>
            </a:r>
            <a:r>
              <a:rPr lang="en-US" sz="3600" b="1">
                <a:solidFill>
                  <a:srgbClr val="333333"/>
                </a:solidFill>
                <a:latin typeface="Georgia"/>
              </a:rPr>
              <a:t>identify </a:t>
            </a:r>
            <a:r>
              <a:rPr lang="en-US" sz="3600">
                <a:solidFill>
                  <a:srgbClr val="333333"/>
                </a:solidFill>
                <a:latin typeface="Georgia"/>
              </a:rPr>
              <a:t>the </a:t>
            </a:r>
            <a:r>
              <a:rPr lang="en-US" sz="3600" u="sng">
                <a:solidFill>
                  <a:srgbClr val="333333"/>
                </a:solidFill>
                <a:latin typeface="Georgia"/>
              </a:rPr>
              <a:t>points </a:t>
            </a:r>
            <a:r>
              <a:rPr lang="en-US" sz="3600">
                <a:solidFill>
                  <a:srgbClr val="333333"/>
                </a:solidFill>
                <a:latin typeface="Georgia"/>
              </a:rPr>
              <a:t>a speaker makes and </a:t>
            </a:r>
            <a:r>
              <a:rPr lang="en-US" sz="3600" u="sng">
                <a:solidFill>
                  <a:srgbClr val="333333"/>
                </a:solidFill>
                <a:latin typeface="Georgia"/>
              </a:rPr>
              <a:t>explain </a:t>
            </a:r>
            <a:r>
              <a:rPr lang="en-US" sz="3600">
                <a:solidFill>
                  <a:srgbClr val="333333"/>
                </a:solidFill>
                <a:latin typeface="Georgia"/>
              </a:rPr>
              <a:t>how </a:t>
            </a:r>
            <a:r>
              <a:rPr lang="en-US" sz="3600">
                <a:latin typeface="Georgia"/>
              </a:rPr>
              <a:t>each</a:t>
            </a:r>
            <a:r>
              <a:rPr lang="en-US" sz="3600">
                <a:solidFill>
                  <a:srgbClr val="333333"/>
                </a:solidFill>
                <a:latin typeface="Georgia"/>
              </a:rPr>
              <a:t> </a:t>
            </a:r>
            <a:r>
              <a:rPr lang="en-US" sz="3600" u="sng">
                <a:solidFill>
                  <a:srgbClr val="333333"/>
                </a:solidFill>
                <a:latin typeface="Georgia"/>
              </a:rPr>
              <a:t>claim </a:t>
            </a:r>
            <a:r>
              <a:rPr lang="en-US" sz="3600">
                <a:solidFill>
                  <a:srgbClr val="333333"/>
                </a:solidFill>
                <a:latin typeface="Georgia"/>
              </a:rPr>
              <a:t>is </a:t>
            </a:r>
            <a:r>
              <a:rPr lang="en-US" sz="3600" u="sng">
                <a:solidFill>
                  <a:srgbClr val="333333"/>
                </a:solidFill>
                <a:latin typeface="Georgia"/>
              </a:rPr>
              <a:t>supported by evidence</a:t>
            </a:r>
            <a:r>
              <a:rPr lang="en-US" sz="3600">
                <a:solidFill>
                  <a:srgbClr val="333333"/>
                </a:solidFill>
                <a:latin typeface="Georgia"/>
              </a:rPr>
              <a:t>. </a:t>
            </a:r>
            <a:endParaRPr lang="en-US"/>
          </a:p>
          <a:p>
            <a:r>
              <a:rPr lang="en-US" sz="3600">
                <a:solidFill>
                  <a:srgbClr val="333333"/>
                </a:solidFill>
                <a:latin typeface="Georgia"/>
              </a:rPr>
              <a:t>I can </a:t>
            </a:r>
            <a:r>
              <a:rPr lang="en-US" sz="3600" b="1">
                <a:solidFill>
                  <a:srgbClr val="333333"/>
                </a:solidFill>
                <a:latin typeface="Georgia"/>
              </a:rPr>
              <a:t>determine </a:t>
            </a:r>
            <a:r>
              <a:rPr lang="en-US" sz="3600">
                <a:solidFill>
                  <a:srgbClr val="333333"/>
                </a:solidFill>
                <a:latin typeface="Georgia"/>
              </a:rPr>
              <a:t>the meaning of unfamiliar words from “</a:t>
            </a:r>
            <a:br>
              <a:rPr lang="en-US" sz="3600">
                <a:latin typeface="Georgia"/>
              </a:rPr>
            </a:br>
            <a:r>
              <a:rPr lang="en-US" sz="3600">
                <a:solidFill>
                  <a:srgbClr val="333333"/>
                </a:solidFill>
                <a:latin typeface="Georgia"/>
              </a:rPr>
              <a:t> This I Believe: Free Minds and Hearts at Work.” </a:t>
            </a:r>
            <a:endParaRPr lang="en-US" sz="3600"/>
          </a:p>
          <a:p>
            <a:pPr marL="0" indent="0">
              <a:buNone/>
            </a:pPr>
            <a:endParaRPr lang="en-US"/>
          </a:p>
        </p:txBody>
      </p:sp>
    </p:spTree>
    <p:extLst>
      <p:ext uri="{BB962C8B-B14F-4D97-AF65-F5344CB8AC3E}">
        <p14:creationId xmlns:p14="http://schemas.microsoft.com/office/powerpoint/2010/main" val="3551704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A325-7767-C9D9-1226-B39BE2A6C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BA45F-22EF-D400-7B3A-11E62D938751}"/>
              </a:ext>
            </a:extLst>
          </p:cNvPr>
          <p:cNvSpPr>
            <a:spLocks noGrp="1"/>
          </p:cNvSpPr>
          <p:nvPr>
            <p:ph type="ctrTitle"/>
          </p:nvPr>
        </p:nvSpPr>
        <p:spPr>
          <a:xfrm>
            <a:off x="1088136" y="2286000"/>
            <a:ext cx="3941064" cy="1353312"/>
          </a:xfrm>
        </p:spPr>
        <p:txBody>
          <a:bodyPr anchor="b">
            <a:normAutofit/>
          </a:bodyPr>
          <a:lstStyle/>
          <a:p>
            <a:r>
              <a:rPr lang="en-US"/>
              <a:t>Grade 5 ELA prep example </a:t>
            </a:r>
          </a:p>
        </p:txBody>
      </p:sp>
      <p:sp>
        <p:nvSpPr>
          <p:cNvPr id="12" name="Subtitle 2">
            <a:extLst>
              <a:ext uri="{FF2B5EF4-FFF2-40B4-BE49-F238E27FC236}">
                <a16:creationId xmlns:a16="http://schemas.microsoft.com/office/drawing/2014/main" id="{87DEBCD6-45DA-C019-6E45-1EE8D70C0163}"/>
              </a:ext>
            </a:extLst>
          </p:cNvPr>
          <p:cNvSpPr>
            <a:spLocks noGrp="1"/>
          </p:cNvSpPr>
          <p:nvPr>
            <p:ph type="subTitle" idx="1"/>
          </p:nvPr>
        </p:nvSpPr>
        <p:spPr>
          <a:xfrm>
            <a:off x="1527048" y="4251960"/>
            <a:ext cx="3044952" cy="877824"/>
          </a:xfrm>
        </p:spPr>
        <p:txBody>
          <a:bodyPr/>
          <a:lstStyle/>
          <a:p>
            <a:r>
              <a:rPr lang="en-US"/>
              <a:t>Teacher Do's </a:t>
            </a:r>
          </a:p>
        </p:txBody>
      </p:sp>
      <p:pic>
        <p:nvPicPr>
          <p:cNvPr id="7" name="Content Placeholder 6" descr="A paper with text on it&#10;&#10;AI-generated content may be incorrect.">
            <a:extLst>
              <a:ext uri="{FF2B5EF4-FFF2-40B4-BE49-F238E27FC236}">
                <a16:creationId xmlns:a16="http://schemas.microsoft.com/office/drawing/2014/main" id="{36687AA0-9B00-F4D7-5B8C-C5E00E6936F8}"/>
              </a:ext>
            </a:extLst>
          </p:cNvPr>
          <p:cNvPicPr>
            <a:picLocks noGrp="1" noChangeAspect="1"/>
          </p:cNvPicPr>
          <p:nvPr>
            <p:ph type="pic" sz="quarter" idx="13"/>
          </p:nvPr>
        </p:nvPicPr>
        <p:blipFill>
          <a:blip r:embed="rId3"/>
          <a:stretch/>
        </p:blipFill>
        <p:spPr>
          <a:xfrm>
            <a:off x="6131052" y="0"/>
            <a:ext cx="6035040" cy="6858000"/>
          </a:xfrm>
          <a:noFill/>
        </p:spPr>
      </p:pic>
    </p:spTree>
    <p:extLst>
      <p:ext uri="{BB962C8B-B14F-4D97-AF65-F5344CB8AC3E}">
        <p14:creationId xmlns:p14="http://schemas.microsoft.com/office/powerpoint/2010/main" val="114781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0E1-014E-2F32-5FE0-025C27322ADF}"/>
              </a:ext>
            </a:extLst>
          </p:cNvPr>
          <p:cNvSpPr>
            <a:spLocks noGrp="1"/>
          </p:cNvSpPr>
          <p:nvPr>
            <p:ph type="title"/>
          </p:nvPr>
        </p:nvSpPr>
        <p:spPr>
          <a:xfrm>
            <a:off x="204216" y="194872"/>
            <a:ext cx="3380232" cy="6215072"/>
          </a:xfrm>
        </p:spPr>
        <p:txBody>
          <a:bodyPr anchor="ctr">
            <a:noAutofit/>
          </a:bodyPr>
          <a:lstStyle/>
          <a:p>
            <a:pPr>
              <a:lnSpc>
                <a:spcPct val="110000"/>
              </a:lnSpc>
            </a:pPr>
            <a:r>
              <a:rPr lang="en-US"/>
              <a:t>culture of learning</a:t>
            </a:r>
            <a:br>
              <a:rPr lang="en-US"/>
            </a:br>
            <a:r>
              <a:rPr lang="en-US"/>
              <a:t> </a:t>
            </a:r>
            <a:br>
              <a:rPr lang="en-US"/>
            </a:br>
            <a:r>
              <a:rPr lang="en-US" err="1"/>
              <a:t>tASK</a:t>
            </a:r>
            <a:r>
              <a:rPr lang="en-US"/>
              <a:t> ​1: Students complete instructional tasks, volunteer responses and/or ask appropriate questions.</a:t>
            </a:r>
          </a:p>
        </p:txBody>
      </p:sp>
      <p:graphicFrame>
        <p:nvGraphicFramePr>
          <p:cNvPr id="5" name="Content Placeholder 2">
            <a:extLst>
              <a:ext uri="{FF2B5EF4-FFF2-40B4-BE49-F238E27FC236}">
                <a16:creationId xmlns:a16="http://schemas.microsoft.com/office/drawing/2014/main" id="{8D659E35-6FE0-E32A-0CEE-C48EC1D2A751}"/>
              </a:ext>
            </a:extLst>
          </p:cNvPr>
          <p:cNvGraphicFramePr>
            <a:graphicFrameLocks noGrp="1"/>
          </p:cNvGraphicFramePr>
          <p:nvPr>
            <p:ph sz="quarter" idx="13"/>
            <p:extLst>
              <p:ext uri="{D42A27DB-BD31-4B8C-83A1-F6EECF244321}">
                <p14:modId xmlns:p14="http://schemas.microsoft.com/office/powerpoint/2010/main" val="357275399"/>
              </p:ext>
            </p:extLst>
          </p:nvPr>
        </p:nvGraphicFramePr>
        <p:xfrm>
          <a:off x="4328967" y="611221"/>
          <a:ext cx="7296106" cy="563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27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DE-7C65-A599-4C69-DB9F4DC73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FCAF0-A274-DFED-4CA8-1E6E6765D316}"/>
              </a:ext>
            </a:extLst>
          </p:cNvPr>
          <p:cNvSpPr>
            <a:spLocks noGrp="1"/>
          </p:cNvSpPr>
          <p:nvPr>
            <p:ph type="ctrTitle"/>
          </p:nvPr>
        </p:nvSpPr>
        <p:spPr>
          <a:xfrm>
            <a:off x="1088136" y="2286000"/>
            <a:ext cx="3941064" cy="1353312"/>
          </a:xfrm>
        </p:spPr>
        <p:txBody>
          <a:bodyPr anchor="b">
            <a:normAutofit/>
          </a:bodyPr>
          <a:lstStyle/>
          <a:p>
            <a:r>
              <a:rPr lang="en-US"/>
              <a:t>Grade 5 ELA prep example </a:t>
            </a:r>
          </a:p>
        </p:txBody>
      </p:sp>
      <p:sp>
        <p:nvSpPr>
          <p:cNvPr id="12" name="Subtitle 2">
            <a:extLst>
              <a:ext uri="{FF2B5EF4-FFF2-40B4-BE49-F238E27FC236}">
                <a16:creationId xmlns:a16="http://schemas.microsoft.com/office/drawing/2014/main" id="{A931E483-4FA2-F34D-CBB9-3B88BD135DB7}"/>
              </a:ext>
            </a:extLst>
          </p:cNvPr>
          <p:cNvSpPr>
            <a:spLocks noGrp="1"/>
          </p:cNvSpPr>
          <p:nvPr>
            <p:ph type="subTitle" idx="1"/>
          </p:nvPr>
        </p:nvSpPr>
        <p:spPr>
          <a:xfrm>
            <a:off x="1527048" y="4251960"/>
            <a:ext cx="3044952" cy="877824"/>
          </a:xfrm>
        </p:spPr>
        <p:txBody>
          <a:bodyPr anchor="t">
            <a:normAutofit/>
          </a:bodyPr>
          <a:lstStyle/>
          <a:p>
            <a:r>
              <a:rPr lang="en-US"/>
              <a:t>Teacher Do's </a:t>
            </a:r>
          </a:p>
        </p:txBody>
      </p:sp>
      <p:pic>
        <p:nvPicPr>
          <p:cNvPr id="3" name="Picture 2" descr="A close up of a text&#10;&#10;AI-generated content may be incorrect.">
            <a:extLst>
              <a:ext uri="{FF2B5EF4-FFF2-40B4-BE49-F238E27FC236}">
                <a16:creationId xmlns:a16="http://schemas.microsoft.com/office/drawing/2014/main" id="{25ED07DD-0411-168A-7B50-2E1B6E675068}"/>
              </a:ext>
            </a:extLst>
          </p:cNvPr>
          <p:cNvPicPr>
            <a:picLocks noChangeAspect="1"/>
          </p:cNvPicPr>
          <p:nvPr/>
        </p:nvPicPr>
        <p:blipFill>
          <a:blip r:embed="rId3"/>
          <a:srcRect l="10079" r="13660" b="-1"/>
          <a:stretch>
            <a:fillRect/>
          </a:stretch>
        </p:blipFill>
        <p:spPr>
          <a:xfrm>
            <a:off x="6099048" y="10"/>
            <a:ext cx="6099048" cy="6857990"/>
          </a:xfrm>
          <a:prstGeom prst="rect">
            <a:avLst/>
          </a:prstGeom>
          <a:noFill/>
        </p:spPr>
      </p:pic>
    </p:spTree>
    <p:extLst>
      <p:ext uri="{BB962C8B-B14F-4D97-AF65-F5344CB8AC3E}">
        <p14:creationId xmlns:p14="http://schemas.microsoft.com/office/powerpoint/2010/main" val="2619241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2495F-F53F-1E38-0A14-B3B4ADECBD18}"/>
            </a:ext>
          </a:extLst>
        </p:cNvPr>
        <p:cNvGrpSpPr/>
        <p:nvPr/>
      </p:nvGrpSpPr>
      <p:grpSpPr>
        <a:xfrm>
          <a:off x="0" y="0"/>
          <a:ext cx="0" cy="0"/>
          <a:chOff x="0" y="0"/>
          <a:chExt cx="0" cy="0"/>
        </a:xfrm>
      </p:grpSpPr>
      <p:sp>
        <p:nvSpPr>
          <p:cNvPr id="16" name="Subtitle 4">
            <a:extLst>
              <a:ext uri="{FF2B5EF4-FFF2-40B4-BE49-F238E27FC236}">
                <a16:creationId xmlns:a16="http://schemas.microsoft.com/office/drawing/2014/main" id="{F491DCA8-81E6-CE39-2704-36945B7C2AF1}"/>
              </a:ext>
            </a:extLst>
          </p:cNvPr>
          <p:cNvSpPr>
            <a:spLocks noGrp="1"/>
          </p:cNvSpPr>
          <p:nvPr>
            <p:ph type="subTitle" idx="1"/>
          </p:nvPr>
        </p:nvSpPr>
        <p:spPr>
          <a:xfrm>
            <a:off x="408273" y="1062807"/>
            <a:ext cx="11366309" cy="5441232"/>
          </a:xfrm>
        </p:spPr>
        <p:txBody>
          <a:bodyPr>
            <a:noAutofit/>
          </a:bodyPr>
          <a:lstStyle/>
          <a:p>
            <a:pPr algn="ctr"/>
            <a:r>
              <a:rPr lang="en-US" sz="3600" dirty="0"/>
              <a:t> </a:t>
            </a:r>
          </a:p>
        </p:txBody>
      </p:sp>
      <p:sp>
        <p:nvSpPr>
          <p:cNvPr id="2" name="Title 1">
            <a:extLst>
              <a:ext uri="{FF2B5EF4-FFF2-40B4-BE49-F238E27FC236}">
                <a16:creationId xmlns:a16="http://schemas.microsoft.com/office/drawing/2014/main" id="{5ED68478-DC7D-4BDC-C82A-C891F4E0E886}"/>
              </a:ext>
            </a:extLst>
          </p:cNvPr>
          <p:cNvSpPr>
            <a:spLocks noGrp="1"/>
          </p:cNvSpPr>
          <p:nvPr>
            <p:ph type="ctrTitle"/>
          </p:nvPr>
        </p:nvSpPr>
        <p:spPr>
          <a:xfrm>
            <a:off x="417418" y="468447"/>
            <a:ext cx="11357164" cy="594360"/>
          </a:xfrm>
        </p:spPr>
        <p:txBody>
          <a:bodyPr anchor="b">
            <a:normAutofit fontScale="90000"/>
          </a:bodyPr>
          <a:lstStyle/>
          <a:p>
            <a:pPr algn="ctr">
              <a:lnSpc>
                <a:spcPct val="110000"/>
              </a:lnSpc>
            </a:pPr>
            <a:r>
              <a:rPr lang="en-US" sz="3500" dirty="0"/>
              <a:t>References </a:t>
            </a:r>
          </a:p>
        </p:txBody>
      </p:sp>
      <p:sp>
        <p:nvSpPr>
          <p:cNvPr id="14" name="TextBox 13">
            <a:extLst>
              <a:ext uri="{FF2B5EF4-FFF2-40B4-BE49-F238E27FC236}">
                <a16:creationId xmlns:a16="http://schemas.microsoft.com/office/drawing/2014/main" id="{A5FBB6D9-FAFB-98A1-406E-55F01E75A97F}"/>
              </a:ext>
            </a:extLst>
          </p:cNvPr>
          <p:cNvSpPr txBox="1"/>
          <p:nvPr/>
        </p:nvSpPr>
        <p:spPr>
          <a:xfrm>
            <a:off x="658996" y="1475099"/>
            <a:ext cx="9581988" cy="5139869"/>
          </a:xfrm>
          <a:prstGeom prst="rect">
            <a:avLst/>
          </a:prstGeom>
          <a:noFill/>
        </p:spPr>
        <p:txBody>
          <a:bodyPr wrap="square">
            <a:spAutoFit/>
          </a:bodyPr>
          <a:lstStyle/>
          <a:p>
            <a:r>
              <a:rPr lang="en-US" sz="2000" dirty="0">
                <a:latin typeface="Calibri" panose="020F0502020204030204" pitchFamily="34" charset="0"/>
                <a:ea typeface="Calibri"/>
                <a:cs typeface="Calibri" panose="020F0502020204030204" pitchFamily="34" charset="0"/>
              </a:rPr>
              <a:t>Cleveland, R. (2024) </a:t>
            </a:r>
            <a:r>
              <a:rPr lang="en-US" sz="2000" i="1" dirty="0">
                <a:latin typeface="Calibri" panose="020F0502020204030204" pitchFamily="34" charset="0"/>
                <a:ea typeface="Calibri"/>
                <a:cs typeface="Calibri" panose="020F0502020204030204" pitchFamily="34" charset="0"/>
              </a:rPr>
              <a:t>CoP1: EL's &amp; the IPG-Setting the Expectation of Learning </a:t>
            </a:r>
            <a:r>
              <a:rPr lang="en-US" sz="2000" dirty="0">
                <a:latin typeface="Calibri" panose="020F0502020204030204" pitchFamily="34" charset="0"/>
                <a:ea typeface="Calibri"/>
                <a:cs typeface="Calibri" panose="020F0502020204030204" pitchFamily="34" charset="0"/>
              </a:rPr>
              <a:t>[Video]</a:t>
            </a:r>
          </a:p>
          <a:p>
            <a:r>
              <a:rPr lang="en-US" sz="2000" dirty="0">
                <a:solidFill>
                  <a:srgbClr val="1155CC"/>
                </a:solidFill>
                <a:latin typeface="Calibri" panose="020F0502020204030204" pitchFamily="34" charset="0"/>
                <a:cs typeface="Calibri" panose="020F0502020204030204" pitchFamily="34" charset="0"/>
                <a:hlinkClick r:id="rId3"/>
              </a:rPr>
              <a:t>EL CoP 1: ELs &amp; the IPG - Setting the Expectation of Learning</a:t>
            </a:r>
            <a:r>
              <a:rPr lang="en-US" sz="2000" dirty="0">
                <a:solidFill>
                  <a:srgbClr val="424242"/>
                </a:solidFill>
                <a:latin typeface="Calibri" panose="020F0502020204030204" pitchFamily="34" charset="0"/>
                <a:cs typeface="Calibri" panose="020F0502020204030204" pitchFamily="34" charset="0"/>
              </a:rPr>
              <a:t> </a:t>
            </a:r>
          </a:p>
          <a:p>
            <a:endParaRPr lang="en-US" sz="2000" dirty="0">
              <a:solidFill>
                <a:srgbClr val="424242"/>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Martin, M. (2008). Jackie </a:t>
            </a:r>
            <a:r>
              <a:rPr lang="en-US" sz="2000" dirty="0" err="1">
                <a:latin typeface="Calibri" panose="020F0502020204030204" pitchFamily="34" charset="0"/>
                <a:cs typeface="Calibri" panose="020F0502020204030204" pitchFamily="34" charset="0"/>
              </a:rPr>
              <a:t>robinson</a:t>
            </a:r>
            <a:r>
              <a:rPr lang="en-US" sz="2000" dirty="0">
                <a:latin typeface="Calibri" panose="020F0502020204030204" pitchFamily="34" charset="0"/>
                <a:cs typeface="Calibri" panose="020F0502020204030204" pitchFamily="34" charset="0"/>
              </a:rPr>
              <a:t>: This I believe [Transcript]. NPR.</a:t>
            </a:r>
            <a:r>
              <a:rPr lang="en-US" sz="2000" dirty="0">
                <a:solidFill>
                  <a:srgbClr val="424242"/>
                </a:solidFill>
                <a:latin typeface="Calibri" panose="020F0502020204030204" pitchFamily="34" charset="0"/>
                <a:cs typeface="Calibri" panose="020F0502020204030204" pitchFamily="34" charset="0"/>
              </a:rPr>
              <a:t> </a:t>
            </a:r>
            <a:r>
              <a:rPr lang="en-US" sz="2000" dirty="0">
                <a:solidFill>
                  <a:srgbClr val="424242"/>
                </a:solidFill>
                <a:latin typeface="Calibri" panose="020F0502020204030204" pitchFamily="34" charset="0"/>
                <a:cs typeface="Calibri" panose="020F0502020204030204" pitchFamily="34" charset="0"/>
                <a:hlinkClick r:id="rId4"/>
              </a:rPr>
              <a:t>https://www.npr.org/transcripts/89030535</a:t>
            </a:r>
            <a:endParaRPr lang="en-US" sz="2000" dirty="0">
              <a:solidFill>
                <a:srgbClr val="424242"/>
              </a:solidFill>
              <a:latin typeface="Calibri" panose="020F0502020204030204" pitchFamily="34" charset="0"/>
              <a:cs typeface="Calibri" panose="020F0502020204030204" pitchFamily="34" charset="0"/>
            </a:endParaRPr>
          </a:p>
          <a:p>
            <a:endParaRPr lang="en-US" sz="2000" dirty="0">
              <a:solidFill>
                <a:srgbClr val="424242"/>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Seidlitz, J., &amp; Perryman, B. (n.d.). </a:t>
            </a:r>
            <a:r>
              <a:rPr lang="en-US" sz="2000" i="1" dirty="0">
                <a:latin typeface="Calibri" panose="020F0502020204030204" pitchFamily="34" charset="0"/>
                <a:cs typeface="Calibri" panose="020F0502020204030204" pitchFamily="34" charset="0"/>
              </a:rPr>
              <a:t>7 Steps to a language-rich, interactive Classroom</a:t>
            </a:r>
            <a:r>
              <a:rPr lang="en-US" sz="2000" dirty="0">
                <a:latin typeface="Calibri" panose="020F0502020204030204" pitchFamily="34" charset="0"/>
                <a:cs typeface="Calibri" panose="020F0502020204030204" pitchFamily="34" charset="0"/>
              </a:rPr>
              <a:t> (2nd ed.). CITA Education. </a:t>
            </a:r>
            <a:r>
              <a:rPr lang="en-US" sz="2000" dirty="0">
                <a:solidFill>
                  <a:srgbClr val="444444"/>
                </a:solidFill>
                <a:latin typeface="Calibri" panose="020F0502020204030204" pitchFamily="34" charset="0"/>
                <a:cs typeface="Calibri" panose="020F0502020204030204" pitchFamily="34" charset="0"/>
              </a:rPr>
              <a:t> </a:t>
            </a:r>
          </a:p>
          <a:p>
            <a:endParaRPr lang="en-US" sz="2000" dirty="0">
              <a:solidFill>
                <a:srgbClr val="424242"/>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Tennessee Department of Education. (n.d.). </a:t>
            </a:r>
            <a:r>
              <a:rPr lang="en-US" sz="2000" i="1" dirty="0">
                <a:latin typeface="Calibri" panose="020F0502020204030204" pitchFamily="34" charset="0"/>
                <a:cs typeface="Calibri" panose="020F0502020204030204" pitchFamily="34" charset="0"/>
              </a:rPr>
              <a:t>Tennessee instructional practice guide: K-12 knowledge building </a:t>
            </a:r>
            <a:r>
              <a:rPr lang="en-US" sz="2000" i="1" dirty="0" err="1">
                <a:latin typeface="Calibri" panose="020F0502020204030204" pitchFamily="34" charset="0"/>
                <a:cs typeface="Calibri" panose="020F0502020204030204" pitchFamily="34" charset="0"/>
              </a:rPr>
              <a:t>lessons</a:t>
            </a:r>
            <a:r>
              <a:rPr lang="en-US" sz="2000" dirty="0" err="1">
                <a:latin typeface="Calibri" panose="020F0502020204030204" pitchFamily="34" charset="0"/>
                <a:cs typeface="Calibri" panose="020F0502020204030204" pitchFamily="34" charset="0"/>
              </a:rPr>
              <a:t>.Bestforall</a:t>
            </a:r>
            <a:r>
              <a:rPr lang="en-US" sz="2000" dirty="0">
                <a:solidFill>
                  <a:srgbClr val="424242"/>
                </a:solidFill>
                <a:latin typeface="Calibri" panose="020F0502020204030204" pitchFamily="34" charset="0"/>
                <a:cs typeface="Calibri" panose="020F0502020204030204" pitchFamily="34" charset="0"/>
              </a:rPr>
              <a:t>. </a:t>
            </a:r>
            <a:r>
              <a:rPr lang="en-US" sz="2000" dirty="0">
                <a:solidFill>
                  <a:srgbClr val="424242"/>
                </a:solidFill>
                <a:latin typeface="Calibri" panose="020F0502020204030204" pitchFamily="34" charset="0"/>
                <a:cs typeface="Calibri" panose="020F0502020204030204" pitchFamily="34" charset="0"/>
                <a:hlinkClick r:id="rId5"/>
              </a:rPr>
              <a:t>https://bestforall-cms.tnedu.gov/sites/default/files/documents/TN%20IPG%20Word%20Doc%20v2%20SY2024%20(3)%20(1).pdf</a:t>
            </a:r>
            <a:r>
              <a:rPr lang="en-US" sz="2000" dirty="0">
                <a:solidFill>
                  <a:srgbClr val="444444"/>
                </a:solidFill>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US" sz="2000" dirty="0">
              <a:solidFill>
                <a:srgbClr val="444444"/>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lt"/>
              </a:rPr>
            </a:b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Seidlitz, J., &amp; Perryman, B. (n.d.). </a:t>
            </a: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7 Steps to a Language-Rich, Interactive Classroom</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(2nd ed.). CITA Education. </a:t>
            </a:r>
          </a:p>
        </p:txBody>
      </p:sp>
    </p:spTree>
    <p:extLst>
      <p:ext uri="{BB962C8B-B14F-4D97-AF65-F5344CB8AC3E}">
        <p14:creationId xmlns:p14="http://schemas.microsoft.com/office/powerpoint/2010/main" val="2318901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8BFD89-F568-BE4A-71D9-54A80930F94F}"/>
              </a:ext>
            </a:extLst>
          </p:cNvPr>
          <p:cNvSpPr>
            <a:spLocks noGrp="1"/>
          </p:cNvSpPr>
          <p:nvPr>
            <p:ph type="title"/>
          </p:nvPr>
        </p:nvSpPr>
        <p:spPr>
          <a:xfrm>
            <a:off x="1426464" y="1856232"/>
            <a:ext cx="3904488" cy="2176272"/>
          </a:xfrm>
        </p:spPr>
        <p:txBody>
          <a:bodyPr anchor="t">
            <a:normAutofit/>
          </a:bodyPr>
          <a:lstStyle/>
          <a:p>
            <a:r>
              <a:rPr lang="en-US" dirty="0"/>
              <a:t>Resources </a:t>
            </a:r>
          </a:p>
        </p:txBody>
      </p:sp>
      <p:sp>
        <p:nvSpPr>
          <p:cNvPr id="11" name="Content Placeholder 2">
            <a:extLst>
              <a:ext uri="{FF2B5EF4-FFF2-40B4-BE49-F238E27FC236}">
                <a16:creationId xmlns:a16="http://schemas.microsoft.com/office/drawing/2014/main" id="{13E5BA9B-0200-CB85-CA84-E07EAE42CF84}"/>
              </a:ext>
            </a:extLst>
          </p:cNvPr>
          <p:cNvSpPr>
            <a:spLocks noGrp="1"/>
          </p:cNvSpPr>
          <p:nvPr>
            <p:ph sz="quarter" idx="17"/>
          </p:nvPr>
        </p:nvSpPr>
        <p:spPr>
          <a:xfrm>
            <a:off x="4476726" y="737813"/>
            <a:ext cx="7012365" cy="5481385"/>
          </a:xfrm>
        </p:spPr>
        <p:txBody>
          <a:bodyPr vert="horz" lIns="91440" tIns="45720" rIns="91440" bIns="45720" rtlCol="0" anchor="t">
            <a:normAutofit fontScale="92500"/>
          </a:bodyPr>
          <a:lstStyle/>
          <a:p>
            <a:pPr>
              <a:buNone/>
            </a:pPr>
            <a:r>
              <a:rPr lang="en-US" sz="2800" dirty="0">
                <a:latin typeface="Arial"/>
                <a:cs typeface="Arial"/>
              </a:rPr>
              <a:t>•</a:t>
            </a:r>
            <a:r>
              <a:rPr lang="en-US" sz="2800" dirty="0"/>
              <a:t> IPG Intellectual Prep Questions</a:t>
            </a:r>
            <a:endParaRPr lang="en-US" dirty="0"/>
          </a:p>
          <a:p>
            <a:pPr>
              <a:buNone/>
            </a:pPr>
            <a:r>
              <a:rPr lang="en-US" sz="2800" dirty="0">
                <a:latin typeface="Arial"/>
                <a:cs typeface="Arial"/>
              </a:rPr>
              <a:t>•</a:t>
            </a:r>
            <a:r>
              <a:rPr lang="en-US" sz="2800" dirty="0"/>
              <a:t>Intellectual Prep Standards and Teacher Do’s</a:t>
            </a:r>
            <a:endParaRPr lang="en-US" dirty="0"/>
          </a:p>
          <a:p>
            <a:pPr>
              <a:buNone/>
            </a:pPr>
            <a:r>
              <a:rPr lang="en-US" sz="2800" dirty="0">
                <a:latin typeface="Arial"/>
                <a:cs typeface="Arial"/>
              </a:rPr>
              <a:t>•</a:t>
            </a:r>
            <a:r>
              <a:rPr lang="en-US" sz="2800" dirty="0"/>
              <a:t>Intellectual Prep Teacher or Student Resource</a:t>
            </a:r>
            <a:endParaRPr lang="en-US" dirty="0"/>
          </a:p>
          <a:p>
            <a:pPr>
              <a:buNone/>
            </a:pPr>
            <a:r>
              <a:rPr lang="en-US" sz="2800" dirty="0">
                <a:latin typeface="Arial"/>
                <a:cs typeface="Arial"/>
              </a:rPr>
              <a:t>•</a:t>
            </a:r>
            <a:r>
              <a:rPr lang="en-US" sz="2800" dirty="0"/>
              <a:t>Suggested Scaffolds for English Learners (ELs) Aligned with IPG Core Actions   </a:t>
            </a:r>
            <a:r>
              <a:rPr lang="en-US" sz="2800" b="1" dirty="0"/>
              <a:t>  </a:t>
            </a:r>
            <a:endParaRPr lang="en-US" dirty="0"/>
          </a:p>
          <a:p>
            <a:pPr>
              <a:buNone/>
            </a:pPr>
            <a:r>
              <a:rPr lang="en-US" sz="2800" dirty="0">
                <a:latin typeface="Arial"/>
                <a:cs typeface="Arial"/>
              </a:rPr>
              <a:t>•</a:t>
            </a:r>
            <a:r>
              <a:rPr lang="en-US" sz="2800" b="1" dirty="0"/>
              <a:t>Link to resources </a:t>
            </a:r>
            <a:endParaRPr lang="en-US" dirty="0"/>
          </a:p>
          <a:p>
            <a:pPr>
              <a:buNone/>
            </a:pPr>
            <a:r>
              <a:rPr lang="en-US" sz="2800">
                <a:hlinkClick r:id="rId3"/>
              </a:rPr>
              <a:t>https://drive.google.com/drive/folders/1dEwpdUvWCA08w8Obc_3LAxrWCo_-XMhN?usp=drive_link</a:t>
            </a:r>
            <a:endParaRPr lang="en-US"/>
          </a:p>
          <a:p>
            <a:pPr>
              <a:buNone/>
            </a:pPr>
            <a:endParaRPr lang="en-US" sz="2800"/>
          </a:p>
          <a:p>
            <a:pPr marL="0" indent="0">
              <a:buNone/>
            </a:pPr>
            <a:endParaRPr lang="en-US"/>
          </a:p>
        </p:txBody>
      </p:sp>
    </p:spTree>
    <p:extLst>
      <p:ext uri="{BB962C8B-B14F-4D97-AF65-F5344CB8AC3E}">
        <p14:creationId xmlns:p14="http://schemas.microsoft.com/office/powerpoint/2010/main" val="97353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05B6-286F-BD9C-C042-BF6C5058E745}"/>
              </a:ext>
            </a:extLst>
          </p:cNvPr>
          <p:cNvSpPr>
            <a:spLocks noGrp="1"/>
          </p:cNvSpPr>
          <p:nvPr>
            <p:ph type="title"/>
          </p:nvPr>
        </p:nvSpPr>
        <p:spPr/>
        <p:txBody>
          <a:bodyPr/>
          <a:lstStyle/>
          <a:p>
            <a:r>
              <a:rPr lang="en-US"/>
              <a:t>Think, Pair, Share </a:t>
            </a:r>
          </a:p>
        </p:txBody>
      </p:sp>
      <p:sp>
        <p:nvSpPr>
          <p:cNvPr id="3" name="Content Placeholder 2">
            <a:extLst>
              <a:ext uri="{FF2B5EF4-FFF2-40B4-BE49-F238E27FC236}">
                <a16:creationId xmlns:a16="http://schemas.microsoft.com/office/drawing/2014/main" id="{64D1B651-CBF8-3156-3DE1-ACAEDD9354BA}"/>
              </a:ext>
            </a:extLst>
          </p:cNvPr>
          <p:cNvSpPr>
            <a:spLocks noGrp="1"/>
          </p:cNvSpPr>
          <p:nvPr>
            <p:ph sz="quarter" idx="13"/>
          </p:nvPr>
        </p:nvSpPr>
        <p:spPr>
          <a:xfrm>
            <a:off x="6109206" y="608991"/>
            <a:ext cx="5389401" cy="5640019"/>
          </a:xfrm>
        </p:spPr>
        <p:txBody>
          <a:bodyPr>
            <a:normAutofit/>
          </a:bodyPr>
          <a:lstStyle/>
          <a:p>
            <a:pPr marL="0" indent="0">
              <a:buNone/>
            </a:pPr>
            <a:r>
              <a:rPr lang="en-US" sz="3600"/>
              <a:t>What are some ideas you have to support English learners in </a:t>
            </a:r>
            <a:r>
              <a:rPr lang="en-US" sz="3600" i="1"/>
              <a:t>understanding</a:t>
            </a:r>
            <a:r>
              <a:rPr lang="en-US" sz="3600"/>
              <a:t> and </a:t>
            </a:r>
            <a:r>
              <a:rPr lang="en-US" sz="3600" i="1"/>
              <a:t>following</a:t>
            </a:r>
            <a:r>
              <a:rPr lang="en-US" sz="3600"/>
              <a:t> teacher's behavior expectations and directions? </a:t>
            </a:r>
          </a:p>
        </p:txBody>
      </p:sp>
    </p:spTree>
    <p:extLst>
      <p:ext uri="{BB962C8B-B14F-4D97-AF65-F5344CB8AC3E}">
        <p14:creationId xmlns:p14="http://schemas.microsoft.com/office/powerpoint/2010/main" val="53133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2A1B4-38AD-ED91-1A84-C8B074956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DA3F3-AF93-EA70-F20C-7DD70BC1EF77}"/>
              </a:ext>
            </a:extLst>
          </p:cNvPr>
          <p:cNvSpPr>
            <a:spLocks noGrp="1"/>
          </p:cNvSpPr>
          <p:nvPr>
            <p:ph type="title"/>
          </p:nvPr>
        </p:nvSpPr>
        <p:spPr>
          <a:xfrm>
            <a:off x="819302" y="286985"/>
            <a:ext cx="4396436" cy="6125880"/>
          </a:xfrm>
        </p:spPr>
        <p:txBody>
          <a:bodyPr anchor="ctr">
            <a:normAutofit/>
          </a:bodyPr>
          <a:lstStyle/>
          <a:p>
            <a:pPr>
              <a:lnSpc>
                <a:spcPct val="90000"/>
              </a:lnSpc>
            </a:pPr>
            <a:r>
              <a:rPr lang="en-US" sz="3600"/>
              <a:t>culture of learning</a:t>
            </a:r>
            <a:br>
              <a:rPr lang="en-US" sz="3600"/>
            </a:br>
            <a:r>
              <a:rPr lang="en-US" sz="3600"/>
              <a:t> Task ​2:</a:t>
            </a:r>
            <a:br>
              <a:rPr lang="en-US" sz="3600"/>
            </a:br>
            <a:r>
              <a:rPr lang="en-US" sz="3600"/>
              <a:t>Continued</a:t>
            </a:r>
            <a:br>
              <a:rPr lang="en-US" sz="1500"/>
            </a:br>
            <a:r>
              <a:rPr lang="en-US" sz="1500"/>
              <a:t> </a:t>
            </a:r>
            <a:br>
              <a:rPr lang="en-US" sz="1500"/>
            </a:br>
            <a:br>
              <a:rPr lang="en-US" sz="1500"/>
            </a:br>
            <a:br>
              <a:rPr lang="en-US" sz="1500"/>
            </a:br>
            <a:br>
              <a:rPr lang="en-US" sz="1500"/>
            </a:br>
            <a:endParaRPr lang="en-US" sz="1500"/>
          </a:p>
        </p:txBody>
      </p:sp>
      <p:sp>
        <p:nvSpPr>
          <p:cNvPr id="3" name="Content Placeholder 2">
            <a:extLst>
              <a:ext uri="{FF2B5EF4-FFF2-40B4-BE49-F238E27FC236}">
                <a16:creationId xmlns:a16="http://schemas.microsoft.com/office/drawing/2014/main" id="{1CB994DC-57A4-7F32-DB4E-42D0F6F58A18}"/>
              </a:ext>
            </a:extLst>
          </p:cNvPr>
          <p:cNvSpPr>
            <a:spLocks noGrp="1"/>
          </p:cNvSpPr>
          <p:nvPr>
            <p:ph sz="quarter" idx="13"/>
          </p:nvPr>
        </p:nvSpPr>
        <p:spPr>
          <a:xfrm>
            <a:off x="6097324" y="292689"/>
            <a:ext cx="6107904" cy="6416396"/>
          </a:xfrm>
        </p:spPr>
        <p:txBody>
          <a:bodyPr vert="horz" lIns="91440" tIns="45720" rIns="91440" bIns="45720" rtlCol="0" anchor="ctr">
            <a:noAutofit/>
          </a:bodyPr>
          <a:lstStyle/>
          <a:p>
            <a:pPr marL="0" indent="0">
              <a:buNone/>
            </a:pPr>
            <a:endParaRPr lang="en-US" b="1" dirty="0"/>
          </a:p>
          <a:p>
            <a:pPr marL="457200" indent="-457200">
              <a:spcBef>
                <a:spcPts val="0"/>
              </a:spcBef>
              <a:spcAft>
                <a:spcPts val="1000"/>
              </a:spcAft>
              <a:buFont typeface="Arial" panose="020B0604020202020204" pitchFamily="34" charset="0"/>
              <a:buChar char="•"/>
            </a:pPr>
            <a:r>
              <a:rPr lang="en-US" sz="2800" dirty="0"/>
              <a:t>Did you </a:t>
            </a:r>
            <a:r>
              <a:rPr lang="en-US" sz="2800" b="1" dirty="0"/>
              <a:t>explain </a:t>
            </a:r>
            <a:r>
              <a:rPr lang="en-US" sz="2800" dirty="0"/>
              <a:t>and </a:t>
            </a:r>
            <a:r>
              <a:rPr lang="en-US" sz="2800" b="1" dirty="0"/>
              <a:t>model </a:t>
            </a:r>
            <a:r>
              <a:rPr lang="en-US" sz="2800" dirty="0"/>
              <a:t>your behavior expectations for students who have never attended schools in the US and for RAELs throughout the year?  </a:t>
            </a:r>
          </a:p>
          <a:p>
            <a:pPr marL="457200" indent="-457200">
              <a:spcBef>
                <a:spcPts val="0"/>
              </a:spcBef>
              <a:spcAft>
                <a:spcPts val="1000"/>
              </a:spcAft>
              <a:buFont typeface="Arial" panose="020B0604020202020204" pitchFamily="34" charset="0"/>
              <a:buChar char="•"/>
            </a:pPr>
            <a:r>
              <a:rPr lang="en-US" sz="2800" dirty="0"/>
              <a:t>Would your ELs benefit from having the directions available both orally and in writing with appropriate visuals? </a:t>
            </a:r>
          </a:p>
          <a:p>
            <a:pPr marL="457200" indent="-457200">
              <a:spcBef>
                <a:spcPts val="0"/>
              </a:spcBef>
              <a:spcAft>
                <a:spcPts val="1000"/>
              </a:spcAft>
              <a:buFont typeface="Arial" panose="020B0604020202020204" pitchFamily="34" charset="0"/>
              <a:buChar char="•"/>
            </a:pPr>
            <a:r>
              <a:rPr lang="en-US" sz="2800" dirty="0"/>
              <a:t>Did you </a:t>
            </a:r>
            <a:r>
              <a:rPr lang="en-US" sz="2800" b="1" dirty="0"/>
              <a:t>repeat </a:t>
            </a:r>
            <a:r>
              <a:rPr lang="en-US" sz="2800" dirty="0"/>
              <a:t>the directions so the student could process them? </a:t>
            </a:r>
          </a:p>
          <a:p>
            <a:pPr marL="0" indent="0">
              <a:buNone/>
            </a:pPr>
            <a:endParaRPr lang="en-US" b="1" dirty="0"/>
          </a:p>
        </p:txBody>
      </p:sp>
    </p:spTree>
    <p:extLst>
      <p:ext uri="{BB962C8B-B14F-4D97-AF65-F5344CB8AC3E}">
        <p14:creationId xmlns:p14="http://schemas.microsoft.com/office/powerpoint/2010/main" val="184149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D90E-B4AE-D4B8-716B-CBCCC57DAB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048B3D4-12C9-EE11-A901-13940E89366F}"/>
              </a:ext>
            </a:extLst>
          </p:cNvPr>
          <p:cNvSpPr>
            <a:spLocks noGrp="1"/>
          </p:cNvSpPr>
          <p:nvPr>
            <p:ph sz="quarter" idx="13"/>
          </p:nvPr>
        </p:nvSpPr>
        <p:spPr>
          <a:xfrm>
            <a:off x="3994459" y="717321"/>
            <a:ext cx="8200727" cy="6596646"/>
          </a:xfrm>
        </p:spPr>
        <p:txBody>
          <a:bodyPr vert="horz" lIns="91440" tIns="45720" rIns="91440" bIns="45720" rtlCol="0" anchor="ctr">
            <a:noAutofit/>
          </a:bodyPr>
          <a:lstStyle/>
          <a:p>
            <a:pPr marL="0" indent="0">
              <a:lnSpc>
                <a:spcPct val="120000"/>
              </a:lnSpc>
              <a:buNone/>
            </a:pPr>
            <a:r>
              <a:rPr lang="en-US" sz="2800" b="1"/>
              <a:t>Questions and tasks address the text by attending to its particular qualitative features: its meaning/purpose, and/or language, structure(s), and knowledge demands. </a:t>
            </a:r>
          </a:p>
          <a:p>
            <a:pPr marL="0" indent="0">
              <a:lnSpc>
                <a:spcPct val="120000"/>
              </a:lnSpc>
              <a:buNone/>
            </a:pPr>
            <a:endParaRPr lang="en-US" sz="2800" b="1"/>
          </a:p>
          <a:p>
            <a:pPr marL="285750" indent="-285750">
              <a:lnSpc>
                <a:spcPct val="120000"/>
              </a:lnSpc>
              <a:buChar char="•"/>
            </a:pPr>
            <a:r>
              <a:rPr lang="en-US" sz="2800"/>
              <a:t>Where in the text can you see that the sentence structure may interfere with ELs comprehension or ability to complete the task?</a:t>
            </a:r>
          </a:p>
        </p:txBody>
      </p:sp>
      <p:sp>
        <p:nvSpPr>
          <p:cNvPr id="8" name="Title 1">
            <a:extLst>
              <a:ext uri="{FF2B5EF4-FFF2-40B4-BE49-F238E27FC236}">
                <a16:creationId xmlns:a16="http://schemas.microsoft.com/office/drawing/2014/main" id="{5C0C13A9-1CA4-8160-9B9D-97DD79422AFD}"/>
              </a:ext>
            </a:extLst>
          </p:cNvPr>
          <p:cNvSpPr>
            <a:spLocks noGrp="1"/>
          </p:cNvSpPr>
          <p:nvPr>
            <p:ph type="title"/>
          </p:nvPr>
        </p:nvSpPr>
        <p:spPr>
          <a:xfrm>
            <a:off x="457200" y="575187"/>
            <a:ext cx="3127248" cy="5514717"/>
          </a:xfrm>
        </p:spPr>
        <p:txBody>
          <a:bodyPr anchor="ctr">
            <a:normAutofit/>
          </a:bodyPr>
          <a:lstStyle/>
          <a:p>
            <a:pPr>
              <a:lnSpc>
                <a:spcPct val="110000"/>
              </a:lnSpc>
            </a:pPr>
            <a:r>
              <a:rPr lang="en-US" sz="2800"/>
              <a:t>culture of learning</a:t>
            </a:r>
            <a:br>
              <a:rPr lang="en-US" sz="2800"/>
            </a:br>
            <a:br>
              <a:rPr lang="en-US" sz="2800"/>
            </a:br>
            <a:r>
              <a:rPr lang="en-US" sz="2800"/>
              <a:t> Task ​2:</a:t>
            </a:r>
            <a:br>
              <a:rPr lang="en-US" sz="2800"/>
            </a:br>
            <a:r>
              <a:rPr lang="en-US" sz="2800"/>
              <a:t>continued</a:t>
            </a:r>
            <a:endParaRPr lang="en-US" sz="1400"/>
          </a:p>
        </p:txBody>
      </p:sp>
    </p:spTree>
    <p:extLst>
      <p:ext uri="{BB962C8B-B14F-4D97-AF65-F5344CB8AC3E}">
        <p14:creationId xmlns:p14="http://schemas.microsoft.com/office/powerpoint/2010/main" val="60488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2A1B4-38AD-ED91-1A84-C8B074956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DA3F3-AF93-EA70-F20C-7DD70BC1EF77}"/>
              </a:ext>
            </a:extLst>
          </p:cNvPr>
          <p:cNvSpPr>
            <a:spLocks noGrp="1"/>
          </p:cNvSpPr>
          <p:nvPr>
            <p:ph type="title"/>
          </p:nvPr>
        </p:nvSpPr>
        <p:spPr>
          <a:xfrm>
            <a:off x="457200" y="575187"/>
            <a:ext cx="3127248" cy="5514717"/>
          </a:xfrm>
        </p:spPr>
        <p:txBody>
          <a:bodyPr anchor="ctr">
            <a:normAutofit/>
          </a:bodyPr>
          <a:lstStyle/>
          <a:p>
            <a:pPr>
              <a:lnSpc>
                <a:spcPct val="110000"/>
              </a:lnSpc>
            </a:pPr>
            <a:r>
              <a:rPr lang="en-US" sz="2800"/>
              <a:t>culture of learning</a:t>
            </a:r>
            <a:br>
              <a:rPr lang="en-US" sz="2800"/>
            </a:br>
            <a:br>
              <a:rPr lang="en-US" sz="2800"/>
            </a:br>
            <a:r>
              <a:rPr lang="en-US" sz="2800"/>
              <a:t> Task ​2:</a:t>
            </a:r>
            <a:br>
              <a:rPr lang="en-US" sz="2800"/>
            </a:br>
            <a:r>
              <a:rPr lang="en-US" sz="2800"/>
              <a:t>continued</a:t>
            </a:r>
            <a:endParaRPr lang="en-US" sz="1400"/>
          </a:p>
        </p:txBody>
      </p:sp>
      <p:graphicFrame>
        <p:nvGraphicFramePr>
          <p:cNvPr id="18" name="Content Placeholder 2">
            <a:extLst>
              <a:ext uri="{FF2B5EF4-FFF2-40B4-BE49-F238E27FC236}">
                <a16:creationId xmlns:a16="http://schemas.microsoft.com/office/drawing/2014/main" id="{FDD16F8F-0238-87BC-EC1D-6C48DB590708}"/>
              </a:ext>
            </a:extLst>
          </p:cNvPr>
          <p:cNvGraphicFramePr>
            <a:graphicFrameLocks noGrp="1"/>
          </p:cNvGraphicFramePr>
          <p:nvPr>
            <p:ph sz="quarter" idx="14"/>
            <p:extLst>
              <p:ext uri="{D42A27DB-BD31-4B8C-83A1-F6EECF244321}">
                <p14:modId xmlns:p14="http://schemas.microsoft.com/office/powerpoint/2010/main" val="402837779"/>
              </p:ext>
            </p:extLst>
          </p:nvPr>
        </p:nvGraphicFramePr>
        <p:xfrm>
          <a:off x="4782312" y="758952"/>
          <a:ext cx="6419088"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87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33782-E150-32F8-C1FC-FEF751358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6FEF2-8070-7279-8DE2-F0C57661FB63}"/>
              </a:ext>
            </a:extLst>
          </p:cNvPr>
          <p:cNvSpPr>
            <a:spLocks noGrp="1"/>
          </p:cNvSpPr>
          <p:nvPr>
            <p:ph type="title"/>
          </p:nvPr>
        </p:nvSpPr>
        <p:spPr>
          <a:xfrm>
            <a:off x="270295" y="334936"/>
            <a:ext cx="3314153" cy="6524041"/>
          </a:xfrm>
        </p:spPr>
        <p:txBody>
          <a:bodyPr anchor="ctr">
            <a:normAutofit/>
          </a:bodyPr>
          <a:lstStyle/>
          <a:p>
            <a:pPr algn="l">
              <a:lnSpc>
                <a:spcPct val="100000"/>
              </a:lnSpc>
              <a:spcBef>
                <a:spcPts val="0"/>
              </a:spcBef>
            </a:pPr>
            <a:r>
              <a:rPr lang="en-US" sz="2400" dirty="0"/>
              <a:t>culture of learning</a:t>
            </a:r>
            <a:br>
              <a:rPr lang="en-US" sz="2400" dirty="0"/>
            </a:br>
            <a:br>
              <a:rPr lang="en-US" sz="2400" dirty="0"/>
            </a:br>
            <a:r>
              <a:rPr lang="en-US" dirty="0"/>
              <a:t> Target ​3:</a:t>
            </a:r>
            <a:br>
              <a:rPr lang="en-US" dirty="0"/>
            </a:br>
            <a:br>
              <a:rPr lang="en-US" dirty="0"/>
            </a:br>
            <a:r>
              <a:rPr lang="en-US" b="0" dirty="0">
                <a:latin typeface="Calibri"/>
                <a:ea typeface="Calibri"/>
                <a:cs typeface="Calibri"/>
              </a:rPr>
              <a:t>Students execute transitions, routines, and procedures in an orderly and efficient manner. </a:t>
            </a:r>
            <a:endParaRPr lang="en-US" dirty="0"/>
          </a:p>
          <a:p>
            <a:pPr>
              <a:lnSpc>
                <a:spcPct val="110000"/>
              </a:lnSpc>
            </a:pPr>
            <a:endParaRPr lang="en-US" sz="2400" dirty="0"/>
          </a:p>
        </p:txBody>
      </p:sp>
      <p:graphicFrame>
        <p:nvGraphicFramePr>
          <p:cNvPr id="18" name="Content Placeholder 2">
            <a:extLst>
              <a:ext uri="{FF2B5EF4-FFF2-40B4-BE49-F238E27FC236}">
                <a16:creationId xmlns:a16="http://schemas.microsoft.com/office/drawing/2014/main" id="{8006EA85-CDE9-FFFE-6D45-C2984EA45F5D}"/>
              </a:ext>
            </a:extLst>
          </p:cNvPr>
          <p:cNvGraphicFramePr>
            <a:graphicFrameLocks noGrp="1"/>
          </p:cNvGraphicFramePr>
          <p:nvPr>
            <p:ph sz="quarter" idx="13"/>
            <p:extLst>
              <p:ext uri="{D42A27DB-BD31-4B8C-83A1-F6EECF244321}">
                <p14:modId xmlns:p14="http://schemas.microsoft.com/office/powerpoint/2010/main" val="1900260968"/>
              </p:ext>
            </p:extLst>
          </p:nvPr>
        </p:nvGraphicFramePr>
        <p:xfrm>
          <a:off x="4782312" y="758952"/>
          <a:ext cx="6419088"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395044"/>
      </p:ext>
    </p:extLst>
  </p:cSld>
  <p:clrMapOvr>
    <a:masterClrMapping/>
  </p:clrMapOvr>
</p:sld>
</file>

<file path=ppt/theme/theme1.xml><?xml version="1.0" encoding="utf-8"?>
<a:theme xmlns:a="http://schemas.openxmlformats.org/drawingml/2006/main" name="Portal">
  <a:themeElements>
    <a:clrScheme name="Portal">
      <a:dk1>
        <a:sysClr val="windowText" lastClr="000000"/>
      </a:dk1>
      <a:lt1>
        <a:sysClr val="window" lastClr="FFFFFF"/>
      </a:lt1>
      <a:dk2>
        <a:srgbClr val="051618"/>
      </a:dk2>
      <a:lt2>
        <a:srgbClr val="EEEEE7"/>
      </a:lt2>
      <a:accent1>
        <a:srgbClr val="2E744E"/>
      </a:accent1>
      <a:accent2>
        <a:srgbClr val="64924A"/>
      </a:accent2>
      <a:accent3>
        <a:srgbClr val="A9A747"/>
      </a:accent3>
      <a:accent4>
        <a:srgbClr val="20758C"/>
      </a:accent4>
      <a:accent5>
        <a:srgbClr val="23958F"/>
      </a:accent5>
      <a:accent6>
        <a:srgbClr val="E48754"/>
      </a:accent6>
      <a:hlink>
        <a:srgbClr val="64924A"/>
      </a:hlink>
      <a:folHlink>
        <a:srgbClr val="23958F"/>
      </a:folHlink>
    </a:clrScheme>
    <a:fontScheme name="Portal">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rtal_win32_DN_V3" id="{E9FDF70A-E247-4F49-9C0E-6AD845C43691}" vid="{BF28B221-EE61-4668-B95F-EFA93621CE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a6fb3132-2a12-489d-b27d-81c9ba699cc1" xsi:nil="true"/>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68EA8-E89D-4943-9315-E81020F99F5B}">
  <ds:schemaRefs>
    <ds:schemaRef ds:uri="1f349a7c-f9fa-4071-b068-72c88545164e"/>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73d59286-c7aa-404b-b228-37ebf7028d91"/>
    <ds:schemaRef ds:uri="a6fb3132-2a12-489d-b27d-81c9ba699cc1"/>
    <ds:schemaRef ds:uri="8851f2c7-eccf-41dd-8b49-7404b349b09c"/>
  </ds:schemaRefs>
</ds:datastoreItem>
</file>

<file path=customXml/itemProps2.xml><?xml version="1.0" encoding="utf-8"?>
<ds:datastoreItem xmlns:ds="http://schemas.openxmlformats.org/officeDocument/2006/customXml" ds:itemID="{053CE39B-2D5B-40AD-8975-7109285EB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b3132-2a12-489d-b27d-81c9ba699cc1"/>
    <ds:schemaRef ds:uri="8851f2c7-eccf-41dd-8b49-7404b349b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395738-AF4E-4066-B400-6EBBDDBE920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160</TotalTime>
  <Words>2612</Words>
  <Application>Microsoft Office PowerPoint</Application>
  <PresentationFormat>Widescreen</PresentationFormat>
  <Paragraphs>188</Paragraphs>
  <Slides>42</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Aptos</vt:lpstr>
      <vt:lpstr>Arial</vt:lpstr>
      <vt:lpstr>Arial,Sans-Serif</vt:lpstr>
      <vt:lpstr>Calibri</vt:lpstr>
      <vt:lpstr>Courier New</vt:lpstr>
      <vt:lpstr>Georgia</vt:lpstr>
      <vt:lpstr>Times New Roman</vt:lpstr>
      <vt:lpstr>Trade Gothic Next Cond</vt:lpstr>
      <vt:lpstr>Trade Gothic Next Light</vt:lpstr>
      <vt:lpstr>Wingdings</vt:lpstr>
      <vt:lpstr>Portal</vt:lpstr>
      <vt:lpstr>ThE ipG: FROM AN ESL PERSPECTIVE AT THE ELEMENTARY, MIDDLE, AND HIGH SCHOOL LEVELS </vt:lpstr>
      <vt:lpstr>Introduction </vt:lpstr>
      <vt:lpstr>Learning objectives </vt:lpstr>
      <vt:lpstr>culture of learning   tASK ​1: Students complete instructional tasks, volunteer responses and/or ask appropriate questions.</vt:lpstr>
      <vt:lpstr>Think, Pair, Share </vt:lpstr>
      <vt:lpstr>culture of learning  Task ​2: Continued      </vt:lpstr>
      <vt:lpstr>culture of learning   Task ​2: continued</vt:lpstr>
      <vt:lpstr>culture of learning   Task ​2: continued</vt:lpstr>
      <vt:lpstr>culture of learning   Target ​3:  Students execute transitions, routines, and procedures in an orderly and efficient manner.  </vt:lpstr>
      <vt:lpstr>culture of learning   Task 4:  Students are engaged in the work of the lesson from start to finish; there is a sense of urgency about how time I used. </vt:lpstr>
      <vt:lpstr>Think, Pair, Share </vt:lpstr>
      <vt:lpstr>culture of learning Task 5:  Students and their teacher demonstrate a joy for learning through positive relationships and strong classroom culture that is responsive to student interests, experiences, and approaches to learning. </vt:lpstr>
      <vt:lpstr>Core action one: High-Quality texts at the center of instruction</vt:lpstr>
      <vt:lpstr>Core action two: effective use of questions &amp; tasks   Task A</vt:lpstr>
      <vt:lpstr> Discussion Time Let’s look deeper:  why would this sentence structure be difficult for an el to understand?  </vt:lpstr>
      <vt:lpstr>Answer:   why would this sentence structure be difficult for an el to understand?  </vt:lpstr>
      <vt:lpstr>Core action two:  Task A Continued  </vt:lpstr>
      <vt:lpstr>Core action two:  Task A Continued  </vt:lpstr>
      <vt:lpstr>Core action two:   Task B </vt:lpstr>
      <vt:lpstr>Core action two:    tasks B  Continued  </vt:lpstr>
      <vt:lpstr>Core action two: effective    Task C  </vt:lpstr>
      <vt:lpstr>Core action two: effective   Task C  Continued  </vt:lpstr>
      <vt:lpstr>Core action two: effective     Task D</vt:lpstr>
      <vt:lpstr>Core action three: opportunities for student engagement  Task A </vt:lpstr>
      <vt:lpstr>Core action three:     Task B </vt:lpstr>
      <vt:lpstr>Core action three:      Task B Continued  </vt:lpstr>
      <vt:lpstr>Think, Pair, Share with  numbered cards</vt:lpstr>
      <vt:lpstr>Core action three: opportunities for student engagement  Task C</vt:lpstr>
      <vt:lpstr>Core action three:   Task D</vt:lpstr>
      <vt:lpstr>Core action three: opportunities for student engagement  Task E</vt:lpstr>
      <vt:lpstr>Core action three:   Task E Continued  </vt:lpstr>
      <vt:lpstr>Core action four:  HQIM ACCESS for ALL </vt:lpstr>
      <vt:lpstr>Task a:  </vt:lpstr>
      <vt:lpstr>Task B:  </vt:lpstr>
      <vt:lpstr>Task c:  </vt:lpstr>
      <vt:lpstr>Task D:  </vt:lpstr>
      <vt:lpstr>How to use the ipG at the elementary, middle, and High school levels? </vt:lpstr>
      <vt:lpstr>Grade 5 ELA Example using ipg as a guide</vt:lpstr>
      <vt:lpstr>Grade 5 ELA prep example </vt:lpstr>
      <vt:lpstr>Grade 5 ELA prep example </vt:lpstr>
      <vt:lpstr>References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Sabrina Cox</dc:creator>
  <cp:lastModifiedBy>Jon Jackson</cp:lastModifiedBy>
  <cp:revision>15</cp:revision>
  <dcterms:created xsi:type="dcterms:W3CDTF">2025-05-28T17:57:19Z</dcterms:created>
  <dcterms:modified xsi:type="dcterms:W3CDTF">2025-07-02T20:40:00Z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y fmtid="{D5CDD505-2E9C-101B-9397-08002B2CF9AE}" pid="3" name="MediaServiceImageTags">
    <vt:lpwstr/>
  </property>
</Properties>
</file>