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43"/>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Lst>
  <p:sldSz cx="18288000" cy="10287000"/>
  <p:notesSz cx="6858000" cy="9144000"/>
  <p:embeddedFontLst>
    <p:embeddedFont>
      <p:font typeface="Black Bones" panose="020B0604020202020204" charset="0"/>
      <p:regular r:id="rId44"/>
    </p:embeddedFont>
    <p:embeddedFont>
      <p:font typeface="Calibri" panose="020F0502020204030204" pitchFamily="34" charset="0"/>
      <p:regular r:id="rId45"/>
      <p:bold r:id="rId46"/>
      <p:italic r:id="rId47"/>
      <p:boldItalic r:id="rId48"/>
    </p:embeddedFont>
    <p:embeddedFont>
      <p:font typeface="Canva Sans" panose="020B0604020202020204" charset="0"/>
      <p:regular r:id="rId49"/>
    </p:embeddedFont>
    <p:embeddedFont>
      <p:font typeface="Chewy" panose="020B0604020202020204" charset="0"/>
      <p:regular r:id="rId50"/>
    </p:embeddedFont>
    <p:embeddedFont>
      <p:font typeface="Comic Sans Bold" panose="020B0604020202020204" charset="0"/>
      <p:regular r:id="rId51"/>
      <p:bold r:id="rId52"/>
    </p:embeddedFont>
    <p:embeddedFont>
      <p:font typeface="Dynamo Bold" panose="020B0604020202020204" charset="0"/>
      <p:regular r:id="rId53"/>
      <p:bold r:id="rId54"/>
    </p:embeddedFont>
    <p:embeddedFont>
      <p:font typeface="EB Garamond Semi-Bold Italics" panose="020B0604020202020204" charset="0"/>
      <p:regular r:id="rId55"/>
      <p:bold r:id="rId56"/>
      <p:italic r:id="rId57"/>
      <p:boldItalic r:id="rId58"/>
    </p:embeddedFont>
    <p:embeddedFont>
      <p:font typeface="Heading Now 91-98 Bold" panose="020B0604020202020204" charset="0"/>
      <p:regular r:id="rId59"/>
      <p:bold r:id="rId60"/>
    </p:embeddedFont>
    <p:embeddedFont>
      <p:font typeface="Paalalabas Condensed" panose="020B0604020202020204" charset="0"/>
      <p:regular r:id="rId61"/>
    </p:embeddedFont>
    <p:embeddedFont>
      <p:font typeface="Placard Next Compressed" panose="020B0604020202020204" charset="0"/>
      <p:regular r:id="rId62"/>
    </p:embeddedFont>
    <p:embeddedFont>
      <p:font typeface="Playfair Display" panose="00000500000000000000" pitchFamily="2" charset="0"/>
      <p:regular r:id="rId63"/>
      <p:bold r:id="rId64"/>
      <p:italic r:id="rId65"/>
      <p:boldItalic r:id="rId66"/>
    </p:embeddedFont>
    <p:embeddedFont>
      <p:font typeface="Playfair Display Bold" panose="00000800000000000000" charset="0"/>
      <p:regular r:id="rId67"/>
      <p:bold r:id="rId68"/>
    </p:embeddedFont>
    <p:embeddedFont>
      <p:font typeface="Playfair Display Italics" panose="020B0604020202020204" charset="0"/>
      <p:regular r:id="rId69"/>
      <p:italic r:id="rId7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42" autoAdjust="0"/>
    <p:restoredTop sz="94557" autoAdjust="0"/>
  </p:normalViewPr>
  <p:slideViewPr>
    <p:cSldViewPr>
      <p:cViewPr varScale="1">
        <p:scale>
          <a:sx n="70" d="100"/>
          <a:sy n="70" d="100"/>
        </p:scale>
        <p:origin x="102" y="91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font" Target="fonts/font4.fntdata"/><Relationship Id="rId63" Type="http://schemas.openxmlformats.org/officeDocument/2006/relationships/font" Target="fonts/font20.fntdata"/><Relationship Id="rId68" Type="http://schemas.openxmlformats.org/officeDocument/2006/relationships/font" Target="fonts/font25.fntdata"/><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font" Target="fonts/font2.fntdata"/><Relationship Id="rId53" Type="http://schemas.openxmlformats.org/officeDocument/2006/relationships/font" Target="fonts/font10.fntdata"/><Relationship Id="rId58" Type="http://schemas.openxmlformats.org/officeDocument/2006/relationships/font" Target="fonts/font15.fntdata"/><Relationship Id="rId66" Type="http://schemas.openxmlformats.org/officeDocument/2006/relationships/font" Target="fonts/font23.fntdata"/><Relationship Id="rId74" Type="http://schemas.openxmlformats.org/officeDocument/2006/relationships/tableStyles" Target="tableStyles.xml"/><Relationship Id="rId5" Type="http://schemas.openxmlformats.org/officeDocument/2006/relationships/slide" Target="slides/slide1.xml"/><Relationship Id="rId61" Type="http://schemas.openxmlformats.org/officeDocument/2006/relationships/font" Target="fonts/font18.fntdata"/><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openxmlformats.org/officeDocument/2006/relationships/font" Target="fonts/font5.fntdata"/><Relationship Id="rId56" Type="http://schemas.openxmlformats.org/officeDocument/2006/relationships/font" Target="fonts/font13.fntdata"/><Relationship Id="rId64" Type="http://schemas.openxmlformats.org/officeDocument/2006/relationships/font" Target="fonts/font21.fntdata"/><Relationship Id="rId69" Type="http://schemas.openxmlformats.org/officeDocument/2006/relationships/font" Target="fonts/font26.fntdata"/><Relationship Id="rId8" Type="http://schemas.openxmlformats.org/officeDocument/2006/relationships/slide" Target="slides/slide4.xml"/><Relationship Id="rId51" Type="http://schemas.openxmlformats.org/officeDocument/2006/relationships/font" Target="fonts/font8.fntdata"/><Relationship Id="rId72"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font" Target="fonts/font3.fntdata"/><Relationship Id="rId59" Type="http://schemas.openxmlformats.org/officeDocument/2006/relationships/font" Target="fonts/font16.fntdata"/><Relationship Id="rId67" Type="http://schemas.openxmlformats.org/officeDocument/2006/relationships/font" Target="fonts/font24.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font" Target="fonts/font11.fntdata"/><Relationship Id="rId62" Type="http://schemas.openxmlformats.org/officeDocument/2006/relationships/font" Target="fonts/font19.fntdata"/><Relationship Id="rId70" Type="http://schemas.openxmlformats.org/officeDocument/2006/relationships/font" Target="fonts/font27.fntdata"/><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6.fntdata"/><Relationship Id="rId57" Type="http://schemas.openxmlformats.org/officeDocument/2006/relationships/font" Target="fonts/font14.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font" Target="fonts/font1.fntdata"/><Relationship Id="rId52" Type="http://schemas.openxmlformats.org/officeDocument/2006/relationships/font" Target="fonts/font9.fntdata"/><Relationship Id="rId60" Type="http://schemas.openxmlformats.org/officeDocument/2006/relationships/font" Target="fonts/font17.fntdata"/><Relationship Id="rId65" Type="http://schemas.openxmlformats.org/officeDocument/2006/relationships/font" Target="fonts/font22.fntdata"/><Relationship Id="rId73"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font" Target="fonts/font7.fntdata"/><Relationship Id="rId55" Type="http://schemas.openxmlformats.org/officeDocument/2006/relationships/font" Target="fonts/font12.fntdata"/><Relationship Id="rId7" Type="http://schemas.openxmlformats.org/officeDocument/2006/relationships/slide" Target="slides/slide3.xml"/><Relationship Id="rId7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05.11.2024</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Reference study done with standards and different titles used.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11/5/2024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34.svg"/><Relationship Id="rId7"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37.jpeg"/><Relationship Id="rId5" Type="http://schemas.openxmlformats.org/officeDocument/2006/relationships/image" Target="../media/image36.svg"/><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7.xml"/><Relationship Id="rId6" Type="http://schemas.openxmlformats.org/officeDocument/2006/relationships/image" Target="../media/image44.svg"/><Relationship Id="rId5" Type="http://schemas.openxmlformats.org/officeDocument/2006/relationships/image" Target="../media/image43.png"/><Relationship Id="rId4" Type="http://schemas.openxmlformats.org/officeDocument/2006/relationships/image" Target="../media/image42.svg"/></Relationships>
</file>

<file path=ppt/slides/_rels/slide1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svg"/></Relationships>
</file>

<file path=ppt/slides/_rels/slide1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7.xml"/><Relationship Id="rId4" Type="http://schemas.openxmlformats.org/officeDocument/2006/relationships/image" Target="../media/image52.jpeg"/></Relationships>
</file>

<file path=ppt/slides/_rels/slide1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hyperlink" Target="https://forms.gle/KU4pPKahr8EtQsri8" TargetMode="Externa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eg"/><Relationship Id="rId1" Type="http://schemas.openxmlformats.org/officeDocument/2006/relationships/slideLayout" Target="../slideLayouts/slideLayout7.xml"/><Relationship Id="rId6" Type="http://schemas.openxmlformats.org/officeDocument/2006/relationships/image" Target="../media/image59.svg"/><Relationship Id="rId5" Type="http://schemas.openxmlformats.org/officeDocument/2006/relationships/image" Target="../media/image58.png"/><Relationship Id="rId4" Type="http://schemas.openxmlformats.org/officeDocument/2006/relationships/image" Target="../media/image57.svg"/></Relationships>
</file>

<file path=ppt/slides/_rels/slide1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hyperlink" Target="https://www.canva.com/design/DAGUEDhgcBo/QrQz5FD4v-Y3oNslIwK7QQ/edit?utm_content=DAGUEDhgcBo&amp;utm_campaign=designshare&amp;utm_medium=link2&amp;utm_source=sharebutton" TargetMode="Externa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4.png"/><Relationship Id="rId7" Type="http://schemas.openxmlformats.org/officeDocument/2006/relationships/hyperlink" Target="https://www.canva.com/design/DAGIaAfs0i4/HPKluySZ16G3spDCOHy09Q/edit?utm_content=DAGIaAfs0i4&amp;utm_campaign=designshare&amp;utm_medium=link2&amp;utm_source=sharebutton" TargetMode="External"/><Relationship Id="rId2" Type="http://schemas.openxmlformats.org/officeDocument/2006/relationships/image" Target="../media/image63.jpeg"/><Relationship Id="rId1" Type="http://schemas.openxmlformats.org/officeDocument/2006/relationships/slideLayout" Target="../slideLayouts/slideLayout7.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65.sv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4.svg"/></Relationships>
</file>

<file path=ppt/slides/_rels/slide20.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68.png"/></Relationships>
</file>

<file path=ppt/slides/_rels/slide22.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hyperlink" Target="https://secure.smore.com/n/zy39n" TargetMode="Externa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hyperlink" Target="https://secure.smore.com/n/cvzck" TargetMode="Externa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73.jpeg"/><Relationship Id="rId1" Type="http://schemas.openxmlformats.org/officeDocument/2006/relationships/slideLayout" Target="../slideLayouts/slideLayout7.xml"/><Relationship Id="rId6" Type="http://schemas.openxmlformats.org/officeDocument/2006/relationships/image" Target="../media/image59.svg"/><Relationship Id="rId5" Type="http://schemas.openxmlformats.org/officeDocument/2006/relationships/image" Target="../media/image58.png"/><Relationship Id="rId4" Type="http://schemas.openxmlformats.org/officeDocument/2006/relationships/image" Target="../media/image57.svg"/></Relationships>
</file>

<file path=ppt/slides/_rels/slide2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hyperlink" Target="https://forms.gle/Ufzpk9gmrcXw7CWe8" TargetMode="Externa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7.xml"/><Relationship Id="rId4" Type="http://schemas.openxmlformats.org/officeDocument/2006/relationships/hyperlink" Target="https://www.edtomorrow.com/462s" TargetMode="External"/></Relationships>
</file>

<file path=ppt/slides/_rels/slide32.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hyperlink" Target="https://www.canva.com/design/DAF1qJz31FE/zp722CN7HzNhUWvu_uooow/edit?utm_content=DAF1qJz31FE&amp;utm_campaign=designshare&amp;utm_medium=link2&amp;utm_source=sharebutton" TargetMode="Externa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5.sv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jpeg"/></Relationships>
</file>

<file path=ppt/slides/_rels/slide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23.svg"/><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25.png"/><Relationship Id="rId7" Type="http://schemas.openxmlformats.org/officeDocument/2006/relationships/image" Target="../media/image17.png"/><Relationship Id="rId2" Type="http://schemas.openxmlformats.org/officeDocument/2006/relationships/image" Target="../media/image24.jpeg"/><Relationship Id="rId1" Type="http://schemas.openxmlformats.org/officeDocument/2006/relationships/slideLayout" Target="../slideLayouts/slideLayout7.xml"/><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26.svg"/></Relationships>
</file>

<file path=ppt/slides/_rels/slide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s://www.canva.com/design/DAFxpNq8BLA/yXifFDLWy1878f3-BIP-Nw/view" TargetMode="External"/><Relationship Id="rId1" Type="http://schemas.openxmlformats.org/officeDocument/2006/relationships/slideLayout" Target="../slideLayouts/slideLayout7.xml"/><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344559"/>
        </a:solidFill>
        <a:effectLst/>
      </p:bgPr>
    </p:bg>
    <p:spTree>
      <p:nvGrpSpPr>
        <p:cNvPr id="1" name=""/>
        <p:cNvGrpSpPr/>
        <p:nvPr/>
      </p:nvGrpSpPr>
      <p:grpSpPr>
        <a:xfrm>
          <a:off x="0" y="0"/>
          <a:ext cx="0" cy="0"/>
          <a:chOff x="0" y="0"/>
          <a:chExt cx="0" cy="0"/>
        </a:xfrm>
      </p:grpSpPr>
      <p:grpSp>
        <p:nvGrpSpPr>
          <p:cNvPr id="2" name="Group 2"/>
          <p:cNvGrpSpPr/>
          <p:nvPr/>
        </p:nvGrpSpPr>
        <p:grpSpPr>
          <a:xfrm>
            <a:off x="10945864" y="0"/>
            <a:ext cx="5849647" cy="10287000"/>
            <a:chOff x="0" y="0"/>
            <a:chExt cx="7799529" cy="13716000"/>
          </a:xfrm>
        </p:grpSpPr>
        <p:pic>
          <p:nvPicPr>
            <p:cNvPr id="3" name="Picture 3"/>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0" y="0"/>
              <a:ext cx="7799529" cy="13716000"/>
            </a:xfrm>
            <a:prstGeom prst="rect">
              <a:avLst/>
            </a:prstGeom>
          </p:spPr>
        </p:pic>
      </p:grpSp>
      <p:grpSp>
        <p:nvGrpSpPr>
          <p:cNvPr id="4" name="Group 4"/>
          <p:cNvGrpSpPr/>
          <p:nvPr/>
        </p:nvGrpSpPr>
        <p:grpSpPr>
          <a:xfrm>
            <a:off x="16795511" y="0"/>
            <a:ext cx="1474673" cy="10287000"/>
            <a:chOff x="0" y="0"/>
            <a:chExt cx="1913890" cy="13350880"/>
          </a:xfrm>
        </p:grpSpPr>
        <p:sp>
          <p:nvSpPr>
            <p:cNvPr id="5" name="Freeform 5"/>
            <p:cNvSpPr/>
            <p:nvPr/>
          </p:nvSpPr>
          <p:spPr>
            <a:xfrm>
              <a:off x="0" y="0"/>
              <a:ext cx="1913890" cy="13350881"/>
            </a:xfrm>
            <a:custGeom>
              <a:avLst/>
              <a:gdLst/>
              <a:ahLst/>
              <a:cxnLst/>
              <a:rect l="l" t="t" r="r" b="b"/>
              <a:pathLst>
                <a:path w="1913890" h="13350881">
                  <a:moveTo>
                    <a:pt x="0" y="0"/>
                  </a:moveTo>
                  <a:lnTo>
                    <a:pt x="1913890" y="0"/>
                  </a:lnTo>
                  <a:lnTo>
                    <a:pt x="1913890" y="13350881"/>
                  </a:lnTo>
                  <a:lnTo>
                    <a:pt x="0" y="13350881"/>
                  </a:lnTo>
                  <a:close/>
                </a:path>
              </a:pathLst>
            </a:custGeom>
            <a:solidFill>
              <a:srgbClr val="344559"/>
            </a:solidFill>
          </p:spPr>
          <p:txBody>
            <a:bodyPr/>
            <a:lstStyle/>
            <a:p>
              <a:endParaRPr lang="en-US"/>
            </a:p>
          </p:txBody>
        </p:sp>
      </p:grpSp>
      <p:sp>
        <p:nvSpPr>
          <p:cNvPr id="6" name="AutoShape 6"/>
          <p:cNvSpPr/>
          <p:nvPr/>
        </p:nvSpPr>
        <p:spPr>
          <a:xfrm>
            <a:off x="789895" y="7632155"/>
            <a:ext cx="9561960" cy="0"/>
          </a:xfrm>
          <a:prstGeom prst="line">
            <a:avLst/>
          </a:prstGeom>
          <a:ln w="200025" cap="flat">
            <a:solidFill>
              <a:srgbClr val="CA8477"/>
            </a:solidFill>
            <a:prstDash val="solid"/>
            <a:headEnd type="none" w="sm" len="sm"/>
            <a:tailEnd type="none" w="sm" len="sm"/>
          </a:ln>
        </p:spPr>
        <p:txBody>
          <a:bodyPr/>
          <a:lstStyle/>
          <a:p>
            <a:endParaRPr lang="en-US"/>
          </a:p>
        </p:txBody>
      </p:sp>
      <p:sp>
        <p:nvSpPr>
          <p:cNvPr id="7" name="TextBox 7"/>
          <p:cNvSpPr txBox="1"/>
          <p:nvPr/>
        </p:nvSpPr>
        <p:spPr>
          <a:xfrm>
            <a:off x="413817" y="1524333"/>
            <a:ext cx="10332719" cy="5929631"/>
          </a:xfrm>
          <a:prstGeom prst="rect">
            <a:avLst/>
          </a:prstGeom>
        </p:spPr>
        <p:txBody>
          <a:bodyPr lIns="0" tIns="0" rIns="0" bIns="0" rtlCol="0" anchor="t">
            <a:spAutoFit/>
          </a:bodyPr>
          <a:lstStyle/>
          <a:p>
            <a:pPr algn="ctr">
              <a:lnSpc>
                <a:spcPts val="8690"/>
              </a:lnSpc>
            </a:pPr>
            <a:r>
              <a:rPr lang="en-US" sz="7900" spc="395" dirty="0">
                <a:solidFill>
                  <a:srgbClr val="B1D8B7"/>
                </a:solidFill>
                <a:latin typeface="Black Bones"/>
                <a:ea typeface="Black Bones"/>
                <a:cs typeface="Black Bones"/>
                <a:sym typeface="Black Bones"/>
              </a:rPr>
              <a:t>Advocating for the School Counselor Role: </a:t>
            </a:r>
          </a:p>
          <a:p>
            <a:pPr algn="ctr">
              <a:lnSpc>
                <a:spcPts val="8690"/>
              </a:lnSpc>
            </a:pPr>
            <a:endParaRPr lang="en-US" sz="7900" spc="395" dirty="0">
              <a:solidFill>
                <a:srgbClr val="B1D8B7"/>
              </a:solidFill>
              <a:latin typeface="Black Bones"/>
              <a:ea typeface="Black Bones"/>
              <a:cs typeface="Black Bones"/>
              <a:sym typeface="Black Bones"/>
            </a:endParaRPr>
          </a:p>
          <a:p>
            <a:pPr algn="ctr">
              <a:lnSpc>
                <a:spcPts val="8690"/>
              </a:lnSpc>
            </a:pPr>
            <a:r>
              <a:rPr lang="en-US" sz="7900" spc="395" dirty="0">
                <a:solidFill>
                  <a:srgbClr val="B1D8B7"/>
                </a:solidFill>
                <a:latin typeface="Black Bones"/>
                <a:ea typeface="Black Bones"/>
                <a:cs typeface="Black Bones"/>
                <a:sym typeface="Black Bones"/>
              </a:rPr>
              <a:t>We Do More Than Just </a:t>
            </a:r>
          </a:p>
          <a:p>
            <a:pPr algn="ctr">
              <a:lnSpc>
                <a:spcPts val="8690"/>
              </a:lnSpc>
            </a:pPr>
            <a:r>
              <a:rPr lang="en-US" sz="7900" spc="395" dirty="0">
                <a:solidFill>
                  <a:srgbClr val="B1D8B7"/>
                </a:solidFill>
                <a:latin typeface="Black Bones"/>
                <a:ea typeface="Black Bones"/>
                <a:cs typeface="Black Bones"/>
                <a:sym typeface="Black Bones"/>
              </a:rPr>
              <a:t>Your Schedule!</a:t>
            </a:r>
          </a:p>
        </p:txBody>
      </p:sp>
      <p:sp>
        <p:nvSpPr>
          <p:cNvPr id="8" name="TextBox 8"/>
          <p:cNvSpPr txBox="1"/>
          <p:nvPr/>
        </p:nvSpPr>
        <p:spPr>
          <a:xfrm>
            <a:off x="681821" y="7908626"/>
            <a:ext cx="9796712" cy="2278361"/>
          </a:xfrm>
          <a:prstGeom prst="rect">
            <a:avLst/>
          </a:prstGeom>
        </p:spPr>
        <p:txBody>
          <a:bodyPr lIns="0" tIns="0" rIns="0" bIns="0" rtlCol="0" anchor="t">
            <a:spAutoFit/>
          </a:bodyPr>
          <a:lstStyle/>
          <a:p>
            <a:pPr algn="ctr">
              <a:lnSpc>
                <a:spcPts val="6686"/>
              </a:lnSpc>
            </a:pPr>
            <a:r>
              <a:rPr lang="en-US" sz="4775" b="1">
                <a:solidFill>
                  <a:srgbClr val="FFFFFF"/>
                </a:solidFill>
                <a:latin typeface="Playfair Display Bold"/>
                <a:ea typeface="Playfair Display Bold"/>
                <a:cs typeface="Playfair Display Bold"/>
                <a:sym typeface="Playfair Display Bold"/>
              </a:rPr>
              <a:t>Nicole L. Hurt, Ed. S.</a:t>
            </a:r>
          </a:p>
          <a:p>
            <a:pPr algn="ctr">
              <a:lnSpc>
                <a:spcPts val="5706"/>
              </a:lnSpc>
            </a:pPr>
            <a:r>
              <a:rPr lang="en-US" sz="4075">
                <a:solidFill>
                  <a:srgbClr val="FFFFFF"/>
                </a:solidFill>
                <a:latin typeface="Playfair Display"/>
                <a:ea typeface="Playfair Display"/>
                <a:cs typeface="Playfair Display"/>
                <a:sym typeface="Playfair Display"/>
              </a:rPr>
              <a:t>Licensed Professional School Counselor</a:t>
            </a:r>
          </a:p>
          <a:p>
            <a:pPr algn="ctr">
              <a:lnSpc>
                <a:spcPts val="5706"/>
              </a:lnSpc>
            </a:pPr>
            <a:r>
              <a:rPr lang="en-US" sz="4075">
                <a:solidFill>
                  <a:srgbClr val="FFFFFF"/>
                </a:solidFill>
                <a:latin typeface="Playfair Display"/>
                <a:ea typeface="Playfair Display"/>
                <a:cs typeface="Playfair Display"/>
                <a:sym typeface="Playfair Display"/>
              </a:rPr>
              <a:t>Middle Tennessee Christian School </a:t>
            </a:r>
          </a:p>
        </p:txBody>
      </p:sp>
      <p:sp>
        <p:nvSpPr>
          <p:cNvPr id="9" name="AutoShape 9"/>
          <p:cNvSpPr/>
          <p:nvPr/>
        </p:nvSpPr>
        <p:spPr>
          <a:xfrm>
            <a:off x="681821" y="1191901"/>
            <a:ext cx="9561960" cy="0"/>
          </a:xfrm>
          <a:prstGeom prst="line">
            <a:avLst/>
          </a:prstGeom>
          <a:ln w="200025" cap="flat">
            <a:solidFill>
              <a:srgbClr val="CA8477"/>
            </a:solidFill>
            <a:prstDash val="solid"/>
            <a:headEnd type="none" w="sm" len="sm"/>
            <a:tailEnd type="none" w="sm" len="sm"/>
          </a:ln>
        </p:spPr>
        <p:txBody>
          <a:bodyPr/>
          <a:lstStyle/>
          <a:p>
            <a:endParaRPr lang="en-US"/>
          </a:p>
        </p:txBody>
      </p:sp>
      <p:sp>
        <p:nvSpPr>
          <p:cNvPr id="10" name="AutoShape 10"/>
          <p:cNvSpPr/>
          <p:nvPr/>
        </p:nvSpPr>
        <p:spPr>
          <a:xfrm>
            <a:off x="17604307" y="362520"/>
            <a:ext cx="0" cy="9561960"/>
          </a:xfrm>
          <a:prstGeom prst="line">
            <a:avLst/>
          </a:prstGeom>
          <a:ln w="200025" cap="flat">
            <a:solidFill>
              <a:srgbClr val="CA8477"/>
            </a:solidFill>
            <a:prstDash val="solid"/>
            <a:headEnd type="none" w="sm" len="sm"/>
            <a:tailEnd type="none" w="sm" len="sm"/>
          </a:ln>
        </p:spPr>
        <p:txBody>
          <a:bodyPr/>
          <a:lstStyle/>
          <a:p>
            <a:endParaRPr 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344559"/>
        </a:solidFill>
        <a:effectLst/>
      </p:bgPr>
    </p:bg>
    <p:spTree>
      <p:nvGrpSpPr>
        <p:cNvPr id="1" name=""/>
        <p:cNvGrpSpPr/>
        <p:nvPr/>
      </p:nvGrpSpPr>
      <p:grpSpPr>
        <a:xfrm>
          <a:off x="0" y="0"/>
          <a:ext cx="0" cy="0"/>
          <a:chOff x="0" y="0"/>
          <a:chExt cx="0" cy="0"/>
        </a:xfrm>
      </p:grpSpPr>
      <p:sp>
        <p:nvSpPr>
          <p:cNvPr id="2" name="Freeform 2"/>
          <p:cNvSpPr/>
          <p:nvPr/>
        </p:nvSpPr>
        <p:spPr>
          <a:xfrm>
            <a:off x="9907667" y="3497093"/>
            <a:ext cx="695400" cy="740072"/>
          </a:xfrm>
          <a:custGeom>
            <a:avLst/>
            <a:gdLst/>
            <a:ahLst/>
            <a:cxnLst/>
            <a:rect l="l" t="t" r="r" b="b"/>
            <a:pathLst>
              <a:path w="695400" h="740072">
                <a:moveTo>
                  <a:pt x="0" y="0"/>
                </a:moveTo>
                <a:lnTo>
                  <a:pt x="695400" y="0"/>
                </a:lnTo>
                <a:lnTo>
                  <a:pt x="695400" y="740072"/>
                </a:lnTo>
                <a:lnTo>
                  <a:pt x="0" y="740072"/>
                </a:lnTo>
                <a:lnTo>
                  <a:pt x="0" y="0"/>
                </a:lnTo>
                <a:close/>
              </a:path>
            </a:pathLst>
          </a:custGeom>
          <a: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t="-455999" r="-524503"/>
            </a:stretch>
          </a:blipFill>
        </p:spPr>
        <p:txBody>
          <a:bodyPr/>
          <a:lstStyle/>
          <a:p>
            <a:endParaRPr lang="en-US"/>
          </a:p>
        </p:txBody>
      </p:sp>
      <p:sp>
        <p:nvSpPr>
          <p:cNvPr id="3" name="Freeform 3"/>
          <p:cNvSpPr/>
          <p:nvPr/>
        </p:nvSpPr>
        <p:spPr>
          <a:xfrm>
            <a:off x="2094155" y="1010311"/>
            <a:ext cx="616471" cy="616471"/>
          </a:xfrm>
          <a:custGeom>
            <a:avLst/>
            <a:gdLst/>
            <a:ahLst/>
            <a:cxnLst/>
            <a:rect l="l" t="t" r="r" b="b"/>
            <a:pathLst>
              <a:path w="616471" h="616471">
                <a:moveTo>
                  <a:pt x="0" y="0"/>
                </a:moveTo>
                <a:lnTo>
                  <a:pt x="616470" y="0"/>
                </a:lnTo>
                <a:lnTo>
                  <a:pt x="616470" y="616471"/>
                </a:lnTo>
                <a:lnTo>
                  <a:pt x="0" y="616471"/>
                </a:lnTo>
                <a:lnTo>
                  <a:pt x="0" y="0"/>
                </a:lnTo>
                <a:close/>
              </a:path>
            </a:pathLst>
          </a:custGeom>
          <a: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1477684" y="5647136"/>
            <a:ext cx="616471" cy="616471"/>
          </a:xfrm>
          <a:custGeom>
            <a:avLst/>
            <a:gdLst/>
            <a:ahLst/>
            <a:cxnLst/>
            <a:rect l="l" t="t" r="r" b="b"/>
            <a:pathLst>
              <a:path w="616471" h="616471">
                <a:moveTo>
                  <a:pt x="0" y="0"/>
                </a:moveTo>
                <a:lnTo>
                  <a:pt x="616471" y="0"/>
                </a:lnTo>
                <a:lnTo>
                  <a:pt x="616471" y="616471"/>
                </a:lnTo>
                <a:lnTo>
                  <a:pt x="0" y="616471"/>
                </a:lnTo>
                <a:lnTo>
                  <a:pt x="0" y="0"/>
                </a:lnTo>
                <a:close/>
              </a:path>
            </a:pathLst>
          </a:custGeom>
          <a: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a:off x="15396763" y="1626782"/>
            <a:ext cx="616471" cy="616471"/>
          </a:xfrm>
          <a:custGeom>
            <a:avLst/>
            <a:gdLst/>
            <a:ahLst/>
            <a:cxnLst/>
            <a:rect l="l" t="t" r="r" b="b"/>
            <a:pathLst>
              <a:path w="616471" h="616471">
                <a:moveTo>
                  <a:pt x="0" y="0"/>
                </a:moveTo>
                <a:lnTo>
                  <a:pt x="616471" y="0"/>
                </a:lnTo>
                <a:lnTo>
                  <a:pt x="616471" y="616470"/>
                </a:lnTo>
                <a:lnTo>
                  <a:pt x="0" y="616470"/>
                </a:lnTo>
                <a:lnTo>
                  <a:pt x="0" y="0"/>
                </a:lnTo>
                <a:close/>
              </a:path>
            </a:pathLst>
          </a:custGeom>
          <a: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a:off x="14400887" y="7627904"/>
            <a:ext cx="616471" cy="616471"/>
          </a:xfrm>
          <a:custGeom>
            <a:avLst/>
            <a:gdLst/>
            <a:ahLst/>
            <a:cxnLst/>
            <a:rect l="l" t="t" r="r" b="b"/>
            <a:pathLst>
              <a:path w="616471" h="616471">
                <a:moveTo>
                  <a:pt x="0" y="0"/>
                </a:moveTo>
                <a:lnTo>
                  <a:pt x="616470" y="0"/>
                </a:lnTo>
                <a:lnTo>
                  <a:pt x="616470" y="616471"/>
                </a:lnTo>
                <a:lnTo>
                  <a:pt x="0" y="616471"/>
                </a:lnTo>
                <a:lnTo>
                  <a:pt x="0" y="0"/>
                </a:lnTo>
                <a:close/>
              </a:path>
            </a:pathLst>
          </a:custGeom>
          <a: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a:blipFill>
        </p:spPr>
        <p:txBody>
          <a:bodyPr/>
          <a:lstStyle/>
          <a:p>
            <a:endParaRPr lang="en-US"/>
          </a:p>
        </p:txBody>
      </p:sp>
      <p:sp>
        <p:nvSpPr>
          <p:cNvPr id="7" name="Freeform 7"/>
          <p:cNvSpPr/>
          <p:nvPr/>
        </p:nvSpPr>
        <p:spPr>
          <a:xfrm>
            <a:off x="0" y="-566444"/>
            <a:ext cx="18288000" cy="10853444"/>
          </a:xfrm>
          <a:custGeom>
            <a:avLst/>
            <a:gdLst/>
            <a:ahLst/>
            <a:cxnLst/>
            <a:rect l="l" t="t" r="r" b="b"/>
            <a:pathLst>
              <a:path w="18288000" h="10853444">
                <a:moveTo>
                  <a:pt x="0" y="0"/>
                </a:moveTo>
                <a:lnTo>
                  <a:pt x="18288000" y="0"/>
                </a:lnTo>
                <a:lnTo>
                  <a:pt x="18288000" y="10853444"/>
                </a:lnTo>
                <a:lnTo>
                  <a:pt x="0" y="10853444"/>
                </a:lnTo>
                <a:lnTo>
                  <a:pt x="0" y="0"/>
                </a:lnTo>
                <a:close/>
              </a:path>
            </a:pathLst>
          </a:custGeom>
          <a:blipFill>
            <a:blip r:embed="rId6" cstate="screen">
              <a:extLst>
                <a:ext uri="{28A0092B-C50C-407E-A947-70E740481C1C}">
                  <a14:useLocalDpi xmlns:a14="http://schemas.microsoft.com/office/drawing/2010/main"/>
                </a:ext>
              </a:extLst>
            </a:blip>
            <a:stretch>
              <a:fillRect/>
            </a:stretch>
          </a:blipFill>
        </p:spPr>
        <p:txBody>
          <a:bodyPr/>
          <a:lstStyle/>
          <a:p>
            <a:endParaRPr lang="en-US"/>
          </a:p>
        </p:txBody>
      </p:sp>
      <p:sp>
        <p:nvSpPr>
          <p:cNvPr id="8" name="Freeform 8"/>
          <p:cNvSpPr/>
          <p:nvPr/>
        </p:nvSpPr>
        <p:spPr>
          <a:xfrm>
            <a:off x="800091" y="5488650"/>
            <a:ext cx="1602299" cy="2275455"/>
          </a:xfrm>
          <a:custGeom>
            <a:avLst/>
            <a:gdLst/>
            <a:ahLst/>
            <a:cxnLst/>
            <a:rect l="l" t="t" r="r" b="b"/>
            <a:pathLst>
              <a:path w="1602299" h="2275455">
                <a:moveTo>
                  <a:pt x="0" y="0"/>
                </a:moveTo>
                <a:lnTo>
                  <a:pt x="1602299" y="0"/>
                </a:lnTo>
                <a:lnTo>
                  <a:pt x="1602299" y="2275454"/>
                </a:lnTo>
                <a:lnTo>
                  <a:pt x="0" y="2275454"/>
                </a:lnTo>
                <a:lnTo>
                  <a:pt x="0" y="0"/>
                </a:lnTo>
                <a:close/>
              </a:path>
            </a:pathLst>
          </a:custGeom>
          <a: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a:blipFill>
        </p:spPr>
        <p:txBody>
          <a:bodyPr/>
          <a:lstStyle/>
          <a:p>
            <a:endParaRPr lang="en-US"/>
          </a:p>
        </p:txBody>
      </p:sp>
      <p:grpSp>
        <p:nvGrpSpPr>
          <p:cNvPr id="9" name="Group 9"/>
          <p:cNvGrpSpPr/>
          <p:nvPr/>
        </p:nvGrpSpPr>
        <p:grpSpPr>
          <a:xfrm rot="-107007">
            <a:off x="-314112" y="2750914"/>
            <a:ext cx="3582988" cy="2085735"/>
            <a:chOff x="0" y="0"/>
            <a:chExt cx="4777318" cy="2780980"/>
          </a:xfrm>
        </p:grpSpPr>
        <p:sp>
          <p:nvSpPr>
            <p:cNvPr id="10" name="TextBox 10"/>
            <p:cNvSpPr txBox="1"/>
            <p:nvPr/>
          </p:nvSpPr>
          <p:spPr>
            <a:xfrm>
              <a:off x="201381" y="-152400"/>
              <a:ext cx="4435660" cy="2084564"/>
            </a:xfrm>
            <a:prstGeom prst="rect">
              <a:avLst/>
            </a:prstGeom>
          </p:spPr>
          <p:txBody>
            <a:bodyPr lIns="0" tIns="0" rIns="0" bIns="0" rtlCol="0" anchor="t">
              <a:spAutoFit/>
            </a:bodyPr>
            <a:lstStyle/>
            <a:p>
              <a:pPr algn="ctr">
                <a:lnSpc>
                  <a:spcPts val="10528"/>
                </a:lnSpc>
                <a:spcBef>
                  <a:spcPct val="0"/>
                </a:spcBef>
              </a:pPr>
              <a:r>
                <a:rPr lang="en-US" sz="7520">
                  <a:solidFill>
                    <a:srgbClr val="32C0C1"/>
                  </a:solidFill>
                  <a:latin typeface="Dynamo Bold"/>
                  <a:ea typeface="Dynamo Bold"/>
                  <a:cs typeface="Dynamo Bold"/>
                  <a:sym typeface="Dynamo Bold"/>
                </a:rPr>
                <a:t>MINUTE</a:t>
              </a:r>
            </a:p>
          </p:txBody>
        </p:sp>
        <p:sp>
          <p:nvSpPr>
            <p:cNvPr id="11" name="TextBox 11"/>
            <p:cNvSpPr txBox="1"/>
            <p:nvPr/>
          </p:nvSpPr>
          <p:spPr>
            <a:xfrm>
              <a:off x="0" y="2082665"/>
              <a:ext cx="4777318" cy="698315"/>
            </a:xfrm>
            <a:prstGeom prst="rect">
              <a:avLst/>
            </a:prstGeom>
          </p:spPr>
          <p:txBody>
            <a:bodyPr lIns="0" tIns="0" rIns="0" bIns="0" rtlCol="0" anchor="t">
              <a:spAutoFit/>
            </a:bodyPr>
            <a:lstStyle/>
            <a:p>
              <a:pPr algn="ctr">
                <a:lnSpc>
                  <a:spcPts val="4470"/>
                </a:lnSpc>
                <a:spcBef>
                  <a:spcPct val="0"/>
                </a:spcBef>
              </a:pPr>
              <a:r>
                <a:rPr lang="en-US" sz="3192" b="1">
                  <a:solidFill>
                    <a:srgbClr val="F53098"/>
                  </a:solidFill>
                  <a:latin typeface="Comic Sans Bold"/>
                  <a:ea typeface="Comic Sans Bold"/>
                  <a:cs typeface="Comic Sans Bold"/>
                  <a:sym typeface="Comic Sans Bold"/>
                </a:rPr>
                <a:t>MEETINGS</a:t>
              </a:r>
            </a:p>
          </p:txBody>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B8CCCC"/>
        </a:solidFill>
        <a:effectLst/>
      </p:bgPr>
    </p:bg>
    <p:spTree>
      <p:nvGrpSpPr>
        <p:cNvPr id="1" name=""/>
        <p:cNvGrpSpPr/>
        <p:nvPr/>
      </p:nvGrpSpPr>
      <p:grpSpPr>
        <a:xfrm>
          <a:off x="0" y="0"/>
          <a:ext cx="0" cy="0"/>
          <a:chOff x="0" y="0"/>
          <a:chExt cx="0" cy="0"/>
        </a:xfrm>
      </p:grpSpPr>
      <p:grpSp>
        <p:nvGrpSpPr>
          <p:cNvPr id="3" name="Group 3"/>
          <p:cNvGrpSpPr/>
          <p:nvPr/>
        </p:nvGrpSpPr>
        <p:grpSpPr>
          <a:xfrm>
            <a:off x="0" y="0"/>
            <a:ext cx="11274765" cy="10287000"/>
            <a:chOff x="0" y="0"/>
            <a:chExt cx="3813933" cy="3479800"/>
          </a:xfrm>
        </p:grpSpPr>
        <p:sp>
          <p:nvSpPr>
            <p:cNvPr id="4" name="Freeform 4"/>
            <p:cNvSpPr/>
            <p:nvPr/>
          </p:nvSpPr>
          <p:spPr>
            <a:xfrm>
              <a:off x="0" y="0"/>
              <a:ext cx="3813933" cy="3479800"/>
            </a:xfrm>
            <a:custGeom>
              <a:avLst/>
              <a:gdLst/>
              <a:ahLst/>
              <a:cxnLst/>
              <a:rect l="l" t="t" r="r" b="b"/>
              <a:pathLst>
                <a:path w="3813933" h="3479800">
                  <a:moveTo>
                    <a:pt x="0" y="0"/>
                  </a:moveTo>
                  <a:lnTo>
                    <a:pt x="3813933" y="0"/>
                  </a:lnTo>
                  <a:lnTo>
                    <a:pt x="3813933" y="3479800"/>
                  </a:lnTo>
                  <a:lnTo>
                    <a:pt x="0" y="3479800"/>
                  </a:lnTo>
                  <a:close/>
                </a:path>
              </a:pathLst>
            </a:custGeom>
            <a:solidFill>
              <a:srgbClr val="344559"/>
            </a:solidFill>
          </p:spPr>
          <p:txBody>
            <a:bodyPr/>
            <a:lstStyle/>
            <a:p>
              <a:endParaRPr lang="en-US"/>
            </a:p>
          </p:txBody>
        </p:sp>
      </p:grpSp>
      <p:sp>
        <p:nvSpPr>
          <p:cNvPr id="5" name="Freeform 5"/>
          <p:cNvSpPr/>
          <p:nvPr/>
        </p:nvSpPr>
        <p:spPr>
          <a:xfrm>
            <a:off x="0" y="0"/>
            <a:ext cx="18619959" cy="10287000"/>
          </a:xfrm>
          <a:custGeom>
            <a:avLst/>
            <a:gdLst/>
            <a:ahLst/>
            <a:cxnLst/>
            <a:rect l="l" t="t" r="r" b="b"/>
            <a:pathLst>
              <a:path w="18619959" h="10287000">
                <a:moveTo>
                  <a:pt x="0" y="0"/>
                </a:moveTo>
                <a:lnTo>
                  <a:pt x="18619959" y="0"/>
                </a:lnTo>
                <a:lnTo>
                  <a:pt x="18619959" y="10287000"/>
                </a:lnTo>
                <a:lnTo>
                  <a:pt x="0" y="10287000"/>
                </a:lnTo>
                <a:lnTo>
                  <a:pt x="0" y="0"/>
                </a:lnTo>
                <a:close/>
              </a:path>
            </a:pathLst>
          </a:custGeom>
          <a:blipFill>
            <a:blip r:embed="rId2" cstate="screen">
              <a:extLst>
                <a:ext uri="{28A0092B-C50C-407E-A947-70E740481C1C}">
                  <a14:useLocalDpi xmlns:a14="http://schemas.microsoft.com/office/drawing/2010/main"/>
                </a:ext>
              </a:extLst>
            </a:blip>
            <a:stretch>
              <a:fillRect/>
            </a:stretch>
          </a:blipFill>
        </p:spPr>
        <p:txBody>
          <a:bodyPr/>
          <a:lstStyle/>
          <a:p>
            <a:endParaRPr lang="en-US"/>
          </a:p>
        </p:txBody>
      </p:sp>
      <p:sp>
        <p:nvSpPr>
          <p:cNvPr id="6" name="Freeform 6"/>
          <p:cNvSpPr/>
          <p:nvPr/>
        </p:nvSpPr>
        <p:spPr>
          <a:xfrm>
            <a:off x="563821" y="3032069"/>
            <a:ext cx="1230848" cy="1845119"/>
          </a:xfrm>
          <a:custGeom>
            <a:avLst/>
            <a:gdLst/>
            <a:ahLst/>
            <a:cxnLst/>
            <a:rect l="l" t="t" r="r" b="b"/>
            <a:pathLst>
              <a:path w="1230848" h="1845119">
                <a:moveTo>
                  <a:pt x="0" y="0"/>
                </a:moveTo>
                <a:lnTo>
                  <a:pt x="1230848" y="0"/>
                </a:lnTo>
                <a:lnTo>
                  <a:pt x="1230848" y="1845118"/>
                </a:lnTo>
                <a:lnTo>
                  <a:pt x="0" y="1845118"/>
                </a:lnTo>
                <a:lnTo>
                  <a:pt x="0" y="0"/>
                </a:lnTo>
                <a:close/>
              </a:path>
            </a:pathLst>
          </a:custGeom>
          <a: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p:spPr>
        <p:txBody>
          <a:bodyPr/>
          <a:lstStyle/>
          <a:p>
            <a:endParaRPr lang="en-US"/>
          </a:p>
        </p:txBody>
      </p:sp>
      <p:sp>
        <p:nvSpPr>
          <p:cNvPr id="7" name="Freeform 7"/>
          <p:cNvSpPr/>
          <p:nvPr/>
        </p:nvSpPr>
        <p:spPr>
          <a:xfrm>
            <a:off x="563821" y="5414483"/>
            <a:ext cx="1340209" cy="1830678"/>
          </a:xfrm>
          <a:custGeom>
            <a:avLst/>
            <a:gdLst/>
            <a:ahLst/>
            <a:cxnLst/>
            <a:rect l="l" t="t" r="r" b="b"/>
            <a:pathLst>
              <a:path w="1340209" h="1830678">
                <a:moveTo>
                  <a:pt x="0" y="0"/>
                </a:moveTo>
                <a:lnTo>
                  <a:pt x="1340209" y="0"/>
                </a:lnTo>
                <a:lnTo>
                  <a:pt x="1340209" y="1830678"/>
                </a:lnTo>
                <a:lnTo>
                  <a:pt x="0" y="1830678"/>
                </a:lnTo>
                <a:lnTo>
                  <a:pt x="0" y="0"/>
                </a:lnTo>
                <a:close/>
              </a:path>
            </a:pathLst>
          </a:custGeo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p:spPr>
        <p:txBody>
          <a:bodyPr/>
          <a:lstStyle/>
          <a:p>
            <a:endParaRPr lang="en-US"/>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B1D8B7"/>
        </a:solidFill>
        <a:effectLst/>
      </p:bgPr>
    </p:bg>
    <p:spTree>
      <p:nvGrpSpPr>
        <p:cNvPr id="1" name=""/>
        <p:cNvGrpSpPr/>
        <p:nvPr/>
      </p:nvGrpSpPr>
      <p:grpSpPr>
        <a:xfrm>
          <a:off x="0" y="0"/>
          <a:ext cx="0" cy="0"/>
          <a:chOff x="0" y="0"/>
          <a:chExt cx="0" cy="0"/>
        </a:xfrm>
      </p:grpSpPr>
      <p:grpSp>
        <p:nvGrpSpPr>
          <p:cNvPr id="2" name="Group 2"/>
          <p:cNvGrpSpPr/>
          <p:nvPr/>
        </p:nvGrpSpPr>
        <p:grpSpPr>
          <a:xfrm>
            <a:off x="0" y="2581921"/>
            <a:ext cx="15852748" cy="5647061"/>
            <a:chOff x="0" y="0"/>
            <a:chExt cx="5362535" cy="1910240"/>
          </a:xfrm>
        </p:grpSpPr>
        <p:sp>
          <p:nvSpPr>
            <p:cNvPr id="3" name="Freeform 3"/>
            <p:cNvSpPr/>
            <p:nvPr/>
          </p:nvSpPr>
          <p:spPr>
            <a:xfrm>
              <a:off x="0" y="0"/>
              <a:ext cx="5362535" cy="1910240"/>
            </a:xfrm>
            <a:custGeom>
              <a:avLst/>
              <a:gdLst/>
              <a:ahLst/>
              <a:cxnLst/>
              <a:rect l="l" t="t" r="r" b="b"/>
              <a:pathLst>
                <a:path w="5362535" h="1910240">
                  <a:moveTo>
                    <a:pt x="0" y="0"/>
                  </a:moveTo>
                  <a:lnTo>
                    <a:pt x="5362535" y="0"/>
                  </a:lnTo>
                  <a:lnTo>
                    <a:pt x="5362535" y="1910240"/>
                  </a:lnTo>
                  <a:lnTo>
                    <a:pt x="0" y="1910240"/>
                  </a:lnTo>
                  <a:close/>
                </a:path>
              </a:pathLst>
            </a:custGeom>
            <a:solidFill>
              <a:srgbClr val="FF866D"/>
            </a:solidFill>
          </p:spPr>
          <p:txBody>
            <a:bodyPr/>
            <a:lstStyle/>
            <a:p>
              <a:endParaRPr lang="en-US"/>
            </a:p>
          </p:txBody>
        </p:sp>
      </p:grpSp>
      <p:grpSp>
        <p:nvGrpSpPr>
          <p:cNvPr id="4" name="Group 4"/>
          <p:cNvGrpSpPr/>
          <p:nvPr/>
        </p:nvGrpSpPr>
        <p:grpSpPr>
          <a:xfrm>
            <a:off x="10162718" y="-947869"/>
            <a:ext cx="8125282" cy="11456678"/>
            <a:chOff x="0" y="0"/>
            <a:chExt cx="10833709" cy="15275571"/>
          </a:xfrm>
        </p:grpSpPr>
        <p:pic>
          <p:nvPicPr>
            <p:cNvPr id="5" name="Picture 5"/>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0" y="0"/>
              <a:ext cx="10833709" cy="15275571"/>
            </a:xfrm>
            <a:prstGeom prst="rect">
              <a:avLst/>
            </a:prstGeom>
          </p:spPr>
        </p:pic>
      </p:grpSp>
      <p:sp>
        <p:nvSpPr>
          <p:cNvPr id="6" name="Freeform 6"/>
          <p:cNvSpPr/>
          <p:nvPr/>
        </p:nvSpPr>
        <p:spPr>
          <a:xfrm>
            <a:off x="10162718" y="0"/>
            <a:ext cx="2002449" cy="2006097"/>
          </a:xfrm>
          <a:custGeom>
            <a:avLst/>
            <a:gdLst/>
            <a:ahLst/>
            <a:cxnLst/>
            <a:rect l="l" t="t" r="r" b="b"/>
            <a:pathLst>
              <a:path w="2002449" h="2006097">
                <a:moveTo>
                  <a:pt x="0" y="0"/>
                </a:moveTo>
                <a:lnTo>
                  <a:pt x="2002450" y="0"/>
                </a:lnTo>
                <a:lnTo>
                  <a:pt x="2002450" y="2006097"/>
                </a:lnTo>
                <a:lnTo>
                  <a:pt x="0" y="2006097"/>
                </a:lnTo>
                <a:lnTo>
                  <a:pt x="0" y="0"/>
                </a:lnTo>
                <a:close/>
              </a:path>
            </a:pathLst>
          </a:custGeom>
          <a: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p:spPr>
        <p:txBody>
          <a:bodyPr/>
          <a:lstStyle/>
          <a:p>
            <a:endParaRPr lang="en-US"/>
          </a:p>
        </p:txBody>
      </p:sp>
      <p:grpSp>
        <p:nvGrpSpPr>
          <p:cNvPr id="7" name="Group 7"/>
          <p:cNvGrpSpPr/>
          <p:nvPr/>
        </p:nvGrpSpPr>
        <p:grpSpPr>
          <a:xfrm>
            <a:off x="10162718" y="-344182"/>
            <a:ext cx="8390849" cy="10814891"/>
            <a:chOff x="0" y="0"/>
            <a:chExt cx="11187798" cy="14419855"/>
          </a:xfrm>
        </p:grpSpPr>
        <p:pic>
          <p:nvPicPr>
            <p:cNvPr id="8" name="Picture 8"/>
            <p:cNvPicPr>
              <a:picLocks noChangeAspect="1"/>
            </p:cNvPicPr>
            <p:nvPr/>
          </p:nvPicPr>
          <p:blipFill>
            <a:blip r:embed="rId5" cstate="screen">
              <a:extLst>
                <a:ext uri="{28A0092B-C50C-407E-A947-70E740481C1C}">
                  <a14:useLocalDpi xmlns:a14="http://schemas.microsoft.com/office/drawing/2010/main"/>
                </a:ext>
              </a:extLst>
            </a:blip>
            <a:srcRect t="216" b="216"/>
            <a:stretch>
              <a:fillRect/>
            </a:stretch>
          </p:blipFill>
          <p:spPr>
            <a:xfrm>
              <a:off x="0" y="0"/>
              <a:ext cx="11187798" cy="14419855"/>
            </a:xfrm>
            <a:prstGeom prst="rect">
              <a:avLst/>
            </a:prstGeom>
          </p:spPr>
        </p:pic>
      </p:grpSp>
      <p:sp>
        <p:nvSpPr>
          <p:cNvPr id="9" name="TextBox 9"/>
          <p:cNvSpPr txBox="1"/>
          <p:nvPr/>
        </p:nvSpPr>
        <p:spPr>
          <a:xfrm>
            <a:off x="204885" y="3855102"/>
            <a:ext cx="9542505" cy="4373880"/>
          </a:xfrm>
          <a:prstGeom prst="rect">
            <a:avLst/>
          </a:prstGeom>
        </p:spPr>
        <p:txBody>
          <a:bodyPr lIns="0" tIns="0" rIns="0" bIns="0" rtlCol="0" anchor="t">
            <a:spAutoFit/>
          </a:bodyPr>
          <a:lstStyle/>
          <a:p>
            <a:pPr algn="ctr">
              <a:lnSpc>
                <a:spcPts val="14760"/>
              </a:lnSpc>
            </a:pPr>
            <a:r>
              <a:rPr lang="en-US" sz="12000" dirty="0">
                <a:solidFill>
                  <a:srgbClr val="344559"/>
                </a:solidFill>
                <a:latin typeface="Black Bones"/>
                <a:ea typeface="Black Bones"/>
                <a:cs typeface="Black Bones"/>
                <a:sym typeface="Black Bones"/>
              </a:rPr>
              <a:t>COLLEGE APP WEEK</a:t>
            </a:r>
          </a:p>
        </p:txBody>
      </p:sp>
      <p:sp>
        <p:nvSpPr>
          <p:cNvPr id="10" name="Freeform 10"/>
          <p:cNvSpPr/>
          <p:nvPr/>
        </p:nvSpPr>
        <p:spPr>
          <a:xfrm>
            <a:off x="2075986" y="218203"/>
            <a:ext cx="6057292" cy="2581921"/>
          </a:xfrm>
          <a:custGeom>
            <a:avLst/>
            <a:gdLst/>
            <a:ahLst/>
            <a:cxnLst/>
            <a:rect l="l" t="t" r="r" b="b"/>
            <a:pathLst>
              <a:path w="6057292" h="2581921">
                <a:moveTo>
                  <a:pt x="0" y="0"/>
                </a:moveTo>
                <a:lnTo>
                  <a:pt x="6057292" y="0"/>
                </a:lnTo>
                <a:lnTo>
                  <a:pt x="6057292" y="2581921"/>
                </a:lnTo>
                <a:lnTo>
                  <a:pt x="0" y="2581921"/>
                </a:lnTo>
                <a:lnTo>
                  <a:pt x="0" y="0"/>
                </a:lnTo>
                <a:close/>
              </a:path>
            </a:pathLst>
          </a:custGeom>
          <a:blipFill>
            <a:blip r:embed="rId6"/>
            <a:stretch>
              <a:fillRect/>
            </a:stretch>
          </a:blipFill>
          <a:ln cap="sq">
            <a:noFill/>
            <a:prstDash val="solid"/>
            <a:miter/>
          </a:ln>
        </p:spPr>
        <p:txBody>
          <a:bodyPr/>
          <a:lstStyle/>
          <a:p>
            <a:endParaRPr lang="en-US"/>
          </a:p>
        </p:txBody>
      </p:sp>
      <p:sp>
        <p:nvSpPr>
          <p:cNvPr id="11" name="Freeform 11"/>
          <p:cNvSpPr/>
          <p:nvPr/>
        </p:nvSpPr>
        <p:spPr>
          <a:xfrm>
            <a:off x="2075986" y="7705079"/>
            <a:ext cx="6057292" cy="2581921"/>
          </a:xfrm>
          <a:custGeom>
            <a:avLst/>
            <a:gdLst/>
            <a:ahLst/>
            <a:cxnLst/>
            <a:rect l="l" t="t" r="r" b="b"/>
            <a:pathLst>
              <a:path w="6057292" h="2581921">
                <a:moveTo>
                  <a:pt x="0" y="0"/>
                </a:moveTo>
                <a:lnTo>
                  <a:pt x="6057292" y="0"/>
                </a:lnTo>
                <a:lnTo>
                  <a:pt x="6057292" y="2581921"/>
                </a:lnTo>
                <a:lnTo>
                  <a:pt x="0" y="2581921"/>
                </a:lnTo>
                <a:lnTo>
                  <a:pt x="0" y="0"/>
                </a:lnTo>
                <a:close/>
              </a:path>
            </a:pathLst>
          </a:custGeom>
          <a:blipFill>
            <a:blip r:embed="rId6"/>
            <a:stretch>
              <a:fillRect/>
            </a:stretch>
          </a:blipFill>
        </p:spPr>
        <p:txBody>
          <a:bodyPr/>
          <a:lstStyle/>
          <a:p>
            <a:endParaRPr lang="en-US"/>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B8CCCC"/>
        </a:solidFill>
        <a:effectLst/>
      </p:bgPr>
    </p:bg>
    <p:spTree>
      <p:nvGrpSpPr>
        <p:cNvPr id="1" name=""/>
        <p:cNvGrpSpPr/>
        <p:nvPr/>
      </p:nvGrpSpPr>
      <p:grpSpPr>
        <a:xfrm>
          <a:off x="0" y="0"/>
          <a:ext cx="0" cy="0"/>
          <a:chOff x="0" y="0"/>
          <a:chExt cx="0" cy="0"/>
        </a:xfrm>
      </p:grpSpPr>
      <p:grpSp>
        <p:nvGrpSpPr>
          <p:cNvPr id="3" name="Group 3"/>
          <p:cNvGrpSpPr/>
          <p:nvPr/>
        </p:nvGrpSpPr>
        <p:grpSpPr>
          <a:xfrm>
            <a:off x="0" y="-35672"/>
            <a:ext cx="11274765" cy="10287000"/>
            <a:chOff x="0" y="0"/>
            <a:chExt cx="3813933" cy="3479800"/>
          </a:xfrm>
        </p:grpSpPr>
        <p:sp>
          <p:nvSpPr>
            <p:cNvPr id="4" name="Freeform 4"/>
            <p:cNvSpPr/>
            <p:nvPr/>
          </p:nvSpPr>
          <p:spPr>
            <a:xfrm>
              <a:off x="0" y="0"/>
              <a:ext cx="3813933" cy="3479800"/>
            </a:xfrm>
            <a:custGeom>
              <a:avLst/>
              <a:gdLst/>
              <a:ahLst/>
              <a:cxnLst/>
              <a:rect l="l" t="t" r="r" b="b"/>
              <a:pathLst>
                <a:path w="3813933" h="3479800">
                  <a:moveTo>
                    <a:pt x="0" y="0"/>
                  </a:moveTo>
                  <a:lnTo>
                    <a:pt x="3813933" y="0"/>
                  </a:lnTo>
                  <a:lnTo>
                    <a:pt x="3813933" y="3479800"/>
                  </a:lnTo>
                  <a:lnTo>
                    <a:pt x="0" y="3479800"/>
                  </a:lnTo>
                  <a:close/>
                </a:path>
              </a:pathLst>
            </a:custGeom>
            <a:solidFill>
              <a:srgbClr val="344559"/>
            </a:solidFill>
          </p:spPr>
          <p:txBody>
            <a:bodyPr/>
            <a:lstStyle/>
            <a:p>
              <a:endParaRPr lang="en-US"/>
            </a:p>
          </p:txBody>
        </p:sp>
      </p:grpSp>
      <p:sp>
        <p:nvSpPr>
          <p:cNvPr id="5" name="Freeform 5"/>
          <p:cNvSpPr/>
          <p:nvPr/>
        </p:nvSpPr>
        <p:spPr>
          <a:xfrm>
            <a:off x="207856" y="153012"/>
            <a:ext cx="5429526" cy="7048472"/>
          </a:xfrm>
          <a:custGeom>
            <a:avLst/>
            <a:gdLst/>
            <a:ahLst/>
            <a:cxnLst/>
            <a:rect l="l" t="t" r="r" b="b"/>
            <a:pathLst>
              <a:path w="5429526" h="7048472">
                <a:moveTo>
                  <a:pt x="0" y="0"/>
                </a:moveTo>
                <a:lnTo>
                  <a:pt x="5429527" y="0"/>
                </a:lnTo>
                <a:lnTo>
                  <a:pt x="5429527" y="7048472"/>
                </a:lnTo>
                <a:lnTo>
                  <a:pt x="0" y="7048472"/>
                </a:lnTo>
                <a:lnTo>
                  <a:pt x="0" y="0"/>
                </a:lnTo>
                <a:close/>
              </a:path>
            </a:pathLst>
          </a:custGeom>
          <a:blipFill>
            <a:blip r:embed="rId2"/>
            <a:stretch>
              <a:fillRect/>
            </a:stretch>
          </a:blipFill>
        </p:spPr>
        <p:txBody>
          <a:bodyPr/>
          <a:lstStyle/>
          <a:p>
            <a:endParaRPr lang="en-US"/>
          </a:p>
        </p:txBody>
      </p:sp>
      <p:sp>
        <p:nvSpPr>
          <p:cNvPr id="6" name="Freeform 6"/>
          <p:cNvSpPr/>
          <p:nvPr/>
        </p:nvSpPr>
        <p:spPr>
          <a:xfrm>
            <a:off x="12439971" y="3057753"/>
            <a:ext cx="5848029" cy="7048472"/>
          </a:xfrm>
          <a:custGeom>
            <a:avLst/>
            <a:gdLst/>
            <a:ahLst/>
            <a:cxnLst/>
            <a:rect l="l" t="t" r="r" b="b"/>
            <a:pathLst>
              <a:path w="5848029" h="7048472">
                <a:moveTo>
                  <a:pt x="0" y="0"/>
                </a:moveTo>
                <a:lnTo>
                  <a:pt x="5848029" y="0"/>
                </a:lnTo>
                <a:lnTo>
                  <a:pt x="5848029" y="7048472"/>
                </a:lnTo>
                <a:lnTo>
                  <a:pt x="0" y="7048472"/>
                </a:lnTo>
                <a:lnTo>
                  <a:pt x="0" y="0"/>
                </a:lnTo>
                <a:close/>
              </a:path>
            </a:pathLst>
          </a:custGeom>
          <a:blipFill>
            <a:blip r:embed="rId3"/>
            <a:stretch>
              <a:fillRect/>
            </a:stretch>
          </a:blipFill>
        </p:spPr>
        <p:txBody>
          <a:bodyPr/>
          <a:lstStyle/>
          <a:p>
            <a:endParaRPr lang="en-US"/>
          </a:p>
        </p:txBody>
      </p:sp>
      <p:sp>
        <p:nvSpPr>
          <p:cNvPr id="7" name="Freeform 7"/>
          <p:cNvSpPr/>
          <p:nvPr/>
        </p:nvSpPr>
        <p:spPr>
          <a:xfrm>
            <a:off x="6026556" y="2209828"/>
            <a:ext cx="6024241" cy="7048472"/>
          </a:xfrm>
          <a:custGeom>
            <a:avLst/>
            <a:gdLst/>
            <a:ahLst/>
            <a:cxnLst/>
            <a:rect l="l" t="t" r="r" b="b"/>
            <a:pathLst>
              <a:path w="6024241" h="7048472">
                <a:moveTo>
                  <a:pt x="0" y="0"/>
                </a:moveTo>
                <a:lnTo>
                  <a:pt x="6024241" y="0"/>
                </a:lnTo>
                <a:lnTo>
                  <a:pt x="6024241" y="7048472"/>
                </a:lnTo>
                <a:lnTo>
                  <a:pt x="0" y="7048472"/>
                </a:lnTo>
                <a:lnTo>
                  <a:pt x="0" y="0"/>
                </a:lnTo>
                <a:close/>
              </a:path>
            </a:pathLst>
          </a:custGeom>
          <a:blipFill>
            <a:blip r:embed="rId4"/>
            <a:stretch>
              <a:fillRect/>
            </a:stretch>
          </a:blipFill>
        </p:spPr>
        <p:txBody>
          <a:bodyPr/>
          <a:lstStyle/>
          <a:p>
            <a:endParaRPr lang="en-US"/>
          </a:p>
        </p:txBody>
      </p:sp>
      <p:sp>
        <p:nvSpPr>
          <p:cNvPr id="8" name="TextBox 8"/>
          <p:cNvSpPr txBox="1"/>
          <p:nvPr/>
        </p:nvSpPr>
        <p:spPr>
          <a:xfrm>
            <a:off x="2944050" y="35672"/>
            <a:ext cx="10037842" cy="2176018"/>
          </a:xfrm>
          <a:prstGeom prst="rect">
            <a:avLst/>
          </a:prstGeom>
        </p:spPr>
        <p:txBody>
          <a:bodyPr lIns="0" tIns="0" rIns="0" bIns="0" rtlCol="0" anchor="t">
            <a:spAutoFit/>
          </a:bodyPr>
          <a:lstStyle/>
          <a:p>
            <a:pPr algn="ctr">
              <a:lnSpc>
                <a:spcPts val="12896"/>
              </a:lnSpc>
            </a:pPr>
            <a:r>
              <a:rPr lang="en-US" sz="10400" dirty="0">
                <a:solidFill>
                  <a:srgbClr val="CA8477"/>
                </a:solidFill>
                <a:latin typeface="Black Bones"/>
                <a:ea typeface="Black Bones"/>
                <a:cs typeface="Black Bones"/>
                <a:sym typeface="Black Bones"/>
              </a:rPr>
              <a:t>SCHOOL </a:t>
            </a:r>
          </a:p>
        </p:txBody>
      </p:sp>
      <p:sp>
        <p:nvSpPr>
          <p:cNvPr id="9" name="TextBox 9"/>
          <p:cNvSpPr txBox="1"/>
          <p:nvPr/>
        </p:nvSpPr>
        <p:spPr>
          <a:xfrm>
            <a:off x="8352145" y="499417"/>
            <a:ext cx="9379723" cy="2044118"/>
          </a:xfrm>
          <a:prstGeom prst="rect">
            <a:avLst/>
          </a:prstGeom>
        </p:spPr>
        <p:txBody>
          <a:bodyPr lIns="0" tIns="0" rIns="0" bIns="0" rtlCol="0" anchor="t">
            <a:spAutoFit/>
          </a:bodyPr>
          <a:lstStyle/>
          <a:p>
            <a:pPr algn="ctr">
              <a:lnSpc>
                <a:spcPts val="12050"/>
              </a:lnSpc>
            </a:pPr>
            <a:r>
              <a:rPr lang="en-US" sz="9718" dirty="0">
                <a:solidFill>
                  <a:srgbClr val="CA8477"/>
                </a:solidFill>
                <a:latin typeface="Black Bones"/>
                <a:ea typeface="Black Bones"/>
                <a:cs typeface="Black Bones"/>
                <a:sym typeface="Black Bones"/>
              </a:rPr>
              <a:t>COUNSELING</a:t>
            </a:r>
          </a:p>
        </p:txBody>
      </p:sp>
      <p:sp>
        <p:nvSpPr>
          <p:cNvPr id="10" name="TextBox 10"/>
          <p:cNvSpPr txBox="1"/>
          <p:nvPr/>
        </p:nvSpPr>
        <p:spPr>
          <a:xfrm>
            <a:off x="11448911" y="1575943"/>
            <a:ext cx="10037842" cy="2176018"/>
          </a:xfrm>
          <a:prstGeom prst="rect">
            <a:avLst/>
          </a:prstGeom>
        </p:spPr>
        <p:txBody>
          <a:bodyPr lIns="0" tIns="0" rIns="0" bIns="0" rtlCol="0" anchor="t">
            <a:spAutoFit/>
          </a:bodyPr>
          <a:lstStyle/>
          <a:p>
            <a:pPr algn="ctr">
              <a:lnSpc>
                <a:spcPts val="12896"/>
              </a:lnSpc>
            </a:pPr>
            <a:r>
              <a:rPr lang="en-US" sz="10400" dirty="0">
                <a:solidFill>
                  <a:srgbClr val="CA8477"/>
                </a:solidFill>
                <a:latin typeface="Black Bones"/>
                <a:ea typeface="Black Bones"/>
                <a:cs typeface="Black Bones"/>
                <a:sym typeface="Black Bones"/>
              </a:rPr>
              <a:t>WEEK</a:t>
            </a:r>
          </a:p>
        </p:txBody>
      </p:sp>
      <p:sp>
        <p:nvSpPr>
          <p:cNvPr id="11" name="TextBox 11"/>
          <p:cNvSpPr txBox="1"/>
          <p:nvPr/>
        </p:nvSpPr>
        <p:spPr>
          <a:xfrm>
            <a:off x="-1676583" y="7835369"/>
            <a:ext cx="9379723" cy="2111283"/>
          </a:xfrm>
          <a:prstGeom prst="rect">
            <a:avLst/>
          </a:prstGeom>
        </p:spPr>
        <p:txBody>
          <a:bodyPr lIns="0" tIns="0" rIns="0" bIns="0" rtlCol="0" anchor="t">
            <a:spAutoFit/>
          </a:bodyPr>
          <a:lstStyle/>
          <a:p>
            <a:pPr algn="ctr">
              <a:lnSpc>
                <a:spcPts val="12422"/>
              </a:lnSpc>
            </a:pPr>
            <a:r>
              <a:rPr lang="en-US" sz="10018" dirty="0">
                <a:solidFill>
                  <a:srgbClr val="FFFFFF"/>
                </a:solidFill>
                <a:latin typeface="Black Bones"/>
                <a:ea typeface="Black Bones"/>
                <a:cs typeface="Black Bones"/>
                <a:sym typeface="Black Bones"/>
              </a:rPr>
              <a:t>February</a:t>
            </a:r>
            <a:r>
              <a:rPr lang="en-US" sz="10018" dirty="0">
                <a:solidFill>
                  <a:srgbClr val="CA8477"/>
                </a:solidFill>
                <a:latin typeface="Black Bones"/>
                <a:ea typeface="Black Bones"/>
                <a:cs typeface="Black Bones"/>
                <a:sym typeface="Black Bones"/>
              </a:rPr>
              <a:t> </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B8CCCC"/>
        </a:solidFill>
        <a:effectLst/>
      </p:bgPr>
    </p:bg>
    <p:spTree>
      <p:nvGrpSpPr>
        <p:cNvPr id="1" name=""/>
        <p:cNvGrpSpPr/>
        <p:nvPr/>
      </p:nvGrpSpPr>
      <p:grpSpPr>
        <a:xfrm>
          <a:off x="0" y="0"/>
          <a:ext cx="0" cy="0"/>
          <a:chOff x="0" y="0"/>
          <a:chExt cx="0" cy="0"/>
        </a:xfrm>
      </p:grpSpPr>
      <p:grpSp>
        <p:nvGrpSpPr>
          <p:cNvPr id="3" name="Group 3"/>
          <p:cNvGrpSpPr/>
          <p:nvPr/>
        </p:nvGrpSpPr>
        <p:grpSpPr>
          <a:xfrm>
            <a:off x="0" y="0"/>
            <a:ext cx="11274765" cy="10287000"/>
            <a:chOff x="0" y="0"/>
            <a:chExt cx="3813933" cy="3479800"/>
          </a:xfrm>
        </p:grpSpPr>
        <p:sp>
          <p:nvSpPr>
            <p:cNvPr id="4" name="Freeform 4"/>
            <p:cNvSpPr/>
            <p:nvPr/>
          </p:nvSpPr>
          <p:spPr>
            <a:xfrm>
              <a:off x="0" y="0"/>
              <a:ext cx="3813933" cy="3479800"/>
            </a:xfrm>
            <a:custGeom>
              <a:avLst/>
              <a:gdLst/>
              <a:ahLst/>
              <a:cxnLst/>
              <a:rect l="l" t="t" r="r" b="b"/>
              <a:pathLst>
                <a:path w="3813933" h="3479800">
                  <a:moveTo>
                    <a:pt x="0" y="0"/>
                  </a:moveTo>
                  <a:lnTo>
                    <a:pt x="3813933" y="0"/>
                  </a:lnTo>
                  <a:lnTo>
                    <a:pt x="3813933" y="3479800"/>
                  </a:lnTo>
                  <a:lnTo>
                    <a:pt x="0" y="3479800"/>
                  </a:lnTo>
                  <a:close/>
                </a:path>
              </a:pathLst>
            </a:custGeom>
            <a:solidFill>
              <a:srgbClr val="344559"/>
            </a:solidFill>
          </p:spPr>
          <p:txBody>
            <a:bodyPr/>
            <a:lstStyle/>
            <a:p>
              <a:endParaRPr lang="en-US"/>
            </a:p>
          </p:txBody>
        </p:sp>
      </p:grpSp>
      <p:sp>
        <p:nvSpPr>
          <p:cNvPr id="5" name="Freeform 5"/>
          <p:cNvSpPr/>
          <p:nvPr/>
        </p:nvSpPr>
        <p:spPr>
          <a:xfrm>
            <a:off x="0" y="0"/>
            <a:ext cx="18465045" cy="10287000"/>
          </a:xfrm>
          <a:custGeom>
            <a:avLst/>
            <a:gdLst/>
            <a:ahLst/>
            <a:cxnLst/>
            <a:rect l="l" t="t" r="r" b="b"/>
            <a:pathLst>
              <a:path w="18465045" h="10287000">
                <a:moveTo>
                  <a:pt x="0" y="0"/>
                </a:moveTo>
                <a:lnTo>
                  <a:pt x="18465045" y="0"/>
                </a:lnTo>
                <a:lnTo>
                  <a:pt x="18465045" y="10287000"/>
                </a:lnTo>
                <a:lnTo>
                  <a:pt x="0" y="10287000"/>
                </a:lnTo>
                <a:lnTo>
                  <a:pt x="0" y="0"/>
                </a:lnTo>
                <a:close/>
              </a:path>
            </a:pathLst>
          </a:custGeom>
          <a:blipFill>
            <a:blip r:embed="rId2" cstate="screen">
              <a:extLst>
                <a:ext uri="{28A0092B-C50C-407E-A947-70E740481C1C}">
                  <a14:useLocalDpi xmlns:a14="http://schemas.microsoft.com/office/drawing/2010/main"/>
                </a:ext>
              </a:extLst>
            </a:blip>
            <a:stretch>
              <a:fillRect t="-484" b="-484"/>
            </a:stretch>
          </a:blipFill>
        </p:spPr>
        <p:txBody>
          <a:bodyPr/>
          <a:lstStyle/>
          <a:p>
            <a:endParaRPr lang="en-US"/>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B8CCCC"/>
        </a:solidFill>
        <a:effectLst/>
      </p:bgPr>
    </p:bg>
    <p:spTree>
      <p:nvGrpSpPr>
        <p:cNvPr id="1" name=""/>
        <p:cNvGrpSpPr/>
        <p:nvPr/>
      </p:nvGrpSpPr>
      <p:grpSpPr>
        <a:xfrm>
          <a:off x="0" y="0"/>
          <a:ext cx="0" cy="0"/>
          <a:chOff x="0" y="0"/>
          <a:chExt cx="0" cy="0"/>
        </a:xfrm>
      </p:grpSpPr>
      <p:sp>
        <p:nvSpPr>
          <p:cNvPr id="2" name="Freeform 2">
            <a:hlinkClick r:id="rId2" tooltip="https://forms.gle/KU4pPKahr8EtQsri8"/>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en-US"/>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B8CCCC"/>
        </a:solidFill>
        <a:effectLst/>
      </p:bgPr>
    </p:bg>
    <p:spTree>
      <p:nvGrpSpPr>
        <p:cNvPr id="1" name=""/>
        <p:cNvGrpSpPr/>
        <p:nvPr/>
      </p:nvGrpSpPr>
      <p:grpSpPr>
        <a:xfrm>
          <a:off x="0" y="0"/>
          <a:ext cx="0" cy="0"/>
          <a:chOff x="0" y="0"/>
          <a:chExt cx="0" cy="0"/>
        </a:xfrm>
      </p:grpSpPr>
      <p:grpSp>
        <p:nvGrpSpPr>
          <p:cNvPr id="2" name="Group 2"/>
          <p:cNvGrpSpPr/>
          <p:nvPr/>
        </p:nvGrpSpPr>
        <p:grpSpPr>
          <a:xfrm>
            <a:off x="11274765" y="2811349"/>
            <a:ext cx="7789680" cy="7789649"/>
            <a:chOff x="0" y="0"/>
            <a:chExt cx="6350000" cy="6349975"/>
          </a:xfrm>
        </p:grpSpPr>
        <p:sp>
          <p:nvSpPr>
            <p:cNvPr id="3" name="Freeform 3"/>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2" cstate="screen">
                <a:extLst>
                  <a:ext uri="{28A0092B-C50C-407E-A947-70E740481C1C}">
                    <a14:useLocalDpi xmlns:a14="http://schemas.microsoft.com/office/drawing/2010/main"/>
                  </a:ext>
                </a:extLst>
              </a:blip>
              <a:stretch>
                <a:fillRect/>
              </a:stretch>
            </a:blipFill>
          </p:spPr>
          <p:txBody>
            <a:bodyPr/>
            <a:lstStyle/>
            <a:p>
              <a:endParaRPr lang="en-US"/>
            </a:p>
          </p:txBody>
        </p:sp>
      </p:grpSp>
      <p:sp>
        <p:nvSpPr>
          <p:cNvPr id="4" name="Freeform 4"/>
          <p:cNvSpPr/>
          <p:nvPr/>
        </p:nvSpPr>
        <p:spPr>
          <a:xfrm>
            <a:off x="10401640" y="8466990"/>
            <a:ext cx="2492028" cy="2482966"/>
          </a:xfrm>
          <a:custGeom>
            <a:avLst/>
            <a:gdLst/>
            <a:ahLst/>
            <a:cxnLst/>
            <a:rect l="l" t="t" r="r" b="b"/>
            <a:pathLst>
              <a:path w="2492028" h="2482966">
                <a:moveTo>
                  <a:pt x="0" y="0"/>
                </a:moveTo>
                <a:lnTo>
                  <a:pt x="2492028" y="0"/>
                </a:lnTo>
                <a:lnTo>
                  <a:pt x="2492028" y="2482966"/>
                </a:lnTo>
                <a:lnTo>
                  <a:pt x="0" y="2482966"/>
                </a:lnTo>
                <a:lnTo>
                  <a:pt x="0" y="0"/>
                </a:lnTo>
                <a:close/>
              </a:path>
            </a:pathLst>
          </a:custGeom>
          <a: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p:cNvSpPr/>
          <p:nvPr/>
        </p:nvSpPr>
        <p:spPr>
          <a:xfrm>
            <a:off x="15884118" y="1852935"/>
            <a:ext cx="4088935" cy="3003508"/>
          </a:xfrm>
          <a:custGeom>
            <a:avLst/>
            <a:gdLst/>
            <a:ahLst/>
            <a:cxnLst/>
            <a:rect l="l" t="t" r="r" b="b"/>
            <a:pathLst>
              <a:path w="4088935" h="3003508">
                <a:moveTo>
                  <a:pt x="0" y="0"/>
                </a:moveTo>
                <a:lnTo>
                  <a:pt x="4088935" y="0"/>
                </a:lnTo>
                <a:lnTo>
                  <a:pt x="4088935" y="3003508"/>
                </a:lnTo>
                <a:lnTo>
                  <a:pt x="0" y="300350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nvGrpSpPr>
          <p:cNvPr id="7" name="Group 7"/>
          <p:cNvGrpSpPr/>
          <p:nvPr/>
        </p:nvGrpSpPr>
        <p:grpSpPr>
          <a:xfrm>
            <a:off x="0" y="0"/>
            <a:ext cx="11274765" cy="10287000"/>
            <a:chOff x="0" y="0"/>
            <a:chExt cx="3813933" cy="3479800"/>
          </a:xfrm>
        </p:grpSpPr>
        <p:sp>
          <p:nvSpPr>
            <p:cNvPr id="8" name="Freeform 8"/>
            <p:cNvSpPr/>
            <p:nvPr/>
          </p:nvSpPr>
          <p:spPr>
            <a:xfrm>
              <a:off x="0" y="0"/>
              <a:ext cx="3813933" cy="3479800"/>
            </a:xfrm>
            <a:custGeom>
              <a:avLst/>
              <a:gdLst/>
              <a:ahLst/>
              <a:cxnLst/>
              <a:rect l="l" t="t" r="r" b="b"/>
              <a:pathLst>
                <a:path w="3813933" h="3479800">
                  <a:moveTo>
                    <a:pt x="0" y="0"/>
                  </a:moveTo>
                  <a:lnTo>
                    <a:pt x="3813933" y="0"/>
                  </a:lnTo>
                  <a:lnTo>
                    <a:pt x="3813933" y="3479800"/>
                  </a:lnTo>
                  <a:lnTo>
                    <a:pt x="0" y="3479800"/>
                  </a:lnTo>
                  <a:close/>
                </a:path>
              </a:pathLst>
            </a:custGeom>
            <a:solidFill>
              <a:srgbClr val="344559"/>
            </a:solidFill>
          </p:spPr>
          <p:txBody>
            <a:bodyPr/>
            <a:lstStyle/>
            <a:p>
              <a:endParaRPr lang="en-US"/>
            </a:p>
          </p:txBody>
        </p:sp>
      </p:grpSp>
      <p:sp>
        <p:nvSpPr>
          <p:cNvPr id="9" name="TextBox 9"/>
          <p:cNvSpPr txBox="1"/>
          <p:nvPr/>
        </p:nvSpPr>
        <p:spPr>
          <a:xfrm>
            <a:off x="859135" y="1155978"/>
            <a:ext cx="9542505" cy="6391280"/>
          </a:xfrm>
          <a:prstGeom prst="rect">
            <a:avLst/>
          </a:prstGeom>
        </p:spPr>
        <p:txBody>
          <a:bodyPr lIns="0" tIns="0" rIns="0" bIns="0" rtlCol="0" anchor="t">
            <a:spAutoFit/>
          </a:bodyPr>
          <a:lstStyle/>
          <a:p>
            <a:pPr algn="ctr">
              <a:lnSpc>
                <a:spcPts val="21523"/>
              </a:lnSpc>
            </a:pPr>
            <a:r>
              <a:rPr lang="en-US" sz="17498">
                <a:solidFill>
                  <a:srgbClr val="B1D8B7"/>
                </a:solidFill>
                <a:latin typeface="Black Bones"/>
                <a:ea typeface="Black Bones"/>
                <a:cs typeface="Black Bones"/>
                <a:sym typeface="Black Bones"/>
              </a:rPr>
              <a:t>Partnering with Parents</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344559"/>
        </a:solidFill>
        <a:effectLst/>
      </p:bgPr>
    </p:bg>
    <p:spTree>
      <p:nvGrpSpPr>
        <p:cNvPr id="1" name=""/>
        <p:cNvGrpSpPr/>
        <p:nvPr/>
      </p:nvGrpSpPr>
      <p:grpSpPr>
        <a:xfrm>
          <a:off x="0" y="0"/>
          <a:ext cx="0" cy="0"/>
          <a:chOff x="0" y="0"/>
          <a:chExt cx="0" cy="0"/>
        </a:xfrm>
      </p:grpSpPr>
      <p:sp>
        <p:nvSpPr>
          <p:cNvPr id="2" name="TextBox 2"/>
          <p:cNvSpPr txBox="1"/>
          <p:nvPr/>
        </p:nvSpPr>
        <p:spPr>
          <a:xfrm>
            <a:off x="4372747" y="266700"/>
            <a:ext cx="9542505" cy="1786967"/>
          </a:xfrm>
          <a:prstGeom prst="rect">
            <a:avLst/>
          </a:prstGeom>
        </p:spPr>
        <p:txBody>
          <a:bodyPr lIns="0" tIns="0" rIns="0" bIns="0" rtlCol="0" anchor="t">
            <a:spAutoFit/>
          </a:bodyPr>
          <a:lstStyle/>
          <a:p>
            <a:pPr algn="ctr">
              <a:lnSpc>
                <a:spcPts val="10430"/>
              </a:lnSpc>
            </a:pPr>
            <a:r>
              <a:rPr lang="en-US" sz="8479" dirty="0">
                <a:solidFill>
                  <a:srgbClr val="B1D8B7"/>
                </a:solidFill>
                <a:latin typeface="Black Bones"/>
                <a:ea typeface="Black Bones"/>
                <a:cs typeface="Black Bones"/>
                <a:sym typeface="Black Bones"/>
              </a:rPr>
              <a:t>Open House Presentation</a:t>
            </a:r>
          </a:p>
        </p:txBody>
      </p:sp>
      <p:pic>
        <p:nvPicPr>
          <p:cNvPr id="7" name="Picture 6">
            <a:hlinkClick r:id="rId2"/>
            <a:extLst>
              <a:ext uri="{FF2B5EF4-FFF2-40B4-BE49-F238E27FC236}">
                <a16:creationId xmlns:a16="http://schemas.microsoft.com/office/drawing/2014/main" id="{C91E2DF5-CA05-4F82-C091-13E769E91B61}"/>
              </a:ext>
            </a:extLst>
          </p:cNvPr>
          <p:cNvPicPr>
            <a:picLocks noChangeAspect="1"/>
          </p:cNvPicPr>
          <p:nvPr/>
        </p:nvPicPr>
        <p:blipFill>
          <a:blip r:embed="rId3"/>
          <a:stretch>
            <a:fillRect/>
          </a:stretch>
        </p:blipFill>
        <p:spPr>
          <a:xfrm>
            <a:off x="2438400" y="1714500"/>
            <a:ext cx="13919201" cy="782955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344559"/>
        </a:solidFill>
        <a:effectLst/>
      </p:bgPr>
    </p:bg>
    <p:spTree>
      <p:nvGrpSpPr>
        <p:cNvPr id="1" name=""/>
        <p:cNvGrpSpPr/>
        <p:nvPr/>
      </p:nvGrpSpPr>
      <p:grpSpPr>
        <a:xfrm>
          <a:off x="0" y="0"/>
          <a:ext cx="0" cy="0"/>
          <a:chOff x="0" y="0"/>
          <a:chExt cx="0" cy="0"/>
        </a:xfrm>
      </p:grpSpPr>
      <p:sp>
        <p:nvSpPr>
          <p:cNvPr id="2" name="Freeform 2"/>
          <p:cNvSpPr/>
          <p:nvPr/>
        </p:nvSpPr>
        <p:spPr>
          <a:xfrm>
            <a:off x="-115857" y="419869"/>
            <a:ext cx="18403857" cy="9447263"/>
          </a:xfrm>
          <a:custGeom>
            <a:avLst/>
            <a:gdLst/>
            <a:ahLst/>
            <a:cxnLst/>
            <a:rect l="l" t="t" r="r" b="b"/>
            <a:pathLst>
              <a:path w="18403857" h="9447263">
                <a:moveTo>
                  <a:pt x="0" y="0"/>
                </a:moveTo>
                <a:lnTo>
                  <a:pt x="18403857" y="0"/>
                </a:lnTo>
                <a:lnTo>
                  <a:pt x="18403857" y="9447262"/>
                </a:lnTo>
                <a:lnTo>
                  <a:pt x="0" y="9447262"/>
                </a:lnTo>
                <a:lnTo>
                  <a:pt x="0" y="0"/>
                </a:lnTo>
                <a:close/>
              </a:path>
            </a:pathLst>
          </a:custGeom>
          <a:blipFill>
            <a:blip r:embed="rId2" cstate="screen">
              <a:extLst>
                <a:ext uri="{28A0092B-C50C-407E-A947-70E740481C1C}">
                  <a14:useLocalDpi xmlns:a14="http://schemas.microsoft.com/office/drawing/2010/main"/>
                </a:ext>
              </a:extLst>
            </a:blip>
            <a:stretch>
              <a:fillRect/>
            </a:stretch>
          </a:blipFill>
        </p:spPr>
        <p:txBody>
          <a:bodyPr/>
          <a:lstStyle/>
          <a:p>
            <a:endParaRPr lang="en-US"/>
          </a:p>
        </p:txBody>
      </p:sp>
      <p:sp>
        <p:nvSpPr>
          <p:cNvPr id="3" name="Freeform 3"/>
          <p:cNvSpPr/>
          <p:nvPr/>
        </p:nvSpPr>
        <p:spPr>
          <a:xfrm>
            <a:off x="1450305" y="668062"/>
            <a:ext cx="15271534" cy="8590238"/>
          </a:xfrm>
          <a:custGeom>
            <a:avLst/>
            <a:gdLst/>
            <a:ahLst/>
            <a:cxnLst/>
            <a:rect l="l" t="t" r="r" b="b"/>
            <a:pathLst>
              <a:path w="15271534" h="8590238">
                <a:moveTo>
                  <a:pt x="0" y="0"/>
                </a:moveTo>
                <a:lnTo>
                  <a:pt x="15271534" y="0"/>
                </a:lnTo>
                <a:lnTo>
                  <a:pt x="15271534" y="8590238"/>
                </a:lnTo>
                <a:lnTo>
                  <a:pt x="0" y="8590238"/>
                </a:lnTo>
                <a:lnTo>
                  <a:pt x="0" y="0"/>
                </a:lnTo>
                <a:close/>
              </a:path>
            </a:pathLst>
          </a:custGeom>
          <a:blipFill>
            <a:blip r:embed="rId3"/>
            <a:stretch>
              <a:fillRect/>
            </a:stretch>
          </a:blipFill>
        </p:spPr>
        <p:txBody>
          <a:bodyPr/>
          <a:lstStyle/>
          <a:p>
            <a:endParaRPr lang="en-US"/>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B8CCCC"/>
        </a:solidFill>
        <a:effectLst/>
      </p:bgPr>
    </p:bg>
    <p:spTree>
      <p:nvGrpSpPr>
        <p:cNvPr id="1" name=""/>
        <p:cNvGrpSpPr/>
        <p:nvPr/>
      </p:nvGrpSpPr>
      <p:grpSpPr>
        <a:xfrm>
          <a:off x="0" y="0"/>
          <a:ext cx="0" cy="0"/>
          <a:chOff x="0" y="0"/>
          <a:chExt cx="0" cy="0"/>
        </a:xfrm>
      </p:grpSpPr>
      <p:grpSp>
        <p:nvGrpSpPr>
          <p:cNvPr id="2" name="Group 2"/>
          <p:cNvGrpSpPr/>
          <p:nvPr/>
        </p:nvGrpSpPr>
        <p:grpSpPr>
          <a:xfrm>
            <a:off x="10515600" y="2253512"/>
            <a:ext cx="8003887" cy="8003855"/>
            <a:chOff x="0" y="0"/>
            <a:chExt cx="6350000" cy="6349975"/>
          </a:xfrm>
        </p:grpSpPr>
        <p:sp>
          <p:nvSpPr>
            <p:cNvPr id="3" name="Freeform 3"/>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2" cstate="screen">
                <a:extLst>
                  <a:ext uri="{28A0092B-C50C-407E-A947-70E740481C1C}">
                    <a14:useLocalDpi xmlns:a14="http://schemas.microsoft.com/office/drawing/2010/main"/>
                  </a:ext>
                </a:extLst>
              </a:blip>
              <a:stretch>
                <a:fillRect/>
              </a:stretch>
            </a:blipFill>
          </p:spPr>
          <p:txBody>
            <a:bodyPr/>
            <a:lstStyle/>
            <a:p>
              <a:endParaRPr lang="en-US"/>
            </a:p>
          </p:txBody>
        </p:sp>
      </p:grpSp>
      <p:sp>
        <p:nvSpPr>
          <p:cNvPr id="4" name="Freeform 4"/>
          <p:cNvSpPr/>
          <p:nvPr/>
        </p:nvSpPr>
        <p:spPr>
          <a:xfrm>
            <a:off x="10744200" y="8177550"/>
            <a:ext cx="2461300" cy="2452350"/>
          </a:xfrm>
          <a:custGeom>
            <a:avLst/>
            <a:gdLst/>
            <a:ahLst/>
            <a:cxnLst/>
            <a:rect l="l" t="t" r="r" b="b"/>
            <a:pathLst>
              <a:path w="2461300" h="2452350">
                <a:moveTo>
                  <a:pt x="0" y="0"/>
                </a:moveTo>
                <a:lnTo>
                  <a:pt x="2461300" y="0"/>
                </a:lnTo>
                <a:lnTo>
                  <a:pt x="2461300" y="2452350"/>
                </a:lnTo>
                <a:lnTo>
                  <a:pt x="0" y="2452350"/>
                </a:lnTo>
                <a:lnTo>
                  <a:pt x="0" y="0"/>
                </a:lnTo>
                <a:close/>
              </a:path>
            </a:pathLst>
          </a:custGeom>
          <a: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p:cNvSpPr/>
          <p:nvPr/>
        </p:nvSpPr>
        <p:spPr>
          <a:xfrm>
            <a:off x="14166838" y="654902"/>
            <a:ext cx="4352649" cy="3197219"/>
          </a:xfrm>
          <a:custGeom>
            <a:avLst/>
            <a:gdLst/>
            <a:ahLst/>
            <a:cxnLst/>
            <a:rect l="l" t="t" r="r" b="b"/>
            <a:pathLst>
              <a:path w="4352649" h="3197219">
                <a:moveTo>
                  <a:pt x="0" y="0"/>
                </a:moveTo>
                <a:lnTo>
                  <a:pt x="4352649" y="0"/>
                </a:lnTo>
                <a:lnTo>
                  <a:pt x="4352649" y="3197218"/>
                </a:lnTo>
                <a:lnTo>
                  <a:pt x="0" y="319721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nvGrpSpPr>
          <p:cNvPr id="7" name="Group 7"/>
          <p:cNvGrpSpPr/>
          <p:nvPr/>
        </p:nvGrpSpPr>
        <p:grpSpPr>
          <a:xfrm>
            <a:off x="0" y="342900"/>
            <a:ext cx="11074377" cy="10287000"/>
            <a:chOff x="0" y="0"/>
            <a:chExt cx="3746147" cy="3479800"/>
          </a:xfrm>
        </p:grpSpPr>
        <p:sp>
          <p:nvSpPr>
            <p:cNvPr id="8" name="Freeform 8">
              <a:hlinkClick r:id="rId7" tooltip="https://www.canva.com/design/DAGIaAfs0i4/HPKluySZ16G3spDCOHy09Q/edit?utm_content=DAGIaAfs0i4&amp;utm_campaign=designshare&amp;utm_medium=link2&amp;utm_source=sharebutton"/>
            </p:cNvPr>
            <p:cNvSpPr/>
            <p:nvPr/>
          </p:nvSpPr>
          <p:spPr>
            <a:xfrm>
              <a:off x="0" y="0"/>
              <a:ext cx="3746147" cy="3479800"/>
            </a:xfrm>
            <a:custGeom>
              <a:avLst/>
              <a:gdLst/>
              <a:ahLst/>
              <a:cxnLst/>
              <a:rect l="l" t="t" r="r" b="b"/>
              <a:pathLst>
                <a:path w="3746147" h="3479800">
                  <a:moveTo>
                    <a:pt x="0" y="0"/>
                  </a:moveTo>
                  <a:lnTo>
                    <a:pt x="3746147" y="0"/>
                  </a:lnTo>
                  <a:lnTo>
                    <a:pt x="3746147" y="3479800"/>
                  </a:lnTo>
                  <a:lnTo>
                    <a:pt x="0" y="3479800"/>
                  </a:lnTo>
                  <a:close/>
                </a:path>
              </a:pathLst>
            </a:custGeom>
            <a:solidFill>
              <a:srgbClr val="344559"/>
            </a:solidFill>
          </p:spPr>
          <p:txBody>
            <a:bodyPr/>
            <a:lstStyle/>
            <a:p>
              <a:endParaRPr lang="en-US"/>
            </a:p>
          </p:txBody>
        </p:sp>
      </p:grpSp>
      <p:sp>
        <p:nvSpPr>
          <p:cNvPr id="9" name="Freeform 9"/>
          <p:cNvSpPr/>
          <p:nvPr/>
        </p:nvSpPr>
        <p:spPr>
          <a:xfrm>
            <a:off x="1295400" y="1"/>
            <a:ext cx="8489545" cy="10287000"/>
          </a:xfrm>
          <a:custGeom>
            <a:avLst/>
            <a:gdLst/>
            <a:ahLst/>
            <a:cxnLst/>
            <a:rect l="l" t="t" r="r" b="b"/>
            <a:pathLst>
              <a:path w="8489545" h="10287000">
                <a:moveTo>
                  <a:pt x="0" y="0"/>
                </a:moveTo>
                <a:lnTo>
                  <a:pt x="8489546" y="0"/>
                </a:lnTo>
                <a:lnTo>
                  <a:pt x="8489546" y="10287000"/>
                </a:lnTo>
                <a:lnTo>
                  <a:pt x="0" y="10287000"/>
                </a:lnTo>
                <a:lnTo>
                  <a:pt x="0" y="0"/>
                </a:lnTo>
                <a:close/>
              </a:path>
            </a:pathLst>
          </a:custGeom>
          <a:blipFill>
            <a:blip r:embed="rId8" cstate="screen">
              <a:extLst>
                <a:ext uri="{28A0092B-C50C-407E-A947-70E740481C1C}">
                  <a14:useLocalDpi xmlns:a14="http://schemas.microsoft.com/office/drawing/2010/main"/>
                </a:ext>
              </a:extLst>
            </a:blip>
            <a:stretch>
              <a:fillRect t="-812" b="-6018"/>
            </a:stretch>
          </a:blipFill>
        </p:spPr>
        <p:txBody>
          <a:bodyPr/>
          <a:lstStyle/>
          <a:p>
            <a:endParaRPr 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344559"/>
        </a:solidFill>
        <a:effectLst/>
      </p:bgPr>
    </p:bg>
    <p:spTree>
      <p:nvGrpSpPr>
        <p:cNvPr id="1" name=""/>
        <p:cNvGrpSpPr/>
        <p:nvPr/>
      </p:nvGrpSpPr>
      <p:grpSpPr>
        <a:xfrm>
          <a:off x="0" y="0"/>
          <a:ext cx="0" cy="0"/>
          <a:chOff x="0" y="0"/>
          <a:chExt cx="0" cy="0"/>
        </a:xfrm>
      </p:grpSpPr>
      <p:grpSp>
        <p:nvGrpSpPr>
          <p:cNvPr id="2" name="Group 2"/>
          <p:cNvGrpSpPr/>
          <p:nvPr/>
        </p:nvGrpSpPr>
        <p:grpSpPr>
          <a:xfrm>
            <a:off x="0" y="-547726"/>
            <a:ext cx="8470369" cy="10926031"/>
            <a:chOff x="0" y="0"/>
            <a:chExt cx="3090013" cy="3985846"/>
          </a:xfrm>
        </p:grpSpPr>
        <p:sp>
          <p:nvSpPr>
            <p:cNvPr id="3" name="Freeform 3"/>
            <p:cNvSpPr/>
            <p:nvPr/>
          </p:nvSpPr>
          <p:spPr>
            <a:xfrm>
              <a:off x="0" y="0"/>
              <a:ext cx="3090013" cy="3985846"/>
            </a:xfrm>
            <a:custGeom>
              <a:avLst/>
              <a:gdLst/>
              <a:ahLst/>
              <a:cxnLst/>
              <a:rect l="l" t="t" r="r" b="b"/>
              <a:pathLst>
                <a:path w="3090013" h="3985846">
                  <a:moveTo>
                    <a:pt x="0" y="0"/>
                  </a:moveTo>
                  <a:lnTo>
                    <a:pt x="3090013" y="0"/>
                  </a:lnTo>
                  <a:lnTo>
                    <a:pt x="3090013" y="3985846"/>
                  </a:lnTo>
                  <a:lnTo>
                    <a:pt x="0" y="3985846"/>
                  </a:lnTo>
                  <a:close/>
                </a:path>
              </a:pathLst>
            </a:custGeom>
            <a:solidFill>
              <a:srgbClr val="344559"/>
            </a:solidFill>
          </p:spPr>
          <p:txBody>
            <a:bodyPr/>
            <a:lstStyle/>
            <a:p>
              <a:endParaRPr lang="en-US"/>
            </a:p>
          </p:txBody>
        </p:sp>
      </p:grpSp>
      <p:sp>
        <p:nvSpPr>
          <p:cNvPr id="4" name="Freeform 4"/>
          <p:cNvSpPr/>
          <p:nvPr/>
        </p:nvSpPr>
        <p:spPr>
          <a:xfrm>
            <a:off x="8689444" y="0"/>
            <a:ext cx="9598556" cy="10287000"/>
          </a:xfrm>
          <a:custGeom>
            <a:avLst/>
            <a:gdLst/>
            <a:ahLst/>
            <a:cxnLst/>
            <a:rect l="l" t="t" r="r" b="b"/>
            <a:pathLst>
              <a:path w="9598556" h="10287000">
                <a:moveTo>
                  <a:pt x="0" y="0"/>
                </a:moveTo>
                <a:lnTo>
                  <a:pt x="9598556" y="0"/>
                </a:lnTo>
                <a:lnTo>
                  <a:pt x="9598556" y="10287000"/>
                </a:lnTo>
                <a:lnTo>
                  <a:pt x="0" y="10287000"/>
                </a:lnTo>
                <a:lnTo>
                  <a:pt x="0" y="0"/>
                </a:lnTo>
                <a:close/>
              </a:path>
            </a:pathLst>
          </a:custGeom>
          <a:blipFill>
            <a:blip r:embed="rId2" cstate="screen">
              <a:extLst>
                <a:ext uri="{28A0092B-C50C-407E-A947-70E740481C1C}">
                  <a14:useLocalDpi xmlns:a14="http://schemas.microsoft.com/office/drawing/2010/main"/>
                </a:ext>
              </a:extLst>
            </a:blip>
            <a:stretch>
              <a:fillRect/>
            </a:stretch>
          </a:blipFill>
        </p:spPr>
        <p:txBody>
          <a:bodyPr/>
          <a:lstStyle/>
          <a:p>
            <a:endParaRPr lang="en-US"/>
          </a:p>
        </p:txBody>
      </p:sp>
      <p:sp>
        <p:nvSpPr>
          <p:cNvPr id="5" name="Freeform 5"/>
          <p:cNvSpPr/>
          <p:nvPr/>
        </p:nvSpPr>
        <p:spPr>
          <a:xfrm>
            <a:off x="777644" y="2465553"/>
            <a:ext cx="473362" cy="2003649"/>
          </a:xfrm>
          <a:custGeom>
            <a:avLst/>
            <a:gdLst/>
            <a:ahLst/>
            <a:cxnLst/>
            <a:rect l="l" t="t" r="r" b="b"/>
            <a:pathLst>
              <a:path w="473362" h="2003649">
                <a:moveTo>
                  <a:pt x="0" y="0"/>
                </a:moveTo>
                <a:lnTo>
                  <a:pt x="473362" y="0"/>
                </a:lnTo>
                <a:lnTo>
                  <a:pt x="473362" y="2003649"/>
                </a:lnTo>
                <a:lnTo>
                  <a:pt x="0" y="2003649"/>
                </a:lnTo>
                <a:lnTo>
                  <a:pt x="0" y="0"/>
                </a:lnTo>
                <a:close/>
              </a:path>
            </a:pathLst>
          </a:custGeom>
          <a: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p:spPr>
        <p:txBody>
          <a:bodyPr/>
          <a:lstStyle/>
          <a:p>
            <a:endParaRPr lang="en-US"/>
          </a:p>
        </p:txBody>
      </p:sp>
      <p:sp>
        <p:nvSpPr>
          <p:cNvPr id="6" name="TextBox 6"/>
          <p:cNvSpPr txBox="1"/>
          <p:nvPr/>
        </p:nvSpPr>
        <p:spPr>
          <a:xfrm>
            <a:off x="838854" y="271245"/>
            <a:ext cx="6792659" cy="1965317"/>
          </a:xfrm>
          <a:prstGeom prst="rect">
            <a:avLst/>
          </a:prstGeom>
        </p:spPr>
        <p:txBody>
          <a:bodyPr lIns="0" tIns="0" rIns="0" bIns="0" rtlCol="0" anchor="t">
            <a:spAutoFit/>
          </a:bodyPr>
          <a:lstStyle/>
          <a:p>
            <a:pPr algn="ctr">
              <a:lnSpc>
                <a:spcPts val="10999"/>
              </a:lnSpc>
            </a:pPr>
            <a:r>
              <a:rPr lang="en-US" sz="9999" spc="499" dirty="0">
                <a:solidFill>
                  <a:srgbClr val="CA8477"/>
                </a:solidFill>
                <a:latin typeface="Black Bones"/>
                <a:ea typeface="Black Bones"/>
                <a:cs typeface="Black Bones"/>
                <a:sym typeface="Black Bones"/>
              </a:rPr>
              <a:t>OBJECTIVES</a:t>
            </a:r>
          </a:p>
        </p:txBody>
      </p:sp>
      <p:sp>
        <p:nvSpPr>
          <p:cNvPr id="7" name="TextBox 7"/>
          <p:cNvSpPr txBox="1"/>
          <p:nvPr/>
        </p:nvSpPr>
        <p:spPr>
          <a:xfrm>
            <a:off x="1469321" y="2335403"/>
            <a:ext cx="5974643" cy="596901"/>
          </a:xfrm>
          <a:prstGeom prst="rect">
            <a:avLst/>
          </a:prstGeom>
        </p:spPr>
        <p:txBody>
          <a:bodyPr lIns="0" tIns="0" rIns="0" bIns="0" rtlCol="0" anchor="t">
            <a:spAutoFit/>
          </a:bodyPr>
          <a:lstStyle/>
          <a:p>
            <a:pPr algn="l">
              <a:lnSpc>
                <a:spcPts val="4899"/>
              </a:lnSpc>
            </a:pPr>
            <a:r>
              <a:rPr lang="en-US" sz="3499" spc="174">
                <a:solidFill>
                  <a:srgbClr val="FFFFFF"/>
                </a:solidFill>
                <a:latin typeface="Playfair Display"/>
                <a:ea typeface="Playfair Display"/>
                <a:cs typeface="Playfair Display"/>
                <a:sym typeface="Playfair Display"/>
              </a:rPr>
              <a:t>Who Am I?</a:t>
            </a:r>
          </a:p>
        </p:txBody>
      </p:sp>
      <p:sp>
        <p:nvSpPr>
          <p:cNvPr id="8" name="TextBox 8"/>
          <p:cNvSpPr txBox="1"/>
          <p:nvPr/>
        </p:nvSpPr>
        <p:spPr>
          <a:xfrm>
            <a:off x="1469321" y="3094229"/>
            <a:ext cx="6817754" cy="596901"/>
          </a:xfrm>
          <a:prstGeom prst="rect">
            <a:avLst/>
          </a:prstGeom>
        </p:spPr>
        <p:txBody>
          <a:bodyPr lIns="0" tIns="0" rIns="0" bIns="0" rtlCol="0" anchor="t">
            <a:spAutoFit/>
          </a:bodyPr>
          <a:lstStyle/>
          <a:p>
            <a:pPr algn="l">
              <a:lnSpc>
                <a:spcPts val="4899"/>
              </a:lnSpc>
            </a:pPr>
            <a:r>
              <a:rPr lang="en-US" sz="3499" spc="174">
                <a:solidFill>
                  <a:srgbClr val="FFFFFF"/>
                </a:solidFill>
                <a:latin typeface="Playfair Display"/>
                <a:ea typeface="Playfair Display"/>
                <a:cs typeface="Playfair Display"/>
                <a:sym typeface="Playfair Display"/>
              </a:rPr>
              <a:t>What People </a:t>
            </a:r>
            <a:r>
              <a:rPr lang="en-US" sz="3499" i="1" spc="174">
                <a:solidFill>
                  <a:srgbClr val="FFFFFF"/>
                </a:solidFill>
                <a:latin typeface="Playfair Display Italics"/>
                <a:ea typeface="Playfair Display Italics"/>
                <a:cs typeface="Playfair Display Italics"/>
                <a:sym typeface="Playfair Display Italics"/>
              </a:rPr>
              <a:t>THINK</a:t>
            </a:r>
            <a:r>
              <a:rPr lang="en-US" sz="3499" spc="174">
                <a:solidFill>
                  <a:srgbClr val="FFFFFF"/>
                </a:solidFill>
                <a:latin typeface="Playfair Display"/>
                <a:ea typeface="Playfair Display"/>
                <a:cs typeface="Playfair Display"/>
                <a:sym typeface="Playfair Display"/>
              </a:rPr>
              <a:t> We do!</a:t>
            </a:r>
          </a:p>
        </p:txBody>
      </p:sp>
      <p:sp>
        <p:nvSpPr>
          <p:cNvPr id="9" name="TextBox 9"/>
          <p:cNvSpPr txBox="1"/>
          <p:nvPr/>
        </p:nvSpPr>
        <p:spPr>
          <a:xfrm>
            <a:off x="1469321" y="4633667"/>
            <a:ext cx="6525733" cy="596901"/>
          </a:xfrm>
          <a:prstGeom prst="rect">
            <a:avLst/>
          </a:prstGeom>
        </p:spPr>
        <p:txBody>
          <a:bodyPr lIns="0" tIns="0" rIns="0" bIns="0" rtlCol="0" anchor="t">
            <a:spAutoFit/>
          </a:bodyPr>
          <a:lstStyle/>
          <a:p>
            <a:pPr algn="l">
              <a:lnSpc>
                <a:spcPts val="4899"/>
              </a:lnSpc>
            </a:pPr>
            <a:r>
              <a:rPr lang="en-US" sz="3499" spc="174">
                <a:solidFill>
                  <a:srgbClr val="FFFFFF"/>
                </a:solidFill>
                <a:latin typeface="Playfair Display"/>
                <a:ea typeface="Playfair Display"/>
                <a:cs typeface="Playfair Display"/>
                <a:sym typeface="Playfair Display"/>
              </a:rPr>
              <a:t>Educating Students</a:t>
            </a:r>
          </a:p>
        </p:txBody>
      </p:sp>
      <p:sp>
        <p:nvSpPr>
          <p:cNvPr id="10" name="TextBox 10"/>
          <p:cNvSpPr txBox="1"/>
          <p:nvPr/>
        </p:nvSpPr>
        <p:spPr>
          <a:xfrm>
            <a:off x="1469321" y="3888811"/>
            <a:ext cx="7220123" cy="596901"/>
          </a:xfrm>
          <a:prstGeom prst="rect">
            <a:avLst/>
          </a:prstGeom>
        </p:spPr>
        <p:txBody>
          <a:bodyPr lIns="0" tIns="0" rIns="0" bIns="0" rtlCol="0" anchor="t">
            <a:spAutoFit/>
          </a:bodyPr>
          <a:lstStyle/>
          <a:p>
            <a:pPr algn="l">
              <a:lnSpc>
                <a:spcPts val="4899"/>
              </a:lnSpc>
            </a:pPr>
            <a:r>
              <a:rPr lang="en-US" sz="3499" spc="174">
                <a:solidFill>
                  <a:srgbClr val="FFFFFF"/>
                </a:solidFill>
                <a:latin typeface="Playfair Display"/>
                <a:ea typeface="Playfair Display"/>
                <a:cs typeface="Playfair Display"/>
                <a:sym typeface="Playfair Display"/>
              </a:rPr>
              <a:t>Why Does It Matter?</a:t>
            </a:r>
          </a:p>
        </p:txBody>
      </p:sp>
      <p:sp>
        <p:nvSpPr>
          <p:cNvPr id="11" name="TextBox 11"/>
          <p:cNvSpPr txBox="1"/>
          <p:nvPr/>
        </p:nvSpPr>
        <p:spPr>
          <a:xfrm>
            <a:off x="1469321" y="5373443"/>
            <a:ext cx="6017232" cy="596900"/>
          </a:xfrm>
          <a:prstGeom prst="rect">
            <a:avLst/>
          </a:prstGeom>
        </p:spPr>
        <p:txBody>
          <a:bodyPr lIns="0" tIns="0" rIns="0" bIns="0" rtlCol="0" anchor="t">
            <a:spAutoFit/>
          </a:bodyPr>
          <a:lstStyle/>
          <a:p>
            <a:pPr algn="l">
              <a:lnSpc>
                <a:spcPts val="4899"/>
              </a:lnSpc>
            </a:pPr>
            <a:r>
              <a:rPr lang="en-US" sz="3499" spc="174">
                <a:solidFill>
                  <a:srgbClr val="FFFFFF"/>
                </a:solidFill>
                <a:latin typeface="Playfair Display"/>
                <a:ea typeface="Playfair Display"/>
                <a:cs typeface="Playfair Display"/>
                <a:sym typeface="Playfair Display"/>
              </a:rPr>
              <a:t>Partnering with Parents</a:t>
            </a:r>
          </a:p>
        </p:txBody>
      </p:sp>
      <p:sp>
        <p:nvSpPr>
          <p:cNvPr id="12" name="TextBox 12"/>
          <p:cNvSpPr txBox="1"/>
          <p:nvPr/>
        </p:nvSpPr>
        <p:spPr>
          <a:xfrm>
            <a:off x="1469321" y="6182750"/>
            <a:ext cx="8313699" cy="596901"/>
          </a:xfrm>
          <a:prstGeom prst="rect">
            <a:avLst/>
          </a:prstGeom>
        </p:spPr>
        <p:txBody>
          <a:bodyPr lIns="0" tIns="0" rIns="0" bIns="0" rtlCol="0" anchor="t">
            <a:spAutoFit/>
          </a:bodyPr>
          <a:lstStyle/>
          <a:p>
            <a:pPr algn="l">
              <a:lnSpc>
                <a:spcPts val="4899"/>
              </a:lnSpc>
            </a:pPr>
            <a:r>
              <a:rPr lang="en-US" sz="3499" spc="174">
                <a:solidFill>
                  <a:srgbClr val="FFFFFF"/>
                </a:solidFill>
                <a:latin typeface="Playfair Display"/>
                <a:ea typeface="Playfair Display"/>
                <a:cs typeface="Playfair Display"/>
                <a:sym typeface="Playfair Display"/>
              </a:rPr>
              <a:t>Admin &amp; Teacher Collaboration</a:t>
            </a:r>
          </a:p>
        </p:txBody>
      </p:sp>
      <p:sp>
        <p:nvSpPr>
          <p:cNvPr id="13" name="TextBox 13"/>
          <p:cNvSpPr txBox="1"/>
          <p:nvPr/>
        </p:nvSpPr>
        <p:spPr>
          <a:xfrm>
            <a:off x="1490615" y="6989201"/>
            <a:ext cx="6363331" cy="596901"/>
          </a:xfrm>
          <a:prstGeom prst="rect">
            <a:avLst/>
          </a:prstGeom>
        </p:spPr>
        <p:txBody>
          <a:bodyPr lIns="0" tIns="0" rIns="0" bIns="0" rtlCol="0" anchor="t">
            <a:spAutoFit/>
          </a:bodyPr>
          <a:lstStyle/>
          <a:p>
            <a:pPr algn="l">
              <a:lnSpc>
                <a:spcPts val="4899"/>
              </a:lnSpc>
            </a:pPr>
            <a:r>
              <a:rPr lang="en-US" sz="3499" spc="174">
                <a:solidFill>
                  <a:srgbClr val="FFFFFF"/>
                </a:solidFill>
                <a:latin typeface="Playfair Display"/>
                <a:ea typeface="Playfair Display"/>
                <a:cs typeface="Playfair Display"/>
                <a:sym typeface="Playfair Display"/>
              </a:rPr>
              <a:t>Let’s Learn S’more!</a:t>
            </a:r>
          </a:p>
        </p:txBody>
      </p:sp>
      <p:sp>
        <p:nvSpPr>
          <p:cNvPr id="14" name="Freeform 14"/>
          <p:cNvSpPr/>
          <p:nvPr/>
        </p:nvSpPr>
        <p:spPr>
          <a:xfrm>
            <a:off x="792019" y="4762143"/>
            <a:ext cx="473362" cy="2003649"/>
          </a:xfrm>
          <a:custGeom>
            <a:avLst/>
            <a:gdLst/>
            <a:ahLst/>
            <a:cxnLst/>
            <a:rect l="l" t="t" r="r" b="b"/>
            <a:pathLst>
              <a:path w="473362" h="2003649">
                <a:moveTo>
                  <a:pt x="0" y="0"/>
                </a:moveTo>
                <a:lnTo>
                  <a:pt x="473362" y="0"/>
                </a:lnTo>
                <a:lnTo>
                  <a:pt x="473362" y="2003649"/>
                </a:lnTo>
                <a:lnTo>
                  <a:pt x="0" y="2003649"/>
                </a:lnTo>
                <a:lnTo>
                  <a:pt x="0" y="0"/>
                </a:lnTo>
                <a:close/>
              </a:path>
            </a:pathLst>
          </a:custGeom>
          <a: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p:spPr>
        <p:txBody>
          <a:bodyPr/>
          <a:lstStyle/>
          <a:p>
            <a:endParaRPr lang="en-US"/>
          </a:p>
        </p:txBody>
      </p:sp>
      <p:sp>
        <p:nvSpPr>
          <p:cNvPr id="15" name="Freeform 15"/>
          <p:cNvSpPr/>
          <p:nvPr/>
        </p:nvSpPr>
        <p:spPr>
          <a:xfrm>
            <a:off x="792019" y="7058733"/>
            <a:ext cx="473362" cy="2003649"/>
          </a:xfrm>
          <a:custGeom>
            <a:avLst/>
            <a:gdLst/>
            <a:ahLst/>
            <a:cxnLst/>
            <a:rect l="l" t="t" r="r" b="b"/>
            <a:pathLst>
              <a:path w="473362" h="2003649">
                <a:moveTo>
                  <a:pt x="0" y="0"/>
                </a:moveTo>
                <a:lnTo>
                  <a:pt x="473362" y="0"/>
                </a:lnTo>
                <a:lnTo>
                  <a:pt x="473362" y="2003648"/>
                </a:lnTo>
                <a:lnTo>
                  <a:pt x="0" y="2003648"/>
                </a:lnTo>
                <a:lnTo>
                  <a:pt x="0" y="0"/>
                </a:lnTo>
                <a:close/>
              </a:path>
            </a:pathLst>
          </a:custGeom>
          <a: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p:spPr>
        <p:txBody>
          <a:bodyPr/>
          <a:lstStyle/>
          <a:p>
            <a:endParaRPr lang="en-US"/>
          </a:p>
        </p:txBody>
      </p:sp>
      <p:sp>
        <p:nvSpPr>
          <p:cNvPr id="16" name="TextBox 16"/>
          <p:cNvSpPr txBox="1"/>
          <p:nvPr/>
        </p:nvSpPr>
        <p:spPr>
          <a:xfrm>
            <a:off x="1490615" y="8477324"/>
            <a:ext cx="5995938" cy="596901"/>
          </a:xfrm>
          <a:prstGeom prst="rect">
            <a:avLst/>
          </a:prstGeom>
        </p:spPr>
        <p:txBody>
          <a:bodyPr lIns="0" tIns="0" rIns="0" bIns="0" rtlCol="0" anchor="t">
            <a:spAutoFit/>
          </a:bodyPr>
          <a:lstStyle/>
          <a:p>
            <a:pPr algn="l">
              <a:lnSpc>
                <a:spcPts val="4899"/>
              </a:lnSpc>
            </a:pPr>
            <a:r>
              <a:rPr lang="en-US" sz="3499" spc="174">
                <a:solidFill>
                  <a:srgbClr val="FFFFFF"/>
                </a:solidFill>
                <a:latin typeface="Playfair Display"/>
                <a:ea typeface="Playfair Display"/>
                <a:cs typeface="Playfair Display"/>
                <a:sym typeface="Playfair Display"/>
              </a:rPr>
              <a:t>Questions?</a:t>
            </a:r>
          </a:p>
        </p:txBody>
      </p:sp>
      <p:sp>
        <p:nvSpPr>
          <p:cNvPr id="17" name="TextBox 17"/>
          <p:cNvSpPr txBox="1"/>
          <p:nvPr/>
        </p:nvSpPr>
        <p:spPr>
          <a:xfrm>
            <a:off x="1490615" y="7728769"/>
            <a:ext cx="5995938" cy="596901"/>
          </a:xfrm>
          <a:prstGeom prst="rect">
            <a:avLst/>
          </a:prstGeom>
        </p:spPr>
        <p:txBody>
          <a:bodyPr lIns="0" tIns="0" rIns="0" bIns="0" rtlCol="0" anchor="t">
            <a:spAutoFit/>
          </a:bodyPr>
          <a:lstStyle/>
          <a:p>
            <a:pPr algn="l">
              <a:lnSpc>
                <a:spcPts val="4899"/>
              </a:lnSpc>
            </a:pPr>
            <a:r>
              <a:rPr lang="en-US" sz="3499" spc="174">
                <a:solidFill>
                  <a:srgbClr val="FFFFFF"/>
                </a:solidFill>
                <a:latin typeface="Playfair Display"/>
                <a:ea typeface="Playfair Display"/>
                <a:cs typeface="Playfair Display"/>
                <a:sym typeface="Playfair Display"/>
              </a:rPr>
              <a:t>What Now?</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B8CCCC"/>
        </a:solidFill>
        <a:effectLst/>
      </p:bgPr>
    </p:bg>
    <p:spTree>
      <p:nvGrpSpPr>
        <p:cNvPr id="1" name=""/>
        <p:cNvGrpSpPr/>
        <p:nvPr/>
      </p:nvGrpSpPr>
      <p:grpSpPr>
        <a:xfrm>
          <a:off x="0" y="0"/>
          <a:ext cx="0" cy="0"/>
          <a:chOff x="0" y="0"/>
          <a:chExt cx="0" cy="0"/>
        </a:xfrm>
      </p:grpSpPr>
      <p:sp>
        <p:nvSpPr>
          <p:cNvPr id="2" name="Freeform 2"/>
          <p:cNvSpPr/>
          <p:nvPr/>
        </p:nvSpPr>
        <p:spPr>
          <a:xfrm>
            <a:off x="3547807" y="0"/>
            <a:ext cx="10402567" cy="11082156"/>
          </a:xfrm>
          <a:custGeom>
            <a:avLst/>
            <a:gdLst/>
            <a:ahLst/>
            <a:cxnLst/>
            <a:rect l="l" t="t" r="r" b="b"/>
            <a:pathLst>
              <a:path w="10402567" h="11082156">
                <a:moveTo>
                  <a:pt x="0" y="0"/>
                </a:moveTo>
                <a:lnTo>
                  <a:pt x="10402567" y="0"/>
                </a:lnTo>
                <a:lnTo>
                  <a:pt x="10402567" y="11082156"/>
                </a:lnTo>
                <a:lnTo>
                  <a:pt x="0" y="11082156"/>
                </a:lnTo>
                <a:lnTo>
                  <a:pt x="0" y="0"/>
                </a:lnTo>
                <a:close/>
              </a:path>
            </a:pathLst>
          </a:custGeom>
          <a:blipFill>
            <a:blip r:embed="rId2" cstate="screen">
              <a:extLst>
                <a:ext uri="{28A0092B-C50C-407E-A947-70E740481C1C}">
                  <a14:useLocalDpi xmlns:a14="http://schemas.microsoft.com/office/drawing/2010/main"/>
                </a:ext>
              </a:extLst>
            </a:blip>
            <a:stretch>
              <a:fillRect/>
            </a:stretch>
          </a:blipFill>
        </p:spPr>
        <p:txBody>
          <a:bodyPr/>
          <a:lstStyle/>
          <a:p>
            <a:endParaRPr lang="en-US"/>
          </a:p>
        </p:txBody>
      </p:sp>
      <p:sp>
        <p:nvSpPr>
          <p:cNvPr id="3" name="TextBox 3"/>
          <p:cNvSpPr txBox="1"/>
          <p:nvPr/>
        </p:nvSpPr>
        <p:spPr>
          <a:xfrm>
            <a:off x="-31559" y="9608559"/>
            <a:ext cx="6704358" cy="365760"/>
          </a:xfrm>
          <a:prstGeom prst="rect">
            <a:avLst/>
          </a:prstGeom>
        </p:spPr>
        <p:txBody>
          <a:bodyPr lIns="0" tIns="0" rIns="0" bIns="0" rtlCol="0" anchor="t">
            <a:spAutoFit/>
          </a:bodyPr>
          <a:lstStyle/>
          <a:p>
            <a:pPr algn="ctr">
              <a:lnSpc>
                <a:spcPts val="2970"/>
              </a:lnSpc>
            </a:pPr>
            <a:endParaRPr/>
          </a:p>
        </p:txBody>
      </p:sp>
      <p:sp>
        <p:nvSpPr>
          <p:cNvPr id="4" name="TextBox 4"/>
          <p:cNvSpPr txBox="1"/>
          <p:nvPr/>
        </p:nvSpPr>
        <p:spPr>
          <a:xfrm>
            <a:off x="11339775" y="3228917"/>
            <a:ext cx="6704358" cy="365760"/>
          </a:xfrm>
          <a:prstGeom prst="rect">
            <a:avLst/>
          </a:prstGeom>
        </p:spPr>
        <p:txBody>
          <a:bodyPr lIns="0" tIns="0" rIns="0" bIns="0" rtlCol="0" anchor="t">
            <a:spAutoFit/>
          </a:bodyPr>
          <a:lstStyle/>
          <a:p>
            <a:pPr algn="ctr">
              <a:lnSpc>
                <a:spcPts val="2970"/>
              </a:lnSpc>
            </a:pP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344559"/>
        </a:solidFill>
        <a:effectLst/>
      </p:bgPr>
    </p:bg>
    <p:spTree>
      <p:nvGrpSpPr>
        <p:cNvPr id="1" name=""/>
        <p:cNvGrpSpPr/>
        <p:nvPr/>
      </p:nvGrpSpPr>
      <p:grpSpPr>
        <a:xfrm>
          <a:off x="0" y="0"/>
          <a:ext cx="0" cy="0"/>
          <a:chOff x="0" y="0"/>
          <a:chExt cx="0" cy="0"/>
        </a:xfrm>
      </p:grpSpPr>
      <p:sp>
        <p:nvSpPr>
          <p:cNvPr id="2" name="Freeform 2"/>
          <p:cNvSpPr/>
          <p:nvPr/>
        </p:nvSpPr>
        <p:spPr>
          <a:xfrm>
            <a:off x="0" y="9255265"/>
            <a:ext cx="2686572" cy="2691466"/>
          </a:xfrm>
          <a:custGeom>
            <a:avLst/>
            <a:gdLst/>
            <a:ahLst/>
            <a:cxnLst/>
            <a:rect l="l" t="t" r="r" b="b"/>
            <a:pathLst>
              <a:path w="2686572" h="2691466">
                <a:moveTo>
                  <a:pt x="0" y="0"/>
                </a:moveTo>
                <a:lnTo>
                  <a:pt x="2686572" y="0"/>
                </a:lnTo>
                <a:lnTo>
                  <a:pt x="2686572" y="2691466"/>
                </a:lnTo>
                <a:lnTo>
                  <a:pt x="0" y="2691466"/>
                </a:lnTo>
                <a:lnTo>
                  <a:pt x="0" y="0"/>
                </a:lnTo>
                <a:close/>
              </a:path>
            </a:pathLst>
          </a:custGeom>
          <a: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4017683" y="0"/>
            <a:ext cx="14270317" cy="10287000"/>
          </a:xfrm>
          <a:custGeom>
            <a:avLst/>
            <a:gdLst/>
            <a:ahLst/>
            <a:cxnLst/>
            <a:rect l="l" t="t" r="r" b="b"/>
            <a:pathLst>
              <a:path w="14270317" h="10287000">
                <a:moveTo>
                  <a:pt x="0" y="0"/>
                </a:moveTo>
                <a:lnTo>
                  <a:pt x="14270317" y="0"/>
                </a:lnTo>
                <a:lnTo>
                  <a:pt x="14270317" y="10287000"/>
                </a:lnTo>
                <a:lnTo>
                  <a:pt x="0" y="10287000"/>
                </a:lnTo>
                <a:lnTo>
                  <a:pt x="0" y="0"/>
                </a:lnTo>
                <a:close/>
              </a:path>
            </a:pathLst>
          </a:custGeom>
          <a:blipFill>
            <a:blip r:embed="rId4" cstate="screen">
              <a:extLst>
                <a:ext uri="{28A0092B-C50C-407E-A947-70E740481C1C}">
                  <a14:useLocalDpi xmlns:a14="http://schemas.microsoft.com/office/drawing/2010/main"/>
                </a:ext>
              </a:extLst>
            </a:blip>
            <a:stretch>
              <a:fillRect l="-802" r="-1755" b="-1546"/>
            </a:stretch>
          </a:blipFill>
        </p:spPr>
        <p:txBody>
          <a:bodyPr/>
          <a:lstStyle/>
          <a:p>
            <a:endParaRPr lang="en-US"/>
          </a:p>
        </p:txBody>
      </p:sp>
      <p:sp>
        <p:nvSpPr>
          <p:cNvPr id="4" name="TextBox 4"/>
          <p:cNvSpPr txBox="1"/>
          <p:nvPr/>
        </p:nvSpPr>
        <p:spPr>
          <a:xfrm>
            <a:off x="838200" y="3238500"/>
            <a:ext cx="7796659" cy="2020555"/>
          </a:xfrm>
          <a:prstGeom prst="rect">
            <a:avLst/>
          </a:prstGeom>
        </p:spPr>
        <p:txBody>
          <a:bodyPr lIns="0" tIns="0" rIns="0" bIns="0" rtlCol="0" anchor="t">
            <a:spAutoFit/>
          </a:bodyPr>
          <a:lstStyle/>
          <a:p>
            <a:pPr algn="l">
              <a:lnSpc>
                <a:spcPts val="12530"/>
              </a:lnSpc>
              <a:spcBef>
                <a:spcPct val="0"/>
              </a:spcBef>
            </a:pPr>
            <a:r>
              <a:rPr lang="en-US" sz="8950" dirty="0">
                <a:solidFill>
                  <a:srgbClr val="B1D8B7"/>
                </a:solidFill>
                <a:latin typeface="Black Bones"/>
                <a:ea typeface="Black Bones"/>
                <a:cs typeface="Black Bones"/>
                <a:sym typeface="Black Bones"/>
              </a:rPr>
              <a:t>Message</a:t>
            </a:r>
          </a:p>
        </p:txBody>
      </p:sp>
      <p:sp>
        <p:nvSpPr>
          <p:cNvPr id="5" name="TextBox 5"/>
          <p:cNvSpPr txBox="1"/>
          <p:nvPr/>
        </p:nvSpPr>
        <p:spPr>
          <a:xfrm rot="-5400000">
            <a:off x="-3221879" y="5393579"/>
            <a:ext cx="7699579" cy="798621"/>
          </a:xfrm>
          <a:prstGeom prst="rect">
            <a:avLst/>
          </a:prstGeom>
        </p:spPr>
        <p:txBody>
          <a:bodyPr lIns="0" tIns="0" rIns="0" bIns="0" rtlCol="0" anchor="t">
            <a:spAutoFit/>
          </a:bodyPr>
          <a:lstStyle/>
          <a:p>
            <a:pPr algn="r">
              <a:lnSpc>
                <a:spcPts val="5234"/>
              </a:lnSpc>
            </a:pPr>
            <a:r>
              <a:rPr lang="en-US" sz="4758" b="1" dirty="0">
                <a:solidFill>
                  <a:srgbClr val="CA8477"/>
                </a:solidFill>
                <a:latin typeface="Heading Now 91-98 Bold"/>
                <a:ea typeface="Heading Now 91-98 Bold"/>
                <a:cs typeface="Heading Now 91-98 Bold"/>
                <a:sym typeface="Heading Now 91-98 Bold"/>
              </a:rPr>
              <a:t>TEACHER</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344559"/>
        </a:solidFill>
        <a:effectLst/>
      </p:bgPr>
    </p:bg>
    <p:spTree>
      <p:nvGrpSpPr>
        <p:cNvPr id="1" name=""/>
        <p:cNvGrpSpPr/>
        <p:nvPr/>
      </p:nvGrpSpPr>
      <p:grpSpPr>
        <a:xfrm>
          <a:off x="0" y="0"/>
          <a:ext cx="0" cy="0"/>
          <a:chOff x="0" y="0"/>
          <a:chExt cx="0" cy="0"/>
        </a:xfrm>
      </p:grpSpPr>
      <p:sp>
        <p:nvSpPr>
          <p:cNvPr id="2" name="Freeform 2">
            <a:hlinkClick r:id="rId2" tooltip="https://secure.smore.com/n/zy39n"/>
          </p:cNvPr>
          <p:cNvSpPr/>
          <p:nvPr/>
        </p:nvSpPr>
        <p:spPr>
          <a:xfrm>
            <a:off x="6942303" y="0"/>
            <a:ext cx="11190074" cy="10287000"/>
          </a:xfrm>
          <a:custGeom>
            <a:avLst/>
            <a:gdLst/>
            <a:ahLst/>
            <a:cxnLst/>
            <a:rect l="l" t="t" r="r" b="b"/>
            <a:pathLst>
              <a:path w="11190074" h="10287000">
                <a:moveTo>
                  <a:pt x="0" y="0"/>
                </a:moveTo>
                <a:lnTo>
                  <a:pt x="11190074" y="0"/>
                </a:lnTo>
                <a:lnTo>
                  <a:pt x="11190074" y="10287000"/>
                </a:lnTo>
                <a:lnTo>
                  <a:pt x="0" y="10287000"/>
                </a:lnTo>
                <a:lnTo>
                  <a:pt x="0" y="0"/>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p>
            <a:endParaRPr lang="en-US"/>
          </a:p>
        </p:txBody>
      </p:sp>
      <p:grpSp>
        <p:nvGrpSpPr>
          <p:cNvPr id="3" name="Group 3"/>
          <p:cNvGrpSpPr/>
          <p:nvPr/>
        </p:nvGrpSpPr>
        <p:grpSpPr>
          <a:xfrm rot="-515666">
            <a:off x="-1277210" y="1390186"/>
            <a:ext cx="8418976" cy="3903503"/>
            <a:chOff x="181547" y="1060777"/>
            <a:chExt cx="11225301" cy="5204669"/>
          </a:xfrm>
        </p:grpSpPr>
        <p:sp>
          <p:nvSpPr>
            <p:cNvPr id="4" name="TextBox 4"/>
            <p:cNvSpPr txBox="1"/>
            <p:nvPr/>
          </p:nvSpPr>
          <p:spPr>
            <a:xfrm rot="190974">
              <a:off x="181547" y="1060777"/>
              <a:ext cx="11225301" cy="2816203"/>
            </a:xfrm>
            <a:prstGeom prst="rect">
              <a:avLst/>
            </a:prstGeom>
          </p:spPr>
          <p:txBody>
            <a:bodyPr lIns="0" tIns="0" rIns="0" bIns="0" rtlCol="0" anchor="t">
              <a:spAutoFit/>
            </a:bodyPr>
            <a:lstStyle/>
            <a:p>
              <a:pPr algn="ctr">
                <a:lnSpc>
                  <a:spcPts val="13267"/>
                </a:lnSpc>
              </a:pPr>
              <a:r>
                <a:rPr lang="en-US" sz="17690" spc="-353">
                  <a:solidFill>
                    <a:srgbClr val="00C4CC"/>
                  </a:solidFill>
                  <a:latin typeface="Paalalabas Condensed"/>
                  <a:ea typeface="Paalalabas Condensed"/>
                  <a:cs typeface="Paalalabas Condensed"/>
                  <a:sym typeface="Paalalabas Condensed"/>
                </a:rPr>
                <a:t>PARENT</a:t>
              </a:r>
            </a:p>
          </p:txBody>
        </p:sp>
        <p:sp>
          <p:nvSpPr>
            <p:cNvPr id="5" name="TextBox 5"/>
            <p:cNvSpPr txBox="1"/>
            <p:nvPr/>
          </p:nvSpPr>
          <p:spPr>
            <a:xfrm rot="21172693">
              <a:off x="4725923" y="3951341"/>
              <a:ext cx="6492796" cy="2314105"/>
            </a:xfrm>
            <a:prstGeom prst="rect">
              <a:avLst/>
            </a:prstGeom>
          </p:spPr>
          <p:txBody>
            <a:bodyPr lIns="0" tIns="0" rIns="0" bIns="0" rtlCol="0" anchor="t">
              <a:spAutoFit/>
            </a:bodyPr>
            <a:lstStyle/>
            <a:p>
              <a:pPr algn="l">
                <a:lnSpc>
                  <a:spcPts val="11639"/>
                </a:lnSpc>
              </a:pPr>
              <a:r>
                <a:rPr lang="en-US" sz="13534" spc="-270" dirty="0">
                  <a:solidFill>
                    <a:srgbClr val="FFDE59"/>
                  </a:solidFill>
                  <a:latin typeface="Paalalabas Condensed"/>
                  <a:ea typeface="Paalalabas Condensed"/>
                  <a:cs typeface="Paalalabas Condensed"/>
                  <a:sym typeface="Paalalabas Condensed"/>
                </a:rPr>
                <a:t>NEWSLETTERS</a:t>
              </a:r>
            </a:p>
          </p:txBody>
        </p:sp>
        <p:sp>
          <p:nvSpPr>
            <p:cNvPr id="6" name="TextBox 6"/>
            <p:cNvSpPr txBox="1"/>
            <p:nvPr/>
          </p:nvSpPr>
          <p:spPr>
            <a:xfrm rot="254100">
              <a:off x="258531" y="3321908"/>
              <a:ext cx="4308813" cy="1572909"/>
            </a:xfrm>
            <a:prstGeom prst="rect">
              <a:avLst/>
            </a:prstGeom>
          </p:spPr>
          <p:txBody>
            <a:bodyPr wrap="square" lIns="0" tIns="0" rIns="0" bIns="0" rtlCol="0" anchor="t">
              <a:spAutoFit/>
            </a:bodyPr>
            <a:lstStyle/>
            <a:p>
              <a:pPr algn="r">
                <a:lnSpc>
                  <a:spcPts val="8823"/>
                </a:lnSpc>
              </a:pPr>
              <a:r>
                <a:rPr lang="en-US" sz="11029" dirty="0">
                  <a:solidFill>
                    <a:srgbClr val="138EFF"/>
                  </a:solidFill>
                  <a:latin typeface="Placard Next Compressed"/>
                  <a:ea typeface="Placard Next Compressed"/>
                  <a:cs typeface="Placard Next Compressed"/>
                  <a:sym typeface="Placard Next Compressed"/>
                </a:rPr>
                <a:t>S’more</a:t>
              </a:r>
            </a:p>
          </p:txBody>
        </p:sp>
      </p:gr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344559"/>
        </a:solidFill>
        <a:effectLst/>
      </p:bgPr>
    </p:bg>
    <p:spTree>
      <p:nvGrpSpPr>
        <p:cNvPr id="1" name=""/>
        <p:cNvGrpSpPr/>
        <p:nvPr/>
      </p:nvGrpSpPr>
      <p:grpSpPr>
        <a:xfrm>
          <a:off x="0" y="0"/>
          <a:ext cx="0" cy="0"/>
          <a:chOff x="0" y="0"/>
          <a:chExt cx="0" cy="0"/>
        </a:xfrm>
      </p:grpSpPr>
      <p:sp>
        <p:nvSpPr>
          <p:cNvPr id="2" name="Freeform 2">
            <a:hlinkClick r:id="rId2" tooltip="https://secure.smore.com/n/cvzck"/>
          </p:cNvPr>
          <p:cNvSpPr/>
          <p:nvPr/>
        </p:nvSpPr>
        <p:spPr>
          <a:xfrm>
            <a:off x="89120" y="0"/>
            <a:ext cx="9054880" cy="10287000"/>
          </a:xfrm>
          <a:custGeom>
            <a:avLst/>
            <a:gdLst/>
            <a:ahLst/>
            <a:cxnLst/>
            <a:rect l="l" t="t" r="r" b="b"/>
            <a:pathLst>
              <a:path w="9054880" h="10287000">
                <a:moveTo>
                  <a:pt x="0" y="0"/>
                </a:moveTo>
                <a:lnTo>
                  <a:pt x="9054880" y="0"/>
                </a:lnTo>
                <a:lnTo>
                  <a:pt x="9054880" y="10287000"/>
                </a:lnTo>
                <a:lnTo>
                  <a:pt x="0" y="10287000"/>
                </a:lnTo>
                <a:lnTo>
                  <a:pt x="0" y="0"/>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p>
            <a:endParaRPr lang="en-US"/>
          </a:p>
        </p:txBody>
      </p:sp>
      <p:grpSp>
        <p:nvGrpSpPr>
          <p:cNvPr id="3" name="Group 3"/>
          <p:cNvGrpSpPr/>
          <p:nvPr/>
        </p:nvGrpSpPr>
        <p:grpSpPr>
          <a:xfrm rot="-515666">
            <a:off x="8319248" y="1813900"/>
            <a:ext cx="8761873" cy="3897789"/>
            <a:chOff x="-112238" y="1060777"/>
            <a:chExt cx="11682497" cy="5197051"/>
          </a:xfrm>
        </p:grpSpPr>
        <p:sp>
          <p:nvSpPr>
            <p:cNvPr id="4" name="TextBox 4"/>
            <p:cNvSpPr txBox="1"/>
            <p:nvPr/>
          </p:nvSpPr>
          <p:spPr>
            <a:xfrm rot="190974">
              <a:off x="181547" y="1060777"/>
              <a:ext cx="11225301" cy="2816203"/>
            </a:xfrm>
            <a:prstGeom prst="rect">
              <a:avLst/>
            </a:prstGeom>
          </p:spPr>
          <p:txBody>
            <a:bodyPr lIns="0" tIns="0" rIns="0" bIns="0" rtlCol="0" anchor="t">
              <a:spAutoFit/>
            </a:bodyPr>
            <a:lstStyle/>
            <a:p>
              <a:pPr algn="ctr">
                <a:lnSpc>
                  <a:spcPts val="13267"/>
                </a:lnSpc>
              </a:pPr>
              <a:r>
                <a:rPr lang="en-US" sz="17690" spc="-353">
                  <a:solidFill>
                    <a:srgbClr val="00C4CC"/>
                  </a:solidFill>
                  <a:latin typeface="Paalalabas Condensed"/>
                  <a:ea typeface="Paalalabas Condensed"/>
                  <a:cs typeface="Paalalabas Condensed"/>
                  <a:sym typeface="Paalalabas Condensed"/>
                </a:rPr>
                <a:t>PARENT</a:t>
              </a:r>
            </a:p>
          </p:txBody>
        </p:sp>
        <p:sp>
          <p:nvSpPr>
            <p:cNvPr id="5" name="TextBox 5"/>
            <p:cNvSpPr txBox="1"/>
            <p:nvPr/>
          </p:nvSpPr>
          <p:spPr>
            <a:xfrm rot="-427307">
              <a:off x="5077463" y="3943723"/>
              <a:ext cx="6492796" cy="2314105"/>
            </a:xfrm>
            <a:prstGeom prst="rect">
              <a:avLst/>
            </a:prstGeom>
          </p:spPr>
          <p:txBody>
            <a:bodyPr lIns="0" tIns="0" rIns="0" bIns="0" rtlCol="0" anchor="t">
              <a:spAutoFit/>
            </a:bodyPr>
            <a:lstStyle/>
            <a:p>
              <a:pPr algn="l">
                <a:lnSpc>
                  <a:spcPts val="11639"/>
                </a:lnSpc>
              </a:pPr>
              <a:r>
                <a:rPr lang="en-US" sz="13534" spc="-270" dirty="0">
                  <a:solidFill>
                    <a:srgbClr val="FFDE59"/>
                  </a:solidFill>
                  <a:latin typeface="Paalalabas Condensed"/>
                  <a:ea typeface="Paalalabas Condensed"/>
                  <a:cs typeface="Paalalabas Condensed"/>
                  <a:sym typeface="Paalalabas Condensed"/>
                </a:rPr>
                <a:t>NEWSLETTERS</a:t>
              </a:r>
            </a:p>
          </p:txBody>
        </p:sp>
        <p:sp>
          <p:nvSpPr>
            <p:cNvPr id="6" name="TextBox 6"/>
            <p:cNvSpPr txBox="1"/>
            <p:nvPr/>
          </p:nvSpPr>
          <p:spPr>
            <a:xfrm rot="254100">
              <a:off x="-112238" y="3022119"/>
              <a:ext cx="4453221" cy="1820974"/>
            </a:xfrm>
            <a:prstGeom prst="rect">
              <a:avLst/>
            </a:prstGeom>
          </p:spPr>
          <p:txBody>
            <a:bodyPr lIns="0" tIns="0" rIns="0" bIns="0" rtlCol="0" anchor="t">
              <a:spAutoFit/>
            </a:bodyPr>
            <a:lstStyle/>
            <a:p>
              <a:pPr algn="r">
                <a:lnSpc>
                  <a:spcPts val="8823"/>
                </a:lnSpc>
              </a:pPr>
              <a:r>
                <a:rPr lang="en-US" sz="11029" dirty="0">
                  <a:solidFill>
                    <a:srgbClr val="138EFF"/>
                  </a:solidFill>
                  <a:latin typeface="Placard Next Compressed"/>
                  <a:ea typeface="Placard Next Compressed"/>
                  <a:cs typeface="Placard Next Compressed"/>
                  <a:sym typeface="Placard Next Compressed"/>
                </a:rPr>
                <a:t>S’more</a:t>
              </a:r>
            </a:p>
          </p:txBody>
        </p:sp>
      </p:gr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344559"/>
        </a:solidFill>
        <a:effectLst/>
      </p:bgPr>
    </p:bg>
    <p:spTree>
      <p:nvGrpSpPr>
        <p:cNvPr id="1" name=""/>
        <p:cNvGrpSpPr/>
        <p:nvPr/>
      </p:nvGrpSpPr>
      <p:grpSpPr>
        <a:xfrm>
          <a:off x="0" y="0"/>
          <a:ext cx="0" cy="0"/>
          <a:chOff x="0" y="0"/>
          <a:chExt cx="0" cy="0"/>
        </a:xfrm>
      </p:grpSpPr>
      <p:sp>
        <p:nvSpPr>
          <p:cNvPr id="2" name="Freeform 2"/>
          <p:cNvSpPr/>
          <p:nvPr/>
        </p:nvSpPr>
        <p:spPr>
          <a:xfrm>
            <a:off x="362276" y="1136001"/>
            <a:ext cx="6758105" cy="8748356"/>
          </a:xfrm>
          <a:custGeom>
            <a:avLst/>
            <a:gdLst/>
            <a:ahLst/>
            <a:cxnLst/>
            <a:rect l="l" t="t" r="r" b="b"/>
            <a:pathLst>
              <a:path w="6758105" h="8748356">
                <a:moveTo>
                  <a:pt x="0" y="0"/>
                </a:moveTo>
                <a:lnTo>
                  <a:pt x="6758105" y="0"/>
                </a:lnTo>
                <a:lnTo>
                  <a:pt x="6758105" y="8748356"/>
                </a:lnTo>
                <a:lnTo>
                  <a:pt x="0" y="8748356"/>
                </a:lnTo>
                <a:lnTo>
                  <a:pt x="0" y="0"/>
                </a:lnTo>
                <a:close/>
              </a:path>
            </a:pathLst>
          </a:custGeom>
          <a:blipFill>
            <a:blip r:embed="rId2"/>
            <a:stretch>
              <a:fillRect/>
            </a:stretch>
          </a:blipFill>
        </p:spPr>
        <p:txBody>
          <a:bodyPr/>
          <a:lstStyle/>
          <a:p>
            <a:endParaRPr lang="en-US"/>
          </a:p>
        </p:txBody>
      </p:sp>
      <p:sp>
        <p:nvSpPr>
          <p:cNvPr id="3" name="Freeform 3"/>
          <p:cNvSpPr/>
          <p:nvPr/>
        </p:nvSpPr>
        <p:spPr>
          <a:xfrm>
            <a:off x="7399982" y="1698163"/>
            <a:ext cx="10670444" cy="7624032"/>
          </a:xfrm>
          <a:custGeom>
            <a:avLst/>
            <a:gdLst/>
            <a:ahLst/>
            <a:cxnLst/>
            <a:rect l="l" t="t" r="r" b="b"/>
            <a:pathLst>
              <a:path w="10670444" h="7624032">
                <a:moveTo>
                  <a:pt x="0" y="0"/>
                </a:moveTo>
                <a:lnTo>
                  <a:pt x="10670444" y="0"/>
                </a:lnTo>
                <a:lnTo>
                  <a:pt x="10670444" y="7624032"/>
                </a:lnTo>
                <a:lnTo>
                  <a:pt x="0" y="7624032"/>
                </a:lnTo>
                <a:lnTo>
                  <a:pt x="0" y="0"/>
                </a:lnTo>
                <a:close/>
              </a:path>
            </a:pathLst>
          </a:custGeom>
          <a:blipFill>
            <a:blip r:embed="rId3"/>
            <a:stretch>
              <a:fillRect/>
            </a:stretch>
          </a:blipFill>
        </p:spPr>
        <p:txBody>
          <a:bodyPr/>
          <a:lstStyle/>
          <a:p>
            <a:endParaRPr lang="en-US"/>
          </a:p>
        </p:txBody>
      </p:sp>
      <p:sp>
        <p:nvSpPr>
          <p:cNvPr id="4" name="TextBox 4"/>
          <p:cNvSpPr txBox="1"/>
          <p:nvPr/>
        </p:nvSpPr>
        <p:spPr>
          <a:xfrm>
            <a:off x="1600200" y="0"/>
            <a:ext cx="15547904" cy="1346831"/>
          </a:xfrm>
          <a:prstGeom prst="rect">
            <a:avLst/>
          </a:prstGeom>
        </p:spPr>
        <p:txBody>
          <a:bodyPr lIns="0" tIns="0" rIns="0" bIns="0" rtlCol="0" anchor="t">
            <a:spAutoFit/>
          </a:bodyPr>
          <a:lstStyle/>
          <a:p>
            <a:pPr algn="ctr">
              <a:lnSpc>
                <a:spcPts val="7996"/>
              </a:lnSpc>
            </a:pPr>
            <a:r>
              <a:rPr lang="en-US" sz="6501" dirty="0">
                <a:solidFill>
                  <a:srgbClr val="B1D8B7"/>
                </a:solidFill>
                <a:latin typeface="Black Bones"/>
                <a:ea typeface="Black Bones"/>
                <a:cs typeface="Black Bones"/>
                <a:sym typeface="Black Bones"/>
              </a:rPr>
              <a:t>Parent Partnership Workshops &amp; Coffee with the Counselor</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B8CCCC"/>
        </a:solidFill>
        <a:effectLst/>
      </p:bgPr>
    </p:bg>
    <p:spTree>
      <p:nvGrpSpPr>
        <p:cNvPr id="1" name=""/>
        <p:cNvGrpSpPr/>
        <p:nvPr/>
      </p:nvGrpSpPr>
      <p:grpSpPr>
        <a:xfrm>
          <a:off x="0" y="0"/>
          <a:ext cx="0" cy="0"/>
          <a:chOff x="0" y="0"/>
          <a:chExt cx="0" cy="0"/>
        </a:xfrm>
      </p:grpSpPr>
      <p:grpSp>
        <p:nvGrpSpPr>
          <p:cNvPr id="2" name="Group 2"/>
          <p:cNvGrpSpPr/>
          <p:nvPr/>
        </p:nvGrpSpPr>
        <p:grpSpPr>
          <a:xfrm>
            <a:off x="10489853" y="1562100"/>
            <a:ext cx="7789680" cy="7789649"/>
            <a:chOff x="0" y="0"/>
            <a:chExt cx="6350000" cy="6349975"/>
          </a:xfrm>
        </p:grpSpPr>
        <p:sp>
          <p:nvSpPr>
            <p:cNvPr id="3" name="Freeform 3"/>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2" cstate="screen">
                <a:extLst>
                  <a:ext uri="{28A0092B-C50C-407E-A947-70E740481C1C}">
                    <a14:useLocalDpi xmlns:a14="http://schemas.microsoft.com/office/drawing/2010/main"/>
                  </a:ext>
                </a:extLst>
              </a:blip>
              <a:stretch>
                <a:fillRect/>
              </a:stretch>
            </a:blipFill>
          </p:spPr>
          <p:txBody>
            <a:bodyPr/>
            <a:lstStyle/>
            <a:p>
              <a:endParaRPr lang="en-US"/>
            </a:p>
          </p:txBody>
        </p:sp>
      </p:grpSp>
      <p:sp>
        <p:nvSpPr>
          <p:cNvPr id="4" name="Freeform 4"/>
          <p:cNvSpPr/>
          <p:nvPr/>
        </p:nvSpPr>
        <p:spPr>
          <a:xfrm>
            <a:off x="10972800" y="7954907"/>
            <a:ext cx="2492028" cy="2482966"/>
          </a:xfrm>
          <a:custGeom>
            <a:avLst/>
            <a:gdLst/>
            <a:ahLst/>
            <a:cxnLst/>
            <a:rect l="l" t="t" r="r" b="b"/>
            <a:pathLst>
              <a:path w="2492028" h="2482966">
                <a:moveTo>
                  <a:pt x="0" y="0"/>
                </a:moveTo>
                <a:lnTo>
                  <a:pt x="2492028" y="0"/>
                </a:lnTo>
                <a:lnTo>
                  <a:pt x="2492028" y="2482966"/>
                </a:lnTo>
                <a:lnTo>
                  <a:pt x="0" y="2482966"/>
                </a:lnTo>
                <a:lnTo>
                  <a:pt x="0" y="0"/>
                </a:lnTo>
                <a:close/>
              </a:path>
            </a:pathLst>
          </a:custGeom>
          <a: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p:cNvSpPr/>
          <p:nvPr/>
        </p:nvSpPr>
        <p:spPr>
          <a:xfrm>
            <a:off x="14625580" y="1259337"/>
            <a:ext cx="4088935" cy="3003508"/>
          </a:xfrm>
          <a:custGeom>
            <a:avLst/>
            <a:gdLst/>
            <a:ahLst/>
            <a:cxnLst/>
            <a:rect l="l" t="t" r="r" b="b"/>
            <a:pathLst>
              <a:path w="4088935" h="3003508">
                <a:moveTo>
                  <a:pt x="0" y="0"/>
                </a:moveTo>
                <a:lnTo>
                  <a:pt x="4088935" y="0"/>
                </a:lnTo>
                <a:lnTo>
                  <a:pt x="4088935" y="3003508"/>
                </a:lnTo>
                <a:lnTo>
                  <a:pt x="0" y="300350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nvGrpSpPr>
          <p:cNvPr id="7" name="Group 7"/>
          <p:cNvGrpSpPr/>
          <p:nvPr/>
        </p:nvGrpSpPr>
        <p:grpSpPr>
          <a:xfrm>
            <a:off x="29952" y="313424"/>
            <a:ext cx="11274765" cy="10287000"/>
            <a:chOff x="0" y="0"/>
            <a:chExt cx="3813933" cy="3479800"/>
          </a:xfrm>
        </p:grpSpPr>
        <p:sp>
          <p:nvSpPr>
            <p:cNvPr id="8" name="Freeform 8"/>
            <p:cNvSpPr/>
            <p:nvPr/>
          </p:nvSpPr>
          <p:spPr>
            <a:xfrm>
              <a:off x="0" y="0"/>
              <a:ext cx="3813933" cy="3479800"/>
            </a:xfrm>
            <a:custGeom>
              <a:avLst/>
              <a:gdLst/>
              <a:ahLst/>
              <a:cxnLst/>
              <a:rect l="l" t="t" r="r" b="b"/>
              <a:pathLst>
                <a:path w="3813933" h="3479800">
                  <a:moveTo>
                    <a:pt x="0" y="0"/>
                  </a:moveTo>
                  <a:lnTo>
                    <a:pt x="3813933" y="0"/>
                  </a:lnTo>
                  <a:lnTo>
                    <a:pt x="3813933" y="3479800"/>
                  </a:lnTo>
                  <a:lnTo>
                    <a:pt x="0" y="3479800"/>
                  </a:lnTo>
                  <a:close/>
                </a:path>
              </a:pathLst>
            </a:custGeom>
            <a:solidFill>
              <a:srgbClr val="344559"/>
            </a:solidFill>
          </p:spPr>
          <p:txBody>
            <a:bodyPr/>
            <a:lstStyle/>
            <a:p>
              <a:endParaRPr lang="en-US"/>
            </a:p>
          </p:txBody>
        </p:sp>
      </p:grpSp>
      <p:sp>
        <p:nvSpPr>
          <p:cNvPr id="9" name="TextBox 9"/>
          <p:cNvSpPr txBox="1"/>
          <p:nvPr/>
        </p:nvSpPr>
        <p:spPr>
          <a:xfrm>
            <a:off x="608176" y="585785"/>
            <a:ext cx="9931743" cy="9115430"/>
          </a:xfrm>
          <a:prstGeom prst="rect">
            <a:avLst/>
          </a:prstGeom>
        </p:spPr>
        <p:txBody>
          <a:bodyPr lIns="0" tIns="0" rIns="0" bIns="0" rtlCol="0" anchor="t">
            <a:spAutoFit/>
          </a:bodyPr>
          <a:lstStyle/>
          <a:p>
            <a:pPr algn="ctr">
              <a:lnSpc>
                <a:spcPts val="21523"/>
              </a:lnSpc>
            </a:pPr>
            <a:r>
              <a:rPr lang="en-US" sz="17498" dirty="0">
                <a:solidFill>
                  <a:srgbClr val="B1D8B7"/>
                </a:solidFill>
                <a:latin typeface="Black Bones"/>
                <a:ea typeface="Black Bones"/>
                <a:cs typeface="Black Bones"/>
                <a:sym typeface="Black Bones"/>
              </a:rPr>
              <a:t>Admin &amp; Teacher Collaboration</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866D"/>
        </a:solidFill>
        <a:effectLst/>
      </p:bgPr>
    </p:bg>
    <p:spTree>
      <p:nvGrpSpPr>
        <p:cNvPr id="1" name=""/>
        <p:cNvGrpSpPr/>
        <p:nvPr/>
      </p:nvGrpSpPr>
      <p:grpSpPr>
        <a:xfrm>
          <a:off x="0" y="0"/>
          <a:ext cx="0" cy="0"/>
          <a:chOff x="0" y="0"/>
          <a:chExt cx="0" cy="0"/>
        </a:xfrm>
      </p:grpSpPr>
      <p:sp>
        <p:nvSpPr>
          <p:cNvPr id="2" name="Freeform 2">
            <a:hlinkClick r:id="rId2" tooltip="https://forms.gle/Ufzpk9gmrcXw7CWe8"/>
          </p:cNvPr>
          <p:cNvSpPr/>
          <p:nvPr/>
        </p:nvSpPr>
        <p:spPr>
          <a:xfrm>
            <a:off x="2410186" y="0"/>
            <a:ext cx="14849114" cy="10287000"/>
          </a:xfrm>
          <a:custGeom>
            <a:avLst/>
            <a:gdLst/>
            <a:ahLst/>
            <a:cxnLst/>
            <a:rect l="l" t="t" r="r" b="b"/>
            <a:pathLst>
              <a:path w="14849114" h="10287000">
                <a:moveTo>
                  <a:pt x="0" y="0"/>
                </a:moveTo>
                <a:lnTo>
                  <a:pt x="14849114" y="0"/>
                </a:lnTo>
                <a:lnTo>
                  <a:pt x="14849114" y="10287000"/>
                </a:lnTo>
                <a:lnTo>
                  <a:pt x="0" y="10287000"/>
                </a:lnTo>
                <a:lnTo>
                  <a:pt x="0" y="0"/>
                </a:lnTo>
                <a:close/>
              </a:path>
            </a:pathLst>
          </a:custGeom>
          <a:blipFill>
            <a:blip r:embed="rId3" cstate="screen">
              <a:extLst>
                <a:ext uri="{28A0092B-C50C-407E-A947-70E740481C1C}">
                  <a14:useLocalDpi xmlns:a14="http://schemas.microsoft.com/office/drawing/2010/main"/>
                </a:ext>
              </a:extLst>
            </a:blip>
            <a:stretch>
              <a:fillRect t="-1746" r="-374" b="-1746"/>
            </a:stretch>
          </a:blipFill>
        </p:spPr>
        <p:txBody>
          <a:bodyPr/>
          <a:lstStyle/>
          <a:p>
            <a:endParaRPr lang="en-US"/>
          </a:p>
        </p:txBody>
      </p:sp>
      <p:sp>
        <p:nvSpPr>
          <p:cNvPr id="3" name="TextBox 3"/>
          <p:cNvSpPr txBox="1"/>
          <p:nvPr/>
        </p:nvSpPr>
        <p:spPr>
          <a:xfrm rot="-5400000">
            <a:off x="-4043129" y="4250364"/>
            <a:ext cx="10287000" cy="1786273"/>
          </a:xfrm>
          <a:prstGeom prst="rect">
            <a:avLst/>
          </a:prstGeom>
        </p:spPr>
        <p:txBody>
          <a:bodyPr lIns="0" tIns="0" rIns="0" bIns="0" rtlCol="0" anchor="t">
            <a:spAutoFit/>
          </a:bodyPr>
          <a:lstStyle/>
          <a:p>
            <a:pPr algn="ctr">
              <a:lnSpc>
                <a:spcPts val="14419"/>
              </a:lnSpc>
            </a:pPr>
            <a:r>
              <a:rPr lang="en-US" sz="10299">
                <a:solidFill>
                  <a:srgbClr val="FFFFFF"/>
                </a:solidFill>
                <a:latin typeface="Chewy"/>
                <a:ea typeface="Chewy"/>
                <a:cs typeface="Chewy"/>
                <a:sym typeface="Chewy"/>
              </a:rPr>
              <a:t>REFERRAL/REQUEST</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cstate="screen">
              <a:extLst>
                <a:ext uri="{28A0092B-C50C-407E-A947-70E740481C1C}">
                  <a14:useLocalDpi xmlns:a14="http://schemas.microsoft.com/office/drawing/2010/main"/>
                </a:ext>
              </a:extLst>
            </a:blip>
            <a:stretch>
              <a:fillRect/>
            </a:stretch>
          </a:blipFill>
        </p:spPr>
        <p:txBody>
          <a:bodyPr/>
          <a:lstStyle/>
          <a:p>
            <a:endParaRPr lang="en-US"/>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B1D8B7"/>
        </a:solidFill>
        <a:effectLst/>
      </p:bgPr>
    </p:bg>
    <p:spTree>
      <p:nvGrpSpPr>
        <p:cNvPr id="1" name=""/>
        <p:cNvGrpSpPr/>
        <p:nvPr/>
      </p:nvGrpSpPr>
      <p:grpSpPr>
        <a:xfrm>
          <a:off x="0" y="0"/>
          <a:ext cx="0" cy="0"/>
          <a:chOff x="0" y="0"/>
          <a:chExt cx="0" cy="0"/>
        </a:xfrm>
      </p:grpSpPr>
      <p:grpSp>
        <p:nvGrpSpPr>
          <p:cNvPr id="2" name="Group 2"/>
          <p:cNvGrpSpPr/>
          <p:nvPr/>
        </p:nvGrpSpPr>
        <p:grpSpPr>
          <a:xfrm>
            <a:off x="4300163" y="185352"/>
            <a:ext cx="11274765" cy="9656804"/>
            <a:chOff x="0" y="0"/>
            <a:chExt cx="3813933" cy="3266623"/>
          </a:xfrm>
        </p:grpSpPr>
        <p:sp>
          <p:nvSpPr>
            <p:cNvPr id="3" name="Freeform 3"/>
            <p:cNvSpPr/>
            <p:nvPr/>
          </p:nvSpPr>
          <p:spPr>
            <a:xfrm>
              <a:off x="0" y="0"/>
              <a:ext cx="3813933" cy="3266622"/>
            </a:xfrm>
            <a:custGeom>
              <a:avLst/>
              <a:gdLst/>
              <a:ahLst/>
              <a:cxnLst/>
              <a:rect l="l" t="t" r="r" b="b"/>
              <a:pathLst>
                <a:path w="3813933" h="3266622">
                  <a:moveTo>
                    <a:pt x="0" y="0"/>
                  </a:moveTo>
                  <a:lnTo>
                    <a:pt x="3813933" y="0"/>
                  </a:lnTo>
                  <a:lnTo>
                    <a:pt x="3813933" y="3266622"/>
                  </a:lnTo>
                  <a:lnTo>
                    <a:pt x="0" y="3266622"/>
                  </a:lnTo>
                  <a:close/>
                </a:path>
              </a:pathLst>
            </a:custGeom>
            <a:solidFill>
              <a:srgbClr val="B1D8B7"/>
            </a:solidFill>
          </p:spPr>
          <p:txBody>
            <a:bodyPr/>
            <a:lstStyle/>
            <a:p>
              <a:endParaRPr lang="en-US"/>
            </a:p>
          </p:txBody>
        </p:sp>
      </p:grpSp>
      <p:sp>
        <p:nvSpPr>
          <p:cNvPr id="4" name="Freeform 4"/>
          <p:cNvSpPr/>
          <p:nvPr/>
        </p:nvSpPr>
        <p:spPr>
          <a:xfrm>
            <a:off x="3886200" y="0"/>
            <a:ext cx="14401800" cy="10287000"/>
          </a:xfrm>
          <a:custGeom>
            <a:avLst/>
            <a:gdLst/>
            <a:ahLst/>
            <a:cxnLst/>
            <a:rect l="l" t="t" r="r" b="b"/>
            <a:pathLst>
              <a:path w="14401800" h="10287000">
                <a:moveTo>
                  <a:pt x="0" y="0"/>
                </a:moveTo>
                <a:lnTo>
                  <a:pt x="14401800" y="0"/>
                </a:lnTo>
                <a:lnTo>
                  <a:pt x="14401800" y="10287000"/>
                </a:lnTo>
                <a:lnTo>
                  <a:pt x="0" y="10287000"/>
                </a:lnTo>
                <a:lnTo>
                  <a:pt x="0" y="0"/>
                </a:lnTo>
                <a:close/>
              </a:path>
            </a:pathLst>
          </a:custGeom>
          <a:blipFill>
            <a:blip r:embed="rId2"/>
            <a:stretch>
              <a:fillRect/>
            </a:stretch>
          </a:blipFill>
        </p:spPr>
        <p:txBody>
          <a:bodyPr/>
          <a:lstStyle/>
          <a:p>
            <a:endParaRPr lang="en-US"/>
          </a:p>
        </p:txBody>
      </p:sp>
      <p:sp>
        <p:nvSpPr>
          <p:cNvPr id="5" name="TextBox 5"/>
          <p:cNvSpPr txBox="1"/>
          <p:nvPr/>
        </p:nvSpPr>
        <p:spPr>
          <a:xfrm>
            <a:off x="-2705341" y="3382137"/>
            <a:ext cx="9348368" cy="1034402"/>
          </a:xfrm>
          <a:prstGeom prst="rect">
            <a:avLst/>
          </a:prstGeom>
        </p:spPr>
        <p:txBody>
          <a:bodyPr lIns="0" tIns="0" rIns="0" bIns="0" rtlCol="0" anchor="t">
            <a:spAutoFit/>
          </a:bodyPr>
          <a:lstStyle/>
          <a:p>
            <a:pPr algn="ctr">
              <a:lnSpc>
                <a:spcPts val="7394"/>
              </a:lnSpc>
            </a:pPr>
            <a:r>
              <a:rPr lang="en-US" sz="8699" spc="-173">
                <a:solidFill>
                  <a:srgbClr val="0F2F76"/>
                </a:solidFill>
                <a:latin typeface="Dynamo Bold"/>
                <a:ea typeface="Dynamo Bold"/>
                <a:cs typeface="Dynamo Bold"/>
                <a:sym typeface="Dynamo Bold"/>
              </a:rPr>
              <a:t>REMIND</a:t>
            </a:r>
          </a:p>
        </p:txBody>
      </p:sp>
      <p:sp>
        <p:nvSpPr>
          <p:cNvPr id="6" name="TextBox 6"/>
          <p:cNvSpPr txBox="1"/>
          <p:nvPr/>
        </p:nvSpPr>
        <p:spPr>
          <a:xfrm>
            <a:off x="-2872158" y="4749914"/>
            <a:ext cx="9325783" cy="861054"/>
          </a:xfrm>
          <a:prstGeom prst="rect">
            <a:avLst/>
          </a:prstGeom>
        </p:spPr>
        <p:txBody>
          <a:bodyPr lIns="0" tIns="0" rIns="0" bIns="0" rtlCol="0" anchor="t">
            <a:spAutoFit/>
          </a:bodyPr>
          <a:lstStyle/>
          <a:p>
            <a:pPr algn="ctr">
              <a:lnSpc>
                <a:spcPts val="5924"/>
              </a:lnSpc>
            </a:pPr>
            <a:r>
              <a:rPr lang="en-US" sz="7899" b="1" i="1" spc="-157">
                <a:solidFill>
                  <a:srgbClr val="F2A5A5"/>
                </a:solidFill>
                <a:latin typeface="EB Garamond Semi-Bold Italics"/>
                <a:ea typeface="EB Garamond Semi-Bold Italics"/>
                <a:cs typeface="EB Garamond Semi-Bold Italics"/>
                <a:sym typeface="EB Garamond Semi-Bold Italics"/>
              </a:rPr>
              <a:t>THEM!</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4B5D72"/>
        </a:solidFill>
        <a:effectLst/>
      </p:bgPr>
    </p:bg>
    <p:spTree>
      <p:nvGrpSpPr>
        <p:cNvPr id="1" name=""/>
        <p:cNvGrpSpPr/>
        <p:nvPr/>
      </p:nvGrpSpPr>
      <p:grpSpPr>
        <a:xfrm>
          <a:off x="0" y="0"/>
          <a:ext cx="0" cy="0"/>
          <a:chOff x="0" y="0"/>
          <a:chExt cx="0" cy="0"/>
        </a:xfrm>
      </p:grpSpPr>
      <p:sp>
        <p:nvSpPr>
          <p:cNvPr id="2" name="Freeform 2"/>
          <p:cNvSpPr/>
          <p:nvPr/>
        </p:nvSpPr>
        <p:spPr>
          <a:xfrm>
            <a:off x="0" y="0"/>
            <a:ext cx="8083293" cy="10438743"/>
          </a:xfrm>
          <a:custGeom>
            <a:avLst/>
            <a:gdLst/>
            <a:ahLst/>
            <a:cxnLst/>
            <a:rect l="l" t="t" r="r" b="b"/>
            <a:pathLst>
              <a:path w="8083293" h="10438743">
                <a:moveTo>
                  <a:pt x="0" y="0"/>
                </a:moveTo>
                <a:lnTo>
                  <a:pt x="8083293" y="0"/>
                </a:lnTo>
                <a:lnTo>
                  <a:pt x="8083293" y="10438743"/>
                </a:lnTo>
                <a:lnTo>
                  <a:pt x="0" y="10438743"/>
                </a:lnTo>
                <a:lnTo>
                  <a:pt x="0" y="0"/>
                </a:lnTo>
                <a:close/>
              </a:path>
            </a:pathLst>
          </a:custGeom>
          <a:blipFill>
            <a:blip r:embed="rId2" cstate="screen">
              <a:extLst>
                <a:ext uri="{28A0092B-C50C-407E-A947-70E740481C1C}">
                  <a14:useLocalDpi xmlns:a14="http://schemas.microsoft.com/office/drawing/2010/main"/>
                </a:ext>
              </a:extLst>
            </a:blip>
            <a:stretch>
              <a:fillRect l="-1241" r="-1241" b="-2729"/>
            </a:stretch>
          </a:blipFill>
        </p:spPr>
        <p:txBody>
          <a:bodyPr/>
          <a:lstStyle/>
          <a:p>
            <a:endParaRPr lang="en-US"/>
          </a:p>
        </p:txBody>
      </p:sp>
      <p:sp>
        <p:nvSpPr>
          <p:cNvPr id="3" name="TextBox 3"/>
          <p:cNvSpPr txBox="1"/>
          <p:nvPr/>
        </p:nvSpPr>
        <p:spPr>
          <a:xfrm>
            <a:off x="8374170" y="1333500"/>
            <a:ext cx="9500370" cy="8113017"/>
          </a:xfrm>
          <a:prstGeom prst="rect">
            <a:avLst/>
          </a:prstGeom>
        </p:spPr>
        <p:txBody>
          <a:bodyPr lIns="0" tIns="0" rIns="0" bIns="0" rtlCol="0" anchor="t">
            <a:spAutoFit/>
          </a:bodyPr>
          <a:lstStyle/>
          <a:p>
            <a:pPr algn="ctr">
              <a:lnSpc>
                <a:spcPts val="19186"/>
              </a:lnSpc>
            </a:pPr>
            <a:r>
              <a:rPr lang="en-US" sz="15599" dirty="0">
                <a:solidFill>
                  <a:srgbClr val="B1D8B7"/>
                </a:solidFill>
                <a:latin typeface="Black Bones"/>
                <a:ea typeface="Black Bones"/>
                <a:cs typeface="Black Bones"/>
                <a:sym typeface="Black Bones"/>
              </a:rPr>
              <a:t>Help them see  they work </a:t>
            </a:r>
            <a:r>
              <a:rPr lang="en-US" sz="15599" dirty="0">
                <a:solidFill>
                  <a:srgbClr val="CA8477"/>
                </a:solidFill>
                <a:latin typeface="Black Bones"/>
                <a:ea typeface="Black Bones"/>
                <a:cs typeface="Black Bones"/>
                <a:sym typeface="Black Bones"/>
              </a:rPr>
              <a:t>WITH</a:t>
            </a:r>
            <a:r>
              <a:rPr lang="en-US" sz="15599" dirty="0">
                <a:solidFill>
                  <a:srgbClr val="B1D8B7"/>
                </a:solidFill>
                <a:latin typeface="Black Bones"/>
                <a:ea typeface="Black Bones"/>
                <a:cs typeface="Black Bones"/>
                <a:sym typeface="Black Bones"/>
              </a:rPr>
              <a:t> you!</a:t>
            </a:r>
          </a:p>
        </p:txBody>
      </p:sp>
      <p:sp>
        <p:nvSpPr>
          <p:cNvPr id="4" name="AutoShape 4"/>
          <p:cNvSpPr/>
          <p:nvPr/>
        </p:nvSpPr>
        <p:spPr>
          <a:xfrm>
            <a:off x="8287180" y="1028700"/>
            <a:ext cx="9561960" cy="0"/>
          </a:xfrm>
          <a:prstGeom prst="line">
            <a:avLst/>
          </a:prstGeom>
          <a:ln w="200025" cap="flat">
            <a:solidFill>
              <a:srgbClr val="CA8477"/>
            </a:solidFill>
            <a:prstDash val="solid"/>
            <a:headEnd type="none" w="sm" len="sm"/>
            <a:tailEnd type="none" w="sm" len="sm"/>
          </a:ln>
        </p:spPr>
        <p:txBody>
          <a:bodyPr/>
          <a:lstStyle/>
          <a:p>
            <a:endParaRPr lang="en-US"/>
          </a:p>
        </p:txBody>
      </p:sp>
      <p:sp>
        <p:nvSpPr>
          <p:cNvPr id="5" name="AutoShape 5"/>
          <p:cNvSpPr/>
          <p:nvPr/>
        </p:nvSpPr>
        <p:spPr>
          <a:xfrm>
            <a:off x="8287180" y="9258300"/>
            <a:ext cx="9561960" cy="0"/>
          </a:xfrm>
          <a:prstGeom prst="line">
            <a:avLst/>
          </a:prstGeom>
          <a:ln w="200025" cap="flat">
            <a:solidFill>
              <a:srgbClr val="CA8477"/>
            </a:solidFill>
            <a:prstDash val="solid"/>
            <a:headEnd type="none" w="sm" len="sm"/>
            <a:tailEnd type="none" w="sm" len="sm"/>
          </a:ln>
        </p:spPr>
        <p:txBody>
          <a:bodyPr/>
          <a:lstStyle/>
          <a:p>
            <a:endParaRPr 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B8CCCC"/>
        </a:solidFill>
        <a:effectLst/>
      </p:bgPr>
    </p:bg>
    <p:spTree>
      <p:nvGrpSpPr>
        <p:cNvPr id="1" name=""/>
        <p:cNvGrpSpPr/>
        <p:nvPr/>
      </p:nvGrpSpPr>
      <p:grpSpPr>
        <a:xfrm>
          <a:off x="0" y="0"/>
          <a:ext cx="0" cy="0"/>
          <a:chOff x="0" y="0"/>
          <a:chExt cx="0" cy="0"/>
        </a:xfrm>
      </p:grpSpPr>
      <p:sp>
        <p:nvSpPr>
          <p:cNvPr id="2" name="Freeform 2"/>
          <p:cNvSpPr/>
          <p:nvPr/>
        </p:nvSpPr>
        <p:spPr>
          <a:xfrm>
            <a:off x="9826762" y="0"/>
            <a:ext cx="8461238" cy="2461186"/>
          </a:xfrm>
          <a:custGeom>
            <a:avLst/>
            <a:gdLst/>
            <a:ahLst/>
            <a:cxnLst/>
            <a:rect l="l" t="t" r="r" b="b"/>
            <a:pathLst>
              <a:path w="8461238" h="2461186">
                <a:moveTo>
                  <a:pt x="0" y="0"/>
                </a:moveTo>
                <a:lnTo>
                  <a:pt x="8461238" y="0"/>
                </a:lnTo>
                <a:lnTo>
                  <a:pt x="8461238" y="2461186"/>
                </a:lnTo>
                <a:lnTo>
                  <a:pt x="0" y="2461186"/>
                </a:lnTo>
                <a:lnTo>
                  <a:pt x="0" y="0"/>
                </a:lnTo>
                <a:close/>
              </a:path>
            </a:pathLst>
          </a:custGeom>
          <a:blipFill>
            <a:blip r:embed="rId2"/>
            <a:stretch>
              <a:fillRect/>
            </a:stretch>
          </a:blipFill>
        </p:spPr>
        <p:txBody>
          <a:bodyPr/>
          <a:lstStyle/>
          <a:p>
            <a:endParaRPr lang="en-US"/>
          </a:p>
        </p:txBody>
      </p:sp>
      <p:sp>
        <p:nvSpPr>
          <p:cNvPr id="3" name="Freeform 3"/>
          <p:cNvSpPr/>
          <p:nvPr/>
        </p:nvSpPr>
        <p:spPr>
          <a:xfrm>
            <a:off x="13480264" y="5479264"/>
            <a:ext cx="4807736" cy="4807736"/>
          </a:xfrm>
          <a:custGeom>
            <a:avLst/>
            <a:gdLst/>
            <a:ahLst/>
            <a:cxnLst/>
            <a:rect l="l" t="t" r="r" b="b"/>
            <a:pathLst>
              <a:path w="4807736" h="4807736">
                <a:moveTo>
                  <a:pt x="0" y="0"/>
                </a:moveTo>
                <a:lnTo>
                  <a:pt x="4807736" y="0"/>
                </a:lnTo>
                <a:lnTo>
                  <a:pt x="4807736" y="4807736"/>
                </a:lnTo>
                <a:lnTo>
                  <a:pt x="0" y="4807736"/>
                </a:lnTo>
                <a:lnTo>
                  <a:pt x="0" y="0"/>
                </a:lnTo>
                <a:close/>
              </a:path>
            </a:pathLst>
          </a:custGeom>
          <a:blipFill>
            <a:blip r:embed="rId3"/>
            <a:stretch>
              <a:fillRect/>
            </a:stretch>
          </a:blipFill>
        </p:spPr>
        <p:txBody>
          <a:bodyPr/>
          <a:lstStyle/>
          <a:p>
            <a:endParaRPr lang="en-US"/>
          </a:p>
        </p:txBody>
      </p:sp>
      <p:sp>
        <p:nvSpPr>
          <p:cNvPr id="4" name="Freeform 4"/>
          <p:cNvSpPr/>
          <p:nvPr/>
        </p:nvSpPr>
        <p:spPr>
          <a:xfrm>
            <a:off x="0" y="6330131"/>
            <a:ext cx="5937622" cy="3956869"/>
          </a:xfrm>
          <a:custGeom>
            <a:avLst/>
            <a:gdLst/>
            <a:ahLst/>
            <a:cxnLst/>
            <a:rect l="l" t="t" r="r" b="b"/>
            <a:pathLst>
              <a:path w="5937622" h="3956869">
                <a:moveTo>
                  <a:pt x="0" y="0"/>
                </a:moveTo>
                <a:lnTo>
                  <a:pt x="5937622" y="0"/>
                </a:lnTo>
                <a:lnTo>
                  <a:pt x="5937622" y="3956869"/>
                </a:lnTo>
                <a:lnTo>
                  <a:pt x="0" y="3956869"/>
                </a:lnTo>
                <a:lnTo>
                  <a:pt x="0" y="0"/>
                </a:lnTo>
                <a:close/>
              </a:path>
            </a:pathLst>
          </a:custGeom>
          <a:blipFill>
            <a:blip r:embed="rId4"/>
            <a:stretch>
              <a:fillRect/>
            </a:stretch>
          </a:blipFill>
        </p:spPr>
        <p:txBody>
          <a:bodyPr/>
          <a:lstStyle/>
          <a:p>
            <a:endParaRPr lang="en-US"/>
          </a:p>
        </p:txBody>
      </p:sp>
      <p:sp>
        <p:nvSpPr>
          <p:cNvPr id="5" name="Freeform 5"/>
          <p:cNvSpPr/>
          <p:nvPr/>
        </p:nvSpPr>
        <p:spPr>
          <a:xfrm rot="-1716686">
            <a:off x="5393204" y="440103"/>
            <a:ext cx="731882" cy="2278231"/>
          </a:xfrm>
          <a:custGeom>
            <a:avLst/>
            <a:gdLst/>
            <a:ahLst/>
            <a:cxnLst/>
            <a:rect l="l" t="t" r="r" b="b"/>
            <a:pathLst>
              <a:path w="731882" h="2278231">
                <a:moveTo>
                  <a:pt x="0" y="0"/>
                </a:moveTo>
                <a:lnTo>
                  <a:pt x="731882" y="0"/>
                </a:lnTo>
                <a:lnTo>
                  <a:pt x="731882" y="2278232"/>
                </a:lnTo>
                <a:lnTo>
                  <a:pt x="0" y="227823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TextBox 6"/>
          <p:cNvSpPr txBox="1"/>
          <p:nvPr/>
        </p:nvSpPr>
        <p:spPr>
          <a:xfrm>
            <a:off x="10948105" y="3124335"/>
            <a:ext cx="5318794" cy="2768205"/>
          </a:xfrm>
          <a:prstGeom prst="rect">
            <a:avLst/>
          </a:prstGeom>
        </p:spPr>
        <p:txBody>
          <a:bodyPr lIns="0" tIns="0" rIns="0" bIns="0" rtlCol="0" anchor="t">
            <a:spAutoFit/>
          </a:bodyPr>
          <a:lstStyle/>
          <a:p>
            <a:pPr algn="ctr">
              <a:lnSpc>
                <a:spcPts val="5378"/>
              </a:lnSpc>
            </a:pPr>
            <a:r>
              <a:rPr lang="en-US" sz="5222">
                <a:solidFill>
                  <a:srgbClr val="000000"/>
                </a:solidFill>
                <a:latin typeface="Chewy"/>
                <a:ea typeface="Chewy"/>
                <a:cs typeface="Chewy"/>
                <a:sym typeface="Chewy"/>
              </a:rPr>
              <a:t>School Counselor</a:t>
            </a:r>
          </a:p>
          <a:p>
            <a:pPr algn="ctr">
              <a:lnSpc>
                <a:spcPts val="5378"/>
              </a:lnSpc>
            </a:pPr>
            <a:r>
              <a:rPr lang="en-US" sz="5222">
                <a:solidFill>
                  <a:srgbClr val="000000"/>
                </a:solidFill>
                <a:latin typeface="Chewy"/>
                <a:ea typeface="Chewy"/>
                <a:cs typeface="Chewy"/>
                <a:sym typeface="Chewy"/>
              </a:rPr>
              <a:t>(6-12)</a:t>
            </a:r>
          </a:p>
          <a:p>
            <a:pPr algn="ctr">
              <a:lnSpc>
                <a:spcPts val="5378"/>
              </a:lnSpc>
            </a:pPr>
            <a:r>
              <a:rPr lang="en-US" sz="5222">
                <a:solidFill>
                  <a:srgbClr val="000000"/>
                </a:solidFill>
                <a:latin typeface="Chewy"/>
                <a:ea typeface="Chewy"/>
                <a:cs typeface="Chewy"/>
                <a:sym typeface="Chewy"/>
              </a:rPr>
              <a:t>5 years</a:t>
            </a:r>
          </a:p>
          <a:p>
            <a:pPr algn="ctr">
              <a:lnSpc>
                <a:spcPts val="5378"/>
              </a:lnSpc>
            </a:pPr>
            <a:endParaRPr lang="en-US" sz="5222">
              <a:solidFill>
                <a:srgbClr val="000000"/>
              </a:solidFill>
              <a:latin typeface="Chewy"/>
              <a:ea typeface="Chewy"/>
              <a:cs typeface="Chewy"/>
              <a:sym typeface="Chewy"/>
            </a:endParaRPr>
          </a:p>
        </p:txBody>
      </p:sp>
      <p:sp>
        <p:nvSpPr>
          <p:cNvPr id="7" name="Freeform 7"/>
          <p:cNvSpPr/>
          <p:nvPr/>
        </p:nvSpPr>
        <p:spPr>
          <a:xfrm rot="-5400000">
            <a:off x="10329645" y="3348832"/>
            <a:ext cx="720567" cy="2243011"/>
          </a:xfrm>
          <a:custGeom>
            <a:avLst/>
            <a:gdLst/>
            <a:ahLst/>
            <a:cxnLst/>
            <a:rect l="l" t="t" r="r" b="b"/>
            <a:pathLst>
              <a:path w="720567" h="2243011">
                <a:moveTo>
                  <a:pt x="0" y="0"/>
                </a:moveTo>
                <a:lnTo>
                  <a:pt x="720567" y="0"/>
                </a:lnTo>
                <a:lnTo>
                  <a:pt x="720567" y="2243011"/>
                </a:lnTo>
                <a:lnTo>
                  <a:pt x="0" y="224301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8" name="Freeform 8"/>
          <p:cNvSpPr/>
          <p:nvPr/>
        </p:nvSpPr>
        <p:spPr>
          <a:xfrm>
            <a:off x="6579680" y="7002649"/>
            <a:ext cx="6258526" cy="2611833"/>
          </a:xfrm>
          <a:custGeom>
            <a:avLst/>
            <a:gdLst/>
            <a:ahLst/>
            <a:cxnLst/>
            <a:rect l="l" t="t" r="r" b="b"/>
            <a:pathLst>
              <a:path w="6258526" h="2611833">
                <a:moveTo>
                  <a:pt x="0" y="0"/>
                </a:moveTo>
                <a:lnTo>
                  <a:pt x="6258526" y="0"/>
                </a:lnTo>
                <a:lnTo>
                  <a:pt x="6258526" y="2611833"/>
                </a:lnTo>
                <a:lnTo>
                  <a:pt x="0" y="2611833"/>
                </a:lnTo>
                <a:lnTo>
                  <a:pt x="0" y="0"/>
                </a:lnTo>
                <a:close/>
              </a:path>
            </a:pathLst>
          </a:custGeom>
          <a:blipFill>
            <a:blip r:embed="rId7" cstate="screen">
              <a:extLst>
                <a:ext uri="{28A0092B-C50C-407E-A947-70E740481C1C}">
                  <a14:useLocalDpi xmlns:a14="http://schemas.microsoft.com/office/drawing/2010/main"/>
                </a:ext>
              </a:extLst>
            </a:blip>
            <a:stretch>
              <a:fillRect/>
            </a:stretch>
          </a:blipFill>
        </p:spPr>
        <p:txBody>
          <a:bodyPr/>
          <a:lstStyle/>
          <a:p>
            <a:endParaRPr lang="en-US"/>
          </a:p>
        </p:txBody>
      </p:sp>
      <p:sp>
        <p:nvSpPr>
          <p:cNvPr id="9" name="Freeform 9"/>
          <p:cNvSpPr/>
          <p:nvPr/>
        </p:nvSpPr>
        <p:spPr>
          <a:xfrm>
            <a:off x="556056" y="2714055"/>
            <a:ext cx="3169068" cy="3169068"/>
          </a:xfrm>
          <a:custGeom>
            <a:avLst/>
            <a:gdLst/>
            <a:ahLst/>
            <a:cxnLst/>
            <a:rect l="l" t="t" r="r" b="b"/>
            <a:pathLst>
              <a:path w="3169068" h="3169068">
                <a:moveTo>
                  <a:pt x="0" y="0"/>
                </a:moveTo>
                <a:lnTo>
                  <a:pt x="3169067" y="0"/>
                </a:lnTo>
                <a:lnTo>
                  <a:pt x="3169067" y="3169068"/>
                </a:lnTo>
                <a:lnTo>
                  <a:pt x="0" y="3169068"/>
                </a:lnTo>
                <a:lnTo>
                  <a:pt x="0" y="0"/>
                </a:lnTo>
                <a:close/>
              </a:path>
            </a:pathLst>
          </a:custGeom>
          <a:blipFill>
            <a:blip r:embed="rId8" cstate="screen">
              <a:extLst>
                <a:ext uri="{28A0092B-C50C-407E-A947-70E740481C1C}">
                  <a14:useLocalDpi xmlns:a14="http://schemas.microsoft.com/office/drawing/2010/main"/>
                </a:ext>
              </a:extLst>
            </a:blip>
            <a:stretch>
              <a:fillRect/>
            </a:stretch>
          </a:blipFill>
        </p:spPr>
        <p:txBody>
          <a:bodyPr/>
          <a:lstStyle/>
          <a:p>
            <a:endParaRPr lang="en-US"/>
          </a:p>
        </p:txBody>
      </p:sp>
      <p:sp>
        <p:nvSpPr>
          <p:cNvPr id="10" name="TextBox 10"/>
          <p:cNvSpPr txBox="1"/>
          <p:nvPr/>
        </p:nvSpPr>
        <p:spPr>
          <a:xfrm>
            <a:off x="-249788" y="95431"/>
            <a:ext cx="6008932" cy="2365755"/>
          </a:xfrm>
          <a:prstGeom prst="rect">
            <a:avLst/>
          </a:prstGeom>
        </p:spPr>
        <p:txBody>
          <a:bodyPr lIns="0" tIns="0" rIns="0" bIns="0" rtlCol="0" anchor="t">
            <a:spAutoFit/>
          </a:bodyPr>
          <a:lstStyle/>
          <a:p>
            <a:pPr algn="ctr">
              <a:lnSpc>
                <a:spcPts val="6076"/>
              </a:lnSpc>
            </a:pPr>
            <a:r>
              <a:rPr lang="en-US" sz="5899">
                <a:solidFill>
                  <a:srgbClr val="000000"/>
                </a:solidFill>
                <a:latin typeface="Chewy"/>
                <a:ea typeface="Chewy"/>
                <a:cs typeface="Chewy"/>
                <a:sym typeface="Chewy"/>
              </a:rPr>
              <a:t>Middle &amp; High School Teacher</a:t>
            </a:r>
          </a:p>
          <a:p>
            <a:pPr algn="ctr">
              <a:lnSpc>
                <a:spcPts val="6076"/>
              </a:lnSpc>
            </a:pPr>
            <a:r>
              <a:rPr lang="en-US" sz="5899">
                <a:solidFill>
                  <a:srgbClr val="000000"/>
                </a:solidFill>
                <a:latin typeface="Chewy"/>
                <a:ea typeface="Chewy"/>
                <a:cs typeface="Chewy"/>
                <a:sym typeface="Chewy"/>
              </a:rPr>
              <a:t>8 years</a:t>
            </a:r>
          </a:p>
        </p:txBody>
      </p:sp>
      <p:sp>
        <p:nvSpPr>
          <p:cNvPr id="11" name="TextBox 11"/>
          <p:cNvSpPr txBox="1"/>
          <p:nvPr/>
        </p:nvSpPr>
        <p:spPr>
          <a:xfrm>
            <a:off x="4609405" y="2695005"/>
            <a:ext cx="5454419" cy="3531616"/>
          </a:xfrm>
          <a:prstGeom prst="rect">
            <a:avLst/>
          </a:prstGeom>
        </p:spPr>
        <p:txBody>
          <a:bodyPr lIns="0" tIns="0" rIns="0" bIns="0" rtlCol="0" anchor="t">
            <a:spAutoFit/>
          </a:bodyPr>
          <a:lstStyle/>
          <a:p>
            <a:pPr algn="ctr">
              <a:lnSpc>
                <a:spcPts val="6901"/>
              </a:lnSpc>
            </a:pPr>
            <a:r>
              <a:rPr lang="en-US" sz="5799">
                <a:solidFill>
                  <a:srgbClr val="000000"/>
                </a:solidFill>
                <a:latin typeface="Chewy"/>
                <a:ea typeface="Chewy"/>
                <a:cs typeface="Chewy"/>
                <a:sym typeface="Chewy"/>
              </a:rPr>
              <a:t> School Counselor &amp; Asst. Principal </a:t>
            </a:r>
          </a:p>
          <a:p>
            <a:pPr algn="ctr">
              <a:lnSpc>
                <a:spcPts val="6901"/>
              </a:lnSpc>
            </a:pPr>
            <a:r>
              <a:rPr lang="en-US" sz="5799">
                <a:solidFill>
                  <a:srgbClr val="000000"/>
                </a:solidFill>
                <a:latin typeface="Chewy"/>
                <a:ea typeface="Chewy"/>
                <a:cs typeface="Chewy"/>
                <a:sym typeface="Chewy"/>
              </a:rPr>
              <a:t>(6-12)</a:t>
            </a:r>
          </a:p>
          <a:p>
            <a:pPr algn="ctr">
              <a:lnSpc>
                <a:spcPts val="6901"/>
              </a:lnSpc>
            </a:pPr>
            <a:r>
              <a:rPr lang="en-US" sz="5799">
                <a:solidFill>
                  <a:srgbClr val="000000"/>
                </a:solidFill>
                <a:latin typeface="Chewy"/>
                <a:ea typeface="Chewy"/>
                <a:cs typeface="Chewy"/>
                <a:sym typeface="Chewy"/>
              </a:rPr>
              <a:t>8 years</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B8CCCC"/>
        </a:solidFill>
        <a:effectLst/>
      </p:bgPr>
    </p:bg>
    <p:spTree>
      <p:nvGrpSpPr>
        <p:cNvPr id="1" name=""/>
        <p:cNvGrpSpPr/>
        <p:nvPr/>
      </p:nvGrpSpPr>
      <p:grpSpPr>
        <a:xfrm>
          <a:off x="0" y="0"/>
          <a:ext cx="0" cy="0"/>
          <a:chOff x="0" y="0"/>
          <a:chExt cx="0" cy="0"/>
        </a:xfrm>
      </p:grpSpPr>
      <p:sp>
        <p:nvSpPr>
          <p:cNvPr id="2" name="Freeform 2"/>
          <p:cNvSpPr/>
          <p:nvPr/>
        </p:nvSpPr>
        <p:spPr>
          <a:xfrm>
            <a:off x="10130394" y="0"/>
            <a:ext cx="8157606" cy="10287000"/>
          </a:xfrm>
          <a:custGeom>
            <a:avLst/>
            <a:gdLst/>
            <a:ahLst/>
            <a:cxnLst/>
            <a:rect l="l" t="t" r="r" b="b"/>
            <a:pathLst>
              <a:path w="8157606" h="10287000">
                <a:moveTo>
                  <a:pt x="0" y="0"/>
                </a:moveTo>
                <a:lnTo>
                  <a:pt x="8157606" y="0"/>
                </a:lnTo>
                <a:lnTo>
                  <a:pt x="8157606" y="10287000"/>
                </a:lnTo>
                <a:lnTo>
                  <a:pt x="0" y="10287000"/>
                </a:lnTo>
                <a:lnTo>
                  <a:pt x="0" y="0"/>
                </a:lnTo>
                <a:close/>
              </a:path>
            </a:pathLst>
          </a:custGeom>
          <a:blipFill>
            <a:blip r:embed="rId2" cstate="screen">
              <a:extLst>
                <a:ext uri="{28A0092B-C50C-407E-A947-70E740481C1C}">
                  <a14:useLocalDpi xmlns:a14="http://schemas.microsoft.com/office/drawing/2010/main"/>
                </a:ext>
              </a:extLst>
            </a:blip>
            <a:stretch>
              <a:fillRect t="-1326" b="-1326"/>
            </a:stretch>
          </a:blipFill>
        </p:spPr>
        <p:txBody>
          <a:bodyPr/>
          <a:lstStyle/>
          <a:p>
            <a:endParaRPr lang="en-US"/>
          </a:p>
        </p:txBody>
      </p:sp>
      <p:sp>
        <p:nvSpPr>
          <p:cNvPr id="3" name="TextBox 3"/>
          <p:cNvSpPr txBox="1"/>
          <p:nvPr/>
        </p:nvSpPr>
        <p:spPr>
          <a:xfrm>
            <a:off x="304800" y="1905378"/>
            <a:ext cx="9500370" cy="6476243"/>
          </a:xfrm>
          <a:prstGeom prst="rect">
            <a:avLst/>
          </a:prstGeom>
        </p:spPr>
        <p:txBody>
          <a:bodyPr lIns="0" tIns="0" rIns="0" bIns="0" rtlCol="0" anchor="t">
            <a:spAutoFit/>
          </a:bodyPr>
          <a:lstStyle/>
          <a:p>
            <a:pPr algn="ctr">
              <a:lnSpc>
                <a:spcPts val="21769"/>
              </a:lnSpc>
            </a:pPr>
            <a:r>
              <a:rPr lang="en-US" sz="17698" dirty="0">
                <a:solidFill>
                  <a:srgbClr val="4B5D72"/>
                </a:solidFill>
                <a:latin typeface="Black Bones"/>
                <a:ea typeface="Black Bones"/>
                <a:cs typeface="Black Bones"/>
                <a:sym typeface="Black Bones"/>
              </a:rPr>
              <a:t>Celebrate </a:t>
            </a:r>
          </a:p>
          <a:p>
            <a:pPr algn="ctr">
              <a:lnSpc>
                <a:spcPts val="21769"/>
              </a:lnSpc>
            </a:pPr>
            <a:r>
              <a:rPr lang="en-US" sz="17698" dirty="0">
                <a:solidFill>
                  <a:srgbClr val="4B5D72"/>
                </a:solidFill>
                <a:latin typeface="Black Bones"/>
                <a:ea typeface="Black Bones"/>
                <a:cs typeface="Black Bones"/>
                <a:sym typeface="Black Bones"/>
              </a:rPr>
              <a:t>them!</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4B5D72"/>
        </a:solidFill>
        <a:effectLst/>
      </p:bgPr>
    </p:bg>
    <p:spTree>
      <p:nvGrpSpPr>
        <p:cNvPr id="1" name=""/>
        <p:cNvGrpSpPr/>
        <p:nvPr/>
      </p:nvGrpSpPr>
      <p:grpSpPr>
        <a:xfrm>
          <a:off x="0" y="0"/>
          <a:ext cx="0" cy="0"/>
          <a:chOff x="0" y="0"/>
          <a:chExt cx="0" cy="0"/>
        </a:xfrm>
      </p:grpSpPr>
      <p:sp>
        <p:nvSpPr>
          <p:cNvPr id="2" name="Freeform 2"/>
          <p:cNvSpPr/>
          <p:nvPr/>
        </p:nvSpPr>
        <p:spPr>
          <a:xfrm>
            <a:off x="0" y="2125253"/>
            <a:ext cx="8546222" cy="8161747"/>
          </a:xfrm>
          <a:custGeom>
            <a:avLst/>
            <a:gdLst/>
            <a:ahLst/>
            <a:cxnLst/>
            <a:rect l="l" t="t" r="r" b="b"/>
            <a:pathLst>
              <a:path w="8546222" h="8161747">
                <a:moveTo>
                  <a:pt x="0" y="0"/>
                </a:moveTo>
                <a:lnTo>
                  <a:pt x="8546222" y="0"/>
                </a:lnTo>
                <a:lnTo>
                  <a:pt x="8546222" y="8161747"/>
                </a:lnTo>
                <a:lnTo>
                  <a:pt x="0" y="8161747"/>
                </a:lnTo>
                <a:lnTo>
                  <a:pt x="0" y="0"/>
                </a:lnTo>
                <a:close/>
              </a:path>
            </a:pathLst>
          </a:custGeom>
          <a:blipFill>
            <a:blip r:embed="rId2" cstate="screen">
              <a:extLst>
                <a:ext uri="{28A0092B-C50C-407E-A947-70E740481C1C}">
                  <a14:useLocalDpi xmlns:a14="http://schemas.microsoft.com/office/drawing/2010/main"/>
                </a:ext>
              </a:extLst>
            </a:blip>
            <a:stretch>
              <a:fillRect/>
            </a:stretch>
          </a:blipFill>
        </p:spPr>
        <p:txBody>
          <a:bodyPr/>
          <a:lstStyle/>
          <a:p>
            <a:endParaRPr lang="en-US"/>
          </a:p>
        </p:txBody>
      </p:sp>
      <p:sp>
        <p:nvSpPr>
          <p:cNvPr id="3" name="Freeform 3"/>
          <p:cNvSpPr/>
          <p:nvPr/>
        </p:nvSpPr>
        <p:spPr>
          <a:xfrm>
            <a:off x="9855048" y="-21167"/>
            <a:ext cx="8416019" cy="8375523"/>
          </a:xfrm>
          <a:custGeom>
            <a:avLst/>
            <a:gdLst/>
            <a:ahLst/>
            <a:cxnLst/>
            <a:rect l="l" t="t" r="r" b="b"/>
            <a:pathLst>
              <a:path w="8416019" h="8375523">
                <a:moveTo>
                  <a:pt x="0" y="0"/>
                </a:moveTo>
                <a:lnTo>
                  <a:pt x="8416019" y="0"/>
                </a:lnTo>
                <a:lnTo>
                  <a:pt x="8416019" y="8375523"/>
                </a:lnTo>
                <a:lnTo>
                  <a:pt x="0" y="8375523"/>
                </a:lnTo>
                <a:lnTo>
                  <a:pt x="0" y="0"/>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p>
            <a:endParaRPr lang="en-US"/>
          </a:p>
        </p:txBody>
      </p:sp>
      <p:sp>
        <p:nvSpPr>
          <p:cNvPr id="4" name="TextBox 4"/>
          <p:cNvSpPr txBox="1"/>
          <p:nvPr/>
        </p:nvSpPr>
        <p:spPr>
          <a:xfrm>
            <a:off x="241410" y="145923"/>
            <a:ext cx="9500370" cy="2432304"/>
          </a:xfrm>
          <a:prstGeom prst="rect">
            <a:avLst/>
          </a:prstGeom>
        </p:spPr>
        <p:txBody>
          <a:bodyPr lIns="0" tIns="0" rIns="0" bIns="0" rtlCol="0" anchor="t">
            <a:spAutoFit/>
          </a:bodyPr>
          <a:lstStyle/>
          <a:p>
            <a:pPr algn="ctr">
              <a:lnSpc>
                <a:spcPts val="14268"/>
              </a:lnSpc>
            </a:pPr>
            <a:r>
              <a:rPr lang="en-US" sz="11600" dirty="0">
                <a:solidFill>
                  <a:srgbClr val="CA8477"/>
                </a:solidFill>
                <a:latin typeface="Black Bones"/>
                <a:ea typeface="Black Bones"/>
                <a:cs typeface="Black Bones"/>
                <a:sym typeface="Black Bones"/>
              </a:rPr>
              <a:t>Provide Resources!</a:t>
            </a:r>
          </a:p>
        </p:txBody>
      </p:sp>
      <p:sp>
        <p:nvSpPr>
          <p:cNvPr id="5" name="TextBox 5"/>
          <p:cNvSpPr txBox="1"/>
          <p:nvPr/>
        </p:nvSpPr>
        <p:spPr>
          <a:xfrm>
            <a:off x="8537755" y="8581327"/>
            <a:ext cx="9500370" cy="1833835"/>
          </a:xfrm>
          <a:prstGeom prst="rect">
            <a:avLst/>
          </a:prstGeom>
        </p:spPr>
        <p:txBody>
          <a:bodyPr lIns="0" tIns="0" rIns="0" bIns="0" rtlCol="0" anchor="t">
            <a:spAutoFit/>
          </a:bodyPr>
          <a:lstStyle/>
          <a:p>
            <a:pPr algn="ctr">
              <a:lnSpc>
                <a:spcPts val="14268"/>
              </a:lnSpc>
            </a:pPr>
            <a:r>
              <a:rPr lang="en-US" sz="11600" u="sng" dirty="0">
                <a:solidFill>
                  <a:schemeClr val="bg1"/>
                </a:solidFill>
                <a:latin typeface="Black Bones"/>
                <a:ea typeface="Black Bones"/>
                <a:cs typeface="Black Bones"/>
                <a:sym typeface="Black Bones"/>
                <a:hlinkClick r:id="rId4" tooltip="https://www.edtomorrow.com/462s">
                  <a:extLst>
                    <a:ext uri="{A12FA001-AC4F-418D-AE19-62706E023703}">
                      <ahyp:hlinkClr xmlns:ahyp="http://schemas.microsoft.com/office/drawing/2018/hyperlinkcolor" val="tx"/>
                    </a:ext>
                  </a:extLst>
                </a:hlinkClick>
              </a:rPr>
              <a:t>First Five</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cstate="screen">
              <a:extLst>
                <a:ext uri="{28A0092B-C50C-407E-A947-70E740481C1C}">
                  <a14:useLocalDpi xmlns:a14="http://schemas.microsoft.com/office/drawing/2010/main"/>
                </a:ext>
              </a:extLst>
            </a:blip>
            <a:stretch>
              <a:fillRect/>
            </a:stretch>
          </a:blipFill>
        </p:spPr>
        <p:txBody>
          <a:bodyPr/>
          <a:lstStyle/>
          <a:p>
            <a:endParaRPr lang="en-US"/>
          </a:p>
        </p:txBody>
      </p:sp>
      <p:sp>
        <p:nvSpPr>
          <p:cNvPr id="3" name="TextBox 3"/>
          <p:cNvSpPr txBox="1"/>
          <p:nvPr/>
        </p:nvSpPr>
        <p:spPr>
          <a:xfrm>
            <a:off x="376780" y="523875"/>
            <a:ext cx="3278704" cy="2803526"/>
          </a:xfrm>
          <a:prstGeom prst="rect">
            <a:avLst/>
          </a:prstGeom>
        </p:spPr>
        <p:txBody>
          <a:bodyPr lIns="0" tIns="0" rIns="0" bIns="0" rtlCol="0" anchor="t">
            <a:spAutoFit/>
          </a:bodyPr>
          <a:lstStyle/>
          <a:p>
            <a:pPr algn="ctr">
              <a:lnSpc>
                <a:spcPts val="9799"/>
              </a:lnSpc>
            </a:pPr>
            <a:r>
              <a:rPr lang="en-US" sz="6999">
                <a:solidFill>
                  <a:srgbClr val="000000"/>
                </a:solidFill>
                <a:latin typeface="Black Bones"/>
                <a:ea typeface="Black Bones"/>
                <a:cs typeface="Black Bones"/>
                <a:sym typeface="Black Bones"/>
              </a:rPr>
              <a:t>How are YOU?</a:t>
            </a:r>
          </a:p>
        </p:txBody>
      </p:sp>
      <p:sp>
        <p:nvSpPr>
          <p:cNvPr id="4" name="TextBox 4"/>
          <p:cNvSpPr txBox="1"/>
          <p:nvPr/>
        </p:nvSpPr>
        <p:spPr>
          <a:xfrm>
            <a:off x="376780" y="5457482"/>
            <a:ext cx="3278704" cy="4041775"/>
          </a:xfrm>
          <a:prstGeom prst="rect">
            <a:avLst/>
          </a:prstGeom>
        </p:spPr>
        <p:txBody>
          <a:bodyPr lIns="0" tIns="0" rIns="0" bIns="0" rtlCol="0" anchor="t">
            <a:spAutoFit/>
          </a:bodyPr>
          <a:lstStyle/>
          <a:p>
            <a:pPr algn="ctr">
              <a:lnSpc>
                <a:spcPts val="9799"/>
              </a:lnSpc>
            </a:pPr>
            <a:r>
              <a:rPr lang="en-US" sz="6999">
                <a:solidFill>
                  <a:srgbClr val="000000"/>
                </a:solidFill>
                <a:latin typeface="Black Bones"/>
                <a:ea typeface="Black Bones"/>
                <a:cs typeface="Black Bones"/>
                <a:sym typeface="Black Bones"/>
              </a:rPr>
              <a:t>What do you need right now?</a:t>
            </a:r>
          </a:p>
        </p:txBody>
      </p:sp>
      <p:sp>
        <p:nvSpPr>
          <p:cNvPr id="5" name="TextBox 5"/>
          <p:cNvSpPr txBox="1"/>
          <p:nvPr/>
        </p:nvSpPr>
        <p:spPr>
          <a:xfrm>
            <a:off x="14797153" y="-4635"/>
            <a:ext cx="3305495" cy="5289550"/>
          </a:xfrm>
          <a:prstGeom prst="rect">
            <a:avLst/>
          </a:prstGeom>
        </p:spPr>
        <p:txBody>
          <a:bodyPr lIns="0" tIns="0" rIns="0" bIns="0" rtlCol="0" anchor="t">
            <a:spAutoFit/>
          </a:bodyPr>
          <a:lstStyle/>
          <a:p>
            <a:pPr algn="ctr">
              <a:lnSpc>
                <a:spcPts val="9800"/>
              </a:lnSpc>
            </a:pPr>
            <a:r>
              <a:rPr lang="en-US" sz="7000">
                <a:solidFill>
                  <a:srgbClr val="000000"/>
                </a:solidFill>
                <a:latin typeface="Black Bones"/>
                <a:ea typeface="Black Bones"/>
                <a:cs typeface="Black Bones"/>
                <a:sym typeface="Black Bones"/>
              </a:rPr>
              <a:t>How did that parent meeting go?</a:t>
            </a:r>
          </a:p>
        </p:txBody>
      </p:sp>
      <p:sp>
        <p:nvSpPr>
          <p:cNvPr id="6" name="TextBox 6"/>
          <p:cNvSpPr txBox="1"/>
          <p:nvPr/>
        </p:nvSpPr>
        <p:spPr>
          <a:xfrm>
            <a:off x="13378199" y="6239933"/>
            <a:ext cx="4724449" cy="4051300"/>
          </a:xfrm>
          <a:prstGeom prst="rect">
            <a:avLst/>
          </a:prstGeom>
        </p:spPr>
        <p:txBody>
          <a:bodyPr lIns="0" tIns="0" rIns="0" bIns="0" rtlCol="0" anchor="t">
            <a:spAutoFit/>
          </a:bodyPr>
          <a:lstStyle/>
          <a:p>
            <a:pPr algn="ctr">
              <a:lnSpc>
                <a:spcPts val="9800"/>
              </a:lnSpc>
            </a:pPr>
            <a:r>
              <a:rPr lang="en-US" sz="7000" dirty="0">
                <a:solidFill>
                  <a:srgbClr val="000000"/>
                </a:solidFill>
                <a:latin typeface="Black Bones"/>
                <a:ea typeface="Black Bones"/>
                <a:cs typeface="Black Bones"/>
                <a:sym typeface="Black Bones"/>
              </a:rPr>
              <a:t>How is ______ doing since we met?</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US"/>
          </a:p>
        </p:txBody>
      </p:sp>
      <p:sp>
        <p:nvSpPr>
          <p:cNvPr id="3" name="TextBox 3"/>
          <p:cNvSpPr txBox="1"/>
          <p:nvPr/>
        </p:nvSpPr>
        <p:spPr>
          <a:xfrm>
            <a:off x="381000" y="266700"/>
            <a:ext cx="7889762" cy="2858136"/>
          </a:xfrm>
          <a:prstGeom prst="rect">
            <a:avLst/>
          </a:prstGeom>
        </p:spPr>
        <p:txBody>
          <a:bodyPr lIns="0" tIns="0" rIns="0" bIns="0" rtlCol="0" anchor="t">
            <a:spAutoFit/>
          </a:bodyPr>
          <a:lstStyle/>
          <a:p>
            <a:pPr algn="ctr">
              <a:lnSpc>
                <a:spcPts val="9939"/>
              </a:lnSpc>
            </a:pPr>
            <a:r>
              <a:rPr lang="en-US" sz="7099" dirty="0">
                <a:solidFill>
                  <a:srgbClr val="FFFFFF"/>
                </a:solidFill>
                <a:latin typeface="Black Bones"/>
                <a:ea typeface="Black Bones"/>
                <a:cs typeface="Black Bones"/>
                <a:sym typeface="Black Bones"/>
              </a:rPr>
              <a:t>Awesome Office Meeting </a:t>
            </a:r>
          </a:p>
          <a:p>
            <a:pPr algn="ctr">
              <a:lnSpc>
                <a:spcPts val="9939"/>
              </a:lnSpc>
            </a:pPr>
            <a:r>
              <a:rPr lang="en-US" sz="7099" dirty="0">
                <a:solidFill>
                  <a:srgbClr val="FFFFFF"/>
                </a:solidFill>
                <a:latin typeface="Black Bones"/>
                <a:ea typeface="Black Bones"/>
                <a:cs typeface="Black Bones"/>
                <a:sym typeface="Black Bones"/>
              </a:rPr>
              <a:t>(High School)</a:t>
            </a:r>
          </a:p>
        </p:txBody>
      </p:sp>
      <p:sp>
        <p:nvSpPr>
          <p:cNvPr id="4" name="TextBox 4"/>
          <p:cNvSpPr txBox="1"/>
          <p:nvPr/>
        </p:nvSpPr>
        <p:spPr>
          <a:xfrm>
            <a:off x="9499285" y="504825"/>
            <a:ext cx="7889762" cy="2858136"/>
          </a:xfrm>
          <a:prstGeom prst="rect">
            <a:avLst/>
          </a:prstGeom>
        </p:spPr>
        <p:txBody>
          <a:bodyPr lIns="0" tIns="0" rIns="0" bIns="0" rtlCol="0" anchor="t">
            <a:spAutoFit/>
          </a:bodyPr>
          <a:lstStyle/>
          <a:p>
            <a:pPr algn="ctr">
              <a:lnSpc>
                <a:spcPts val="9939"/>
              </a:lnSpc>
            </a:pPr>
            <a:r>
              <a:rPr lang="en-US" sz="7099" dirty="0" err="1">
                <a:solidFill>
                  <a:srgbClr val="FFFFFF"/>
                </a:solidFill>
                <a:latin typeface="Black Bones"/>
                <a:ea typeface="Black Bones"/>
                <a:cs typeface="Black Bones"/>
                <a:sym typeface="Black Bones"/>
              </a:rPr>
              <a:t>Awesomer</a:t>
            </a:r>
            <a:r>
              <a:rPr lang="en-US" sz="7099" dirty="0">
                <a:solidFill>
                  <a:srgbClr val="FFFFFF"/>
                </a:solidFill>
                <a:latin typeface="Black Bones"/>
                <a:ea typeface="Black Bones"/>
                <a:cs typeface="Black Bones"/>
                <a:sym typeface="Black Bones"/>
              </a:rPr>
              <a:t> Office Meeting </a:t>
            </a:r>
          </a:p>
          <a:p>
            <a:pPr algn="ctr">
              <a:lnSpc>
                <a:spcPts val="9939"/>
              </a:lnSpc>
            </a:pPr>
            <a:r>
              <a:rPr lang="en-US" sz="7099" dirty="0">
                <a:solidFill>
                  <a:srgbClr val="FFFFFF"/>
                </a:solidFill>
                <a:latin typeface="Black Bones"/>
                <a:ea typeface="Black Bones"/>
                <a:cs typeface="Black Bones"/>
                <a:sym typeface="Black Bones"/>
              </a:rPr>
              <a:t>(Middle School)</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4B5D72"/>
        </a:solidFill>
        <a:effectLst/>
      </p:bgPr>
    </p:bg>
    <p:spTree>
      <p:nvGrpSpPr>
        <p:cNvPr id="1" name=""/>
        <p:cNvGrpSpPr/>
        <p:nvPr/>
      </p:nvGrpSpPr>
      <p:grpSpPr>
        <a:xfrm>
          <a:off x="0" y="0"/>
          <a:ext cx="0" cy="0"/>
          <a:chOff x="0" y="0"/>
          <a:chExt cx="0" cy="0"/>
        </a:xfrm>
      </p:grpSpPr>
      <p:pic>
        <p:nvPicPr>
          <p:cNvPr id="5" name="Picture 4">
            <a:hlinkClick r:id="rId2"/>
            <a:extLst>
              <a:ext uri="{FF2B5EF4-FFF2-40B4-BE49-F238E27FC236}">
                <a16:creationId xmlns:a16="http://schemas.microsoft.com/office/drawing/2014/main" id="{88598DA7-F97C-86CF-AE79-5B89B7669116}"/>
              </a:ext>
            </a:extLst>
          </p:cNvPr>
          <p:cNvPicPr>
            <a:picLocks noChangeAspect="1"/>
          </p:cNvPicPr>
          <p:nvPr/>
        </p:nvPicPr>
        <p:blipFill>
          <a:blip r:embed="rId3"/>
          <a:stretch>
            <a:fillRect/>
          </a:stretch>
        </p:blipFill>
        <p:spPr>
          <a:xfrm>
            <a:off x="1104900" y="621506"/>
            <a:ext cx="16078200" cy="9043987"/>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cstate="screen">
              <a:extLst>
                <a:ext uri="{28A0092B-C50C-407E-A947-70E740481C1C}">
                  <a14:useLocalDpi xmlns:a14="http://schemas.microsoft.com/office/drawing/2010/main"/>
                </a:ext>
              </a:extLst>
            </a:blip>
            <a:stretch>
              <a:fillRect t="-26777" b="-26777"/>
            </a:stretch>
          </a:blipFill>
        </p:spPr>
        <p:txBody>
          <a:bodyPr/>
          <a:lstStyle/>
          <a:p>
            <a:endParaRPr lang="en-US"/>
          </a:p>
        </p:txBody>
      </p:sp>
      <p:sp>
        <p:nvSpPr>
          <p:cNvPr id="3" name="TextBox 3"/>
          <p:cNvSpPr txBox="1"/>
          <p:nvPr/>
        </p:nvSpPr>
        <p:spPr>
          <a:xfrm>
            <a:off x="5128933" y="495300"/>
            <a:ext cx="8030134" cy="7041684"/>
          </a:xfrm>
          <a:prstGeom prst="rect">
            <a:avLst/>
          </a:prstGeom>
        </p:spPr>
        <p:txBody>
          <a:bodyPr lIns="0" tIns="0" rIns="0" bIns="0" rtlCol="0" anchor="t">
            <a:spAutoFit/>
          </a:bodyPr>
          <a:lstStyle/>
          <a:p>
            <a:pPr algn="l">
              <a:lnSpc>
                <a:spcPts val="10340"/>
              </a:lnSpc>
            </a:pPr>
            <a:r>
              <a:rPr lang="en-US" sz="7385" dirty="0">
                <a:solidFill>
                  <a:srgbClr val="FFFFFF"/>
                </a:solidFill>
                <a:latin typeface="Playfair Display"/>
                <a:ea typeface="Playfair Display"/>
                <a:cs typeface="Playfair Display"/>
                <a:sym typeface="Playfair Display"/>
              </a:rPr>
              <a:t>Let’s learn </a:t>
            </a:r>
            <a:r>
              <a:rPr lang="en-US" sz="7385" b="1" dirty="0">
                <a:solidFill>
                  <a:srgbClr val="664B40"/>
                </a:solidFill>
                <a:latin typeface="Playfair Display Bold"/>
                <a:ea typeface="Playfair Display Bold"/>
                <a:cs typeface="Playfair Display Bold"/>
                <a:sym typeface="Playfair Display Bold"/>
              </a:rPr>
              <a:t>S’MORE</a:t>
            </a:r>
            <a:r>
              <a:rPr lang="en-US" sz="7385" b="1" dirty="0">
                <a:solidFill>
                  <a:srgbClr val="FFFFFF"/>
                </a:solidFill>
                <a:latin typeface="Playfair Display Bold"/>
                <a:ea typeface="Playfair Display Bold"/>
                <a:cs typeface="Playfair Display Bold"/>
                <a:sym typeface="Playfair Display Bold"/>
              </a:rPr>
              <a:t> </a:t>
            </a:r>
          </a:p>
          <a:p>
            <a:pPr algn="r">
              <a:lnSpc>
                <a:spcPts val="9640"/>
              </a:lnSpc>
            </a:pPr>
            <a:r>
              <a:rPr lang="en-US" sz="6885" b="1" dirty="0">
                <a:solidFill>
                  <a:srgbClr val="FFFFFF"/>
                </a:solidFill>
                <a:latin typeface="Playfair Display Bold"/>
                <a:ea typeface="Playfair Display Bold"/>
                <a:cs typeface="Playfair Display Bold"/>
                <a:sym typeface="Playfair Display Bold"/>
              </a:rPr>
              <a:t>                     </a:t>
            </a:r>
            <a:r>
              <a:rPr lang="en-US" sz="6885" dirty="0">
                <a:solidFill>
                  <a:srgbClr val="FFFFFF"/>
                </a:solidFill>
                <a:latin typeface="Playfair Display"/>
                <a:ea typeface="Playfair Display"/>
                <a:cs typeface="Playfair Display"/>
                <a:sym typeface="Playfair Display"/>
              </a:rPr>
              <a:t>about        the </a:t>
            </a:r>
            <a:r>
              <a:rPr lang="en-US" sz="6885" b="1" dirty="0">
                <a:solidFill>
                  <a:srgbClr val="FFFFFF"/>
                </a:solidFill>
                <a:latin typeface="Playfair Display Bold"/>
                <a:ea typeface="Playfair Display Bold"/>
                <a:cs typeface="Playfair Display Bold"/>
                <a:sym typeface="Playfair Display Bold"/>
              </a:rPr>
              <a:t>School Counselor</a:t>
            </a:r>
            <a:r>
              <a:rPr lang="en-US" sz="6885" dirty="0">
                <a:solidFill>
                  <a:srgbClr val="FFFFFF"/>
                </a:solidFill>
                <a:latin typeface="Playfair Display"/>
                <a:ea typeface="Playfair Display"/>
                <a:cs typeface="Playfair Display"/>
                <a:sym typeface="Playfair Display"/>
              </a:rPr>
              <a:t>!</a:t>
            </a:r>
          </a:p>
          <a:p>
            <a:pPr algn="ctr">
              <a:lnSpc>
                <a:spcPts val="6161"/>
              </a:lnSpc>
            </a:pPr>
            <a:r>
              <a:rPr lang="en-US" sz="4400" dirty="0">
                <a:solidFill>
                  <a:srgbClr val="000000"/>
                </a:solidFill>
                <a:latin typeface="Canva Sans"/>
                <a:ea typeface="Canva Sans"/>
                <a:cs typeface="Canva Sans"/>
                <a:sym typeface="Canva Sans"/>
              </a:rPr>
              <a: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344559"/>
        </a:solidFill>
        <a:effectLst/>
      </p:bgPr>
    </p:bg>
    <p:spTree>
      <p:nvGrpSpPr>
        <p:cNvPr id="1" name=""/>
        <p:cNvGrpSpPr/>
        <p:nvPr/>
      </p:nvGrpSpPr>
      <p:grpSpPr>
        <a:xfrm>
          <a:off x="0" y="0"/>
          <a:ext cx="0" cy="0"/>
          <a:chOff x="0" y="0"/>
          <a:chExt cx="0" cy="0"/>
        </a:xfrm>
      </p:grpSpPr>
      <p:sp>
        <p:nvSpPr>
          <p:cNvPr id="2" name="Freeform 2"/>
          <p:cNvSpPr/>
          <p:nvPr/>
        </p:nvSpPr>
        <p:spPr>
          <a:xfrm>
            <a:off x="2824001" y="259864"/>
            <a:ext cx="12639998" cy="9767272"/>
          </a:xfrm>
          <a:custGeom>
            <a:avLst/>
            <a:gdLst/>
            <a:ahLst/>
            <a:cxnLst/>
            <a:rect l="l" t="t" r="r" b="b"/>
            <a:pathLst>
              <a:path w="12639998" h="9767272">
                <a:moveTo>
                  <a:pt x="0" y="0"/>
                </a:moveTo>
                <a:lnTo>
                  <a:pt x="12639998" y="0"/>
                </a:lnTo>
                <a:lnTo>
                  <a:pt x="12639998" y="9767272"/>
                </a:lnTo>
                <a:lnTo>
                  <a:pt x="0" y="9767272"/>
                </a:lnTo>
                <a:lnTo>
                  <a:pt x="0" y="0"/>
                </a:lnTo>
                <a:close/>
              </a:path>
            </a:pathLst>
          </a:custGeom>
          <a:blipFill>
            <a:blip r:embed="rId2"/>
            <a:stretch>
              <a:fillRect/>
            </a:stretch>
          </a:blipFill>
        </p:spPr>
        <p:txBody>
          <a:bodyPr/>
          <a:lstStyle/>
          <a:p>
            <a:endParaRPr lang="en-US"/>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cstate="screen">
              <a:extLst>
                <a:ext uri="{28A0092B-C50C-407E-A947-70E740481C1C}">
                  <a14:useLocalDpi xmlns:a14="http://schemas.microsoft.com/office/drawing/2010/main"/>
                </a:ext>
              </a:extLst>
            </a:blip>
            <a:stretch>
              <a:fillRect/>
            </a:stretch>
          </a:blipFill>
        </p:spPr>
        <p:txBody>
          <a:bodyPr/>
          <a:lstStyle/>
          <a:p>
            <a:endParaRPr lang="en-US"/>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344559"/>
        </a:solidFill>
        <a:effectLst/>
      </p:bgPr>
    </p:bg>
    <p:spTree>
      <p:nvGrpSpPr>
        <p:cNvPr id="1" name=""/>
        <p:cNvGrpSpPr/>
        <p:nvPr/>
      </p:nvGrpSpPr>
      <p:grpSpPr>
        <a:xfrm>
          <a:off x="0" y="0"/>
          <a:ext cx="0" cy="0"/>
          <a:chOff x="0" y="0"/>
          <a:chExt cx="0" cy="0"/>
        </a:xfrm>
      </p:grpSpPr>
      <p:pic>
        <p:nvPicPr>
          <p:cNvPr id="3" name="Picture 2" descr="A person smiling for a photo&#10;&#10;Description automatically generated">
            <a:extLst>
              <a:ext uri="{FF2B5EF4-FFF2-40B4-BE49-F238E27FC236}">
                <a16:creationId xmlns:a16="http://schemas.microsoft.com/office/drawing/2014/main" id="{39CA3D87-C67E-99A0-6457-E70849D40016}"/>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133600" y="1137557"/>
            <a:ext cx="14020800" cy="8011886"/>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cstate="screen">
              <a:extLst>
                <a:ext uri="{28A0092B-C50C-407E-A947-70E740481C1C}">
                  <a14:useLocalDpi xmlns:a14="http://schemas.microsoft.com/office/drawing/2010/main"/>
                </a:ext>
              </a:extLst>
            </a:blip>
            <a:stretch>
              <a:fillRect/>
            </a:stretch>
          </a:blipFill>
        </p:spPr>
        <p:txBody>
          <a:bodyPr/>
          <a:lstStyle/>
          <a:p>
            <a:endParaRPr lang="en-US"/>
          </a:p>
        </p:txBody>
      </p:sp>
      <p:sp>
        <p:nvSpPr>
          <p:cNvPr id="3" name="Freeform 3"/>
          <p:cNvSpPr/>
          <p:nvPr/>
        </p:nvSpPr>
        <p:spPr>
          <a:xfrm>
            <a:off x="597503" y="1649923"/>
            <a:ext cx="6356958" cy="6356958"/>
          </a:xfrm>
          <a:custGeom>
            <a:avLst/>
            <a:gdLst/>
            <a:ahLst/>
            <a:cxnLst/>
            <a:rect l="l" t="t" r="r" b="b"/>
            <a:pathLst>
              <a:path w="6356958" h="6356958">
                <a:moveTo>
                  <a:pt x="0" y="0"/>
                </a:moveTo>
                <a:lnTo>
                  <a:pt x="6356958" y="0"/>
                </a:lnTo>
                <a:lnTo>
                  <a:pt x="6356958" y="6356958"/>
                </a:lnTo>
                <a:lnTo>
                  <a:pt x="0" y="6356958"/>
                </a:lnTo>
                <a:lnTo>
                  <a:pt x="0" y="0"/>
                </a:lnTo>
                <a:close/>
              </a:path>
            </a:pathLst>
          </a:custGeom>
          <a:blipFill>
            <a:blip r:embed="rId3"/>
            <a:stretch>
              <a:fillRect/>
            </a:stretch>
          </a:blipFill>
        </p:spPr>
        <p:txBody>
          <a:bodyPr/>
          <a:lstStyle/>
          <a:p>
            <a:endParaRPr lang="en-US"/>
          </a:p>
        </p:txBody>
      </p:sp>
      <p:sp>
        <p:nvSpPr>
          <p:cNvPr id="4" name="TextBox 4"/>
          <p:cNvSpPr txBox="1"/>
          <p:nvPr/>
        </p:nvSpPr>
        <p:spPr>
          <a:xfrm>
            <a:off x="9587513" y="371475"/>
            <a:ext cx="4644277" cy="3593474"/>
          </a:xfrm>
          <a:prstGeom prst="rect">
            <a:avLst/>
          </a:prstGeom>
        </p:spPr>
        <p:txBody>
          <a:bodyPr lIns="0" tIns="0" rIns="0" bIns="0" rtlCol="0" anchor="t">
            <a:spAutoFit/>
          </a:bodyPr>
          <a:lstStyle/>
          <a:p>
            <a:pPr algn="ctr">
              <a:lnSpc>
                <a:spcPts val="12459"/>
              </a:lnSpc>
            </a:pPr>
            <a:r>
              <a:rPr lang="en-US" sz="8899" dirty="0">
                <a:solidFill>
                  <a:srgbClr val="CA8477"/>
                </a:solidFill>
                <a:latin typeface="Black Bones"/>
                <a:ea typeface="Black Bones"/>
                <a:cs typeface="Black Bones"/>
                <a:sym typeface="Black Bones"/>
              </a:rPr>
              <a:t>Let’s Get</a:t>
            </a:r>
          </a:p>
          <a:p>
            <a:pPr algn="ctr">
              <a:lnSpc>
                <a:spcPts val="12459"/>
              </a:lnSpc>
            </a:pPr>
            <a:r>
              <a:rPr lang="en-US" sz="8899" dirty="0">
                <a:solidFill>
                  <a:srgbClr val="CA8477"/>
                </a:solidFill>
                <a:latin typeface="Black Bones"/>
                <a:ea typeface="Black Bones"/>
                <a:cs typeface="Black Bones"/>
                <a:sym typeface="Black Bones"/>
              </a:rPr>
              <a:t> Started!</a:t>
            </a:r>
          </a:p>
        </p:txBody>
      </p:sp>
      <p:sp>
        <p:nvSpPr>
          <p:cNvPr id="5" name="TextBox 5"/>
          <p:cNvSpPr txBox="1"/>
          <p:nvPr/>
        </p:nvSpPr>
        <p:spPr>
          <a:xfrm>
            <a:off x="1043014" y="8485505"/>
            <a:ext cx="5465936" cy="1801495"/>
          </a:xfrm>
          <a:prstGeom prst="rect">
            <a:avLst/>
          </a:prstGeom>
        </p:spPr>
        <p:txBody>
          <a:bodyPr lIns="0" tIns="0" rIns="0" bIns="0" rtlCol="0" anchor="t">
            <a:spAutoFit/>
          </a:bodyPr>
          <a:lstStyle/>
          <a:p>
            <a:pPr algn="ctr">
              <a:lnSpc>
                <a:spcPts val="7279"/>
              </a:lnSpc>
            </a:pPr>
            <a:r>
              <a:rPr lang="en-US" sz="5199">
                <a:solidFill>
                  <a:srgbClr val="CA8477"/>
                </a:solidFill>
                <a:latin typeface="Playfair Display"/>
                <a:ea typeface="Playfair Display"/>
                <a:cs typeface="Playfair Display"/>
                <a:sym typeface="Playfair Display"/>
              </a:rPr>
              <a:t>Scan the QR Code </a:t>
            </a:r>
          </a:p>
          <a:p>
            <a:pPr algn="ctr">
              <a:lnSpc>
                <a:spcPts val="7279"/>
              </a:lnSpc>
            </a:pPr>
            <a:endParaRPr lang="en-US" sz="5199">
              <a:solidFill>
                <a:srgbClr val="CA8477"/>
              </a:solidFill>
              <a:latin typeface="Playfair Display"/>
              <a:ea typeface="Playfair Display"/>
              <a:cs typeface="Playfair Display"/>
              <a:sym typeface="Playfair Display"/>
            </a:endParaRPr>
          </a:p>
        </p:txBody>
      </p:sp>
      <p:sp>
        <p:nvSpPr>
          <p:cNvPr id="6" name="TextBox 6"/>
          <p:cNvSpPr txBox="1"/>
          <p:nvPr/>
        </p:nvSpPr>
        <p:spPr>
          <a:xfrm>
            <a:off x="9424227" y="5843723"/>
            <a:ext cx="7267713" cy="3201671"/>
          </a:xfrm>
          <a:prstGeom prst="rect">
            <a:avLst/>
          </a:prstGeom>
        </p:spPr>
        <p:txBody>
          <a:bodyPr lIns="0" tIns="0" rIns="0" bIns="0" rtlCol="0" anchor="t">
            <a:spAutoFit/>
          </a:bodyPr>
          <a:lstStyle/>
          <a:p>
            <a:pPr algn="ctr">
              <a:lnSpc>
                <a:spcPts val="7279"/>
              </a:lnSpc>
            </a:pPr>
            <a:r>
              <a:rPr lang="en-US" sz="5199" b="1" dirty="0" err="1">
                <a:solidFill>
                  <a:srgbClr val="FFFFFF"/>
                </a:solidFill>
                <a:latin typeface="Playfair Display Bold"/>
                <a:ea typeface="Playfair Display Bold"/>
                <a:cs typeface="Playfair Display Bold"/>
                <a:sym typeface="Playfair Display Bold"/>
              </a:rPr>
              <a:t>www.menti.com</a:t>
            </a:r>
            <a:endParaRPr lang="en-US" sz="5199" b="1" dirty="0">
              <a:solidFill>
                <a:srgbClr val="FFFFFF"/>
              </a:solidFill>
              <a:latin typeface="Playfair Display Bold"/>
              <a:ea typeface="Playfair Display Bold"/>
              <a:cs typeface="Playfair Display Bold"/>
              <a:sym typeface="Playfair Display Bold"/>
            </a:endParaRPr>
          </a:p>
          <a:p>
            <a:pPr algn="ctr">
              <a:lnSpc>
                <a:spcPts val="9099"/>
              </a:lnSpc>
            </a:pPr>
            <a:r>
              <a:rPr lang="en-US" sz="6499" b="1" dirty="0">
                <a:solidFill>
                  <a:srgbClr val="CA8477"/>
                </a:solidFill>
                <a:latin typeface="Playfair Display Bold"/>
                <a:ea typeface="Playfair Display Bold"/>
                <a:cs typeface="Playfair Display Bold"/>
                <a:sym typeface="Playfair Display Bold"/>
              </a:rPr>
              <a:t>JOIN CODE</a:t>
            </a:r>
          </a:p>
          <a:p>
            <a:pPr algn="ctr">
              <a:lnSpc>
                <a:spcPts val="9379"/>
              </a:lnSpc>
            </a:pPr>
            <a:r>
              <a:rPr lang="en-US" sz="6699" b="1" dirty="0">
                <a:solidFill>
                  <a:srgbClr val="FFFFFF"/>
                </a:solidFill>
                <a:latin typeface="Playfair Display Bold"/>
                <a:ea typeface="Playfair Display Bold"/>
                <a:cs typeface="Playfair Display Bold"/>
                <a:sym typeface="Playfair Display Bold"/>
              </a:rPr>
              <a:t>29 42 22</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344559"/>
        </a:solidFill>
        <a:effectLst/>
      </p:bgPr>
    </p:bg>
    <p:spTree>
      <p:nvGrpSpPr>
        <p:cNvPr id="1" name=""/>
        <p:cNvGrpSpPr/>
        <p:nvPr/>
      </p:nvGrpSpPr>
      <p:grpSpPr>
        <a:xfrm>
          <a:off x="0" y="0"/>
          <a:ext cx="0" cy="0"/>
          <a:chOff x="0" y="0"/>
          <a:chExt cx="0" cy="0"/>
        </a:xfrm>
      </p:grpSpPr>
      <p:sp>
        <p:nvSpPr>
          <p:cNvPr id="2" name="Freeform 2"/>
          <p:cNvSpPr/>
          <p:nvPr/>
        </p:nvSpPr>
        <p:spPr>
          <a:xfrm>
            <a:off x="11032386" y="-1860441"/>
            <a:ext cx="5065556" cy="3720881"/>
          </a:xfrm>
          <a:custGeom>
            <a:avLst/>
            <a:gdLst/>
            <a:ahLst/>
            <a:cxnLst/>
            <a:rect l="l" t="t" r="r" b="b"/>
            <a:pathLst>
              <a:path w="5065556" h="3720881">
                <a:moveTo>
                  <a:pt x="0" y="0"/>
                </a:moveTo>
                <a:lnTo>
                  <a:pt x="5065557" y="0"/>
                </a:lnTo>
                <a:lnTo>
                  <a:pt x="5065557" y="3720882"/>
                </a:lnTo>
                <a:lnTo>
                  <a:pt x="0" y="372088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3" name="Group 3"/>
          <p:cNvGrpSpPr/>
          <p:nvPr/>
        </p:nvGrpSpPr>
        <p:grpSpPr>
          <a:xfrm>
            <a:off x="0" y="0"/>
            <a:ext cx="12073617" cy="3772403"/>
            <a:chOff x="0" y="0"/>
            <a:chExt cx="4084162" cy="1276097"/>
          </a:xfrm>
        </p:grpSpPr>
        <p:sp>
          <p:nvSpPr>
            <p:cNvPr id="4" name="Freeform 4"/>
            <p:cNvSpPr/>
            <p:nvPr/>
          </p:nvSpPr>
          <p:spPr>
            <a:xfrm>
              <a:off x="0" y="0"/>
              <a:ext cx="4084162" cy="1276097"/>
            </a:xfrm>
            <a:custGeom>
              <a:avLst/>
              <a:gdLst/>
              <a:ahLst/>
              <a:cxnLst/>
              <a:rect l="l" t="t" r="r" b="b"/>
              <a:pathLst>
                <a:path w="4084162" h="1276097">
                  <a:moveTo>
                    <a:pt x="0" y="0"/>
                  </a:moveTo>
                  <a:lnTo>
                    <a:pt x="4084162" y="0"/>
                  </a:lnTo>
                  <a:lnTo>
                    <a:pt x="4084162" y="1276097"/>
                  </a:lnTo>
                  <a:lnTo>
                    <a:pt x="0" y="1276097"/>
                  </a:lnTo>
                  <a:close/>
                </a:path>
              </a:pathLst>
            </a:custGeom>
            <a:solidFill>
              <a:srgbClr val="FF866D"/>
            </a:solidFill>
          </p:spPr>
          <p:txBody>
            <a:bodyPr/>
            <a:lstStyle/>
            <a:p>
              <a:endParaRPr lang="en-US"/>
            </a:p>
          </p:txBody>
        </p:sp>
      </p:grpSp>
      <p:grpSp>
        <p:nvGrpSpPr>
          <p:cNvPr id="5" name="Group 5"/>
          <p:cNvGrpSpPr/>
          <p:nvPr/>
        </p:nvGrpSpPr>
        <p:grpSpPr>
          <a:xfrm>
            <a:off x="0" y="3115596"/>
            <a:ext cx="18288000" cy="2636213"/>
            <a:chOff x="0" y="0"/>
            <a:chExt cx="24384000" cy="3514951"/>
          </a:xfrm>
        </p:grpSpPr>
        <p:pic>
          <p:nvPicPr>
            <p:cNvPr id="6" name="Picture 6"/>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0" y="0"/>
              <a:ext cx="24384000" cy="3514951"/>
            </a:xfrm>
            <a:prstGeom prst="rect">
              <a:avLst/>
            </a:prstGeom>
          </p:spPr>
        </p:pic>
      </p:grpSp>
      <p:sp>
        <p:nvSpPr>
          <p:cNvPr id="7" name="Freeform 7"/>
          <p:cNvSpPr/>
          <p:nvPr/>
        </p:nvSpPr>
        <p:spPr>
          <a:xfrm>
            <a:off x="14616989" y="817894"/>
            <a:ext cx="2293524" cy="2297702"/>
          </a:xfrm>
          <a:custGeom>
            <a:avLst/>
            <a:gdLst/>
            <a:ahLst/>
            <a:cxnLst/>
            <a:rect l="l" t="t" r="r" b="b"/>
            <a:pathLst>
              <a:path w="2293524" h="2297702">
                <a:moveTo>
                  <a:pt x="0" y="0"/>
                </a:moveTo>
                <a:lnTo>
                  <a:pt x="2293525" y="0"/>
                </a:lnTo>
                <a:lnTo>
                  <a:pt x="2293525" y="2297702"/>
                </a:lnTo>
                <a:lnTo>
                  <a:pt x="0" y="2297702"/>
                </a:lnTo>
                <a:lnTo>
                  <a:pt x="0" y="0"/>
                </a:lnTo>
                <a:close/>
              </a:path>
            </a:pathLst>
          </a:custGeo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p:spPr>
        <p:txBody>
          <a:bodyPr/>
          <a:lstStyle/>
          <a:p>
            <a:endParaRPr lang="en-US"/>
          </a:p>
        </p:txBody>
      </p:sp>
      <p:sp>
        <p:nvSpPr>
          <p:cNvPr id="8" name="Freeform 8"/>
          <p:cNvSpPr/>
          <p:nvPr/>
        </p:nvSpPr>
        <p:spPr>
          <a:xfrm>
            <a:off x="15294773" y="1497766"/>
            <a:ext cx="937957" cy="937957"/>
          </a:xfrm>
          <a:custGeom>
            <a:avLst/>
            <a:gdLst/>
            <a:ahLst/>
            <a:cxnLst/>
            <a:rect l="l" t="t" r="r" b="b"/>
            <a:pathLst>
              <a:path w="937957" h="937957">
                <a:moveTo>
                  <a:pt x="0" y="0"/>
                </a:moveTo>
                <a:lnTo>
                  <a:pt x="937957" y="0"/>
                </a:lnTo>
                <a:lnTo>
                  <a:pt x="937957" y="937957"/>
                </a:lnTo>
                <a:lnTo>
                  <a:pt x="0" y="937957"/>
                </a:lnTo>
                <a:lnTo>
                  <a:pt x="0" y="0"/>
                </a:lnTo>
                <a:close/>
              </a:path>
            </a:pathLst>
          </a:custGeom>
          <a: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a:blipFill>
        </p:spPr>
        <p:txBody>
          <a:bodyPr/>
          <a:lstStyle/>
          <a:p>
            <a:endParaRPr lang="en-US"/>
          </a:p>
        </p:txBody>
      </p:sp>
      <p:sp>
        <p:nvSpPr>
          <p:cNvPr id="9" name="TextBox 9"/>
          <p:cNvSpPr txBox="1"/>
          <p:nvPr/>
        </p:nvSpPr>
        <p:spPr>
          <a:xfrm>
            <a:off x="772488" y="497142"/>
            <a:ext cx="10528640" cy="2548044"/>
          </a:xfrm>
          <a:prstGeom prst="rect">
            <a:avLst/>
          </a:prstGeom>
        </p:spPr>
        <p:txBody>
          <a:bodyPr lIns="0" tIns="0" rIns="0" bIns="0" rtlCol="0" anchor="t">
            <a:spAutoFit/>
          </a:bodyPr>
          <a:lstStyle/>
          <a:p>
            <a:pPr algn="ctr">
              <a:lnSpc>
                <a:spcPts val="15611"/>
              </a:lnSpc>
            </a:pPr>
            <a:r>
              <a:rPr lang="en-US" sz="11479" dirty="0">
                <a:solidFill>
                  <a:srgbClr val="344559"/>
                </a:solidFill>
                <a:latin typeface="Black Bones"/>
                <a:ea typeface="Black Bones"/>
                <a:cs typeface="Black Bones"/>
                <a:sym typeface="Black Bones"/>
              </a:rPr>
              <a:t>Why Does it Matter?</a:t>
            </a:r>
          </a:p>
        </p:txBody>
      </p:sp>
      <p:sp>
        <p:nvSpPr>
          <p:cNvPr id="10" name="TextBox 10"/>
          <p:cNvSpPr txBox="1"/>
          <p:nvPr/>
        </p:nvSpPr>
        <p:spPr>
          <a:xfrm>
            <a:off x="1639520" y="6108662"/>
            <a:ext cx="15008961" cy="3740599"/>
          </a:xfrm>
          <a:prstGeom prst="rect">
            <a:avLst/>
          </a:prstGeom>
        </p:spPr>
        <p:txBody>
          <a:bodyPr lIns="0" tIns="0" rIns="0" bIns="0" rtlCol="0" anchor="t">
            <a:spAutoFit/>
          </a:bodyPr>
          <a:lstStyle/>
          <a:p>
            <a:pPr algn="ctr">
              <a:lnSpc>
                <a:spcPts val="5925"/>
              </a:lnSpc>
            </a:pPr>
            <a:r>
              <a:rPr lang="en-US" sz="4232">
                <a:solidFill>
                  <a:srgbClr val="FFFFFF"/>
                </a:solidFill>
                <a:latin typeface="Playfair Display"/>
                <a:ea typeface="Playfair Display"/>
                <a:cs typeface="Playfair Display"/>
                <a:sym typeface="Playfair Display"/>
              </a:rPr>
              <a:t>School counselors are important to the success of a school &amp; its students and serve as school leaders and advocates. The role is often misunderstood among stakeholders, which can result in being assigned inappropriate tasks. This can interfere with meeting the needs of students.</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B8CCCC"/>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12083737" y="775127"/>
            <a:ext cx="5532604" cy="8698199"/>
            <a:chOff x="0" y="0"/>
            <a:chExt cx="5671566" cy="8916670"/>
          </a:xfrm>
        </p:grpSpPr>
        <p:sp>
          <p:nvSpPr>
            <p:cNvPr id="3" name="Freeform 3"/>
            <p:cNvSpPr/>
            <p:nvPr/>
          </p:nvSpPr>
          <p:spPr>
            <a:xfrm>
              <a:off x="6350" y="6350"/>
              <a:ext cx="5658866" cy="8903970"/>
            </a:xfrm>
            <a:custGeom>
              <a:avLst/>
              <a:gdLst/>
              <a:ahLst/>
              <a:cxnLst/>
              <a:rect l="l" t="t" r="r" b="b"/>
              <a:pathLst>
                <a:path w="5658866" h="8903970">
                  <a:moveTo>
                    <a:pt x="5658866" y="8903970"/>
                  </a:moveTo>
                  <a:lnTo>
                    <a:pt x="0" y="8903970"/>
                  </a:lnTo>
                  <a:lnTo>
                    <a:pt x="0" y="2774442"/>
                  </a:lnTo>
                  <a:cubicBezTo>
                    <a:pt x="14732" y="1610487"/>
                    <a:pt x="773176" y="559054"/>
                    <a:pt x="1887220" y="157734"/>
                  </a:cubicBezTo>
                  <a:lnTo>
                    <a:pt x="1898396" y="154178"/>
                  </a:lnTo>
                  <a:cubicBezTo>
                    <a:pt x="1899920" y="153797"/>
                    <a:pt x="1901571" y="153289"/>
                    <a:pt x="1903222" y="152654"/>
                  </a:cubicBezTo>
                  <a:lnTo>
                    <a:pt x="1911477" y="149606"/>
                  </a:lnTo>
                  <a:cubicBezTo>
                    <a:pt x="2207006" y="50292"/>
                    <a:pt x="2515362" y="0"/>
                    <a:pt x="2827909" y="0"/>
                  </a:cubicBezTo>
                  <a:lnTo>
                    <a:pt x="2830957" y="0"/>
                  </a:lnTo>
                  <a:cubicBezTo>
                    <a:pt x="3143504" y="0"/>
                    <a:pt x="3451860" y="50292"/>
                    <a:pt x="3747389" y="149733"/>
                  </a:cubicBezTo>
                  <a:lnTo>
                    <a:pt x="3755517" y="152781"/>
                  </a:lnTo>
                  <a:cubicBezTo>
                    <a:pt x="3757168" y="153416"/>
                    <a:pt x="3758946" y="153924"/>
                    <a:pt x="3760089" y="154305"/>
                  </a:cubicBezTo>
                  <a:lnTo>
                    <a:pt x="3771519" y="157861"/>
                  </a:lnTo>
                  <a:cubicBezTo>
                    <a:pt x="4885563" y="559181"/>
                    <a:pt x="5644007" y="1610614"/>
                    <a:pt x="5658739" y="2774315"/>
                  </a:cubicBezTo>
                  <a:lnTo>
                    <a:pt x="5658866" y="8903970"/>
                  </a:lnTo>
                  <a:close/>
                  <a:moveTo>
                    <a:pt x="19050" y="8884920"/>
                  </a:moveTo>
                  <a:lnTo>
                    <a:pt x="5639816" y="8884920"/>
                  </a:lnTo>
                  <a:lnTo>
                    <a:pt x="5639816" y="2774442"/>
                  </a:lnTo>
                  <a:cubicBezTo>
                    <a:pt x="5625211" y="1618742"/>
                    <a:pt x="4871720" y="574293"/>
                    <a:pt x="3765169" y="175768"/>
                  </a:cubicBezTo>
                  <a:lnTo>
                    <a:pt x="3755390" y="172720"/>
                  </a:lnTo>
                  <a:cubicBezTo>
                    <a:pt x="3753358" y="172085"/>
                    <a:pt x="3750818" y="171450"/>
                    <a:pt x="3748405" y="170434"/>
                  </a:cubicBezTo>
                  <a:lnTo>
                    <a:pt x="3741293" y="167767"/>
                  </a:lnTo>
                  <a:cubicBezTo>
                    <a:pt x="3447669" y="69088"/>
                    <a:pt x="3141472" y="19050"/>
                    <a:pt x="2830957" y="19050"/>
                  </a:cubicBezTo>
                  <a:lnTo>
                    <a:pt x="2827909" y="19050"/>
                  </a:lnTo>
                  <a:cubicBezTo>
                    <a:pt x="2517394" y="19050"/>
                    <a:pt x="2211197" y="69088"/>
                    <a:pt x="1917573" y="167767"/>
                  </a:cubicBezTo>
                  <a:lnTo>
                    <a:pt x="1910461" y="170434"/>
                  </a:lnTo>
                  <a:cubicBezTo>
                    <a:pt x="1908048" y="171450"/>
                    <a:pt x="1905635" y="172085"/>
                    <a:pt x="1903857" y="172593"/>
                  </a:cubicBezTo>
                  <a:lnTo>
                    <a:pt x="1893697" y="175768"/>
                  </a:lnTo>
                  <a:cubicBezTo>
                    <a:pt x="787146" y="574294"/>
                    <a:pt x="33782" y="1618742"/>
                    <a:pt x="19050" y="2774569"/>
                  </a:cubicBezTo>
                  <a:lnTo>
                    <a:pt x="19050" y="8884920"/>
                  </a:lnTo>
                  <a:close/>
                </a:path>
              </a:pathLst>
            </a:custGeom>
            <a:solidFill>
              <a:srgbClr val="F8F4F0"/>
            </a:solidFill>
          </p:spPr>
          <p:txBody>
            <a:bodyPr/>
            <a:lstStyle/>
            <a:p>
              <a:endParaRPr lang="en-US"/>
            </a:p>
          </p:txBody>
        </p:sp>
        <p:sp>
          <p:nvSpPr>
            <p:cNvPr id="4" name="Freeform 4"/>
            <p:cNvSpPr/>
            <p:nvPr/>
          </p:nvSpPr>
          <p:spPr>
            <a:xfrm>
              <a:off x="155575" y="155575"/>
              <a:ext cx="5360416" cy="8605520"/>
            </a:xfrm>
            <a:custGeom>
              <a:avLst/>
              <a:gdLst/>
              <a:ahLst/>
              <a:cxnLst/>
              <a:rect l="l" t="t" r="r" b="b"/>
              <a:pathLst>
                <a:path w="5360416" h="8605520">
                  <a:moveTo>
                    <a:pt x="0" y="8605520"/>
                  </a:moveTo>
                  <a:lnTo>
                    <a:pt x="0" y="2626995"/>
                  </a:lnTo>
                  <a:cubicBezTo>
                    <a:pt x="13970" y="1525270"/>
                    <a:pt x="732790" y="529336"/>
                    <a:pt x="1788668" y="148971"/>
                  </a:cubicBezTo>
                  <a:cubicBezTo>
                    <a:pt x="1793240" y="147701"/>
                    <a:pt x="1800860" y="145542"/>
                    <a:pt x="1809877" y="141859"/>
                  </a:cubicBezTo>
                  <a:cubicBezTo>
                    <a:pt x="2089658" y="47879"/>
                    <a:pt x="2382393" y="0"/>
                    <a:pt x="2678684" y="0"/>
                  </a:cubicBezTo>
                  <a:lnTo>
                    <a:pt x="2681732" y="0"/>
                  </a:lnTo>
                  <a:cubicBezTo>
                    <a:pt x="2978150" y="0"/>
                    <a:pt x="3270758" y="47879"/>
                    <a:pt x="3550539" y="141859"/>
                  </a:cubicBezTo>
                  <a:cubicBezTo>
                    <a:pt x="3559556" y="145542"/>
                    <a:pt x="3567176" y="147701"/>
                    <a:pt x="3571748" y="148971"/>
                  </a:cubicBezTo>
                  <a:cubicBezTo>
                    <a:pt x="4627626" y="529209"/>
                    <a:pt x="5346319" y="1525143"/>
                    <a:pt x="5360416" y="2626995"/>
                  </a:cubicBezTo>
                  <a:lnTo>
                    <a:pt x="5360416" y="8605520"/>
                  </a:lnTo>
                  <a:lnTo>
                    <a:pt x="0" y="8605520"/>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p>
              <a:endParaRPr lang="en-US"/>
            </a:p>
          </p:txBody>
        </p:sp>
      </p:grpSp>
      <p:sp>
        <p:nvSpPr>
          <p:cNvPr id="5" name="Freeform 5"/>
          <p:cNvSpPr/>
          <p:nvPr/>
        </p:nvSpPr>
        <p:spPr>
          <a:xfrm>
            <a:off x="585551" y="2342139"/>
            <a:ext cx="11152320" cy="7681160"/>
          </a:xfrm>
          <a:custGeom>
            <a:avLst/>
            <a:gdLst/>
            <a:ahLst/>
            <a:cxnLst/>
            <a:rect l="l" t="t" r="r" b="b"/>
            <a:pathLst>
              <a:path w="11152320" h="7681160">
                <a:moveTo>
                  <a:pt x="0" y="0"/>
                </a:moveTo>
                <a:lnTo>
                  <a:pt x="11152320" y="0"/>
                </a:lnTo>
                <a:lnTo>
                  <a:pt x="11152320" y="7681161"/>
                </a:lnTo>
                <a:lnTo>
                  <a:pt x="0" y="768116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6" name="Group 6"/>
          <p:cNvGrpSpPr/>
          <p:nvPr/>
        </p:nvGrpSpPr>
        <p:grpSpPr>
          <a:xfrm>
            <a:off x="1330237" y="21155"/>
            <a:ext cx="10180201" cy="2556072"/>
            <a:chOff x="0" y="-179660"/>
            <a:chExt cx="13573601" cy="3408096"/>
          </a:xfrm>
        </p:grpSpPr>
        <p:sp>
          <p:nvSpPr>
            <p:cNvPr id="7" name="TextBox 7"/>
            <p:cNvSpPr txBox="1"/>
            <p:nvPr/>
          </p:nvSpPr>
          <p:spPr>
            <a:xfrm>
              <a:off x="0" y="2650077"/>
              <a:ext cx="13573601" cy="578359"/>
            </a:xfrm>
            <a:prstGeom prst="rect">
              <a:avLst/>
            </a:prstGeom>
          </p:spPr>
          <p:txBody>
            <a:bodyPr lIns="0" tIns="0" rIns="0" bIns="0" rtlCol="0" anchor="t">
              <a:spAutoFit/>
            </a:bodyPr>
            <a:lstStyle/>
            <a:p>
              <a:pPr algn="l">
                <a:lnSpc>
                  <a:spcPts val="3678"/>
                </a:lnSpc>
              </a:pPr>
              <a:endParaRPr/>
            </a:p>
          </p:txBody>
        </p:sp>
        <p:sp>
          <p:nvSpPr>
            <p:cNvPr id="8" name="TextBox 8"/>
            <p:cNvSpPr txBox="1"/>
            <p:nvPr/>
          </p:nvSpPr>
          <p:spPr>
            <a:xfrm>
              <a:off x="26623" y="-179660"/>
              <a:ext cx="13446601" cy="2829735"/>
            </a:xfrm>
            <a:prstGeom prst="rect">
              <a:avLst/>
            </a:prstGeom>
          </p:spPr>
          <p:txBody>
            <a:bodyPr lIns="0" tIns="0" rIns="0" bIns="0" rtlCol="0" anchor="t">
              <a:spAutoFit/>
            </a:bodyPr>
            <a:lstStyle/>
            <a:p>
              <a:pPr algn="ctr">
                <a:lnSpc>
                  <a:spcPts val="14143"/>
                </a:lnSpc>
              </a:pPr>
              <a:r>
                <a:rPr lang="en-US" sz="10399" dirty="0">
                  <a:solidFill>
                    <a:srgbClr val="344559"/>
                  </a:solidFill>
                  <a:latin typeface="Black Bones"/>
                  <a:ea typeface="Black Bones"/>
                  <a:cs typeface="Black Bones"/>
                  <a:sym typeface="Black Bones"/>
                </a:rPr>
                <a:t>Titles Matter</a:t>
              </a:r>
            </a:p>
          </p:txBody>
        </p:sp>
      </p:grpSp>
      <p:sp>
        <p:nvSpPr>
          <p:cNvPr id="9" name="TextBox 9"/>
          <p:cNvSpPr txBox="1"/>
          <p:nvPr/>
        </p:nvSpPr>
        <p:spPr>
          <a:xfrm>
            <a:off x="1706279" y="1422103"/>
            <a:ext cx="9216726" cy="936625"/>
          </a:xfrm>
          <a:prstGeom prst="rect">
            <a:avLst/>
          </a:prstGeom>
        </p:spPr>
        <p:txBody>
          <a:bodyPr lIns="0" tIns="0" rIns="0" bIns="0" rtlCol="0" anchor="t">
            <a:spAutoFit/>
          </a:bodyPr>
          <a:lstStyle/>
          <a:p>
            <a:pPr algn="ctr">
              <a:lnSpc>
                <a:spcPts val="7699"/>
              </a:lnSpc>
            </a:pPr>
            <a:r>
              <a:rPr lang="en-US" sz="5499">
                <a:solidFill>
                  <a:srgbClr val="FFFFFF"/>
                </a:solidFill>
                <a:latin typeface="Playfair Display"/>
                <a:ea typeface="Playfair Display"/>
                <a:cs typeface="Playfair Display"/>
                <a:sym typeface="Playfair Display"/>
              </a:rPr>
              <a:t>From Position to Program</a:t>
            </a:r>
          </a:p>
        </p:txBody>
      </p:sp>
      <p:sp>
        <p:nvSpPr>
          <p:cNvPr id="10" name="TextBox 10"/>
          <p:cNvSpPr txBox="1"/>
          <p:nvPr/>
        </p:nvSpPr>
        <p:spPr>
          <a:xfrm>
            <a:off x="1028700" y="2653963"/>
            <a:ext cx="4572642" cy="1251586"/>
          </a:xfrm>
          <a:prstGeom prst="rect">
            <a:avLst/>
          </a:prstGeom>
        </p:spPr>
        <p:txBody>
          <a:bodyPr lIns="0" tIns="0" rIns="0" bIns="0" rtlCol="0" anchor="t">
            <a:spAutoFit/>
          </a:bodyPr>
          <a:lstStyle/>
          <a:p>
            <a:pPr algn="ctr">
              <a:lnSpc>
                <a:spcPts val="5039"/>
              </a:lnSpc>
            </a:pPr>
            <a:r>
              <a:rPr lang="en-US" sz="3599" b="1" dirty="0">
                <a:solidFill>
                  <a:srgbClr val="FF866D"/>
                </a:solidFill>
                <a:latin typeface="Playfair Display Bold"/>
                <a:ea typeface="Playfair Display Bold"/>
                <a:cs typeface="Playfair Display Bold"/>
                <a:sym typeface="Playfair Display Bold"/>
              </a:rPr>
              <a:t>GUIDANCE COUNSELOR</a:t>
            </a:r>
          </a:p>
        </p:txBody>
      </p:sp>
      <p:sp>
        <p:nvSpPr>
          <p:cNvPr id="11" name="TextBox 11"/>
          <p:cNvSpPr txBox="1"/>
          <p:nvPr/>
        </p:nvSpPr>
        <p:spPr>
          <a:xfrm>
            <a:off x="6902187" y="2653963"/>
            <a:ext cx="4483623" cy="1251586"/>
          </a:xfrm>
          <a:prstGeom prst="rect">
            <a:avLst/>
          </a:prstGeom>
        </p:spPr>
        <p:txBody>
          <a:bodyPr lIns="0" tIns="0" rIns="0" bIns="0" rtlCol="0" anchor="t">
            <a:spAutoFit/>
          </a:bodyPr>
          <a:lstStyle/>
          <a:p>
            <a:pPr algn="ctr">
              <a:lnSpc>
                <a:spcPts val="5039"/>
              </a:lnSpc>
            </a:pPr>
            <a:r>
              <a:rPr lang="en-US" sz="3599" b="1" dirty="0">
                <a:solidFill>
                  <a:srgbClr val="FF866D"/>
                </a:solidFill>
                <a:latin typeface="Playfair Display Bold"/>
                <a:ea typeface="Playfair Display Bold"/>
                <a:cs typeface="Playfair Display Bold"/>
                <a:sym typeface="Playfair Display Bold"/>
              </a:rPr>
              <a:t>SCHOOL </a:t>
            </a:r>
          </a:p>
          <a:p>
            <a:pPr algn="ctr">
              <a:lnSpc>
                <a:spcPts val="5039"/>
              </a:lnSpc>
            </a:pPr>
            <a:r>
              <a:rPr lang="en-US" sz="3599" b="1" dirty="0">
                <a:solidFill>
                  <a:srgbClr val="FF866D"/>
                </a:solidFill>
                <a:latin typeface="Playfair Display Bold"/>
                <a:ea typeface="Playfair Display Bold"/>
                <a:cs typeface="Playfair Display Bold"/>
                <a:sym typeface="Playfair Display Bold"/>
              </a:rPr>
              <a:t>COUNSELOR</a:t>
            </a:r>
          </a:p>
        </p:txBody>
      </p:sp>
      <p:sp>
        <p:nvSpPr>
          <p:cNvPr id="12" name="TextBox 12"/>
          <p:cNvSpPr txBox="1"/>
          <p:nvPr/>
        </p:nvSpPr>
        <p:spPr>
          <a:xfrm>
            <a:off x="1028700" y="4498433"/>
            <a:ext cx="4572642" cy="1251585"/>
          </a:xfrm>
          <a:prstGeom prst="rect">
            <a:avLst/>
          </a:prstGeom>
        </p:spPr>
        <p:txBody>
          <a:bodyPr lIns="0" tIns="0" rIns="0" bIns="0" rtlCol="0" anchor="t">
            <a:spAutoFit/>
          </a:bodyPr>
          <a:lstStyle/>
          <a:p>
            <a:pPr algn="ctr">
              <a:lnSpc>
                <a:spcPts val="5040"/>
              </a:lnSpc>
            </a:pPr>
            <a:r>
              <a:rPr lang="en-US" sz="3600" b="1" dirty="0">
                <a:solidFill>
                  <a:srgbClr val="344559"/>
                </a:solidFill>
                <a:latin typeface="Playfair Display Bold"/>
                <a:ea typeface="Playfair Display Bold"/>
                <a:cs typeface="Playfair Display Bold"/>
                <a:sym typeface="Playfair Display Bold"/>
              </a:rPr>
              <a:t>Focused on vocational guidance</a:t>
            </a:r>
          </a:p>
        </p:txBody>
      </p:sp>
      <p:sp>
        <p:nvSpPr>
          <p:cNvPr id="13" name="TextBox 13"/>
          <p:cNvSpPr txBox="1"/>
          <p:nvPr/>
        </p:nvSpPr>
        <p:spPr>
          <a:xfrm>
            <a:off x="1222732" y="6459648"/>
            <a:ext cx="4228345" cy="1152842"/>
          </a:xfrm>
          <a:prstGeom prst="rect">
            <a:avLst/>
          </a:prstGeom>
        </p:spPr>
        <p:txBody>
          <a:bodyPr lIns="0" tIns="0" rIns="0" bIns="0" rtlCol="0" anchor="t">
            <a:spAutoFit/>
          </a:bodyPr>
          <a:lstStyle/>
          <a:p>
            <a:pPr algn="ctr">
              <a:lnSpc>
                <a:spcPts val="4660"/>
              </a:lnSpc>
            </a:pPr>
            <a:r>
              <a:rPr lang="en-US" sz="3328" b="1" dirty="0">
                <a:solidFill>
                  <a:srgbClr val="344559"/>
                </a:solidFill>
                <a:latin typeface="Playfair Display Bold"/>
                <a:ea typeface="Playfair Display Bold"/>
                <a:cs typeface="Playfair Display Bold"/>
                <a:sym typeface="Playfair Display Bold"/>
              </a:rPr>
              <a:t>Work in isolation within the school</a:t>
            </a:r>
          </a:p>
        </p:txBody>
      </p:sp>
      <p:sp>
        <p:nvSpPr>
          <p:cNvPr id="14" name="TextBox 14"/>
          <p:cNvSpPr txBox="1"/>
          <p:nvPr/>
        </p:nvSpPr>
        <p:spPr>
          <a:xfrm>
            <a:off x="910555" y="8322120"/>
            <a:ext cx="4572642" cy="1251585"/>
          </a:xfrm>
          <a:prstGeom prst="rect">
            <a:avLst/>
          </a:prstGeom>
        </p:spPr>
        <p:txBody>
          <a:bodyPr lIns="0" tIns="0" rIns="0" bIns="0" rtlCol="0" anchor="t">
            <a:spAutoFit/>
          </a:bodyPr>
          <a:lstStyle/>
          <a:p>
            <a:pPr algn="ctr">
              <a:lnSpc>
                <a:spcPts val="5040"/>
              </a:lnSpc>
            </a:pPr>
            <a:r>
              <a:rPr lang="en-US" sz="3600" b="1" dirty="0">
                <a:solidFill>
                  <a:srgbClr val="344559"/>
                </a:solidFill>
                <a:latin typeface="Playfair Display Bold"/>
                <a:ea typeface="Playfair Display Bold"/>
                <a:cs typeface="Playfair Display Bold"/>
                <a:sym typeface="Playfair Display Bold"/>
              </a:rPr>
              <a:t>Task-Oriented/Reactive</a:t>
            </a:r>
          </a:p>
        </p:txBody>
      </p:sp>
      <p:sp>
        <p:nvSpPr>
          <p:cNvPr id="15" name="TextBox 15"/>
          <p:cNvSpPr txBox="1"/>
          <p:nvPr/>
        </p:nvSpPr>
        <p:spPr>
          <a:xfrm>
            <a:off x="6613171" y="4622070"/>
            <a:ext cx="5061657" cy="985710"/>
          </a:xfrm>
          <a:prstGeom prst="rect">
            <a:avLst/>
          </a:prstGeom>
        </p:spPr>
        <p:txBody>
          <a:bodyPr lIns="0" tIns="0" rIns="0" bIns="0" rtlCol="0" anchor="t">
            <a:spAutoFit/>
          </a:bodyPr>
          <a:lstStyle/>
          <a:p>
            <a:pPr algn="ctr">
              <a:lnSpc>
                <a:spcPts val="4001"/>
              </a:lnSpc>
            </a:pPr>
            <a:r>
              <a:rPr lang="en-US" sz="2858" b="1" dirty="0">
                <a:solidFill>
                  <a:srgbClr val="344559"/>
                </a:solidFill>
                <a:latin typeface="Playfair Display Bold"/>
                <a:ea typeface="Playfair Display Bold"/>
                <a:cs typeface="Playfair Display Bold"/>
                <a:sym typeface="Playfair Display Bold"/>
              </a:rPr>
              <a:t>Academic, Social/Emotional, &amp; College/Career </a:t>
            </a:r>
          </a:p>
        </p:txBody>
      </p:sp>
      <p:sp>
        <p:nvSpPr>
          <p:cNvPr id="16" name="TextBox 16"/>
          <p:cNvSpPr txBox="1"/>
          <p:nvPr/>
        </p:nvSpPr>
        <p:spPr>
          <a:xfrm>
            <a:off x="6773592" y="6729364"/>
            <a:ext cx="4732876" cy="613410"/>
          </a:xfrm>
          <a:prstGeom prst="rect">
            <a:avLst/>
          </a:prstGeom>
        </p:spPr>
        <p:txBody>
          <a:bodyPr lIns="0" tIns="0" rIns="0" bIns="0" rtlCol="0" anchor="t">
            <a:spAutoFit/>
          </a:bodyPr>
          <a:lstStyle/>
          <a:p>
            <a:pPr algn="ctr">
              <a:lnSpc>
                <a:spcPts val="5040"/>
              </a:lnSpc>
            </a:pPr>
            <a:r>
              <a:rPr lang="en-US" sz="3600" b="1" dirty="0">
                <a:solidFill>
                  <a:srgbClr val="344559"/>
                </a:solidFill>
                <a:latin typeface="Playfair Display Bold"/>
                <a:ea typeface="Playfair Display Bold"/>
                <a:cs typeface="Playfair Display Bold"/>
                <a:sym typeface="Playfair Display Bold"/>
              </a:rPr>
              <a:t>Collaboration</a:t>
            </a:r>
          </a:p>
        </p:txBody>
      </p:sp>
      <p:sp>
        <p:nvSpPr>
          <p:cNvPr id="17" name="TextBox 17"/>
          <p:cNvSpPr txBox="1"/>
          <p:nvPr/>
        </p:nvSpPr>
        <p:spPr>
          <a:xfrm>
            <a:off x="6773592" y="8322119"/>
            <a:ext cx="4732876" cy="1251585"/>
          </a:xfrm>
          <a:prstGeom prst="rect">
            <a:avLst/>
          </a:prstGeom>
        </p:spPr>
        <p:txBody>
          <a:bodyPr lIns="0" tIns="0" rIns="0" bIns="0" rtlCol="0" anchor="t">
            <a:spAutoFit/>
          </a:bodyPr>
          <a:lstStyle/>
          <a:p>
            <a:pPr algn="ctr">
              <a:lnSpc>
                <a:spcPts val="5040"/>
              </a:lnSpc>
            </a:pPr>
            <a:r>
              <a:rPr lang="en-US" sz="3600" b="1" dirty="0">
                <a:solidFill>
                  <a:srgbClr val="344559"/>
                </a:solidFill>
                <a:latin typeface="Playfair Display Bold"/>
                <a:ea typeface="Playfair Display Bold"/>
                <a:cs typeface="Playfair Display Bold"/>
                <a:sym typeface="Playfair Display Bold"/>
              </a:rPr>
              <a:t>Program Focused/ Proactive</a:t>
            </a:r>
          </a:p>
        </p:txBody>
      </p:sp>
      <p:sp>
        <p:nvSpPr>
          <p:cNvPr id="18" name="TextBox 18"/>
          <p:cNvSpPr txBox="1"/>
          <p:nvPr/>
        </p:nvSpPr>
        <p:spPr>
          <a:xfrm>
            <a:off x="5800120" y="2861703"/>
            <a:ext cx="779785" cy="688110"/>
          </a:xfrm>
          <a:prstGeom prst="rect">
            <a:avLst/>
          </a:prstGeom>
        </p:spPr>
        <p:txBody>
          <a:bodyPr lIns="0" tIns="0" rIns="0" bIns="0" rtlCol="0" anchor="t">
            <a:spAutoFit/>
          </a:bodyPr>
          <a:lstStyle/>
          <a:p>
            <a:pPr algn="ctr">
              <a:lnSpc>
                <a:spcPts val="5647"/>
              </a:lnSpc>
            </a:pPr>
            <a:r>
              <a:rPr lang="en-US" sz="4034" b="1">
                <a:solidFill>
                  <a:srgbClr val="344559"/>
                </a:solidFill>
                <a:latin typeface="Playfair Display Bold"/>
                <a:ea typeface="Playfair Display Bold"/>
                <a:cs typeface="Playfair Display Bold"/>
                <a:sym typeface="Playfair Display Bold"/>
              </a:rPr>
              <a:t>VS.</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B8CCCC"/>
        </a:solidFill>
        <a:effectLst/>
      </p:bgPr>
    </p:bg>
    <p:spTree>
      <p:nvGrpSpPr>
        <p:cNvPr id="1" name=""/>
        <p:cNvGrpSpPr/>
        <p:nvPr/>
      </p:nvGrpSpPr>
      <p:grpSpPr>
        <a:xfrm>
          <a:off x="0" y="0"/>
          <a:ext cx="0" cy="0"/>
          <a:chOff x="0" y="0"/>
          <a:chExt cx="0" cy="0"/>
        </a:xfrm>
      </p:grpSpPr>
      <p:grpSp>
        <p:nvGrpSpPr>
          <p:cNvPr id="2" name="Group 2"/>
          <p:cNvGrpSpPr/>
          <p:nvPr/>
        </p:nvGrpSpPr>
        <p:grpSpPr>
          <a:xfrm>
            <a:off x="10498320" y="1923057"/>
            <a:ext cx="7789680" cy="7789649"/>
            <a:chOff x="0" y="0"/>
            <a:chExt cx="6350000" cy="6349975"/>
          </a:xfrm>
        </p:grpSpPr>
        <p:sp>
          <p:nvSpPr>
            <p:cNvPr id="3" name="Freeform 3"/>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2" cstate="screen">
                <a:extLst>
                  <a:ext uri="{28A0092B-C50C-407E-A947-70E740481C1C}">
                    <a14:useLocalDpi xmlns:a14="http://schemas.microsoft.com/office/drawing/2010/main"/>
                  </a:ext>
                </a:extLst>
              </a:blip>
              <a:stretch>
                <a:fillRect/>
              </a:stretch>
            </a:blipFill>
          </p:spPr>
          <p:txBody>
            <a:bodyPr/>
            <a:lstStyle/>
            <a:p>
              <a:endParaRPr lang="en-US"/>
            </a:p>
          </p:txBody>
        </p:sp>
      </p:grpSp>
      <p:sp>
        <p:nvSpPr>
          <p:cNvPr id="4" name="Freeform 4"/>
          <p:cNvSpPr/>
          <p:nvPr/>
        </p:nvSpPr>
        <p:spPr>
          <a:xfrm>
            <a:off x="10765354" y="7804034"/>
            <a:ext cx="2492028" cy="2482966"/>
          </a:xfrm>
          <a:custGeom>
            <a:avLst/>
            <a:gdLst/>
            <a:ahLst/>
            <a:cxnLst/>
            <a:rect l="l" t="t" r="r" b="b"/>
            <a:pathLst>
              <a:path w="2492028" h="2482966">
                <a:moveTo>
                  <a:pt x="0" y="0"/>
                </a:moveTo>
                <a:lnTo>
                  <a:pt x="2492028" y="0"/>
                </a:lnTo>
                <a:lnTo>
                  <a:pt x="2492028" y="2482966"/>
                </a:lnTo>
                <a:lnTo>
                  <a:pt x="0" y="2482966"/>
                </a:lnTo>
                <a:lnTo>
                  <a:pt x="0" y="0"/>
                </a:lnTo>
                <a:close/>
              </a:path>
            </a:pathLst>
          </a:custGeom>
          <a: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p:cNvSpPr/>
          <p:nvPr/>
        </p:nvSpPr>
        <p:spPr>
          <a:xfrm>
            <a:off x="15240000" y="800100"/>
            <a:ext cx="4088935" cy="3003508"/>
          </a:xfrm>
          <a:custGeom>
            <a:avLst/>
            <a:gdLst/>
            <a:ahLst/>
            <a:cxnLst/>
            <a:rect l="l" t="t" r="r" b="b"/>
            <a:pathLst>
              <a:path w="4088935" h="3003508">
                <a:moveTo>
                  <a:pt x="0" y="0"/>
                </a:moveTo>
                <a:lnTo>
                  <a:pt x="4088935" y="0"/>
                </a:lnTo>
                <a:lnTo>
                  <a:pt x="4088935" y="3003508"/>
                </a:lnTo>
                <a:lnTo>
                  <a:pt x="0" y="300350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Freeform 6"/>
          <p:cNvSpPr/>
          <p:nvPr/>
        </p:nvSpPr>
        <p:spPr>
          <a:xfrm>
            <a:off x="0" y="9255265"/>
            <a:ext cx="2686572" cy="2691466"/>
          </a:xfrm>
          <a:custGeom>
            <a:avLst/>
            <a:gdLst/>
            <a:ahLst/>
            <a:cxnLst/>
            <a:rect l="l" t="t" r="r" b="b"/>
            <a:pathLst>
              <a:path w="2686572" h="2691466">
                <a:moveTo>
                  <a:pt x="0" y="0"/>
                </a:moveTo>
                <a:lnTo>
                  <a:pt x="2686572" y="0"/>
                </a:lnTo>
                <a:lnTo>
                  <a:pt x="2686572" y="2691466"/>
                </a:lnTo>
                <a:lnTo>
                  <a:pt x="0" y="2691466"/>
                </a:lnTo>
                <a:lnTo>
                  <a:pt x="0" y="0"/>
                </a:lnTo>
                <a:close/>
              </a:path>
            </a:pathLst>
          </a:custGeom>
          <a: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a:blipFill>
        </p:spPr>
        <p:txBody>
          <a:bodyPr/>
          <a:lstStyle/>
          <a:p>
            <a:endParaRPr lang="en-US"/>
          </a:p>
        </p:txBody>
      </p:sp>
      <p:grpSp>
        <p:nvGrpSpPr>
          <p:cNvPr id="7" name="Group 7"/>
          <p:cNvGrpSpPr/>
          <p:nvPr/>
        </p:nvGrpSpPr>
        <p:grpSpPr>
          <a:xfrm>
            <a:off x="0" y="0"/>
            <a:ext cx="11274765" cy="10287000"/>
            <a:chOff x="0" y="0"/>
            <a:chExt cx="3813933" cy="3479800"/>
          </a:xfrm>
        </p:grpSpPr>
        <p:sp>
          <p:nvSpPr>
            <p:cNvPr id="8" name="Freeform 8"/>
            <p:cNvSpPr/>
            <p:nvPr/>
          </p:nvSpPr>
          <p:spPr>
            <a:xfrm>
              <a:off x="0" y="0"/>
              <a:ext cx="3813933" cy="3479800"/>
            </a:xfrm>
            <a:custGeom>
              <a:avLst/>
              <a:gdLst/>
              <a:ahLst/>
              <a:cxnLst/>
              <a:rect l="l" t="t" r="r" b="b"/>
              <a:pathLst>
                <a:path w="3813933" h="3479800">
                  <a:moveTo>
                    <a:pt x="0" y="0"/>
                  </a:moveTo>
                  <a:lnTo>
                    <a:pt x="3813933" y="0"/>
                  </a:lnTo>
                  <a:lnTo>
                    <a:pt x="3813933" y="3479800"/>
                  </a:lnTo>
                  <a:lnTo>
                    <a:pt x="0" y="3479800"/>
                  </a:lnTo>
                  <a:close/>
                </a:path>
              </a:pathLst>
            </a:custGeom>
            <a:solidFill>
              <a:srgbClr val="344559"/>
            </a:solidFill>
          </p:spPr>
          <p:txBody>
            <a:bodyPr/>
            <a:lstStyle/>
            <a:p>
              <a:endParaRPr lang="en-US"/>
            </a:p>
          </p:txBody>
        </p:sp>
      </p:grpSp>
      <p:sp>
        <p:nvSpPr>
          <p:cNvPr id="9" name="TextBox 9"/>
          <p:cNvSpPr txBox="1"/>
          <p:nvPr/>
        </p:nvSpPr>
        <p:spPr>
          <a:xfrm>
            <a:off x="859135" y="1155978"/>
            <a:ext cx="9542505" cy="6391280"/>
          </a:xfrm>
          <a:prstGeom prst="rect">
            <a:avLst/>
          </a:prstGeom>
        </p:spPr>
        <p:txBody>
          <a:bodyPr lIns="0" tIns="0" rIns="0" bIns="0" rtlCol="0" anchor="t">
            <a:spAutoFit/>
          </a:bodyPr>
          <a:lstStyle/>
          <a:p>
            <a:pPr algn="ctr">
              <a:lnSpc>
                <a:spcPts val="21523"/>
              </a:lnSpc>
            </a:pPr>
            <a:r>
              <a:rPr lang="en-US" sz="17498">
                <a:solidFill>
                  <a:srgbClr val="B1D8B7"/>
                </a:solidFill>
                <a:latin typeface="Black Bones"/>
                <a:ea typeface="Black Bones"/>
                <a:cs typeface="Black Bones"/>
                <a:sym typeface="Black Bones"/>
              </a:rPr>
              <a:t>Educating </a:t>
            </a:r>
          </a:p>
          <a:p>
            <a:pPr algn="ctr">
              <a:lnSpc>
                <a:spcPts val="21523"/>
              </a:lnSpc>
            </a:pPr>
            <a:r>
              <a:rPr lang="en-US" sz="17498">
                <a:solidFill>
                  <a:srgbClr val="B1D8B7"/>
                </a:solidFill>
                <a:latin typeface="Black Bones"/>
                <a:ea typeface="Black Bones"/>
                <a:cs typeface="Black Bones"/>
                <a:sym typeface="Black Bones"/>
              </a:rPr>
              <a:t>Students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866D"/>
        </a:solidFill>
        <a:effectLst/>
      </p:bgPr>
    </p:bg>
    <p:spTree>
      <p:nvGrpSpPr>
        <p:cNvPr id="1" name=""/>
        <p:cNvGrpSpPr/>
        <p:nvPr/>
      </p:nvGrpSpPr>
      <p:grpSpPr>
        <a:xfrm>
          <a:off x="0" y="0"/>
          <a:ext cx="0" cy="0"/>
          <a:chOff x="0" y="0"/>
          <a:chExt cx="0" cy="0"/>
        </a:xfrm>
      </p:grpSpPr>
      <p:sp>
        <p:nvSpPr>
          <p:cNvPr id="2" name="Freeform 2"/>
          <p:cNvSpPr/>
          <p:nvPr/>
        </p:nvSpPr>
        <p:spPr>
          <a:xfrm>
            <a:off x="0" y="0"/>
            <a:ext cx="7990969" cy="10287000"/>
          </a:xfrm>
          <a:custGeom>
            <a:avLst/>
            <a:gdLst/>
            <a:ahLst/>
            <a:cxnLst/>
            <a:rect l="l" t="t" r="r" b="b"/>
            <a:pathLst>
              <a:path w="7990969" h="10287000">
                <a:moveTo>
                  <a:pt x="0" y="0"/>
                </a:moveTo>
                <a:lnTo>
                  <a:pt x="7990969" y="0"/>
                </a:lnTo>
                <a:lnTo>
                  <a:pt x="7990969" y="10287000"/>
                </a:lnTo>
                <a:lnTo>
                  <a:pt x="0" y="10287000"/>
                </a:lnTo>
                <a:lnTo>
                  <a:pt x="0" y="0"/>
                </a:lnTo>
                <a:close/>
              </a:path>
            </a:pathLst>
          </a:custGeom>
          <a:blipFill>
            <a:blip r:embed="rId2" cstate="screen">
              <a:extLst>
                <a:ext uri="{28A0092B-C50C-407E-A947-70E740481C1C}">
                  <a14:useLocalDpi xmlns:a14="http://schemas.microsoft.com/office/drawing/2010/main"/>
                </a:ext>
              </a:extLst>
            </a:blip>
            <a:stretch>
              <a:fillRect t="-278" b="-278"/>
            </a:stretch>
          </a:blipFill>
        </p:spPr>
        <p:txBody>
          <a:bodyPr/>
          <a:lstStyle/>
          <a:p>
            <a:endParaRPr lang="en-US"/>
          </a:p>
        </p:txBody>
      </p:sp>
      <p:sp>
        <p:nvSpPr>
          <p:cNvPr id="3" name="Freeform 3"/>
          <p:cNvSpPr/>
          <p:nvPr/>
        </p:nvSpPr>
        <p:spPr>
          <a:xfrm>
            <a:off x="10811617" y="0"/>
            <a:ext cx="7476383" cy="10287000"/>
          </a:xfrm>
          <a:custGeom>
            <a:avLst/>
            <a:gdLst/>
            <a:ahLst/>
            <a:cxnLst/>
            <a:rect l="l" t="t" r="r" b="b"/>
            <a:pathLst>
              <a:path w="7476383" h="10287000">
                <a:moveTo>
                  <a:pt x="0" y="0"/>
                </a:moveTo>
                <a:lnTo>
                  <a:pt x="7476383" y="0"/>
                </a:lnTo>
                <a:lnTo>
                  <a:pt x="7476383" y="10287000"/>
                </a:lnTo>
                <a:lnTo>
                  <a:pt x="0" y="10287000"/>
                </a:lnTo>
                <a:lnTo>
                  <a:pt x="0" y="0"/>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p>
            <a:endParaRPr lang="en-US"/>
          </a:p>
        </p:txBody>
      </p:sp>
      <p:grpSp>
        <p:nvGrpSpPr>
          <p:cNvPr id="4" name="Group 4"/>
          <p:cNvGrpSpPr/>
          <p:nvPr/>
        </p:nvGrpSpPr>
        <p:grpSpPr>
          <a:xfrm>
            <a:off x="1421957" y="443598"/>
            <a:ext cx="15837343" cy="2421327"/>
            <a:chOff x="0" y="0"/>
            <a:chExt cx="21116457" cy="3228436"/>
          </a:xfrm>
        </p:grpSpPr>
        <p:sp>
          <p:nvSpPr>
            <p:cNvPr id="5" name="TextBox 5"/>
            <p:cNvSpPr txBox="1"/>
            <p:nvPr/>
          </p:nvSpPr>
          <p:spPr>
            <a:xfrm>
              <a:off x="0" y="2650077"/>
              <a:ext cx="21116457" cy="578359"/>
            </a:xfrm>
            <a:prstGeom prst="rect">
              <a:avLst/>
            </a:prstGeom>
          </p:spPr>
          <p:txBody>
            <a:bodyPr lIns="0" tIns="0" rIns="0" bIns="0" rtlCol="0" anchor="t">
              <a:spAutoFit/>
            </a:bodyPr>
            <a:lstStyle/>
            <a:p>
              <a:pPr algn="l">
                <a:lnSpc>
                  <a:spcPts val="3678"/>
                </a:lnSpc>
              </a:pPr>
              <a:endParaRPr/>
            </a:p>
          </p:txBody>
        </p:sp>
        <p:sp>
          <p:nvSpPr>
            <p:cNvPr id="6" name="TextBox 6"/>
            <p:cNvSpPr txBox="1"/>
            <p:nvPr/>
          </p:nvSpPr>
          <p:spPr>
            <a:xfrm>
              <a:off x="0" y="-723900"/>
              <a:ext cx="20918883" cy="2829735"/>
            </a:xfrm>
            <a:prstGeom prst="rect">
              <a:avLst/>
            </a:prstGeom>
          </p:spPr>
          <p:txBody>
            <a:bodyPr lIns="0" tIns="0" rIns="0" bIns="0" rtlCol="0" anchor="t">
              <a:spAutoFit/>
            </a:bodyPr>
            <a:lstStyle/>
            <a:p>
              <a:pPr algn="ctr">
                <a:lnSpc>
                  <a:spcPts val="14143"/>
                </a:lnSpc>
              </a:pPr>
              <a:endParaRPr/>
            </a:p>
          </p:txBody>
        </p:sp>
      </p:grpSp>
      <p:grpSp>
        <p:nvGrpSpPr>
          <p:cNvPr id="7" name="Group 7"/>
          <p:cNvGrpSpPr/>
          <p:nvPr/>
        </p:nvGrpSpPr>
        <p:grpSpPr>
          <a:xfrm>
            <a:off x="7029472" y="2864925"/>
            <a:ext cx="4533790" cy="4445268"/>
            <a:chOff x="0" y="0"/>
            <a:chExt cx="6045054" cy="5927024"/>
          </a:xfrm>
        </p:grpSpPr>
        <p:grpSp>
          <p:nvGrpSpPr>
            <p:cNvPr id="8" name="Group 8"/>
            <p:cNvGrpSpPr/>
            <p:nvPr/>
          </p:nvGrpSpPr>
          <p:grpSpPr>
            <a:xfrm rot="5400000">
              <a:off x="2692736" y="5327107"/>
              <a:ext cx="659581" cy="540251"/>
              <a:chOff x="0" y="0"/>
              <a:chExt cx="706752" cy="508000"/>
            </a:xfrm>
          </p:grpSpPr>
          <p:sp>
            <p:nvSpPr>
              <p:cNvPr id="9" name="Freeform 9"/>
              <p:cNvSpPr/>
              <p:nvPr/>
            </p:nvSpPr>
            <p:spPr>
              <a:xfrm>
                <a:off x="0" y="220199"/>
                <a:ext cx="706752" cy="77717"/>
              </a:xfrm>
              <a:custGeom>
                <a:avLst/>
                <a:gdLst/>
                <a:ahLst/>
                <a:cxnLst/>
                <a:rect l="l" t="t" r="r" b="b"/>
                <a:pathLst>
                  <a:path w="706752" h="77717">
                    <a:moveTo>
                      <a:pt x="0" y="0"/>
                    </a:moveTo>
                    <a:lnTo>
                      <a:pt x="706752" y="0"/>
                    </a:lnTo>
                    <a:lnTo>
                      <a:pt x="706752" y="77718"/>
                    </a:lnTo>
                    <a:lnTo>
                      <a:pt x="0" y="77718"/>
                    </a:lnTo>
                    <a:close/>
                  </a:path>
                </a:pathLst>
              </a:custGeom>
              <a:solidFill>
                <a:srgbClr val="344559"/>
              </a:solidFill>
            </p:spPr>
            <p:txBody>
              <a:bodyPr/>
              <a:lstStyle/>
              <a:p>
                <a:endParaRPr lang="en-US"/>
              </a:p>
            </p:txBody>
          </p:sp>
        </p:grpSp>
        <p:grpSp>
          <p:nvGrpSpPr>
            <p:cNvPr id="10" name="Group 10"/>
            <p:cNvGrpSpPr/>
            <p:nvPr/>
          </p:nvGrpSpPr>
          <p:grpSpPr>
            <a:xfrm rot="5400000">
              <a:off x="2692736" y="59665"/>
              <a:ext cx="659581" cy="540251"/>
              <a:chOff x="0" y="0"/>
              <a:chExt cx="706752" cy="508000"/>
            </a:xfrm>
          </p:grpSpPr>
          <p:sp>
            <p:nvSpPr>
              <p:cNvPr id="11" name="Freeform 11"/>
              <p:cNvSpPr/>
              <p:nvPr/>
            </p:nvSpPr>
            <p:spPr>
              <a:xfrm>
                <a:off x="0" y="220199"/>
                <a:ext cx="706752" cy="77717"/>
              </a:xfrm>
              <a:custGeom>
                <a:avLst/>
                <a:gdLst/>
                <a:ahLst/>
                <a:cxnLst/>
                <a:rect l="l" t="t" r="r" b="b"/>
                <a:pathLst>
                  <a:path w="706752" h="77717">
                    <a:moveTo>
                      <a:pt x="0" y="0"/>
                    </a:moveTo>
                    <a:lnTo>
                      <a:pt x="706752" y="0"/>
                    </a:lnTo>
                    <a:lnTo>
                      <a:pt x="706752" y="77718"/>
                    </a:lnTo>
                    <a:lnTo>
                      <a:pt x="0" y="77718"/>
                    </a:lnTo>
                    <a:close/>
                  </a:path>
                </a:pathLst>
              </a:custGeom>
              <a:solidFill>
                <a:srgbClr val="344559"/>
              </a:solidFill>
            </p:spPr>
            <p:txBody>
              <a:bodyPr/>
              <a:lstStyle/>
              <a:p>
                <a:endParaRPr lang="en-US"/>
              </a:p>
            </p:txBody>
          </p:sp>
        </p:grpSp>
        <p:grpSp>
          <p:nvGrpSpPr>
            <p:cNvPr id="12" name="Group 12"/>
            <p:cNvGrpSpPr/>
            <p:nvPr/>
          </p:nvGrpSpPr>
          <p:grpSpPr>
            <a:xfrm rot="-10800000">
              <a:off x="0" y="2698660"/>
              <a:ext cx="672716" cy="529703"/>
              <a:chOff x="0" y="0"/>
              <a:chExt cx="720826" cy="508000"/>
            </a:xfrm>
          </p:grpSpPr>
          <p:sp>
            <p:nvSpPr>
              <p:cNvPr id="13" name="Freeform 13"/>
              <p:cNvSpPr/>
              <p:nvPr/>
            </p:nvSpPr>
            <p:spPr>
              <a:xfrm>
                <a:off x="0" y="215900"/>
                <a:ext cx="720826" cy="76200"/>
              </a:xfrm>
              <a:custGeom>
                <a:avLst/>
                <a:gdLst/>
                <a:ahLst/>
                <a:cxnLst/>
                <a:rect l="l" t="t" r="r" b="b"/>
                <a:pathLst>
                  <a:path w="720826" h="76200">
                    <a:moveTo>
                      <a:pt x="0" y="0"/>
                    </a:moveTo>
                    <a:lnTo>
                      <a:pt x="720826" y="0"/>
                    </a:lnTo>
                    <a:lnTo>
                      <a:pt x="720826" y="76200"/>
                    </a:lnTo>
                    <a:lnTo>
                      <a:pt x="0" y="76200"/>
                    </a:lnTo>
                    <a:close/>
                  </a:path>
                </a:pathLst>
              </a:custGeom>
              <a:solidFill>
                <a:srgbClr val="344559"/>
              </a:solidFill>
            </p:spPr>
            <p:txBody>
              <a:bodyPr/>
              <a:lstStyle/>
              <a:p>
                <a:endParaRPr lang="en-US"/>
              </a:p>
            </p:txBody>
          </p:sp>
        </p:grpSp>
        <p:grpSp>
          <p:nvGrpSpPr>
            <p:cNvPr id="14" name="Group 14"/>
            <p:cNvGrpSpPr/>
            <p:nvPr/>
          </p:nvGrpSpPr>
          <p:grpSpPr>
            <a:xfrm rot="-10800000">
              <a:off x="5372338" y="2698660"/>
              <a:ext cx="672716" cy="529703"/>
              <a:chOff x="0" y="0"/>
              <a:chExt cx="720826" cy="508000"/>
            </a:xfrm>
          </p:grpSpPr>
          <p:sp>
            <p:nvSpPr>
              <p:cNvPr id="15" name="Freeform 15"/>
              <p:cNvSpPr/>
              <p:nvPr/>
            </p:nvSpPr>
            <p:spPr>
              <a:xfrm>
                <a:off x="0" y="215900"/>
                <a:ext cx="720826" cy="76200"/>
              </a:xfrm>
              <a:custGeom>
                <a:avLst/>
                <a:gdLst/>
                <a:ahLst/>
                <a:cxnLst/>
                <a:rect l="l" t="t" r="r" b="b"/>
                <a:pathLst>
                  <a:path w="720826" h="76200">
                    <a:moveTo>
                      <a:pt x="0" y="0"/>
                    </a:moveTo>
                    <a:lnTo>
                      <a:pt x="720826" y="0"/>
                    </a:lnTo>
                    <a:lnTo>
                      <a:pt x="720826" y="76200"/>
                    </a:lnTo>
                    <a:lnTo>
                      <a:pt x="0" y="76200"/>
                    </a:lnTo>
                    <a:close/>
                  </a:path>
                </a:pathLst>
              </a:custGeom>
              <a:solidFill>
                <a:srgbClr val="344559"/>
              </a:solidFill>
            </p:spPr>
            <p:txBody>
              <a:bodyPr/>
              <a:lstStyle/>
              <a:p>
                <a:endParaRPr lang="en-US"/>
              </a:p>
            </p:txBody>
          </p:sp>
        </p:grpSp>
        <p:grpSp>
          <p:nvGrpSpPr>
            <p:cNvPr id="16" name="Group 16"/>
            <p:cNvGrpSpPr/>
            <p:nvPr/>
          </p:nvGrpSpPr>
          <p:grpSpPr>
            <a:xfrm rot="7314931">
              <a:off x="1272644" y="4924874"/>
              <a:ext cx="659581" cy="548432"/>
              <a:chOff x="0" y="0"/>
              <a:chExt cx="706752" cy="508000"/>
            </a:xfrm>
          </p:grpSpPr>
          <p:sp>
            <p:nvSpPr>
              <p:cNvPr id="17" name="Freeform 17"/>
              <p:cNvSpPr/>
              <p:nvPr/>
            </p:nvSpPr>
            <p:spPr>
              <a:xfrm>
                <a:off x="0" y="223534"/>
                <a:ext cx="706752" cy="78894"/>
              </a:xfrm>
              <a:custGeom>
                <a:avLst/>
                <a:gdLst/>
                <a:ahLst/>
                <a:cxnLst/>
                <a:rect l="l" t="t" r="r" b="b"/>
                <a:pathLst>
                  <a:path w="706752" h="78894">
                    <a:moveTo>
                      <a:pt x="0" y="0"/>
                    </a:moveTo>
                    <a:lnTo>
                      <a:pt x="706752" y="0"/>
                    </a:lnTo>
                    <a:lnTo>
                      <a:pt x="706752" y="78894"/>
                    </a:lnTo>
                    <a:lnTo>
                      <a:pt x="0" y="78894"/>
                    </a:lnTo>
                    <a:close/>
                  </a:path>
                </a:pathLst>
              </a:custGeom>
              <a:solidFill>
                <a:srgbClr val="344559"/>
              </a:solidFill>
            </p:spPr>
            <p:txBody>
              <a:bodyPr/>
              <a:lstStyle/>
              <a:p>
                <a:endParaRPr lang="en-US"/>
              </a:p>
            </p:txBody>
          </p:sp>
        </p:grpSp>
        <p:grpSp>
          <p:nvGrpSpPr>
            <p:cNvPr id="18" name="Group 18"/>
            <p:cNvGrpSpPr/>
            <p:nvPr/>
          </p:nvGrpSpPr>
          <p:grpSpPr>
            <a:xfrm rot="7314931">
              <a:off x="4112829" y="453718"/>
              <a:ext cx="659581" cy="548432"/>
              <a:chOff x="0" y="0"/>
              <a:chExt cx="706752" cy="508000"/>
            </a:xfrm>
          </p:grpSpPr>
          <p:sp>
            <p:nvSpPr>
              <p:cNvPr id="19" name="Freeform 19"/>
              <p:cNvSpPr/>
              <p:nvPr/>
            </p:nvSpPr>
            <p:spPr>
              <a:xfrm>
                <a:off x="0" y="223534"/>
                <a:ext cx="706752" cy="78894"/>
              </a:xfrm>
              <a:custGeom>
                <a:avLst/>
                <a:gdLst/>
                <a:ahLst/>
                <a:cxnLst/>
                <a:rect l="l" t="t" r="r" b="b"/>
                <a:pathLst>
                  <a:path w="706752" h="78894">
                    <a:moveTo>
                      <a:pt x="0" y="0"/>
                    </a:moveTo>
                    <a:lnTo>
                      <a:pt x="706752" y="0"/>
                    </a:lnTo>
                    <a:lnTo>
                      <a:pt x="706752" y="78894"/>
                    </a:lnTo>
                    <a:lnTo>
                      <a:pt x="0" y="78894"/>
                    </a:lnTo>
                    <a:close/>
                  </a:path>
                </a:pathLst>
              </a:custGeom>
              <a:solidFill>
                <a:srgbClr val="344559"/>
              </a:solidFill>
            </p:spPr>
            <p:txBody>
              <a:bodyPr/>
              <a:lstStyle/>
              <a:p>
                <a:endParaRPr lang="en-US"/>
              </a:p>
            </p:txBody>
          </p:sp>
        </p:grpSp>
        <p:grpSp>
          <p:nvGrpSpPr>
            <p:cNvPr id="20" name="Group 20"/>
            <p:cNvGrpSpPr/>
            <p:nvPr/>
          </p:nvGrpSpPr>
          <p:grpSpPr>
            <a:xfrm rot="-8885068">
              <a:off x="402787" y="1306295"/>
              <a:ext cx="679286" cy="529703"/>
              <a:chOff x="0" y="0"/>
              <a:chExt cx="727866" cy="508000"/>
            </a:xfrm>
          </p:grpSpPr>
          <p:sp>
            <p:nvSpPr>
              <p:cNvPr id="21" name="Freeform 21"/>
              <p:cNvSpPr/>
              <p:nvPr/>
            </p:nvSpPr>
            <p:spPr>
              <a:xfrm>
                <a:off x="0" y="215900"/>
                <a:ext cx="727866" cy="76200"/>
              </a:xfrm>
              <a:custGeom>
                <a:avLst/>
                <a:gdLst/>
                <a:ahLst/>
                <a:cxnLst/>
                <a:rect l="l" t="t" r="r" b="b"/>
                <a:pathLst>
                  <a:path w="727866" h="76200">
                    <a:moveTo>
                      <a:pt x="0" y="0"/>
                    </a:moveTo>
                    <a:lnTo>
                      <a:pt x="727866" y="0"/>
                    </a:lnTo>
                    <a:lnTo>
                      <a:pt x="727866" y="76200"/>
                    </a:lnTo>
                    <a:lnTo>
                      <a:pt x="0" y="76200"/>
                    </a:lnTo>
                    <a:close/>
                  </a:path>
                </a:pathLst>
              </a:custGeom>
              <a:solidFill>
                <a:srgbClr val="344559"/>
              </a:solidFill>
            </p:spPr>
            <p:txBody>
              <a:bodyPr/>
              <a:lstStyle/>
              <a:p>
                <a:endParaRPr lang="en-US"/>
              </a:p>
            </p:txBody>
          </p:sp>
        </p:grpSp>
        <p:grpSp>
          <p:nvGrpSpPr>
            <p:cNvPr id="22" name="Group 22"/>
            <p:cNvGrpSpPr/>
            <p:nvPr/>
          </p:nvGrpSpPr>
          <p:grpSpPr>
            <a:xfrm rot="-8885068">
              <a:off x="4962981" y="4091025"/>
              <a:ext cx="679286" cy="529703"/>
              <a:chOff x="0" y="0"/>
              <a:chExt cx="727866" cy="508000"/>
            </a:xfrm>
          </p:grpSpPr>
          <p:sp>
            <p:nvSpPr>
              <p:cNvPr id="23" name="Freeform 23"/>
              <p:cNvSpPr/>
              <p:nvPr/>
            </p:nvSpPr>
            <p:spPr>
              <a:xfrm>
                <a:off x="0" y="215900"/>
                <a:ext cx="727866" cy="76200"/>
              </a:xfrm>
              <a:custGeom>
                <a:avLst/>
                <a:gdLst/>
                <a:ahLst/>
                <a:cxnLst/>
                <a:rect l="l" t="t" r="r" b="b"/>
                <a:pathLst>
                  <a:path w="727866" h="76200">
                    <a:moveTo>
                      <a:pt x="0" y="0"/>
                    </a:moveTo>
                    <a:lnTo>
                      <a:pt x="727866" y="0"/>
                    </a:lnTo>
                    <a:lnTo>
                      <a:pt x="727866" y="76200"/>
                    </a:lnTo>
                    <a:lnTo>
                      <a:pt x="0" y="76200"/>
                    </a:lnTo>
                    <a:close/>
                  </a:path>
                </a:pathLst>
              </a:custGeom>
              <a:solidFill>
                <a:srgbClr val="344559"/>
              </a:solidFill>
            </p:spPr>
            <p:txBody>
              <a:bodyPr/>
              <a:lstStyle/>
              <a:p>
                <a:endParaRPr lang="en-US"/>
              </a:p>
            </p:txBody>
          </p:sp>
        </p:grpSp>
        <p:grpSp>
          <p:nvGrpSpPr>
            <p:cNvPr id="24" name="Group 24"/>
            <p:cNvGrpSpPr/>
            <p:nvPr/>
          </p:nvGrpSpPr>
          <p:grpSpPr>
            <a:xfrm rot="9043094">
              <a:off x="340268" y="3986826"/>
              <a:ext cx="678631" cy="529703"/>
              <a:chOff x="0" y="0"/>
              <a:chExt cx="727164" cy="508000"/>
            </a:xfrm>
          </p:grpSpPr>
          <p:sp>
            <p:nvSpPr>
              <p:cNvPr id="25" name="Freeform 25"/>
              <p:cNvSpPr/>
              <p:nvPr/>
            </p:nvSpPr>
            <p:spPr>
              <a:xfrm>
                <a:off x="0" y="215900"/>
                <a:ext cx="727165" cy="76200"/>
              </a:xfrm>
              <a:custGeom>
                <a:avLst/>
                <a:gdLst/>
                <a:ahLst/>
                <a:cxnLst/>
                <a:rect l="l" t="t" r="r" b="b"/>
                <a:pathLst>
                  <a:path w="727165" h="76200">
                    <a:moveTo>
                      <a:pt x="0" y="0"/>
                    </a:moveTo>
                    <a:lnTo>
                      <a:pt x="727165" y="0"/>
                    </a:lnTo>
                    <a:lnTo>
                      <a:pt x="727165" y="76200"/>
                    </a:lnTo>
                    <a:lnTo>
                      <a:pt x="0" y="76200"/>
                    </a:lnTo>
                    <a:close/>
                  </a:path>
                </a:pathLst>
              </a:custGeom>
              <a:solidFill>
                <a:srgbClr val="344559"/>
              </a:solidFill>
            </p:spPr>
            <p:txBody>
              <a:bodyPr/>
              <a:lstStyle/>
              <a:p>
                <a:endParaRPr lang="en-US"/>
              </a:p>
            </p:txBody>
          </p:sp>
        </p:grpSp>
        <p:grpSp>
          <p:nvGrpSpPr>
            <p:cNvPr id="26" name="Group 26"/>
            <p:cNvGrpSpPr/>
            <p:nvPr/>
          </p:nvGrpSpPr>
          <p:grpSpPr>
            <a:xfrm rot="9043094">
              <a:off x="5026155" y="1410495"/>
              <a:ext cx="678631" cy="529703"/>
              <a:chOff x="0" y="0"/>
              <a:chExt cx="727164" cy="508000"/>
            </a:xfrm>
          </p:grpSpPr>
          <p:sp>
            <p:nvSpPr>
              <p:cNvPr id="27" name="Freeform 27"/>
              <p:cNvSpPr/>
              <p:nvPr/>
            </p:nvSpPr>
            <p:spPr>
              <a:xfrm>
                <a:off x="0" y="215900"/>
                <a:ext cx="727165" cy="76200"/>
              </a:xfrm>
              <a:custGeom>
                <a:avLst/>
                <a:gdLst/>
                <a:ahLst/>
                <a:cxnLst/>
                <a:rect l="l" t="t" r="r" b="b"/>
                <a:pathLst>
                  <a:path w="727165" h="76200">
                    <a:moveTo>
                      <a:pt x="0" y="0"/>
                    </a:moveTo>
                    <a:lnTo>
                      <a:pt x="727165" y="0"/>
                    </a:lnTo>
                    <a:lnTo>
                      <a:pt x="727165" y="76200"/>
                    </a:lnTo>
                    <a:lnTo>
                      <a:pt x="0" y="76200"/>
                    </a:lnTo>
                    <a:close/>
                  </a:path>
                </a:pathLst>
              </a:custGeom>
              <a:solidFill>
                <a:srgbClr val="344559"/>
              </a:solidFill>
            </p:spPr>
            <p:txBody>
              <a:bodyPr/>
              <a:lstStyle/>
              <a:p>
                <a:endParaRPr lang="en-US"/>
              </a:p>
            </p:txBody>
          </p:sp>
        </p:grpSp>
        <p:grpSp>
          <p:nvGrpSpPr>
            <p:cNvPr id="28" name="Group 28"/>
            <p:cNvGrpSpPr/>
            <p:nvPr/>
          </p:nvGrpSpPr>
          <p:grpSpPr>
            <a:xfrm rot="-7156905">
              <a:off x="1378918" y="392506"/>
              <a:ext cx="659581" cy="547617"/>
              <a:chOff x="0" y="0"/>
              <a:chExt cx="706752" cy="508000"/>
            </a:xfrm>
          </p:grpSpPr>
          <p:sp>
            <p:nvSpPr>
              <p:cNvPr id="29" name="Freeform 29"/>
              <p:cNvSpPr/>
              <p:nvPr/>
            </p:nvSpPr>
            <p:spPr>
              <a:xfrm>
                <a:off x="0" y="223201"/>
                <a:ext cx="706752" cy="78777"/>
              </a:xfrm>
              <a:custGeom>
                <a:avLst/>
                <a:gdLst/>
                <a:ahLst/>
                <a:cxnLst/>
                <a:rect l="l" t="t" r="r" b="b"/>
                <a:pathLst>
                  <a:path w="706752" h="78777">
                    <a:moveTo>
                      <a:pt x="0" y="0"/>
                    </a:moveTo>
                    <a:lnTo>
                      <a:pt x="706752" y="0"/>
                    </a:lnTo>
                    <a:lnTo>
                      <a:pt x="706752" y="78777"/>
                    </a:lnTo>
                    <a:lnTo>
                      <a:pt x="0" y="78777"/>
                    </a:lnTo>
                    <a:close/>
                  </a:path>
                </a:pathLst>
              </a:custGeom>
              <a:solidFill>
                <a:srgbClr val="344559"/>
              </a:solidFill>
            </p:spPr>
            <p:txBody>
              <a:bodyPr/>
              <a:lstStyle/>
              <a:p>
                <a:endParaRPr lang="en-US"/>
              </a:p>
            </p:txBody>
          </p:sp>
        </p:grpSp>
        <p:grpSp>
          <p:nvGrpSpPr>
            <p:cNvPr id="30" name="Group 30"/>
            <p:cNvGrpSpPr/>
            <p:nvPr/>
          </p:nvGrpSpPr>
          <p:grpSpPr>
            <a:xfrm rot="-7156905">
              <a:off x="4006554" y="4986901"/>
              <a:ext cx="659581" cy="547617"/>
              <a:chOff x="0" y="0"/>
              <a:chExt cx="706752" cy="508000"/>
            </a:xfrm>
          </p:grpSpPr>
          <p:sp>
            <p:nvSpPr>
              <p:cNvPr id="31" name="Freeform 31"/>
              <p:cNvSpPr/>
              <p:nvPr/>
            </p:nvSpPr>
            <p:spPr>
              <a:xfrm>
                <a:off x="0" y="223201"/>
                <a:ext cx="706752" cy="78777"/>
              </a:xfrm>
              <a:custGeom>
                <a:avLst/>
                <a:gdLst/>
                <a:ahLst/>
                <a:cxnLst/>
                <a:rect l="l" t="t" r="r" b="b"/>
                <a:pathLst>
                  <a:path w="706752" h="78777">
                    <a:moveTo>
                      <a:pt x="0" y="0"/>
                    </a:moveTo>
                    <a:lnTo>
                      <a:pt x="706752" y="0"/>
                    </a:lnTo>
                    <a:lnTo>
                      <a:pt x="706752" y="78777"/>
                    </a:lnTo>
                    <a:lnTo>
                      <a:pt x="0" y="78777"/>
                    </a:lnTo>
                    <a:close/>
                  </a:path>
                </a:pathLst>
              </a:custGeom>
              <a:solidFill>
                <a:srgbClr val="344559"/>
              </a:solidFill>
            </p:spPr>
            <p:txBody>
              <a:bodyPr/>
              <a:lstStyle/>
              <a:p>
                <a:endParaRPr lang="en-US"/>
              </a:p>
            </p:txBody>
          </p:sp>
        </p:grpSp>
        <p:sp>
          <p:nvSpPr>
            <p:cNvPr id="32" name="TextBox 32"/>
            <p:cNvSpPr txBox="1"/>
            <p:nvPr/>
          </p:nvSpPr>
          <p:spPr>
            <a:xfrm>
              <a:off x="1337127" y="1114590"/>
              <a:ext cx="3370799" cy="3632606"/>
            </a:xfrm>
            <a:prstGeom prst="rect">
              <a:avLst/>
            </a:prstGeom>
          </p:spPr>
          <p:txBody>
            <a:bodyPr lIns="0" tIns="0" rIns="0" bIns="0" rtlCol="0" anchor="t">
              <a:spAutoFit/>
            </a:bodyPr>
            <a:lstStyle/>
            <a:p>
              <a:pPr algn="ctr">
                <a:lnSpc>
                  <a:spcPts val="7333"/>
                </a:lnSpc>
              </a:pPr>
              <a:r>
                <a:rPr lang="en-US" sz="5238" spc="5">
                  <a:solidFill>
                    <a:srgbClr val="FFFFFF"/>
                  </a:solidFill>
                  <a:latin typeface="Chewy"/>
                  <a:ea typeface="Chewy"/>
                  <a:cs typeface="Chewy"/>
                  <a:sym typeface="Chewy"/>
                </a:rPr>
                <a:t>MAKE </a:t>
              </a:r>
            </a:p>
            <a:p>
              <a:pPr algn="ctr">
                <a:lnSpc>
                  <a:spcPts val="7333"/>
                </a:lnSpc>
              </a:pPr>
              <a:r>
                <a:rPr lang="en-US" sz="5238" spc="5">
                  <a:solidFill>
                    <a:srgbClr val="FFFFFF"/>
                  </a:solidFill>
                  <a:latin typeface="Chewy"/>
                  <a:ea typeface="Chewy"/>
                  <a:cs typeface="Chewy"/>
                  <a:sym typeface="Chewy"/>
                </a:rPr>
                <a:t>YOURSELF</a:t>
              </a:r>
            </a:p>
            <a:p>
              <a:pPr algn="ctr">
                <a:lnSpc>
                  <a:spcPts val="7333"/>
                </a:lnSpc>
                <a:spcBef>
                  <a:spcPct val="0"/>
                </a:spcBef>
              </a:pPr>
              <a:r>
                <a:rPr lang="en-US" sz="5238" spc="5">
                  <a:solidFill>
                    <a:srgbClr val="FFFFFF"/>
                  </a:solidFill>
                  <a:latin typeface="Chewy"/>
                  <a:ea typeface="Chewy"/>
                  <a:cs typeface="Chewy"/>
                  <a:sym typeface="Chewy"/>
                </a:rPr>
                <a:t>VISIBLE!</a:t>
              </a:r>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B1D8B7"/>
        </a:solidFill>
        <a:effectLst/>
      </p:bgPr>
    </p:bg>
    <p:spTree>
      <p:nvGrpSpPr>
        <p:cNvPr id="1" name=""/>
        <p:cNvGrpSpPr/>
        <p:nvPr/>
      </p:nvGrpSpPr>
      <p:grpSpPr>
        <a:xfrm>
          <a:off x="0" y="0"/>
          <a:ext cx="0" cy="0"/>
          <a:chOff x="0" y="0"/>
          <a:chExt cx="0" cy="0"/>
        </a:xfrm>
      </p:grpSpPr>
      <p:grpSp>
        <p:nvGrpSpPr>
          <p:cNvPr id="2" name="Group 2"/>
          <p:cNvGrpSpPr/>
          <p:nvPr/>
        </p:nvGrpSpPr>
        <p:grpSpPr>
          <a:xfrm>
            <a:off x="0" y="4604747"/>
            <a:ext cx="13829064" cy="5733996"/>
            <a:chOff x="1743349" y="35162"/>
            <a:chExt cx="5362535" cy="2236777"/>
          </a:xfrm>
        </p:grpSpPr>
        <p:sp>
          <p:nvSpPr>
            <p:cNvPr id="3" name="Freeform 3">
              <a:hlinkClick r:id="rId2" tooltip="https://www.canva.com/design/DAFxpNq8BLA/yXifFDLWy1878f3-BIP-Nw/view"/>
            </p:cNvPr>
            <p:cNvSpPr/>
            <p:nvPr/>
          </p:nvSpPr>
          <p:spPr>
            <a:xfrm>
              <a:off x="1743349" y="35162"/>
              <a:ext cx="5362535" cy="2236777"/>
            </a:xfrm>
            <a:custGeom>
              <a:avLst/>
              <a:gdLst/>
              <a:ahLst/>
              <a:cxnLst/>
              <a:rect l="l" t="t" r="r" b="b"/>
              <a:pathLst>
                <a:path w="5362535" h="2236777">
                  <a:moveTo>
                    <a:pt x="0" y="0"/>
                  </a:moveTo>
                  <a:lnTo>
                    <a:pt x="5362535" y="0"/>
                  </a:lnTo>
                  <a:lnTo>
                    <a:pt x="5362535" y="2236777"/>
                  </a:lnTo>
                  <a:lnTo>
                    <a:pt x="0" y="2236777"/>
                  </a:lnTo>
                  <a:close/>
                </a:path>
              </a:pathLst>
            </a:custGeom>
            <a:solidFill>
              <a:srgbClr val="FF866D"/>
            </a:solidFill>
          </p:spPr>
          <p:txBody>
            <a:bodyPr/>
            <a:lstStyle/>
            <a:p>
              <a:endParaRPr lang="en-US" dirty="0"/>
            </a:p>
          </p:txBody>
        </p:sp>
      </p:grpSp>
      <p:sp>
        <p:nvSpPr>
          <p:cNvPr id="4" name="Freeform 4"/>
          <p:cNvSpPr/>
          <p:nvPr/>
        </p:nvSpPr>
        <p:spPr>
          <a:xfrm>
            <a:off x="0" y="0"/>
            <a:ext cx="9794533" cy="5733996"/>
          </a:xfrm>
          <a:custGeom>
            <a:avLst/>
            <a:gdLst/>
            <a:ahLst/>
            <a:cxnLst/>
            <a:rect l="l" t="t" r="r" b="b"/>
            <a:pathLst>
              <a:path w="9794533" h="5733996">
                <a:moveTo>
                  <a:pt x="0" y="0"/>
                </a:moveTo>
                <a:lnTo>
                  <a:pt x="9794533" y="0"/>
                </a:lnTo>
                <a:lnTo>
                  <a:pt x="9794533" y="5733996"/>
                </a:lnTo>
                <a:lnTo>
                  <a:pt x="0" y="5733996"/>
                </a:lnTo>
                <a:lnTo>
                  <a:pt x="0" y="0"/>
                </a:lnTo>
                <a:close/>
              </a:path>
            </a:pathLst>
          </a:custGeom>
          <a:blipFill>
            <a:blip r:embed="rId3" cstate="screen">
              <a:extLst>
                <a:ext uri="{28A0092B-C50C-407E-A947-70E740481C1C}">
                  <a14:useLocalDpi xmlns:a14="http://schemas.microsoft.com/office/drawing/2010/main"/>
                </a:ext>
              </a:extLst>
            </a:blip>
            <a:stretch>
              <a:fillRect l="-2853" r="-1222"/>
            </a:stretch>
          </a:blipFill>
        </p:spPr>
        <p:txBody>
          <a:bodyPr/>
          <a:lstStyle/>
          <a:p>
            <a:endParaRPr lang="en-US"/>
          </a:p>
        </p:txBody>
      </p:sp>
      <p:sp>
        <p:nvSpPr>
          <p:cNvPr id="5" name="Freeform 5"/>
          <p:cNvSpPr/>
          <p:nvPr/>
        </p:nvSpPr>
        <p:spPr>
          <a:xfrm>
            <a:off x="8187887" y="4553004"/>
            <a:ext cx="10125513" cy="5695601"/>
          </a:xfrm>
          <a:custGeom>
            <a:avLst/>
            <a:gdLst/>
            <a:ahLst/>
            <a:cxnLst/>
            <a:rect l="l" t="t" r="r" b="b"/>
            <a:pathLst>
              <a:path w="10125513" h="5695601">
                <a:moveTo>
                  <a:pt x="0" y="0"/>
                </a:moveTo>
                <a:lnTo>
                  <a:pt x="10125513" y="0"/>
                </a:lnTo>
                <a:lnTo>
                  <a:pt x="10125513" y="5695601"/>
                </a:lnTo>
                <a:lnTo>
                  <a:pt x="0" y="5695601"/>
                </a:lnTo>
                <a:lnTo>
                  <a:pt x="0" y="0"/>
                </a:lnTo>
                <a:close/>
              </a:path>
            </a:pathLst>
          </a:custGeom>
          <a:blipFill>
            <a:blip r:embed="rId4"/>
            <a:stretch>
              <a:fillRect/>
            </a:stretch>
          </a:blipFill>
        </p:spPr>
        <p:txBody>
          <a:bodyPr/>
          <a:lstStyle/>
          <a:p>
            <a:endParaRPr lang="en-US"/>
          </a:p>
        </p:txBody>
      </p:sp>
      <p:sp>
        <p:nvSpPr>
          <p:cNvPr id="6" name="TextBox 6"/>
          <p:cNvSpPr txBox="1"/>
          <p:nvPr/>
        </p:nvSpPr>
        <p:spPr>
          <a:xfrm>
            <a:off x="8797015" y="321004"/>
            <a:ext cx="8856456" cy="4373880"/>
          </a:xfrm>
          <a:prstGeom prst="rect">
            <a:avLst/>
          </a:prstGeom>
        </p:spPr>
        <p:txBody>
          <a:bodyPr lIns="0" tIns="0" rIns="0" bIns="0" rtlCol="0" anchor="t">
            <a:spAutoFit/>
          </a:bodyPr>
          <a:lstStyle/>
          <a:p>
            <a:pPr algn="ctr">
              <a:lnSpc>
                <a:spcPts val="14760"/>
              </a:lnSpc>
            </a:pPr>
            <a:r>
              <a:rPr lang="en-US" sz="12000" dirty="0">
                <a:solidFill>
                  <a:srgbClr val="344559"/>
                </a:solidFill>
                <a:latin typeface="Black Bones"/>
                <a:ea typeface="Black Bones"/>
                <a:cs typeface="Black Bones"/>
                <a:sym typeface="Black Bones"/>
              </a:rPr>
              <a:t>Beginning of </a:t>
            </a:r>
          </a:p>
          <a:p>
            <a:pPr algn="ctr">
              <a:lnSpc>
                <a:spcPts val="14760"/>
              </a:lnSpc>
            </a:pPr>
            <a:r>
              <a:rPr lang="en-US" sz="12000" dirty="0">
                <a:solidFill>
                  <a:srgbClr val="344559"/>
                </a:solidFill>
                <a:latin typeface="Black Bones"/>
                <a:ea typeface="Black Bones"/>
                <a:cs typeface="Black Bones"/>
                <a:sym typeface="Black Bones"/>
              </a:rPr>
              <a:t>the Year</a:t>
            </a:r>
          </a:p>
        </p:txBody>
      </p:sp>
      <p:sp>
        <p:nvSpPr>
          <p:cNvPr id="7" name="TextBox 7"/>
          <p:cNvSpPr txBox="1"/>
          <p:nvPr/>
        </p:nvSpPr>
        <p:spPr>
          <a:xfrm>
            <a:off x="-432351" y="6029306"/>
            <a:ext cx="8856456" cy="4373880"/>
          </a:xfrm>
          <a:prstGeom prst="rect">
            <a:avLst/>
          </a:prstGeom>
        </p:spPr>
        <p:txBody>
          <a:bodyPr lIns="0" tIns="0" rIns="0" bIns="0" rtlCol="0" anchor="t">
            <a:spAutoFit/>
          </a:bodyPr>
          <a:lstStyle/>
          <a:p>
            <a:pPr algn="ctr">
              <a:lnSpc>
                <a:spcPts val="14760"/>
              </a:lnSpc>
            </a:pPr>
            <a:r>
              <a:rPr lang="en-US" sz="12000" dirty="0">
                <a:solidFill>
                  <a:srgbClr val="344559"/>
                </a:solidFill>
                <a:latin typeface="Black Bones"/>
                <a:ea typeface="Black Bones"/>
                <a:cs typeface="Black Bones"/>
                <a:sym typeface="Black Bones"/>
              </a:rPr>
              <a:t>Classroom Presentation</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a6fb3132-2a12-489d-b27d-81c9ba699cc1">
      <Terms xmlns="http://schemas.microsoft.com/office/infopath/2007/PartnerControls"/>
    </lcf76f155ced4ddcb4097134ff3c332f>
    <TaxCatchAll xmlns="8851f2c7-eccf-41dd-8b49-7404b349b09c"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F78C9693990E684CB25E24C0476E73F6" ma:contentTypeVersion="18" ma:contentTypeDescription="Create a new document." ma:contentTypeScope="" ma:versionID="d60cb33dd417c395c7f7736c0664fe6c">
  <xsd:schema xmlns:xsd="http://www.w3.org/2001/XMLSchema" xmlns:xs="http://www.w3.org/2001/XMLSchema" xmlns:p="http://schemas.microsoft.com/office/2006/metadata/properties" xmlns:ns2="a6fb3132-2a12-489d-b27d-81c9ba699cc1" xmlns:ns3="8851f2c7-eccf-41dd-8b49-7404b349b09c" targetNamespace="http://schemas.microsoft.com/office/2006/metadata/properties" ma:root="true" ma:fieldsID="5649a01e8e265b9dce42848a2e980424" ns2:_="" ns3:_="">
    <xsd:import namespace="a6fb3132-2a12-489d-b27d-81c9ba699cc1"/>
    <xsd:import namespace="8851f2c7-eccf-41dd-8b49-7404b349b09c"/>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6fb3132-2a12-489d-b27d-81c9ba699cc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e3e6257d-7176-48e0-8b40-523761a9cd40"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851f2c7-eccf-41dd-8b49-7404b349b09c"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638a28d9-d8be-41a8-872f-a191d799db73}" ma:internalName="TaxCatchAll" ma:showField="CatchAllData" ma:web="8851f2c7-eccf-41dd-8b49-7404b349b09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6C3E652-9341-4006-9709-61C52FF340EC}">
  <ds:schemaRefs>
    <ds:schemaRef ds:uri="http://schemas.microsoft.com/sharepoint/v3/contenttype/forms"/>
  </ds:schemaRefs>
</ds:datastoreItem>
</file>

<file path=customXml/itemProps2.xml><?xml version="1.0" encoding="utf-8"?>
<ds:datastoreItem xmlns:ds="http://schemas.openxmlformats.org/officeDocument/2006/customXml" ds:itemID="{7F564A93-D1F5-4E37-A827-D26CB3402C67}">
  <ds:schemaRefs>
    <ds:schemaRef ds:uri="http://schemas.microsoft.com/office/2006/metadata/properties"/>
    <ds:schemaRef ds:uri="http://schemas.microsoft.com/office/infopath/2007/PartnerControls"/>
    <ds:schemaRef ds:uri="a6fb3132-2a12-489d-b27d-81c9ba699cc1"/>
    <ds:schemaRef ds:uri="8851f2c7-eccf-41dd-8b49-7404b349b09c"/>
  </ds:schemaRefs>
</ds:datastoreItem>
</file>

<file path=customXml/itemProps3.xml><?xml version="1.0" encoding="utf-8"?>
<ds:datastoreItem xmlns:ds="http://schemas.openxmlformats.org/officeDocument/2006/customXml" ds:itemID="{531B34A0-6946-4475-83F2-DD24BB11B1A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6fb3132-2a12-489d-b27d-81c9ba699cc1"/>
    <ds:schemaRef ds:uri="8851f2c7-eccf-41dd-8b49-7404b349b09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1394</TotalTime>
  <Words>335</Words>
  <Application>Microsoft Office PowerPoint</Application>
  <PresentationFormat>Custom</PresentationFormat>
  <Paragraphs>94</Paragraphs>
  <Slides>38</Slides>
  <Notes>1</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38</vt:i4>
      </vt:variant>
    </vt:vector>
  </HeadingPairs>
  <TitlesOfParts>
    <vt:vector size="53" baseType="lpstr">
      <vt:lpstr>Dynamo Bold</vt:lpstr>
      <vt:lpstr>Playfair Display</vt:lpstr>
      <vt:lpstr>Comic Sans Bold</vt:lpstr>
      <vt:lpstr>Playfair Display Italics</vt:lpstr>
      <vt:lpstr>Calibri</vt:lpstr>
      <vt:lpstr>Playfair Display Bold</vt:lpstr>
      <vt:lpstr>Placard Next Compressed</vt:lpstr>
      <vt:lpstr>Arial</vt:lpstr>
      <vt:lpstr>Chewy</vt:lpstr>
      <vt:lpstr>EB Garamond Semi-Bold Italics</vt:lpstr>
      <vt:lpstr>Black Bones</vt:lpstr>
      <vt:lpstr>Heading Now 91-98 Bold</vt:lpstr>
      <vt:lpstr>Canva Sans</vt:lpstr>
      <vt:lpstr>Paalalabas Condensed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MTSU Presentation</dc:title>
  <dc:creator>Admin</dc:creator>
  <cp:lastModifiedBy>Steven James</cp:lastModifiedBy>
  <cp:revision>3</cp:revision>
  <dcterms:created xsi:type="dcterms:W3CDTF">2006-08-16T00:00:00Z</dcterms:created>
  <dcterms:modified xsi:type="dcterms:W3CDTF">2024-11-05T16:25:26Z</dcterms:modified>
  <dc:identifier>DAGUDrE1j1s</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0x010100F78C9693990E684CB25E24C0476E73F6</vt:lpwstr>
  </property>
  <property fmtid="{D5CDD505-2E9C-101B-9397-08002B2CF9AE}" pid="3" name="MediaServiceImageTags">
    <vt:lpwstr/>
  </property>
</Properties>
</file>