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modernComment_6CE_3525D215.xml" ContentType="application/vnd.ms-powerpoint.comments+xml"/>
  <Override PartName="/ppt/comments/modernComment_784_E30F90AA.xml" ContentType="application/vnd.ms-powerpoint.comments+xml"/>
  <Override PartName="/ppt/comments/modernComment_78A_EFD623BD.xml" ContentType="application/vnd.ms-powerpoint.comments+xml"/>
  <Override PartName="/ppt/comments/modernComment_78B_4EFBBEA7.xml" ContentType="application/vnd.ms-powerpoint.comments+xml"/>
  <Override PartName="/ppt/comments/modernComment_78C_2DB97331.xml" ContentType="application/vnd.ms-powerpoint.comments+xml"/>
  <Override PartName="/ppt/notesSlides/notesSlide1.xml" ContentType="application/vnd.openxmlformats-officedocument.presentationml.notesSlide+xml"/>
  <Override PartName="/ppt/comments/modernComment_78F_98773415.xml" ContentType="application/vnd.ms-powerpoint.comments+xml"/>
  <Override PartName="/ppt/comments/modernComment_792_2DC3DF8B.xml" ContentType="application/vnd.ms-powerpoint.comments+xml"/>
  <Override PartName="/ppt/comments/modernComment_793_F517B6F9.xml" ContentType="application/vnd.ms-powerpoint.comments+xml"/>
  <Override PartName="/ppt/comments/modernComment_795_D6BE413.xml" ContentType="application/vnd.ms-powerpoint.comments+xml"/>
  <Override PartName="/ppt/comments/modernComment_796_2F5D06EA.xml" ContentType="application/vnd.ms-powerpoint.comments+xml"/>
  <Override PartName="/ppt/comments/modernComment_797_9C4A2613.xml" ContentType="application/vnd.ms-powerpoint.comments+xml"/>
  <Override PartName="/ppt/comments/modernComment_798_D19227E6.xml" ContentType="application/vnd.ms-powerpoint.comments+xml"/>
  <Override PartName="/ppt/comments/modernComment_79A_E43998A5.xml" ContentType="application/vnd.ms-powerpoint.comments+xml"/>
  <Override PartName="/ppt/comments/modernComment_7A4_9F4F5748.xml" ContentType="application/vnd.ms-powerpoint.comments+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 id="2147483993" r:id="rId5"/>
  </p:sldMasterIdLst>
  <p:notesMasterIdLst>
    <p:notesMasterId r:id="rId59"/>
  </p:notesMasterIdLst>
  <p:handoutMasterIdLst>
    <p:handoutMasterId r:id="rId60"/>
  </p:handoutMasterIdLst>
  <p:sldIdLst>
    <p:sldId id="1742" r:id="rId6"/>
    <p:sldId id="1735" r:id="rId7"/>
    <p:sldId id="1708" r:id="rId8"/>
    <p:sldId id="1915" r:id="rId9"/>
    <p:sldId id="1916" r:id="rId10"/>
    <p:sldId id="1912" r:id="rId11"/>
    <p:sldId id="1917" r:id="rId12"/>
    <p:sldId id="1913" r:id="rId13"/>
    <p:sldId id="1918" r:id="rId14"/>
    <p:sldId id="1914" r:id="rId15"/>
    <p:sldId id="1920" r:id="rId16"/>
    <p:sldId id="1921" r:id="rId17"/>
    <p:sldId id="1922" r:id="rId18"/>
    <p:sldId id="1923" r:id="rId19"/>
    <p:sldId id="1924" r:id="rId20"/>
    <p:sldId id="1955" r:id="rId21"/>
    <p:sldId id="1947" r:id="rId22"/>
    <p:sldId id="1925" r:id="rId23"/>
    <p:sldId id="1926" r:id="rId24"/>
    <p:sldId id="1927" r:id="rId25"/>
    <p:sldId id="1928" r:id="rId26"/>
    <p:sldId id="1948" r:id="rId27"/>
    <p:sldId id="1929" r:id="rId28"/>
    <p:sldId id="1919" r:id="rId29"/>
    <p:sldId id="1949" r:id="rId30"/>
    <p:sldId id="1930" r:id="rId31"/>
    <p:sldId id="1931" r:id="rId32"/>
    <p:sldId id="1932" r:id="rId33"/>
    <p:sldId id="1933" r:id="rId34"/>
    <p:sldId id="1934" r:id="rId35"/>
    <p:sldId id="1950" r:id="rId36"/>
    <p:sldId id="1935" r:id="rId37"/>
    <p:sldId id="1936" r:id="rId38"/>
    <p:sldId id="1937" r:id="rId39"/>
    <p:sldId id="1938" r:id="rId40"/>
    <p:sldId id="1951" r:id="rId41"/>
    <p:sldId id="1939" r:id="rId42"/>
    <p:sldId id="1940" r:id="rId43"/>
    <p:sldId id="1941" r:id="rId44"/>
    <p:sldId id="1942" r:id="rId45"/>
    <p:sldId id="1952" r:id="rId46"/>
    <p:sldId id="1943" r:id="rId47"/>
    <p:sldId id="1953" r:id="rId48"/>
    <p:sldId id="1944" r:id="rId49"/>
    <p:sldId id="1945" r:id="rId50"/>
    <p:sldId id="1954" r:id="rId51"/>
    <p:sldId id="1946" r:id="rId52"/>
    <p:sldId id="1956" r:id="rId53"/>
    <p:sldId id="1957" r:id="rId54"/>
    <p:sldId id="1958" r:id="rId55"/>
    <p:sldId id="1726" r:id="rId56"/>
    <p:sldId id="1961" r:id="rId57"/>
    <p:sldId id="1910" r:id="rId58"/>
  </p:sldIdLst>
  <p:sldSz cx="12188825" cy="6858000"/>
  <p:notesSz cx="7102475" cy="9388475"/>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543500-3231-6E52-04A8-35A2C5DB46F7}" name="Brinn Obermiller" initials="BO" userId="S::Brinn.Obermiller@tnedu.gov::476f002e-56d6-4524-a59f-1d677a34d1c4" providerId="AD"/>
  <p188:author id="{914C810B-CA2F-52D3-42D5-CADBCF6C1436}" name="Shaundraya Hersey" initials="SH" userId="S::shaundraya.hersey@tnedu.gov::b9a57a70-f8e1-4c73-93aa-fe18278b7b6b" providerId="AD"/>
  <p188:author id="{ED32FE12-B33B-427E-E987-FE1D3250A8CC}" name="Amanda  Duvall" initials="AD" userId="S::amanda.duvall@tnedu.gov::41699b31-3f29-4396-a833-0453722523d0" providerId="AD"/>
  <p188:author id="{4F4A01B3-C365-4608-5D5E-E8A3C2F17FBE}" name="Hannah Gribble" initials="HG" userId="S::hannah.gribble89@tnedu.gov::bb9285da-da01-4fad-b57e-eba9d9480ed4" providerId="AD"/>
  <p188:author id="{3D91D2C6-9C1E-A26C-0446-2145A9A8E9C0}" name="Kate Smitheal" initials="KS" userId="S::kate.smitheal@tnedu.gov::938a6b33-8a85-4668-a170-e1bcbfbf2b3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Fiveash" initials="EF" lastIdx="3" clrIdx="0">
    <p:extLst>
      <p:ext uri="{19B8F6BF-5375-455C-9EA6-DF929625EA0E}">
        <p15:presenceInfo xmlns:p15="http://schemas.microsoft.com/office/powerpoint/2012/main" userId="S-1-5-21-2149558826-3324038498-27948981-252498" providerId="AD"/>
      </p:ext>
    </p:extLst>
  </p:cmAuthor>
  <p:cmAuthor id="2" name="Victoria  Robinson" initials="VR" lastIdx="1" clrIdx="1">
    <p:extLst>
      <p:ext uri="{19B8F6BF-5375-455C-9EA6-DF929625EA0E}">
        <p15:presenceInfo xmlns:p15="http://schemas.microsoft.com/office/powerpoint/2012/main" userId="S::victoria.robinson16@tnedu.gov::179a221d-4a85-4670-bf20-e277157108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365D"/>
    <a:srgbClr val="5D7975"/>
    <a:srgbClr val="D2D755"/>
    <a:srgbClr val="2DCCD3"/>
    <a:srgbClr val="EE3424"/>
    <a:srgbClr val="174A7C"/>
    <a:srgbClr val="0E2B5A"/>
    <a:srgbClr val="1D2E56"/>
    <a:srgbClr val="445469"/>
    <a:srgbClr val="FBB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77" y="154"/>
      </p:cViewPr>
      <p:guideLst>
        <p:guide orient="horz" pos="2184"/>
        <p:guide pos="383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r>
              <a:rPr lang="en-US" sz="1800" b="1" i="0">
                <a:solidFill>
                  <a:srgbClr val="505050"/>
                </a:solidFill>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2.9712758851035404E-2"/>
          <c:y val="1.58565106478966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spPr>
            <a:solidFill>
              <a:schemeClr val="tx2"/>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1DFC-4E4E-A5C2-353F63DEC6F3}"/>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1DFC-4E4E-A5C2-353F63DEC6F3}"/>
            </c:ext>
          </c:extLst>
        </c:ser>
        <c:ser>
          <c:idx val="2"/>
          <c:order val="2"/>
          <c:spPr>
            <a:solidFill>
              <a:schemeClr val="accent1"/>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1DFC-4E4E-A5C2-353F63DEC6F3}"/>
            </c:ext>
          </c:extLst>
        </c:ser>
        <c:dLbls>
          <c:showLegendKey val="0"/>
          <c:showVal val="0"/>
          <c:showCatName val="0"/>
          <c:showSerName val="0"/>
          <c:showPercent val="0"/>
          <c:showBubbleSize val="0"/>
        </c:dLbls>
        <c:gapWidth val="182"/>
        <c:axId val="500531903"/>
        <c:axId val="822117807"/>
      </c:barChart>
      <c:catAx>
        <c:axId val="50053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822117807"/>
        <c:crosses val="autoZero"/>
        <c:auto val="1"/>
        <c:lblAlgn val="ctr"/>
        <c:lblOffset val="100"/>
        <c:noMultiLvlLbl val="0"/>
      </c:catAx>
      <c:valAx>
        <c:axId val="822117807"/>
        <c:scaling>
          <c:orientation val="minMax"/>
        </c:scaling>
        <c:delete val="0"/>
        <c:axPos val="b"/>
        <c:majorGridlines>
          <c:spPr>
            <a:ln w="9525" cap="flat" cmpd="sng" algn="ctr">
              <a:solidFill>
                <a:srgbClr val="737373"/>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500531903"/>
        <c:crosses val="autoZero"/>
        <c:crossBetween val="between"/>
      </c:valAx>
      <c:spPr>
        <a:noFill/>
        <a:ln>
          <a:noFill/>
        </a:ln>
        <a:effectLst/>
      </c:spPr>
    </c:plotArea>
    <c:legend>
      <c:legendPos val="b"/>
      <c:layout>
        <c:manualLayout>
          <c:xMode val="edge"/>
          <c:yMode val="edge"/>
          <c:x val="0.66128036918065425"/>
          <c:y val="3.0755596026882819E-2"/>
          <c:w val="0.31853437693224146"/>
          <c:h val="5.749504171906216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i="0">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0.24619476189234191"/>
          <c:y val="0.1624876249850238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spPr>
            <a:ln>
              <a:noFill/>
            </a:ln>
          </c:spPr>
          <c:dPt>
            <c:idx val="0"/>
            <c:bubble3D val="0"/>
            <c:spPr>
              <a:solidFill>
                <a:schemeClr val="accent3"/>
              </a:solidFill>
              <a:ln w="19050">
                <a:noFill/>
              </a:ln>
              <a:effectLst/>
            </c:spPr>
            <c:extLst>
              <c:ext xmlns:c16="http://schemas.microsoft.com/office/drawing/2014/chart" uri="{C3380CC4-5D6E-409C-BE32-E72D297353CC}">
                <c16:uniqueId val="{00000001-33F9-C94D-AFCE-6A3080D4327A}"/>
              </c:ext>
            </c:extLst>
          </c:dPt>
          <c:dPt>
            <c:idx val="1"/>
            <c:bubble3D val="0"/>
            <c:spPr>
              <a:solidFill>
                <a:schemeClr val="accent4"/>
              </a:solidFill>
              <a:ln w="19050">
                <a:noFill/>
              </a:ln>
              <a:effectLst/>
            </c:spPr>
            <c:extLst>
              <c:ext xmlns:c16="http://schemas.microsoft.com/office/drawing/2014/chart" uri="{C3380CC4-5D6E-409C-BE32-E72D297353CC}">
                <c16:uniqueId val="{00000003-33F9-C94D-AFCE-6A3080D4327A}"/>
              </c:ext>
            </c:extLst>
          </c:dPt>
          <c:dPt>
            <c:idx val="2"/>
            <c:bubble3D val="0"/>
            <c:spPr>
              <a:solidFill>
                <a:schemeClr val="accent5"/>
              </a:solidFill>
              <a:ln w="19050">
                <a:noFill/>
              </a:ln>
              <a:effectLst/>
            </c:spPr>
            <c:extLst>
              <c:ext xmlns:c16="http://schemas.microsoft.com/office/drawing/2014/chart" uri="{C3380CC4-5D6E-409C-BE32-E72D297353CC}">
                <c16:uniqueId val="{00000005-33F9-C94D-AFCE-6A3080D4327A}"/>
              </c:ext>
            </c:extLst>
          </c:dPt>
          <c:dPt>
            <c:idx val="3"/>
            <c:bubble3D val="0"/>
            <c:spPr>
              <a:solidFill>
                <a:schemeClr val="accent6"/>
              </a:solidFill>
              <a:ln w="19050">
                <a:noFill/>
              </a:ln>
              <a:effectLst/>
            </c:spPr>
            <c:extLst>
              <c:ext xmlns:c16="http://schemas.microsoft.com/office/drawing/2014/chart" uri="{C3380CC4-5D6E-409C-BE32-E72D297353CC}">
                <c16:uniqueId val="{00000007-33F9-C94D-AFCE-6A3080D4327A}"/>
              </c:ext>
            </c:extLst>
          </c:dPt>
          <c:val>
            <c:numRef>
              <c:f>Sheet1!$B$2:$B$5</c:f>
              <c:numCache>
                <c:formatCode>General</c:formatCode>
                <c:ptCount val="4"/>
                <c:pt idx="0">
                  <c:v>8.1999999999999993</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33F9-C94D-AFCE-6A3080D4327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6CE_3525D215.xml><?xml version="1.0" encoding="utf-8"?>
<p188:cmLst xmlns:a="http://schemas.openxmlformats.org/drawingml/2006/main" xmlns:r="http://schemas.openxmlformats.org/officeDocument/2006/relationships" xmlns:p188="http://schemas.microsoft.com/office/powerpoint/2018/8/main">
  <p188:cm id="{3193575F-8EFB-48A1-90A5-B6D5A8165115}" authorId="{3D91D2C6-9C1E-A26C-0446-2145A9A8E9C0}" status="resolved" created="2024-09-05T12:55:28.841" complete="100000">
    <ac:deMkLst xmlns:ac="http://schemas.microsoft.com/office/drawing/2013/main/command">
      <pc:docMk xmlns:pc="http://schemas.microsoft.com/office/powerpoint/2013/main/command"/>
      <pc:sldMk xmlns:pc="http://schemas.microsoft.com/office/powerpoint/2013/main/command" cId="891671061" sldId="1742"/>
      <ac:spMk id="9" creationId="{E87BC04B-A542-B97B-EE32-C27DC1E0ACF7}"/>
    </ac:deMkLst>
    <p188:txBody>
      <a:bodyPr/>
      <a:lstStyle/>
      <a:p>
        <a:r>
          <a:rPr lang="en-US"/>
          <a:t>[@Hannah Gribble] - The Agenda titles this as "Conductor’s Guide: ESL Rule and Policy Updates" Do you want to update the cover slide or the agenda?</a:t>
        </a:r>
      </a:p>
    </p188:txBody>
  </p188:cm>
</p188:cmLst>
</file>

<file path=ppt/comments/modernComment_784_E30F90AA.xml><?xml version="1.0" encoding="utf-8"?>
<p188:cmLst xmlns:a="http://schemas.openxmlformats.org/drawingml/2006/main" xmlns:r="http://schemas.openxmlformats.org/officeDocument/2006/relationships" xmlns:p188="http://schemas.microsoft.com/office/powerpoint/2018/8/main">
  <p188:cm id="{8F704542-3AC4-447C-B384-D10D027B61EC}" authorId="{914C810B-CA2F-52D3-42D5-CADBCF6C1436}" status="resolved" created="2024-08-22T22:45:05.900" complete="100000">
    <ac:txMkLst xmlns:ac="http://schemas.microsoft.com/office/drawing/2013/main/command">
      <pc:docMk xmlns:pc="http://schemas.microsoft.com/office/powerpoint/2013/main/command"/>
      <pc:sldMk xmlns:pc="http://schemas.microsoft.com/office/powerpoint/2013/main/command" cId="3809448106" sldId="1924"/>
      <ac:spMk id="4" creationId="{BA97967B-C470-BE9E-3C60-7AFABE3E94BA}"/>
      <ac:txMk cp="0" len="36">
        <ac:context len="343" hash="4281514110"/>
      </ac:txMk>
    </ac:txMkLst>
    <p188:pos x="4578482" y="268306"/>
    <p188:txBody>
      <a:bodyPr/>
      <a:lstStyle/>
      <a:p>
        <a:r>
          <a:rPr lang="en-US"/>
          <a:t>Updated to align with SBE rule.</a:t>
        </a:r>
      </a:p>
    </p188:txBody>
  </p188:cm>
</p188:cmLst>
</file>

<file path=ppt/comments/modernComment_78A_EFD623BD.xml><?xml version="1.0" encoding="utf-8"?>
<p188:cmLst xmlns:a="http://schemas.openxmlformats.org/drawingml/2006/main" xmlns:r="http://schemas.openxmlformats.org/officeDocument/2006/relationships" xmlns:p188="http://schemas.microsoft.com/office/powerpoint/2018/8/main">
  <p188:cm id="{0246EB8C-3610-4FF9-8730-EEC5ECA41F56}" authorId="{914C810B-CA2F-52D3-42D5-CADBCF6C1436}" status="resolved" created="2024-08-22T22:11:51.407" complete="100000">
    <ac:txMkLst xmlns:ac="http://schemas.microsoft.com/office/drawing/2013/main/command">
      <pc:docMk xmlns:pc="http://schemas.microsoft.com/office/powerpoint/2013/main/command"/>
      <pc:sldMk xmlns:pc="http://schemas.microsoft.com/office/powerpoint/2013/main/command" cId="4023788477" sldId="1930"/>
      <ac:spMk id="4" creationId="{21BAD919-8531-D94F-CD60-8736DCF7938A}"/>
      <ac:txMk cp="134" len="19">
        <ac:context len="199" hash="4164998935"/>
      </ac:txMk>
    </ac:txMkLst>
    <p188:pos x="9417050" y="639762"/>
    <p188:replyLst>
      <p188:reply id="{186DA7DE-9C27-40D7-9361-871F0B010761}" authorId="{97543500-3231-6E52-04A8-35A2C5DB46F7}" created="2024-09-04T18:24:50.409">
        <p188:txBody>
          <a:bodyPr/>
          <a:lstStyle/>
          <a:p>
            <a:r>
              <a:rPr lang="en-US"/>
              <a:t>[@Hannah Gribble]  - please address</a:t>
            </a:r>
          </a:p>
        </p188:txBody>
      </p188:reply>
    </p188:replyLst>
    <p188:txBody>
      <a:bodyPr/>
      <a:lstStyle/>
      <a:p>
        <a:r>
          <a:rPr lang="en-US"/>
          <a:t>Because there may be some audience members who don't work in ESL, I am suggesting the following revision for clarity: achieves a qualifying score for exit. </a:t>
        </a:r>
      </a:p>
    </p188:txBody>
  </p188:cm>
</p188:cmLst>
</file>

<file path=ppt/comments/modernComment_78B_4EFBBEA7.xml><?xml version="1.0" encoding="utf-8"?>
<p188:cmLst xmlns:a="http://schemas.openxmlformats.org/drawingml/2006/main" xmlns:r="http://schemas.openxmlformats.org/officeDocument/2006/relationships" xmlns:p188="http://schemas.microsoft.com/office/powerpoint/2018/8/main">
  <p188:cm id="{2E8B1121-FC1C-40C5-B8A7-EF4CC1A71F24}" authorId="{914C810B-CA2F-52D3-42D5-CADBCF6C1436}" status="resolved" created="2024-08-22T22:13:12.086" complete="100000">
    <pc:sldMkLst xmlns:pc="http://schemas.microsoft.com/office/powerpoint/2013/main/command">
      <pc:docMk/>
      <pc:sldMk cId="1325121191" sldId="1931"/>
    </pc:sldMkLst>
    <p188:replyLst>
      <p188:reply id="{5903EED4-B573-4137-A900-EFCA57B05C65}" authorId="{97543500-3231-6E52-04A8-35A2C5DB46F7}" created="2024-09-04T18:25:13.555">
        <p188:txBody>
          <a:bodyPr/>
          <a:lstStyle/>
          <a:p>
            <a:r>
              <a:rPr lang="en-US"/>
              <a:t>[@Hannah Gribble]  - please address</a:t>
            </a:r>
          </a:p>
        </p188:txBody>
      </p188:reply>
    </p188:replyLst>
    <p188:txBody>
      <a:bodyPr/>
      <a:lstStyle/>
      <a:p>
        <a:r>
          <a:rPr lang="en-US"/>
          <a:t>Same note as previous slide. Suggested revision: student achieves qualifying score for exit</a:t>
        </a:r>
      </a:p>
    </p188:txBody>
  </p188:cm>
</p188:cmLst>
</file>

<file path=ppt/comments/modernComment_78C_2DB97331.xml><?xml version="1.0" encoding="utf-8"?>
<p188:cmLst xmlns:a="http://schemas.openxmlformats.org/drawingml/2006/main" xmlns:r="http://schemas.openxmlformats.org/officeDocument/2006/relationships" xmlns:p188="http://schemas.microsoft.com/office/powerpoint/2018/8/main">
  <p188:cm id="{3AB94792-1432-4F45-9DDC-46D942DF1656}" authorId="{914C810B-CA2F-52D3-42D5-CADBCF6C1436}" status="resolved" created="2024-08-22T22:13:41.980" complete="100000">
    <ac:txMkLst xmlns:ac="http://schemas.microsoft.com/office/drawing/2013/main/command">
      <pc:docMk xmlns:pc="http://schemas.microsoft.com/office/powerpoint/2013/main/command"/>
      <pc:sldMk xmlns:pc="http://schemas.microsoft.com/office/powerpoint/2013/main/command" cId="767128369" sldId="1932"/>
      <ac:spMk id="4" creationId="{4FBACA5D-E947-92B7-405C-A640050A49C8}"/>
      <ac:txMk cp="71" len="1">
        <ac:context len="553" hash="1006395869"/>
      </ac:txMk>
    </ac:txMkLst>
    <p188:pos x="2387600" y="639762"/>
    <p188:txBody>
      <a:bodyPr/>
      <a:lstStyle/>
      <a:p>
        <a:r>
          <a:rPr lang="en-US"/>
          <a:t>Revision: waive</a:t>
        </a:r>
      </a:p>
    </p188:txBody>
  </p188:cm>
</p188:cmLst>
</file>

<file path=ppt/comments/modernComment_78F_98773415.xml><?xml version="1.0" encoding="utf-8"?>
<p188:cmLst xmlns:a="http://schemas.openxmlformats.org/drawingml/2006/main" xmlns:r="http://schemas.openxmlformats.org/officeDocument/2006/relationships" xmlns:p188="http://schemas.microsoft.com/office/powerpoint/2018/8/main">
  <p188:cm id="{6F0FA971-F1B7-4EAC-B30E-69FD68A959B2}" authorId="{914C810B-CA2F-52D3-42D5-CADBCF6C1436}" status="resolved" created="2024-08-22T22:19:10.920" complete="100000">
    <ac:txMkLst xmlns:ac="http://schemas.microsoft.com/office/drawing/2013/main/command">
      <pc:docMk xmlns:pc="http://schemas.microsoft.com/office/powerpoint/2013/main/command"/>
      <pc:sldMk xmlns:pc="http://schemas.microsoft.com/office/powerpoint/2013/main/command" cId="2557948949" sldId="1935"/>
      <ac:spMk id="4" creationId="{28199F6E-F417-A317-4F96-B806146F8CBB}"/>
      <ac:txMk cp="58">
        <ac:context len="569" hash="333884177"/>
      </ac:txMk>
    </ac:txMkLst>
    <p188:pos x="8940800" y="687387"/>
    <p188:replyLst>
      <p188:reply id="{6104D859-A4BE-40B6-B1F1-959C3FDC93BE}" authorId="{97543500-3231-6E52-04A8-35A2C5DB46F7}" created="2024-09-04T18:26:18.930">
        <p188:txBody>
          <a:bodyPr/>
          <a:lstStyle/>
          <a:p>
            <a:r>
              <a:rPr lang="en-US"/>
              <a:t>[@Hannah Gribble]  - please address</a:t>
            </a:r>
          </a:p>
        </p188:txBody>
      </p188:reply>
    </p188:replyLst>
    <p188:txBody>
      <a:bodyPr/>
      <a:lstStyle/>
      <a:p>
        <a:r>
          <a:rPr lang="en-US"/>
          <a:t>I recommend moving this language to the notes since scheduled ELD-aligned course instruction is not defined in SBE rule.</a:t>
        </a:r>
      </a:p>
    </p188:txBody>
  </p188:cm>
</p188:cmLst>
</file>

<file path=ppt/comments/modernComment_792_2DC3DF8B.xml><?xml version="1.0" encoding="utf-8"?>
<p188:cmLst xmlns:a="http://schemas.openxmlformats.org/drawingml/2006/main" xmlns:r="http://schemas.openxmlformats.org/officeDocument/2006/relationships" xmlns:p188="http://schemas.microsoft.com/office/powerpoint/2018/8/main">
  <p188:cm id="{F247011B-5A4F-4A68-AB56-195DFAA588DA}" authorId="{914C810B-CA2F-52D3-42D5-CADBCF6C1436}" status="resolved" created="2024-08-22T22:20:51.176" complete="100000">
    <ac:txMkLst xmlns:ac="http://schemas.microsoft.com/office/drawing/2013/main/command">
      <pc:docMk xmlns:pc="http://schemas.microsoft.com/office/powerpoint/2013/main/command"/>
      <pc:sldMk xmlns:pc="http://schemas.microsoft.com/office/powerpoint/2013/main/command" cId="767811467" sldId="1938"/>
      <ac:spMk id="4" creationId="{2C5E4DF6-1667-339B-0DC3-44AB196A1709}"/>
      <ac:txMk cp="239" len="80">
        <ac:context len="321" hash="2050205262"/>
      </ac:txMk>
    </ac:txMkLst>
    <p188:pos x="9245600" y="2706687"/>
    <p188:txBody>
      <a:bodyPr/>
      <a:lstStyle/>
      <a:p>
        <a:r>
          <a:rPr lang="en-US"/>
          <a:t>I changed the bullet point formatting of this statement for emphasis. </a:t>
        </a:r>
      </a:p>
    </p188:txBody>
  </p188:cm>
</p188:cmLst>
</file>

<file path=ppt/comments/modernComment_793_F517B6F9.xml><?xml version="1.0" encoding="utf-8"?>
<p188:cmLst xmlns:a="http://schemas.openxmlformats.org/drawingml/2006/main" xmlns:r="http://schemas.openxmlformats.org/officeDocument/2006/relationships" xmlns:p188="http://schemas.microsoft.com/office/powerpoint/2018/8/main">
  <p188:cm id="{3D840779-F851-44B1-BC71-E00D58521E58}" authorId="{914C810B-CA2F-52D3-42D5-CADBCF6C1436}" status="resolved" created="2024-08-22T22:26:31.873" complete="100000">
    <ac:txMkLst xmlns:ac="http://schemas.microsoft.com/office/drawing/2013/main/command">
      <pc:docMk xmlns:pc="http://schemas.microsoft.com/office/powerpoint/2013/main/command"/>
      <pc:sldMk xmlns:pc="http://schemas.microsoft.com/office/powerpoint/2013/main/command" cId="4111972089" sldId="1939"/>
      <ac:spMk id="4" creationId="{041817E5-7CB4-3D3D-2584-0AB7F6C70933}"/>
      <ac:txMk cp="183" len="1">
        <ac:context len="419" hash="3096538243"/>
      </ac:txMk>
    </ac:txMkLst>
    <p188:pos x="6769100" y="1096962"/>
    <p188:replyLst>
      <p188:reply id="{C8A4FC86-8E3A-45D7-82A9-2E9AB4FC7A25}" authorId="{97543500-3231-6E52-04A8-35A2C5DB46F7}" created="2024-09-04T18:27:13.642">
        <p188:txBody>
          <a:bodyPr/>
          <a:lstStyle/>
          <a:p>
            <a:r>
              <a:rPr lang="en-US"/>
              <a:t>[@Hannah Gribble] please address</a:t>
            </a:r>
          </a:p>
        </p188:txBody>
      </p188:reply>
    </p188:replyLst>
    <p188:txBody>
      <a:bodyPr/>
      <a:lstStyle/>
      <a:p>
        <a:r>
          <a:rPr lang="en-US"/>
          <a:t>Suggestion to add: in accordance with state and federal laws. </a:t>
        </a:r>
      </a:p>
    </p188:txBody>
  </p188:cm>
</p188:cmLst>
</file>

<file path=ppt/comments/modernComment_795_D6BE413.xml><?xml version="1.0" encoding="utf-8"?>
<p188:cmLst xmlns:a="http://schemas.openxmlformats.org/drawingml/2006/main" xmlns:r="http://schemas.openxmlformats.org/officeDocument/2006/relationships" xmlns:p188="http://schemas.microsoft.com/office/powerpoint/2018/8/main">
  <p188:cm id="{1305F407-F92F-40BF-A214-5147AB8A38C7}" authorId="{914C810B-CA2F-52D3-42D5-CADBCF6C1436}" status="resolved" created="2024-08-22T22:28:03.467" complete="100000">
    <ac:txMkLst xmlns:ac="http://schemas.microsoft.com/office/drawing/2013/main/command">
      <pc:docMk xmlns:pc="http://schemas.microsoft.com/office/powerpoint/2013/main/command"/>
      <pc:sldMk xmlns:pc="http://schemas.microsoft.com/office/powerpoint/2013/main/command" cId="225174547" sldId="1941"/>
      <ac:spMk id="4" creationId="{34823611-5BA2-583D-2676-5DCEBDDA6C6B}"/>
      <ac:txMk cp="462" len="1">
        <ac:context len="464" hash="2397358439"/>
      </ac:txMk>
    </ac:txMkLst>
    <p188:pos x="2882900" y="2973387"/>
    <p188:replyLst>
      <p188:reply id="{31C7AEFF-9FE2-4A4C-A144-B1889CB6AC2A}" authorId="{97543500-3231-6E52-04A8-35A2C5DB46F7}" created="2024-09-04T18:27:24.559">
        <p188:txBody>
          <a:bodyPr/>
          <a:lstStyle/>
          <a:p>
            <a:r>
              <a:rPr lang="en-US"/>
              <a:t>[@Hannah Gribble] </a:t>
            </a:r>
          </a:p>
        </p188:txBody>
      </p188:reply>
    </p188:replyLst>
    <p188:txBody>
      <a:bodyPr/>
      <a:lstStyle/>
      <a:p>
        <a:r>
          <a:rPr lang="en-US"/>
          <a:t>Suggestion to add: in accordance with state laws and regulations.</a:t>
        </a:r>
      </a:p>
    </p188:txBody>
  </p188:cm>
</p188:cmLst>
</file>

<file path=ppt/comments/modernComment_796_2F5D06EA.xml><?xml version="1.0" encoding="utf-8"?>
<p188:cmLst xmlns:a="http://schemas.openxmlformats.org/drawingml/2006/main" xmlns:r="http://schemas.openxmlformats.org/officeDocument/2006/relationships" xmlns:p188="http://schemas.microsoft.com/office/powerpoint/2018/8/main">
  <p188:cm id="{4F06F02B-2953-426C-BC25-613A07BD6E0F}" authorId="{914C810B-CA2F-52D3-42D5-CADBCF6C1436}" status="resolved" created="2024-08-22T22:44:09.249" complete="100000">
    <ac:txMkLst xmlns:ac="http://schemas.microsoft.com/office/drawing/2013/main/command">
      <pc:docMk xmlns:pc="http://schemas.microsoft.com/office/powerpoint/2013/main/command"/>
      <pc:sldMk xmlns:pc="http://schemas.microsoft.com/office/powerpoint/2013/main/command" cId="794625770" sldId="1942"/>
      <ac:spMk id="7" creationId="{8BC357D0-82D0-700F-CDFB-84C000CE98E9}"/>
      <ac:txMk cp="102" len="13">
        <ac:context len="338" hash="3489910803"/>
      </ac:txMk>
    </ac:txMkLst>
    <p188:pos x="2435225" y="1125537"/>
    <p188:txBody>
      <a:bodyPr/>
      <a:lstStyle/>
      <a:p>
        <a:r>
          <a:rPr lang="en-US"/>
          <a:t>Updated to align with SBE rule.</a:t>
        </a:r>
      </a:p>
    </p188:txBody>
  </p188:cm>
</p188:cmLst>
</file>

<file path=ppt/comments/modernComment_797_9C4A2613.xml><?xml version="1.0" encoding="utf-8"?>
<p188:cmLst xmlns:a="http://schemas.openxmlformats.org/drawingml/2006/main" xmlns:r="http://schemas.openxmlformats.org/officeDocument/2006/relationships" xmlns:p188="http://schemas.microsoft.com/office/powerpoint/2018/8/main">
  <p188:cm id="{8D3D5956-6FD1-41BE-945E-8875CD34B181}" authorId="{914C810B-CA2F-52D3-42D5-CADBCF6C1436}" status="resolved" created="2024-08-22T22:43:37.928" complete="100000">
    <ac:txMkLst xmlns:ac="http://schemas.microsoft.com/office/drawing/2013/main/command">
      <pc:docMk xmlns:pc="http://schemas.microsoft.com/office/powerpoint/2013/main/command"/>
      <pc:sldMk xmlns:pc="http://schemas.microsoft.com/office/powerpoint/2013/main/command" cId="2622105107" sldId="1943"/>
      <ac:spMk id="4" creationId="{982E439E-CC55-2892-00A6-8CACFEBD8F82}"/>
      <ac:txMk cp="194" len="384">
        <ac:context len="579" hash="946441369"/>
      </ac:txMk>
    </ac:txMkLst>
    <p188:pos x="7731125" y="1277937"/>
    <p188:txBody>
      <a:bodyPr/>
      <a:lstStyle/>
      <a:p>
        <a:r>
          <a:rPr lang="en-US"/>
          <a:t>I updated these sections to better align with SBE rule.</a:t>
        </a:r>
      </a:p>
    </p188:txBody>
  </p188:cm>
</p188:cmLst>
</file>

<file path=ppt/comments/modernComment_798_D19227E6.xml><?xml version="1.0" encoding="utf-8"?>
<p188:cmLst xmlns:a="http://schemas.openxmlformats.org/drawingml/2006/main" xmlns:r="http://schemas.openxmlformats.org/officeDocument/2006/relationships" xmlns:p188="http://schemas.microsoft.com/office/powerpoint/2018/8/main">
  <p188:cm id="{2BD85001-767D-4FC6-93A4-F2F8B00AB7FA}" authorId="{914C810B-CA2F-52D3-42D5-CADBCF6C1436}" status="resolved" created="2024-08-22T22:43:07.389" complete="100000">
    <ac:txMkLst xmlns:ac="http://schemas.microsoft.com/office/drawing/2013/main/command">
      <pc:docMk xmlns:pc="http://schemas.microsoft.com/office/powerpoint/2013/main/command"/>
      <pc:sldMk xmlns:pc="http://schemas.microsoft.com/office/powerpoint/2013/main/command" cId="3516016614" sldId="1944"/>
      <ac:spMk id="4" creationId="{82C48C25-1D03-F973-BA83-108946D5254A}"/>
      <ac:txMk cp="537" len="65">
        <ac:context len="603" hash="51247113"/>
      </ac:txMk>
    </ac:txMkLst>
    <p188:pos x="8197850" y="3621087"/>
    <p188:txBody>
      <a:bodyPr/>
      <a:lstStyle/>
      <a:p>
        <a:r>
          <a:rPr lang="en-US"/>
          <a:t>Adding this for additional context.</a:t>
        </a:r>
      </a:p>
    </p188:txBody>
  </p188:cm>
</p188:cmLst>
</file>

<file path=ppt/comments/modernComment_79A_E43998A5.xml><?xml version="1.0" encoding="utf-8"?>
<p188:cmLst xmlns:a="http://schemas.openxmlformats.org/drawingml/2006/main" xmlns:r="http://schemas.openxmlformats.org/officeDocument/2006/relationships" xmlns:p188="http://schemas.microsoft.com/office/powerpoint/2018/8/main">
  <p188:cm id="{965F07BB-D0C6-4AD6-A27C-B2D7CCF77548}" authorId="{914C810B-CA2F-52D3-42D5-CADBCF6C1436}" status="resolved" created="2024-08-22T22:48:22.637" complete="100000">
    <ac:txMkLst xmlns:ac="http://schemas.microsoft.com/office/drawing/2013/main/command">
      <pc:docMk xmlns:pc="http://schemas.microsoft.com/office/powerpoint/2013/main/command"/>
      <pc:sldMk xmlns:pc="http://schemas.microsoft.com/office/powerpoint/2013/main/command" cId="3828979877" sldId="1946"/>
      <ac:spMk id="3" creationId="{2CA99774-0C2E-4F4A-B110-33124404CDAA}"/>
      <ac:txMk cp="0" len="137">
        <ac:context len="138" hash="2668148193"/>
      </ac:txMk>
    </ac:txMkLst>
    <p188:pos x="10807700" y="265340"/>
    <p188:replyLst>
      <p188:reply id="{2AB27C49-059B-4579-966B-71FAC7CCD2E7}" authorId="{97543500-3231-6E52-04A8-35A2C5DB46F7}" created="2024-09-04T18:28:39.124">
        <p188:txBody>
          <a:bodyPr/>
          <a:lstStyle/>
          <a:p>
            <a:r>
              <a:rPr lang="en-US"/>
              <a:t>[@Hannah Gribble]  - please note</a:t>
            </a:r>
          </a:p>
        </p188:txBody>
      </p188:reply>
    </p188:replyLst>
    <p188:txBody>
      <a:bodyPr/>
      <a:lstStyle/>
      <a:p>
        <a:r>
          <a:rPr lang="en-US"/>
          <a:t>When presenting, please note this is specific to the Alt ELPA Summative.</a:t>
        </a:r>
      </a:p>
    </p188:txBody>
    <p188:extLst>
      <p:ext xmlns:p="http://schemas.openxmlformats.org/presentationml/2006/main" uri="{57CB4572-C831-44C2-8A1C-0ADB6CCDFE69}">
        <p223:reactions xmlns:p223="http://schemas.microsoft.com/office/powerpoint/2022/03/main" xmlns="">
          <p223:rxn type="👍">
            <p223:instance time="2024-09-05T12:23:23.946" authorId="{4F4A01B3-C365-4608-5D5E-E8A3C2F17FBE}"/>
          </p223:rxn>
        </p223:reactions>
      </p:ext>
    </p188:extLst>
  </p188:cm>
</p188:cmLst>
</file>

<file path=ppt/comments/modernComment_7A4_9F4F5748.xml><?xml version="1.0" encoding="utf-8"?>
<p188:cmLst xmlns:a="http://schemas.openxmlformats.org/drawingml/2006/main" xmlns:r="http://schemas.openxmlformats.org/officeDocument/2006/relationships" xmlns:p188="http://schemas.microsoft.com/office/powerpoint/2018/8/main">
  <p188:cm id="{EE6D44CF-C3C9-41CF-83F1-3ADD4882CFC6}" authorId="{914C810B-CA2F-52D3-42D5-CADBCF6C1436}" status="resolved" created="2024-08-22T22:52:44.316" complete="100000">
    <ac:txMkLst xmlns:ac="http://schemas.microsoft.com/office/drawing/2013/main/command">
      <pc:docMk xmlns:pc="http://schemas.microsoft.com/office/powerpoint/2013/main/command"/>
      <pc:sldMk xmlns:pc="http://schemas.microsoft.com/office/powerpoint/2013/main/command" cId="2672777032" sldId="1956"/>
      <ac:spMk id="4" creationId="{B264E0C4-F74D-A875-992A-A6F0A329111A}"/>
      <ac:txMk cp="190" len="23">
        <ac:context len="278" hash="1885689221"/>
      </ac:txMk>
    </ac:txMkLst>
    <p188:pos x="4197350" y="2516187"/>
    <p188:replyLst>
      <p188:reply id="{5A386702-2A65-4588-B4F6-1AA847648828}" authorId="{97543500-3231-6E52-04A8-35A2C5DB46F7}" created="2024-09-04T18:29:33.551">
        <p188:txBody>
          <a:bodyPr/>
          <a:lstStyle/>
          <a:p>
            <a:r>
              <a:rPr lang="en-US"/>
              <a:t>[@Hannah Gribble] </a:t>
            </a:r>
          </a:p>
        </p188:txBody>
      </p188:reply>
      <p188:reply id="{652AE7EC-953B-48AC-A822-F85F543AB6AB}" authorId="{4F4A01B3-C365-4608-5D5E-E8A3C2F17FBE}" created="2024-09-05T12:24:08.276">
        <p188:txBody>
          <a:bodyPr/>
          <a:lstStyle/>
          <a:p>
            <a:r>
              <a:rPr lang="en-US"/>
              <a:t>[@Shaundraya Hersey] since Rule doesn't say they are monitored through ILPs (those are for TISA) should we adjust this or not?</a:t>
            </a:r>
          </a:p>
        </p188:txBody>
      </p188:reply>
      <p188:reply id="{91ED2837-7A78-4BDB-9530-033CA62962DE}" authorId="{4F4A01B3-C365-4608-5D5E-E8A3C2F17FBE}" created="2024-09-06T16:51:26.481">
        <p188:txBody>
          <a:bodyPr/>
          <a:lstStyle/>
          <a:p>
            <a:r>
              <a:rPr lang="en-US"/>
              <a:t>This one is good to go!</a:t>
            </a:r>
          </a:p>
        </p188:txBody>
      </p188:reply>
    </p188:replyLst>
    <p188:txBody>
      <a:bodyPr/>
      <a:lstStyle/>
      <a:p>
        <a:r>
          <a:rPr lang="en-US"/>
          <a:t>I think this should be more aligned to the language in SBE rule. Would it be more accurate to say T1 and T2 students must be monitored for 2 years using transitional ILPs?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523" cy="471199"/>
          </a:xfrm>
          <a:prstGeom prst="rect">
            <a:avLst/>
          </a:prstGeom>
        </p:spPr>
        <p:txBody>
          <a:bodyPr vert="horz" lIns="93159" tIns="46580" rIns="93159" bIns="46580" rtlCol="0"/>
          <a:lstStyle>
            <a:lvl1pPr algn="l">
              <a:defRPr sz="1200"/>
            </a:lvl1pPr>
          </a:lstStyle>
          <a:p>
            <a:endParaRPr lang="en-US"/>
          </a:p>
        </p:txBody>
      </p:sp>
      <p:sp>
        <p:nvSpPr>
          <p:cNvPr id="3" name="Date Placeholder 2"/>
          <p:cNvSpPr>
            <a:spLocks noGrp="1"/>
          </p:cNvSpPr>
          <p:nvPr>
            <p:ph type="dt" sz="quarter" idx="1"/>
          </p:nvPr>
        </p:nvSpPr>
        <p:spPr>
          <a:xfrm>
            <a:off x="4023330" y="0"/>
            <a:ext cx="3077523" cy="471199"/>
          </a:xfrm>
          <a:prstGeom prst="rect">
            <a:avLst/>
          </a:prstGeom>
        </p:spPr>
        <p:txBody>
          <a:bodyPr vert="horz" lIns="93159" tIns="46580" rIns="93159" bIns="46580" rtlCol="0"/>
          <a:lstStyle>
            <a:lvl1pPr algn="r">
              <a:defRPr sz="1200"/>
            </a:lvl1pPr>
          </a:lstStyle>
          <a:p>
            <a:fld id="{09E7AAB4-A4D6-4647-BA66-8016F3778594}" type="datetimeFigureOut">
              <a:rPr lang="en-US" smtClean="0"/>
              <a:t>11/18/2024</a:t>
            </a:fld>
            <a:endParaRPr lang="en-US"/>
          </a:p>
        </p:txBody>
      </p:sp>
      <p:sp>
        <p:nvSpPr>
          <p:cNvPr id="4" name="Footer Placeholder 3"/>
          <p:cNvSpPr>
            <a:spLocks noGrp="1"/>
          </p:cNvSpPr>
          <p:nvPr>
            <p:ph type="ftr" sz="quarter" idx="2"/>
          </p:nvPr>
        </p:nvSpPr>
        <p:spPr>
          <a:xfrm>
            <a:off x="1" y="8917276"/>
            <a:ext cx="3077523" cy="471199"/>
          </a:xfrm>
          <a:prstGeom prst="rect">
            <a:avLst/>
          </a:prstGeom>
        </p:spPr>
        <p:txBody>
          <a:bodyPr vert="horz" lIns="93159" tIns="46580" rIns="93159" bIns="46580" rtlCol="0" anchor="b"/>
          <a:lstStyle>
            <a:lvl1pPr algn="l">
              <a:defRPr sz="1200"/>
            </a:lvl1pPr>
          </a:lstStyle>
          <a:p>
            <a:endParaRPr lang="en-US"/>
          </a:p>
        </p:txBody>
      </p:sp>
      <p:sp>
        <p:nvSpPr>
          <p:cNvPr id="5" name="Slide Number Placeholder 4"/>
          <p:cNvSpPr>
            <a:spLocks noGrp="1"/>
          </p:cNvSpPr>
          <p:nvPr>
            <p:ph type="sldNum" sz="quarter" idx="3"/>
          </p:nvPr>
        </p:nvSpPr>
        <p:spPr>
          <a:xfrm>
            <a:off x="4023330" y="8917276"/>
            <a:ext cx="3077523" cy="471199"/>
          </a:xfrm>
          <a:prstGeom prst="rect">
            <a:avLst/>
          </a:prstGeom>
        </p:spPr>
        <p:txBody>
          <a:bodyPr vert="horz" lIns="93159" tIns="46580" rIns="93159" bIns="46580" rtlCol="0" anchor="b"/>
          <a:lstStyle>
            <a:lvl1pPr algn="r">
              <a:defRPr sz="1200"/>
            </a:lvl1pPr>
          </a:lstStyle>
          <a:p>
            <a:fld id="{7875DBD9-7EB2-4FD3-9B69-CE651698D9D2}" type="slidenum">
              <a:rPr lang="en-US" smtClean="0"/>
              <a:t>‹#›</a:t>
            </a:fld>
            <a:endParaRPr lang="en-US"/>
          </a:p>
        </p:txBody>
      </p:sp>
    </p:spTree>
    <p:extLst>
      <p:ext uri="{BB962C8B-B14F-4D97-AF65-F5344CB8AC3E}">
        <p14:creationId xmlns:p14="http://schemas.microsoft.com/office/powerpoint/2010/main" val="267182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69424"/>
          </a:xfrm>
          <a:prstGeom prst="rect">
            <a:avLst/>
          </a:prstGeom>
        </p:spPr>
        <p:txBody>
          <a:bodyPr vert="horz" lIns="94231" tIns="47115" rIns="94231" bIns="47115" rtlCol="0"/>
          <a:lstStyle>
            <a:lvl1pPr algn="l">
              <a:defRPr sz="1200">
                <a:latin typeface="Lato Light"/>
              </a:defRPr>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31" tIns="47115" rIns="94231" bIns="47115" rtlCol="0"/>
          <a:lstStyle>
            <a:lvl1pPr algn="r">
              <a:defRPr sz="1200">
                <a:latin typeface="Lato Light"/>
              </a:defRPr>
            </a:lvl1pPr>
          </a:lstStyle>
          <a:p>
            <a:fld id="{EFC10EE1-B198-C942-8235-326C972CBB30}" type="datetimeFigureOut">
              <a:rPr lang="en-US" smtClean="0"/>
              <a:pPr/>
              <a:t>11/18/2024</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2"/>
            <a:ext cx="3077739" cy="469424"/>
          </a:xfrm>
          <a:prstGeom prst="rect">
            <a:avLst/>
          </a:prstGeom>
        </p:spPr>
        <p:txBody>
          <a:bodyPr vert="horz" lIns="94231" tIns="47115" rIns="94231" bIns="47115"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231" tIns="47115" rIns="94231" bIns="47115"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Lato Light"/>
        <a:ea typeface="+mn-ea"/>
        <a:cs typeface="+mn-cs"/>
      </a:defRPr>
    </a:lvl1pPr>
    <a:lvl2pPr marL="457109" algn="l" defTabSz="457109" rtl="0" eaLnBrk="1" latinLnBrk="0" hangingPunct="1">
      <a:defRPr sz="1200" kern="1200">
        <a:solidFill>
          <a:schemeClr val="tx1"/>
        </a:solidFill>
        <a:latin typeface="Lato Light"/>
        <a:ea typeface="+mn-ea"/>
        <a:cs typeface="+mn-cs"/>
      </a:defRPr>
    </a:lvl2pPr>
    <a:lvl3pPr marL="914217" algn="l" defTabSz="457109" rtl="0" eaLnBrk="1" latinLnBrk="0" hangingPunct="1">
      <a:defRPr sz="1200" kern="1200">
        <a:solidFill>
          <a:schemeClr val="tx1"/>
        </a:solidFill>
        <a:latin typeface="Lato Light"/>
        <a:ea typeface="+mn-ea"/>
        <a:cs typeface="+mn-cs"/>
      </a:defRPr>
    </a:lvl3pPr>
    <a:lvl4pPr marL="1371326" algn="l" defTabSz="457109" rtl="0" eaLnBrk="1" latinLnBrk="0" hangingPunct="1">
      <a:defRPr sz="1200" kern="1200">
        <a:solidFill>
          <a:schemeClr val="tx1"/>
        </a:solidFill>
        <a:latin typeface="Lato Light"/>
        <a:ea typeface="+mn-ea"/>
        <a:cs typeface="+mn-cs"/>
      </a:defRPr>
    </a:lvl4pPr>
    <a:lvl5pPr marL="1828434" algn="l" defTabSz="457109" rtl="0" eaLnBrk="1" latinLnBrk="0" hangingPunct="1">
      <a:defRPr sz="1200" kern="1200">
        <a:solidFill>
          <a:schemeClr val="tx1"/>
        </a:solidFill>
        <a:latin typeface="Lato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Scheduled ELD-aligned course instruction: an ESL teacher delivers intensive language instruction to English Learners during a scheduled instructional period.</a:t>
            </a:r>
          </a:p>
        </p:txBody>
      </p:sp>
      <p:sp>
        <p:nvSpPr>
          <p:cNvPr id="4" name="Slide Number Placeholder 3"/>
          <p:cNvSpPr>
            <a:spLocks noGrp="1"/>
          </p:cNvSpPr>
          <p:nvPr>
            <p:ph type="sldNum" sz="quarter" idx="5"/>
          </p:nvPr>
        </p:nvSpPr>
        <p:spPr/>
        <p:txBody>
          <a:bodyPr/>
          <a:lstStyle/>
          <a:p>
            <a:fld id="{006BE02D-20C0-F840-AFAC-BEA99C74FDC2}" type="slidenum">
              <a:rPr lang="en-US" smtClean="0"/>
              <a:pPr/>
              <a:t>32</a:t>
            </a:fld>
            <a:endParaRPr lang="en-US"/>
          </a:p>
        </p:txBody>
      </p:sp>
    </p:spTree>
    <p:extLst>
      <p:ext uri="{BB962C8B-B14F-4D97-AF65-F5344CB8AC3E}">
        <p14:creationId xmlns:p14="http://schemas.microsoft.com/office/powerpoint/2010/main" val="2294582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Have a great rest of your day. </a:t>
            </a:r>
          </a:p>
          <a:p>
            <a:endParaRPr lang="en-US"/>
          </a:p>
          <a:p>
            <a:r>
              <a:rPr lang="en-US"/>
              <a:t>WAIT 10 SECONDS AND CLOSE. </a:t>
            </a:r>
          </a:p>
        </p:txBody>
      </p:sp>
      <p:sp>
        <p:nvSpPr>
          <p:cNvPr id="4" name="Slide Number Placeholder 3"/>
          <p:cNvSpPr>
            <a:spLocks noGrp="1"/>
          </p:cNvSpPr>
          <p:nvPr>
            <p:ph type="sldNum" sz="quarter" idx="5"/>
          </p:nvPr>
        </p:nvSpPr>
        <p:spPr/>
        <p:txBody>
          <a:bodyPr/>
          <a:lstStyle/>
          <a:p>
            <a:fld id="{D79DEC24-1A5A-4CB5-ADFF-DBA0C7D03739}" type="slidenum">
              <a:rPr lang="en-US" smtClean="0"/>
              <a:t>53</a:t>
            </a:fld>
            <a:endParaRPr lang="en-US"/>
          </a:p>
        </p:txBody>
      </p:sp>
    </p:spTree>
    <p:extLst>
      <p:ext uri="{BB962C8B-B14F-4D97-AF65-F5344CB8AC3E}">
        <p14:creationId xmlns:p14="http://schemas.microsoft.com/office/powerpoint/2010/main" val="273706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36.png"/><Relationship Id="rId39" Type="http://schemas.openxmlformats.org/officeDocument/2006/relationships/image" Target="../media/image49.svg"/><Relationship Id="rId3" Type="http://schemas.openxmlformats.org/officeDocument/2006/relationships/image" Target="../media/image14.png"/><Relationship Id="rId21" Type="http://schemas.openxmlformats.org/officeDocument/2006/relationships/image" Target="../media/image31.emf"/><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png"/><Relationship Id="rId25" Type="http://schemas.openxmlformats.org/officeDocument/2006/relationships/image" Target="../media/image35.emf"/><Relationship Id="rId33" Type="http://schemas.openxmlformats.org/officeDocument/2006/relationships/image" Target="../media/image43.svg"/><Relationship Id="rId38" Type="http://schemas.openxmlformats.org/officeDocument/2006/relationships/image" Target="../media/image48.png"/><Relationship Id="rId2" Type="http://schemas.openxmlformats.org/officeDocument/2006/relationships/image" Target="../media/image8.png"/><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39.svg"/><Relationship Id="rId1" Type="http://schemas.openxmlformats.org/officeDocument/2006/relationships/slideMaster" Target="../slideMasters/slideMaster1.xml"/><Relationship Id="rId6" Type="http://schemas.openxmlformats.org/officeDocument/2006/relationships/image" Target="../media/image16.svg"/><Relationship Id="rId11" Type="http://schemas.openxmlformats.org/officeDocument/2006/relationships/image" Target="../media/image21.png"/><Relationship Id="rId24" Type="http://schemas.openxmlformats.org/officeDocument/2006/relationships/image" Target="../media/image34.emf"/><Relationship Id="rId32" Type="http://schemas.openxmlformats.org/officeDocument/2006/relationships/image" Target="../media/image42.png"/><Relationship Id="rId37" Type="http://schemas.openxmlformats.org/officeDocument/2006/relationships/image" Target="../media/image47.svg"/><Relationship Id="rId40" Type="http://schemas.openxmlformats.org/officeDocument/2006/relationships/image" Target="../media/image50.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emf"/><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svg"/><Relationship Id="rId19" Type="http://schemas.openxmlformats.org/officeDocument/2006/relationships/image" Target="../media/image29.png"/><Relationship Id="rId31" Type="http://schemas.openxmlformats.org/officeDocument/2006/relationships/image" Target="../media/image41.svg"/><Relationship Id="rId4" Type="http://schemas.openxmlformats.org/officeDocument/2006/relationships/image" Target="../media/image2.pn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2.emf"/><Relationship Id="rId27" Type="http://schemas.openxmlformats.org/officeDocument/2006/relationships/image" Target="../media/image37.svg"/><Relationship Id="rId30" Type="http://schemas.openxmlformats.org/officeDocument/2006/relationships/image" Target="../media/image40.png"/><Relationship Id="rId35" Type="http://schemas.openxmlformats.org/officeDocument/2006/relationships/image" Target="../media/image45.svg"/></Relationships>
</file>

<file path=ppt/slideLayouts/_rels/slideLayout28.xml.rels><?xml version="1.0" encoding="UTF-8" standalone="yes"?>
<Relationships xmlns="http://schemas.openxmlformats.org/package/2006/relationships"><Relationship Id="rId26" Type="http://schemas.openxmlformats.org/officeDocument/2006/relationships/image" Target="../media/image75.png"/><Relationship Id="rId21" Type="http://schemas.openxmlformats.org/officeDocument/2006/relationships/image" Target="../media/image70.svg"/><Relationship Id="rId34" Type="http://schemas.openxmlformats.org/officeDocument/2006/relationships/image" Target="../media/image83.png"/><Relationship Id="rId42" Type="http://schemas.openxmlformats.org/officeDocument/2006/relationships/image" Target="../media/image91.png"/><Relationship Id="rId47" Type="http://schemas.openxmlformats.org/officeDocument/2006/relationships/image" Target="../media/image96.svg"/><Relationship Id="rId50" Type="http://schemas.openxmlformats.org/officeDocument/2006/relationships/image" Target="../media/image99.png"/><Relationship Id="rId55" Type="http://schemas.openxmlformats.org/officeDocument/2006/relationships/image" Target="../media/image104.svg"/><Relationship Id="rId63" Type="http://schemas.openxmlformats.org/officeDocument/2006/relationships/image" Target="../media/image112.svg"/><Relationship Id="rId68" Type="http://schemas.openxmlformats.org/officeDocument/2006/relationships/image" Target="../media/image117.png"/><Relationship Id="rId76" Type="http://schemas.openxmlformats.org/officeDocument/2006/relationships/image" Target="../media/image125.png"/><Relationship Id="rId84" Type="http://schemas.openxmlformats.org/officeDocument/2006/relationships/image" Target="../media/image133.png"/><Relationship Id="rId89" Type="http://schemas.openxmlformats.org/officeDocument/2006/relationships/image" Target="../media/image138.svg"/><Relationship Id="rId97" Type="http://schemas.openxmlformats.org/officeDocument/2006/relationships/image" Target="../media/image146.svg"/><Relationship Id="rId7" Type="http://schemas.openxmlformats.org/officeDocument/2006/relationships/image" Target="../media/image56.svg"/><Relationship Id="rId71" Type="http://schemas.openxmlformats.org/officeDocument/2006/relationships/image" Target="../media/image120.svg"/><Relationship Id="rId92" Type="http://schemas.openxmlformats.org/officeDocument/2006/relationships/image" Target="../media/image141.png"/><Relationship Id="rId2" Type="http://schemas.openxmlformats.org/officeDocument/2006/relationships/image" Target="../media/image51.png"/><Relationship Id="rId16" Type="http://schemas.openxmlformats.org/officeDocument/2006/relationships/image" Target="../media/image65.png"/><Relationship Id="rId29" Type="http://schemas.openxmlformats.org/officeDocument/2006/relationships/image" Target="../media/image78.svg"/><Relationship Id="rId11" Type="http://schemas.openxmlformats.org/officeDocument/2006/relationships/image" Target="../media/image60.svg"/><Relationship Id="rId24" Type="http://schemas.openxmlformats.org/officeDocument/2006/relationships/image" Target="../media/image73.png"/><Relationship Id="rId32" Type="http://schemas.openxmlformats.org/officeDocument/2006/relationships/image" Target="../media/image81.png"/><Relationship Id="rId37" Type="http://schemas.openxmlformats.org/officeDocument/2006/relationships/image" Target="../media/image86.svg"/><Relationship Id="rId40" Type="http://schemas.openxmlformats.org/officeDocument/2006/relationships/image" Target="../media/image89.png"/><Relationship Id="rId45" Type="http://schemas.openxmlformats.org/officeDocument/2006/relationships/image" Target="../media/image94.svg"/><Relationship Id="rId53" Type="http://schemas.openxmlformats.org/officeDocument/2006/relationships/image" Target="../media/image102.svg"/><Relationship Id="rId58" Type="http://schemas.openxmlformats.org/officeDocument/2006/relationships/image" Target="../media/image107.png"/><Relationship Id="rId66" Type="http://schemas.openxmlformats.org/officeDocument/2006/relationships/image" Target="../media/image115.png"/><Relationship Id="rId74" Type="http://schemas.openxmlformats.org/officeDocument/2006/relationships/image" Target="../media/image123.png"/><Relationship Id="rId79" Type="http://schemas.openxmlformats.org/officeDocument/2006/relationships/image" Target="../media/image128.svg"/><Relationship Id="rId87" Type="http://schemas.openxmlformats.org/officeDocument/2006/relationships/image" Target="../media/image136.svg"/><Relationship Id="rId5" Type="http://schemas.openxmlformats.org/officeDocument/2006/relationships/image" Target="../media/image54.svg"/><Relationship Id="rId61" Type="http://schemas.openxmlformats.org/officeDocument/2006/relationships/image" Target="../media/image110.svg"/><Relationship Id="rId82" Type="http://schemas.openxmlformats.org/officeDocument/2006/relationships/image" Target="../media/image131.png"/><Relationship Id="rId90" Type="http://schemas.openxmlformats.org/officeDocument/2006/relationships/image" Target="../media/image139.png"/><Relationship Id="rId95" Type="http://schemas.openxmlformats.org/officeDocument/2006/relationships/image" Target="../media/image144.svg"/><Relationship Id="rId19" Type="http://schemas.openxmlformats.org/officeDocument/2006/relationships/image" Target="../media/image68.sv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svg"/><Relationship Id="rId30" Type="http://schemas.openxmlformats.org/officeDocument/2006/relationships/image" Target="../media/image79.png"/><Relationship Id="rId35" Type="http://schemas.openxmlformats.org/officeDocument/2006/relationships/image" Target="../media/image84.svg"/><Relationship Id="rId43" Type="http://schemas.openxmlformats.org/officeDocument/2006/relationships/image" Target="../media/image92.svg"/><Relationship Id="rId48" Type="http://schemas.openxmlformats.org/officeDocument/2006/relationships/image" Target="../media/image97.png"/><Relationship Id="rId56" Type="http://schemas.openxmlformats.org/officeDocument/2006/relationships/image" Target="../media/image105.png"/><Relationship Id="rId64" Type="http://schemas.openxmlformats.org/officeDocument/2006/relationships/image" Target="../media/image113.png"/><Relationship Id="rId69" Type="http://schemas.openxmlformats.org/officeDocument/2006/relationships/image" Target="../media/image118.svg"/><Relationship Id="rId77" Type="http://schemas.openxmlformats.org/officeDocument/2006/relationships/image" Target="../media/image126.svg"/><Relationship Id="rId100" Type="http://schemas.openxmlformats.org/officeDocument/2006/relationships/image" Target="../media/image149.png"/><Relationship Id="rId8" Type="http://schemas.openxmlformats.org/officeDocument/2006/relationships/image" Target="../media/image57.png"/><Relationship Id="rId51" Type="http://schemas.openxmlformats.org/officeDocument/2006/relationships/image" Target="../media/image100.svg"/><Relationship Id="rId72" Type="http://schemas.openxmlformats.org/officeDocument/2006/relationships/image" Target="../media/image121.png"/><Relationship Id="rId80" Type="http://schemas.openxmlformats.org/officeDocument/2006/relationships/image" Target="../media/image129.png"/><Relationship Id="rId85" Type="http://schemas.openxmlformats.org/officeDocument/2006/relationships/image" Target="../media/image134.svg"/><Relationship Id="rId93" Type="http://schemas.openxmlformats.org/officeDocument/2006/relationships/image" Target="../media/image142.svg"/><Relationship Id="rId98" Type="http://schemas.openxmlformats.org/officeDocument/2006/relationships/image" Target="../media/image147.png"/><Relationship Id="rId3" Type="http://schemas.openxmlformats.org/officeDocument/2006/relationships/image" Target="../media/image52.svg"/><Relationship Id="rId12" Type="http://schemas.openxmlformats.org/officeDocument/2006/relationships/image" Target="../media/image61.png"/><Relationship Id="rId17" Type="http://schemas.openxmlformats.org/officeDocument/2006/relationships/image" Target="../media/image66.svg"/><Relationship Id="rId25" Type="http://schemas.openxmlformats.org/officeDocument/2006/relationships/image" Target="../media/image74.svg"/><Relationship Id="rId33" Type="http://schemas.openxmlformats.org/officeDocument/2006/relationships/image" Target="../media/image82.svg"/><Relationship Id="rId38" Type="http://schemas.openxmlformats.org/officeDocument/2006/relationships/image" Target="../media/image87.png"/><Relationship Id="rId46" Type="http://schemas.openxmlformats.org/officeDocument/2006/relationships/image" Target="../media/image95.png"/><Relationship Id="rId59" Type="http://schemas.openxmlformats.org/officeDocument/2006/relationships/image" Target="../media/image108.svg"/><Relationship Id="rId67" Type="http://schemas.openxmlformats.org/officeDocument/2006/relationships/image" Target="../media/image116.svg"/><Relationship Id="rId20" Type="http://schemas.openxmlformats.org/officeDocument/2006/relationships/image" Target="../media/image69.png"/><Relationship Id="rId41" Type="http://schemas.openxmlformats.org/officeDocument/2006/relationships/image" Target="../media/image90.svg"/><Relationship Id="rId54" Type="http://schemas.openxmlformats.org/officeDocument/2006/relationships/image" Target="../media/image103.png"/><Relationship Id="rId62" Type="http://schemas.openxmlformats.org/officeDocument/2006/relationships/image" Target="../media/image111.png"/><Relationship Id="rId70" Type="http://schemas.openxmlformats.org/officeDocument/2006/relationships/image" Target="../media/image119.png"/><Relationship Id="rId75" Type="http://schemas.openxmlformats.org/officeDocument/2006/relationships/image" Target="../media/image124.svg"/><Relationship Id="rId83" Type="http://schemas.openxmlformats.org/officeDocument/2006/relationships/image" Target="../media/image132.svg"/><Relationship Id="rId88" Type="http://schemas.openxmlformats.org/officeDocument/2006/relationships/image" Target="../media/image137.png"/><Relationship Id="rId91" Type="http://schemas.openxmlformats.org/officeDocument/2006/relationships/image" Target="../media/image140.svg"/><Relationship Id="rId96" Type="http://schemas.openxmlformats.org/officeDocument/2006/relationships/image" Target="../media/image145.png"/><Relationship Id="rId1" Type="http://schemas.openxmlformats.org/officeDocument/2006/relationships/slideMaster" Target="../slideMasters/slideMaster1.xml"/><Relationship Id="rId6" Type="http://schemas.openxmlformats.org/officeDocument/2006/relationships/image" Target="../media/image55.png"/><Relationship Id="rId15" Type="http://schemas.openxmlformats.org/officeDocument/2006/relationships/image" Target="../media/image64.svg"/><Relationship Id="rId23" Type="http://schemas.openxmlformats.org/officeDocument/2006/relationships/image" Target="../media/image72.svg"/><Relationship Id="rId28" Type="http://schemas.openxmlformats.org/officeDocument/2006/relationships/image" Target="../media/image77.png"/><Relationship Id="rId36" Type="http://schemas.openxmlformats.org/officeDocument/2006/relationships/image" Target="../media/image85.png"/><Relationship Id="rId49" Type="http://schemas.openxmlformats.org/officeDocument/2006/relationships/image" Target="../media/image98.svg"/><Relationship Id="rId57" Type="http://schemas.openxmlformats.org/officeDocument/2006/relationships/image" Target="../media/image106.svg"/><Relationship Id="rId10" Type="http://schemas.openxmlformats.org/officeDocument/2006/relationships/image" Target="../media/image59.png"/><Relationship Id="rId31" Type="http://schemas.openxmlformats.org/officeDocument/2006/relationships/image" Target="../media/image80.svg"/><Relationship Id="rId44" Type="http://schemas.openxmlformats.org/officeDocument/2006/relationships/image" Target="../media/image93.png"/><Relationship Id="rId52" Type="http://schemas.openxmlformats.org/officeDocument/2006/relationships/image" Target="../media/image101.png"/><Relationship Id="rId60" Type="http://schemas.openxmlformats.org/officeDocument/2006/relationships/image" Target="../media/image109.png"/><Relationship Id="rId65" Type="http://schemas.openxmlformats.org/officeDocument/2006/relationships/image" Target="../media/image114.svg"/><Relationship Id="rId73" Type="http://schemas.openxmlformats.org/officeDocument/2006/relationships/image" Target="../media/image122.svg"/><Relationship Id="rId78" Type="http://schemas.openxmlformats.org/officeDocument/2006/relationships/image" Target="../media/image127.png"/><Relationship Id="rId81" Type="http://schemas.openxmlformats.org/officeDocument/2006/relationships/image" Target="../media/image130.svg"/><Relationship Id="rId86" Type="http://schemas.openxmlformats.org/officeDocument/2006/relationships/image" Target="../media/image135.png"/><Relationship Id="rId94" Type="http://schemas.openxmlformats.org/officeDocument/2006/relationships/image" Target="../media/image143.png"/><Relationship Id="rId99" Type="http://schemas.openxmlformats.org/officeDocument/2006/relationships/image" Target="../media/image148.svg"/><Relationship Id="rId101" Type="http://schemas.openxmlformats.org/officeDocument/2006/relationships/image" Target="../media/image150.svg"/><Relationship Id="rId4" Type="http://schemas.openxmlformats.org/officeDocument/2006/relationships/image" Target="../media/image53.png"/><Relationship Id="rId9" Type="http://schemas.openxmlformats.org/officeDocument/2006/relationships/image" Target="../media/image58.svg"/><Relationship Id="rId13" Type="http://schemas.openxmlformats.org/officeDocument/2006/relationships/image" Target="../media/image62.svg"/><Relationship Id="rId18" Type="http://schemas.openxmlformats.org/officeDocument/2006/relationships/image" Target="../media/image67.png"/><Relationship Id="rId39" Type="http://schemas.openxmlformats.org/officeDocument/2006/relationships/image" Target="../media/image88.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22FABF4-1F54-4143-A109-B7E9BE359E78}"/>
              </a:ext>
            </a:extLst>
          </p:cNvPr>
          <p:cNvSpPr/>
          <p:nvPr userDrawn="1"/>
        </p:nvSpPr>
        <p:spPr>
          <a:xfrm flipH="1">
            <a:off x="5278581" y="0"/>
            <a:ext cx="6910242" cy="6858000"/>
          </a:xfrm>
          <a:custGeom>
            <a:avLst/>
            <a:gdLst>
              <a:gd name="connsiteX0" fmla="*/ 2852449 w 6910242"/>
              <a:gd name="connsiteY0" fmla="*/ 0 h 6858000"/>
              <a:gd name="connsiteX1" fmla="*/ 0 w 6910242"/>
              <a:gd name="connsiteY1" fmla="*/ 0 h 6858000"/>
              <a:gd name="connsiteX2" fmla="*/ 0 w 6910242"/>
              <a:gd name="connsiteY2" fmla="*/ 6858000 h 6858000"/>
              <a:gd name="connsiteX3" fmla="*/ 2852449 w 6910242"/>
              <a:gd name="connsiteY3" fmla="*/ 6858000 h 6858000"/>
              <a:gd name="connsiteX4" fmla="*/ 6910242 w 691024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242" h="6858000">
                <a:moveTo>
                  <a:pt x="2852449" y="0"/>
                </a:moveTo>
                <a:lnTo>
                  <a:pt x="0" y="0"/>
                </a:lnTo>
                <a:lnTo>
                  <a:pt x="0" y="6858000"/>
                </a:lnTo>
                <a:lnTo>
                  <a:pt x="2852449" y="6858000"/>
                </a:lnTo>
                <a:lnTo>
                  <a:pt x="6910242"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1AC1DBD-D69C-904F-BD41-06D6D31FC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152" y="257665"/>
            <a:ext cx="1511317" cy="943089"/>
          </a:xfrm>
          <a:prstGeom prst="rect">
            <a:avLst/>
          </a:prstGeom>
        </p:spPr>
      </p:pic>
      <p:sp>
        <p:nvSpPr>
          <p:cNvPr id="7" name="TextBox 6">
            <a:extLst>
              <a:ext uri="{FF2B5EF4-FFF2-40B4-BE49-F238E27FC236}">
                <a16:creationId xmlns:a16="http://schemas.microsoft.com/office/drawing/2014/main" id="{9661E39E-260F-2744-85CB-0AD1F70FD5C5}"/>
              </a:ext>
            </a:extLst>
          </p:cNvPr>
          <p:cNvSpPr txBox="1"/>
          <p:nvPr userDrawn="1"/>
        </p:nvSpPr>
        <p:spPr>
          <a:xfrm>
            <a:off x="503874" y="964456"/>
            <a:ext cx="1390304" cy="276927"/>
          </a:xfrm>
          <a:prstGeom prst="rect">
            <a:avLst/>
          </a:prstGeom>
          <a:noFill/>
        </p:spPr>
        <p:txBody>
          <a:bodyPr wrap="square" rtlCol="0">
            <a:spAutoFit/>
          </a:bodyPr>
          <a:lstStyle/>
          <a:p>
            <a:pPr algn="r"/>
            <a:r>
              <a:rPr lang="en-US" sz="1200"/>
              <a:t>#TNBestforAll</a:t>
            </a:r>
          </a:p>
        </p:txBody>
      </p:sp>
      <p:sp>
        <p:nvSpPr>
          <p:cNvPr id="21" name="Picture Placeholder 20">
            <a:extLst>
              <a:ext uri="{FF2B5EF4-FFF2-40B4-BE49-F238E27FC236}">
                <a16:creationId xmlns:a16="http://schemas.microsoft.com/office/drawing/2014/main" id="{0EA00B74-34E1-124F-88D8-0EE9D4527CA8}"/>
              </a:ext>
            </a:extLst>
          </p:cNvPr>
          <p:cNvSpPr>
            <a:spLocks noGrp="1"/>
          </p:cNvSpPr>
          <p:nvPr>
            <p:ph type="pic" sz="quarter" idx="11"/>
          </p:nvPr>
        </p:nvSpPr>
        <p:spPr>
          <a:xfrm>
            <a:off x="5409978" y="0"/>
            <a:ext cx="6778845" cy="6858000"/>
          </a:xfrm>
          <a:custGeom>
            <a:avLst/>
            <a:gdLst>
              <a:gd name="connsiteX0" fmla="*/ 4057650 w 6778845"/>
              <a:gd name="connsiteY0" fmla="*/ 0 h 6858000"/>
              <a:gd name="connsiteX1" fmla="*/ 6778845 w 6778845"/>
              <a:gd name="connsiteY1" fmla="*/ 0 h 6858000"/>
              <a:gd name="connsiteX2" fmla="*/ 6778845 w 6778845"/>
              <a:gd name="connsiteY2" fmla="*/ 6858000 h 6858000"/>
              <a:gd name="connsiteX3" fmla="*/ 0 w 6778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8845" h="6858000">
                <a:moveTo>
                  <a:pt x="4057650" y="0"/>
                </a:moveTo>
                <a:lnTo>
                  <a:pt x="6778845" y="0"/>
                </a:lnTo>
                <a:lnTo>
                  <a:pt x="6778845"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pic>
        <p:nvPicPr>
          <p:cNvPr id="15" name="Picture 14">
            <a:extLst>
              <a:ext uri="{FF2B5EF4-FFF2-40B4-BE49-F238E27FC236}">
                <a16:creationId xmlns:a16="http://schemas.microsoft.com/office/drawing/2014/main" id="{A3BD224C-83B8-273E-AF8B-0659728717A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7195" y="5972313"/>
            <a:ext cx="1586983" cy="627866"/>
          </a:xfrm>
          <a:prstGeom prst="rect">
            <a:avLst/>
          </a:prstGeom>
        </p:spPr>
      </p:pic>
      <p:sp>
        <p:nvSpPr>
          <p:cNvPr id="17" name="Subtitle 2">
            <a:extLst>
              <a:ext uri="{FF2B5EF4-FFF2-40B4-BE49-F238E27FC236}">
                <a16:creationId xmlns:a16="http://schemas.microsoft.com/office/drawing/2014/main" id="{11F0EB8F-BE13-7D1D-EC67-2C96EC43BEE8}"/>
              </a:ext>
            </a:extLst>
          </p:cNvPr>
          <p:cNvSpPr>
            <a:spLocks noGrp="1"/>
          </p:cNvSpPr>
          <p:nvPr>
            <p:ph type="subTitle" idx="1" hasCustomPrompt="1"/>
          </p:nvPr>
        </p:nvSpPr>
        <p:spPr>
          <a:xfrm>
            <a:off x="503238" y="3810521"/>
            <a:ext cx="5590538" cy="415869"/>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8" name="Title 10">
            <a:extLst>
              <a:ext uri="{FF2B5EF4-FFF2-40B4-BE49-F238E27FC236}">
                <a16:creationId xmlns:a16="http://schemas.microsoft.com/office/drawing/2014/main" id="{4FCD5C42-A4B0-4715-7A37-EAA57BB45D08}"/>
              </a:ext>
            </a:extLst>
          </p:cNvPr>
          <p:cNvSpPr>
            <a:spLocks noGrp="1"/>
          </p:cNvSpPr>
          <p:nvPr>
            <p:ph type="title"/>
          </p:nvPr>
        </p:nvSpPr>
        <p:spPr>
          <a:xfrm>
            <a:off x="503238" y="1718385"/>
            <a:ext cx="6388232" cy="1798523"/>
          </a:xfrm>
        </p:spPr>
        <p:txBody>
          <a:bodyPr anchor="b"/>
          <a:lstStyle/>
          <a:p>
            <a:r>
              <a:rPr lang="en-US"/>
              <a:t>Click to edit Master title style</a:t>
            </a:r>
          </a:p>
        </p:txBody>
      </p:sp>
      <p:sp>
        <p:nvSpPr>
          <p:cNvPr id="19" name="Text Placeholder 13">
            <a:extLst>
              <a:ext uri="{FF2B5EF4-FFF2-40B4-BE49-F238E27FC236}">
                <a16:creationId xmlns:a16="http://schemas.microsoft.com/office/drawing/2014/main" id="{9706EBDA-73F3-FBD1-A92F-2CAEEFC9444D}"/>
              </a:ext>
            </a:extLst>
          </p:cNvPr>
          <p:cNvSpPr>
            <a:spLocks noGrp="1"/>
          </p:cNvSpPr>
          <p:nvPr>
            <p:ph type="body" sz="quarter" idx="10" hasCustomPrompt="1"/>
          </p:nvPr>
        </p:nvSpPr>
        <p:spPr>
          <a:xfrm>
            <a:off x="503238" y="4343400"/>
            <a:ext cx="5591175" cy="533400"/>
          </a:xfrm>
        </p:spPr>
        <p:txBody>
          <a:bodyPr>
            <a:normAutofit/>
          </a:bodyPr>
          <a:lstStyle>
            <a:lvl1pPr marL="0" indent="0">
              <a:buNone/>
              <a:defRPr sz="2000" i="1"/>
            </a:lvl1pPr>
          </a:lstStyle>
          <a:p>
            <a:pPr lvl="0"/>
            <a:r>
              <a:rPr lang="en-US"/>
              <a:t>Job Title | Division</a:t>
            </a:r>
          </a:p>
        </p:txBody>
      </p:sp>
      <p:cxnSp>
        <p:nvCxnSpPr>
          <p:cNvPr id="20" name="Straight Connector 19">
            <a:extLst>
              <a:ext uri="{FF2B5EF4-FFF2-40B4-BE49-F238E27FC236}">
                <a16:creationId xmlns:a16="http://schemas.microsoft.com/office/drawing/2014/main" id="{BA32771E-7AE8-9FCE-F7C9-0307F12860AB}"/>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4028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4B1787-BABE-CE4D-9DEB-0528B582C49E}"/>
              </a:ext>
            </a:extLst>
          </p:cNvPr>
          <p:cNvSpPr/>
          <p:nvPr userDrawn="1"/>
        </p:nvSpPr>
        <p:spPr>
          <a:xfrm>
            <a:off x="9171305" y="6096000"/>
            <a:ext cx="3017520" cy="76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3DF8453D-51AE-5C4A-8959-A46D7A017A91}"/>
              </a:ext>
            </a:extLst>
          </p:cNvPr>
          <p:cNvSpPr/>
          <p:nvPr userDrawn="1"/>
        </p:nvSpPr>
        <p:spPr>
          <a:xfrm>
            <a:off x="0" y="0"/>
            <a:ext cx="30175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57F99DD9-D346-234E-A484-DC6BB9699C38}"/>
              </a:ext>
            </a:extLst>
          </p:cNvPr>
          <p:cNvSpPr/>
          <p:nvPr userDrawn="1"/>
        </p:nvSpPr>
        <p:spPr>
          <a:xfrm>
            <a:off x="6114204" y="2092779"/>
            <a:ext cx="3017520" cy="762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D76DFE9A-BDB2-8645-8BC3-FA01EBD7BB8D}"/>
              </a:ext>
            </a:extLst>
          </p:cNvPr>
          <p:cNvSpPr/>
          <p:nvPr userDrawn="1"/>
        </p:nvSpPr>
        <p:spPr>
          <a:xfrm>
            <a:off x="3057102" y="0"/>
            <a:ext cx="3017520" cy="76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80EC279B-9D0A-664D-BC1F-CF07F588A7F8}"/>
              </a:ext>
            </a:extLst>
          </p:cNvPr>
          <p:cNvSpPr>
            <a:spLocks noGrp="1"/>
          </p:cNvSpPr>
          <p:nvPr>
            <p:ph type="pic" sz="quarter" idx="10"/>
          </p:nvPr>
        </p:nvSpPr>
        <p:spPr>
          <a:xfrm>
            <a:off x="3057102" y="802822"/>
            <a:ext cx="301752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9ADF8585-3DCE-0A4A-B135-FE9BB13404A0}"/>
              </a:ext>
            </a:extLst>
          </p:cNvPr>
          <p:cNvSpPr>
            <a:spLocks noGrp="1"/>
          </p:cNvSpPr>
          <p:nvPr>
            <p:ph type="pic" sz="quarter" idx="11"/>
          </p:nvPr>
        </p:nvSpPr>
        <p:spPr>
          <a:xfrm>
            <a:off x="6114204" y="2895600"/>
            <a:ext cx="301752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3AEDF44C-7426-A447-9EE5-59E987FE7DF6}"/>
              </a:ext>
            </a:extLst>
          </p:cNvPr>
          <p:cNvSpPr>
            <a:spLocks noGrp="1"/>
          </p:cNvSpPr>
          <p:nvPr>
            <p:ph type="pic" sz="quarter" idx="12"/>
          </p:nvPr>
        </p:nvSpPr>
        <p:spPr>
          <a:xfrm>
            <a:off x="9171305" y="0"/>
            <a:ext cx="3017520" cy="3962400"/>
          </a:xfrm>
        </p:spPr>
        <p:txBody>
          <a:bodyPr/>
          <a:lstStyle/>
          <a:p>
            <a:r>
              <a:rPr lang="en-US"/>
              <a:t>Click icon to add picture</a:t>
            </a:r>
          </a:p>
        </p:txBody>
      </p:sp>
      <p:sp>
        <p:nvSpPr>
          <p:cNvPr id="11" name="Picture Placeholder 7">
            <a:extLst>
              <a:ext uri="{FF2B5EF4-FFF2-40B4-BE49-F238E27FC236}">
                <a16:creationId xmlns:a16="http://schemas.microsoft.com/office/drawing/2014/main" id="{DF2D314D-748F-7D4C-B29E-9A76E359919E}"/>
              </a:ext>
            </a:extLst>
          </p:cNvPr>
          <p:cNvSpPr>
            <a:spLocks noGrp="1"/>
          </p:cNvSpPr>
          <p:nvPr>
            <p:ph type="pic" sz="quarter" idx="13"/>
          </p:nvPr>
        </p:nvSpPr>
        <p:spPr>
          <a:xfrm>
            <a:off x="9171305" y="4003221"/>
            <a:ext cx="301752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7BA3ED9C-28A0-F544-BA32-BF1DAFE52262}"/>
              </a:ext>
            </a:extLst>
          </p:cNvPr>
          <p:cNvSpPr>
            <a:spLocks noGrp="1"/>
          </p:cNvSpPr>
          <p:nvPr>
            <p:ph type="pic" sz="quarter" idx="14"/>
          </p:nvPr>
        </p:nvSpPr>
        <p:spPr>
          <a:xfrm>
            <a:off x="6114204" y="0"/>
            <a:ext cx="3017520" cy="2051957"/>
          </a:xfrm>
        </p:spPr>
        <p:txBody>
          <a:bodyPr/>
          <a:lstStyle/>
          <a:p>
            <a:r>
              <a:rPr lang="en-US"/>
              <a:t>Click icon to add picture</a:t>
            </a:r>
          </a:p>
        </p:txBody>
      </p:sp>
      <p:sp>
        <p:nvSpPr>
          <p:cNvPr id="13" name="Picture Placeholder 7">
            <a:extLst>
              <a:ext uri="{FF2B5EF4-FFF2-40B4-BE49-F238E27FC236}">
                <a16:creationId xmlns:a16="http://schemas.microsoft.com/office/drawing/2014/main" id="{160D6265-3645-544F-B94D-887DECCE7CCF}"/>
              </a:ext>
            </a:extLst>
          </p:cNvPr>
          <p:cNvSpPr>
            <a:spLocks noGrp="1"/>
          </p:cNvSpPr>
          <p:nvPr>
            <p:ph type="pic" sz="quarter" idx="15"/>
          </p:nvPr>
        </p:nvSpPr>
        <p:spPr>
          <a:xfrm>
            <a:off x="3057102" y="4806043"/>
            <a:ext cx="3017520" cy="2051957"/>
          </a:xfrm>
        </p:spPr>
        <p:txBody>
          <a:bodyPr/>
          <a:lstStyle/>
          <a:p>
            <a:r>
              <a:rPr lang="en-US"/>
              <a:t>Click icon to add picture</a:t>
            </a:r>
          </a:p>
        </p:txBody>
      </p:sp>
      <p:sp>
        <p:nvSpPr>
          <p:cNvPr id="14" name="Text Placeholder 2">
            <a:extLst>
              <a:ext uri="{FF2B5EF4-FFF2-40B4-BE49-F238E27FC236}">
                <a16:creationId xmlns:a16="http://schemas.microsoft.com/office/drawing/2014/main" id="{2B85B437-6871-A748-A3BF-5B62265C6775}"/>
              </a:ext>
            </a:extLst>
          </p:cNvPr>
          <p:cNvSpPr>
            <a:spLocks noGrp="1"/>
          </p:cNvSpPr>
          <p:nvPr>
            <p:ph idx="1" hasCustomPrompt="1"/>
          </p:nvPr>
        </p:nvSpPr>
        <p:spPr>
          <a:xfrm>
            <a:off x="5078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5" name="Title Placeholder 1">
            <a:extLst>
              <a:ext uri="{FF2B5EF4-FFF2-40B4-BE49-F238E27FC236}">
                <a16:creationId xmlns:a16="http://schemas.microsoft.com/office/drawing/2014/main" id="{1DDA7C6B-FC07-C44F-B5DA-1C063D92C947}"/>
              </a:ext>
            </a:extLst>
          </p:cNvPr>
          <p:cNvSpPr>
            <a:spLocks noGrp="1"/>
          </p:cNvSpPr>
          <p:nvPr>
            <p:ph type="title"/>
          </p:nvPr>
        </p:nvSpPr>
        <p:spPr>
          <a:xfrm>
            <a:off x="5078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
        <p:nvSpPr>
          <p:cNvPr id="2" name="Text Placeholder 11">
            <a:extLst>
              <a:ext uri="{FF2B5EF4-FFF2-40B4-BE49-F238E27FC236}">
                <a16:creationId xmlns:a16="http://schemas.microsoft.com/office/drawing/2014/main" id="{1964B0A5-FAE1-1B66-48D3-6E8D2A077277}"/>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181594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Mockup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A318C5-0EED-3646-9300-B64845B07ABD}"/>
              </a:ext>
            </a:extLst>
          </p:cNvPr>
          <p:cNvGrpSpPr/>
          <p:nvPr userDrawn="1"/>
        </p:nvGrpSpPr>
        <p:grpSpPr>
          <a:xfrm>
            <a:off x="7400495" y="0"/>
            <a:ext cx="4608469" cy="6858000"/>
            <a:chOff x="7400495" y="0"/>
            <a:chExt cx="4608469" cy="6858000"/>
          </a:xfrm>
        </p:grpSpPr>
        <p:sp>
          <p:nvSpPr>
            <p:cNvPr id="12" name="Freeform 11">
              <a:extLst>
                <a:ext uri="{FF2B5EF4-FFF2-40B4-BE49-F238E27FC236}">
                  <a16:creationId xmlns:a16="http://schemas.microsoft.com/office/drawing/2014/main" id="{5B94C799-9B24-8244-AB52-17A994763F67}"/>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5FB19FC-EB67-5648-8F38-CE44CA4A507C}"/>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8A6B392C-942F-9947-9296-CF5C4742E98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000614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512934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774ADCE8-2BEB-EC4B-BF9D-052D10127E42}"/>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screen with white text&#10;&#10;Description automatically generated with medium confidence">
            <a:extLst>
              <a:ext uri="{FF2B5EF4-FFF2-40B4-BE49-F238E27FC236}">
                <a16:creationId xmlns:a16="http://schemas.microsoft.com/office/drawing/2014/main" id="{855AA6CB-C2CB-2746-AE1D-5D62C9BD1D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42404" y="2514600"/>
            <a:ext cx="6993566" cy="3752850"/>
          </a:xfrm>
          <a:prstGeom prst="rect">
            <a:avLst/>
          </a:prstGeom>
        </p:spPr>
      </p:pic>
      <p:sp>
        <p:nvSpPr>
          <p:cNvPr id="10" name="Picture Placeholder 9">
            <a:extLst>
              <a:ext uri="{FF2B5EF4-FFF2-40B4-BE49-F238E27FC236}">
                <a16:creationId xmlns:a16="http://schemas.microsoft.com/office/drawing/2014/main" id="{1E47A6DE-221A-4246-AA12-63BE5B62FAF9}"/>
              </a:ext>
            </a:extLst>
          </p:cNvPr>
          <p:cNvSpPr>
            <a:spLocks noGrp="1"/>
          </p:cNvSpPr>
          <p:nvPr>
            <p:ph type="pic" sz="quarter" idx="11"/>
          </p:nvPr>
        </p:nvSpPr>
        <p:spPr>
          <a:xfrm>
            <a:off x="6270307" y="2743200"/>
            <a:ext cx="4937760" cy="3097213"/>
          </a:xfrm>
          <a:solidFill>
            <a:schemeClr val="bg1"/>
          </a:solidFill>
        </p:spPr>
        <p:txBody>
          <a:bodyPr/>
          <a:lstStyle/>
          <a:p>
            <a:r>
              <a:rPr lang="en-US"/>
              <a:t>Click icon to add picture</a:t>
            </a:r>
          </a:p>
        </p:txBody>
      </p:sp>
      <p:sp>
        <p:nvSpPr>
          <p:cNvPr id="2" name="Text Placeholder 11">
            <a:extLst>
              <a:ext uri="{FF2B5EF4-FFF2-40B4-BE49-F238E27FC236}">
                <a16:creationId xmlns:a16="http://schemas.microsoft.com/office/drawing/2014/main" id="{829AC598-683F-EE19-6538-331867BC2F7F}"/>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3352306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97A5AE92-EC6D-4543-8230-AAB67ED5F743}"/>
              </a:ext>
            </a:extLst>
          </p:cNvPr>
          <p:cNvSpPr/>
          <p:nvPr userDrawn="1"/>
        </p:nvSpPr>
        <p:spPr>
          <a:xfrm>
            <a:off x="2" y="0"/>
            <a:ext cx="12188825" cy="4323205"/>
          </a:xfrm>
          <a:custGeom>
            <a:avLst/>
            <a:gdLst>
              <a:gd name="connsiteX0" fmla="*/ 0 w 12188825"/>
              <a:gd name="connsiteY0" fmla="*/ 0 h 4323205"/>
              <a:gd name="connsiteX1" fmla="*/ 12188825 w 12188825"/>
              <a:gd name="connsiteY1" fmla="*/ 0 h 4323205"/>
              <a:gd name="connsiteX2" fmla="*/ 12188825 w 12188825"/>
              <a:gd name="connsiteY2" fmla="*/ 2675705 h 4323205"/>
              <a:gd name="connsiteX3" fmla="*/ 12140429 w 12188825"/>
              <a:gd name="connsiteY3" fmla="*/ 2675705 h 4323205"/>
              <a:gd name="connsiteX4" fmla="*/ 0 w 12188825"/>
              <a:gd name="connsiteY4" fmla="*/ 4323205 h 4323205"/>
              <a:gd name="connsiteX5" fmla="*/ 0 w 12188825"/>
              <a:gd name="connsiteY5" fmla="*/ 2675705 h 4323205"/>
              <a:gd name="connsiteX6" fmla="*/ 0 w 12188825"/>
              <a:gd name="connsiteY6" fmla="*/ 2669551 h 4323205"/>
              <a:gd name="connsiteX7" fmla="*/ 0 w 12188825"/>
              <a:gd name="connsiteY7" fmla="*/ 0 h 432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4323205">
                <a:moveTo>
                  <a:pt x="0" y="0"/>
                </a:moveTo>
                <a:lnTo>
                  <a:pt x="12188825" y="0"/>
                </a:lnTo>
                <a:lnTo>
                  <a:pt x="12188825" y="2675705"/>
                </a:lnTo>
                <a:lnTo>
                  <a:pt x="12140429" y="2675705"/>
                </a:lnTo>
                <a:lnTo>
                  <a:pt x="0" y="4323205"/>
                </a:lnTo>
                <a:lnTo>
                  <a:pt x="0" y="2675705"/>
                </a:lnTo>
                <a:lnTo>
                  <a:pt x="0" y="26695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49E1C433-2BC4-3443-A53B-F3059BD179E8}"/>
              </a:ext>
            </a:extLst>
          </p:cNvPr>
          <p:cNvSpPr>
            <a:spLocks noChangeAspect="1"/>
          </p:cNvSpPr>
          <p:nvPr userDrawn="1"/>
        </p:nvSpPr>
        <p:spPr>
          <a:xfrm>
            <a:off x="833565" y="3199995"/>
            <a:ext cx="2441448" cy="24414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FD6B18D6-8D55-5343-AD74-20AA063806D4}"/>
              </a:ext>
            </a:extLst>
          </p:cNvPr>
          <p:cNvSpPr>
            <a:spLocks noGrp="1"/>
          </p:cNvSpPr>
          <p:nvPr>
            <p:ph type="pic" sz="quarter" idx="14"/>
          </p:nvPr>
        </p:nvSpPr>
        <p:spPr>
          <a:xfrm>
            <a:off x="1" y="0"/>
            <a:ext cx="12203340" cy="4292711"/>
          </a:xfrm>
          <a:custGeom>
            <a:avLst/>
            <a:gdLst>
              <a:gd name="connsiteX0" fmla="*/ 0 w 12203340"/>
              <a:gd name="connsiteY0" fmla="*/ 0 h 4292711"/>
              <a:gd name="connsiteX1" fmla="*/ 12188825 w 12203340"/>
              <a:gd name="connsiteY1" fmla="*/ 0 h 4292711"/>
              <a:gd name="connsiteX2" fmla="*/ 12203340 w 12203340"/>
              <a:gd name="connsiteY2" fmla="*/ 1767225 h 4292711"/>
              <a:gd name="connsiteX3" fmla="*/ 3015229 w 12203340"/>
              <a:gd name="connsiteY3" fmla="*/ 3668708 h 4292711"/>
              <a:gd name="connsiteX4" fmla="*/ 2996561 w 12203340"/>
              <a:gd name="connsiteY4" fmla="*/ 3643744 h 4292711"/>
              <a:gd name="connsiteX5" fmla="*/ 2055610 w 12203340"/>
              <a:gd name="connsiteY5" fmla="*/ 3199995 h 4292711"/>
              <a:gd name="connsiteX6" fmla="*/ 932034 w 12203340"/>
              <a:gd name="connsiteY6" fmla="*/ 3944751 h 4292711"/>
              <a:gd name="connsiteX7" fmla="*/ 880591 w 12203340"/>
              <a:gd name="connsiteY7" fmla="*/ 4110472 h 4292711"/>
              <a:gd name="connsiteX8" fmla="*/ 0 w 12203340"/>
              <a:gd name="connsiteY8" fmla="*/ 4292711 h 429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340" h="4292711">
                <a:moveTo>
                  <a:pt x="0" y="0"/>
                </a:moveTo>
                <a:lnTo>
                  <a:pt x="12188825" y="0"/>
                </a:lnTo>
                <a:lnTo>
                  <a:pt x="12203340" y="1767225"/>
                </a:lnTo>
                <a:lnTo>
                  <a:pt x="3015229" y="3668708"/>
                </a:lnTo>
                <a:lnTo>
                  <a:pt x="2996561" y="3643744"/>
                </a:lnTo>
                <a:cubicBezTo>
                  <a:pt x="2772905" y="3372736"/>
                  <a:pt x="2434430" y="3199995"/>
                  <a:pt x="2055610" y="3199995"/>
                </a:cubicBezTo>
                <a:cubicBezTo>
                  <a:pt x="1550517" y="3199995"/>
                  <a:pt x="1117149" y="3507089"/>
                  <a:pt x="932034" y="3944751"/>
                </a:cubicBezTo>
                <a:lnTo>
                  <a:pt x="880591" y="4110472"/>
                </a:lnTo>
                <a:lnTo>
                  <a:pt x="0" y="4292711"/>
                </a:lnTo>
                <a:close/>
              </a:path>
            </a:pathLst>
          </a:custGeom>
          <a:pattFill prst="pct5">
            <a:fgClr>
              <a:schemeClr val="tx2"/>
            </a:fgClr>
            <a:bgClr>
              <a:schemeClr val="bg2"/>
            </a:bgClr>
          </a:pattFill>
          <a:effectLst>
            <a:outerShdw blurRad="50800" dist="38100" dir="5400000" algn="t" rotWithShape="0">
              <a:prstClr val="black">
                <a:alpha val="40000"/>
              </a:prstClr>
            </a:outerShdw>
          </a:effectLst>
        </p:spPr>
        <p:txBody>
          <a:bodyPr wrap="square">
            <a:noAutofit/>
          </a:bodyPr>
          <a:lstStyle/>
          <a:p>
            <a:r>
              <a:rPr lang="en-US"/>
              <a:t>Click icon to add picture</a:t>
            </a:r>
          </a:p>
        </p:txBody>
      </p:sp>
      <p:sp>
        <p:nvSpPr>
          <p:cNvPr id="21" name="Text Placeholder 20">
            <a:extLst>
              <a:ext uri="{FF2B5EF4-FFF2-40B4-BE49-F238E27FC236}">
                <a16:creationId xmlns:a16="http://schemas.microsoft.com/office/drawing/2014/main" id="{8372284A-1807-2E4B-BB2C-450C06DF4CA3}"/>
              </a:ext>
            </a:extLst>
          </p:cNvPr>
          <p:cNvSpPr>
            <a:spLocks noGrp="1"/>
          </p:cNvSpPr>
          <p:nvPr>
            <p:ph type="body" sz="quarter" idx="12" hasCustomPrompt="1"/>
          </p:nvPr>
        </p:nvSpPr>
        <p:spPr>
          <a:xfrm>
            <a:off x="4875213" y="4038600"/>
            <a:ext cx="6781800" cy="2136913"/>
          </a:xfrm>
        </p:spPr>
        <p:txBody>
          <a:bodyPr/>
          <a:lstStyle>
            <a:lvl1pPr marL="0" indent="0">
              <a:buNone/>
              <a:defRPr i="1"/>
            </a:lvl1pPr>
            <a:lvl2pPr marL="342814" indent="0">
              <a:buNone/>
              <a:defRPr/>
            </a:lvl2pPr>
            <a:lvl3pPr marL="685629" indent="0">
              <a:buNone/>
              <a:defRPr/>
            </a:lvl3pPr>
            <a:lvl4pPr marL="1028443" indent="0">
              <a:buNone/>
              <a:defRPr/>
            </a:lvl4pPr>
            <a:lvl5pPr marL="1371257" indent="0">
              <a:buNone/>
              <a:defRPr/>
            </a:lvl5pPr>
          </a:lstStyle>
          <a:p>
            <a:pPr lvl="0"/>
            <a:r>
              <a:rPr lang="en-US"/>
              <a:t>Insert Quote</a:t>
            </a:r>
          </a:p>
        </p:txBody>
      </p:sp>
      <p:sp>
        <p:nvSpPr>
          <p:cNvPr id="22" name="TextBox 21">
            <a:extLst>
              <a:ext uri="{FF2B5EF4-FFF2-40B4-BE49-F238E27FC236}">
                <a16:creationId xmlns:a16="http://schemas.microsoft.com/office/drawing/2014/main" id="{C92FA52E-1996-EC40-A51A-9A4FE260C35F}"/>
              </a:ext>
            </a:extLst>
          </p:cNvPr>
          <p:cNvSpPr txBox="1"/>
          <p:nvPr userDrawn="1"/>
        </p:nvSpPr>
        <p:spPr>
          <a:xfrm>
            <a:off x="3657600" y="3316426"/>
            <a:ext cx="1371601" cy="3170099"/>
          </a:xfrm>
          <a:prstGeom prst="rect">
            <a:avLst/>
          </a:prstGeom>
          <a:noFill/>
        </p:spPr>
        <p:txBody>
          <a:bodyPr wrap="square" rtlCol="0">
            <a:spAutoFit/>
          </a:bodyPr>
          <a:lstStyle/>
          <a:p>
            <a:r>
              <a:rPr lang="en-US" sz="20000">
                <a:solidFill>
                  <a:schemeClr val="tx2"/>
                </a:solidFill>
                <a:latin typeface="Georgia" panose="02040502050405020303" pitchFamily="18" charset="0"/>
              </a:rPr>
              <a:t>“</a:t>
            </a:r>
          </a:p>
        </p:txBody>
      </p:sp>
      <p:sp>
        <p:nvSpPr>
          <p:cNvPr id="29" name="Picture Placeholder 23">
            <a:extLst>
              <a:ext uri="{FF2B5EF4-FFF2-40B4-BE49-F238E27FC236}">
                <a16:creationId xmlns:a16="http://schemas.microsoft.com/office/drawing/2014/main" id="{26E92B36-942C-3A4B-A91C-A961EE87ED19}"/>
              </a:ext>
            </a:extLst>
          </p:cNvPr>
          <p:cNvSpPr>
            <a:spLocks noGrp="1" noChangeAspect="1"/>
          </p:cNvSpPr>
          <p:nvPr>
            <p:ph type="pic" sz="quarter" idx="13"/>
          </p:nvPr>
        </p:nvSpPr>
        <p:spPr>
          <a:xfrm>
            <a:off x="912610" y="3276397"/>
            <a:ext cx="2286000" cy="2286000"/>
          </a:xfrm>
          <a:prstGeom prst="ellipse">
            <a:avLst/>
          </a:prstGeom>
          <a:solidFill>
            <a:schemeClr val="bg1"/>
          </a:solidFill>
        </p:spPr>
        <p:txBody>
          <a:bodyPr/>
          <a:lstStyle/>
          <a:p>
            <a:r>
              <a:rPr lang="en-US"/>
              <a:t>Click icon to add picture</a:t>
            </a:r>
          </a:p>
        </p:txBody>
      </p:sp>
    </p:spTree>
    <p:extLst>
      <p:ext uri="{BB962C8B-B14F-4D97-AF65-F5344CB8AC3E}">
        <p14:creationId xmlns:p14="http://schemas.microsoft.com/office/powerpoint/2010/main" val="1933915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CC3E-438C-6944-AEA0-C670E2943613}"/>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50DF8C7D-DA00-F14C-9C2F-62C589055A0E}"/>
              </a:ext>
            </a:extLst>
          </p:cNvPr>
          <p:cNvSpPr/>
          <p:nvPr userDrawn="1"/>
        </p:nvSpPr>
        <p:spPr>
          <a:xfrm>
            <a:off x="0" y="2895600"/>
            <a:ext cx="12188825"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97C31C7F-433A-9644-9390-2B26312E3F33}"/>
              </a:ext>
            </a:extLst>
          </p:cNvPr>
          <p:cNvSpPr>
            <a:spLocks noGrp="1"/>
          </p:cNvSpPr>
          <p:nvPr>
            <p:ph type="body" sz="quarter" idx="10"/>
          </p:nvPr>
        </p:nvSpPr>
        <p:spPr>
          <a:xfrm>
            <a:off x="989012"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7B3818D9-5BD2-2040-9BDF-31E2187C3796}"/>
              </a:ext>
            </a:extLst>
          </p:cNvPr>
          <p:cNvSpPr>
            <a:spLocks noGrp="1"/>
          </p:cNvSpPr>
          <p:nvPr>
            <p:ph type="body" sz="quarter" idx="11"/>
          </p:nvPr>
        </p:nvSpPr>
        <p:spPr>
          <a:xfrm>
            <a:off x="3617276"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3" name="Text Placeholder 4">
            <a:extLst>
              <a:ext uri="{FF2B5EF4-FFF2-40B4-BE49-F238E27FC236}">
                <a16:creationId xmlns:a16="http://schemas.microsoft.com/office/drawing/2014/main" id="{8238A674-ECA8-5A49-B8F7-4102627D3496}"/>
              </a:ext>
            </a:extLst>
          </p:cNvPr>
          <p:cNvSpPr>
            <a:spLocks noGrp="1"/>
          </p:cNvSpPr>
          <p:nvPr>
            <p:ph type="body" sz="quarter" idx="12"/>
          </p:nvPr>
        </p:nvSpPr>
        <p:spPr>
          <a:xfrm>
            <a:off x="6245540"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2BC574ED-3995-D24D-A797-4FE6FF9F6B2E}"/>
              </a:ext>
            </a:extLst>
          </p:cNvPr>
          <p:cNvSpPr>
            <a:spLocks noGrp="1"/>
          </p:cNvSpPr>
          <p:nvPr>
            <p:ph type="body" sz="quarter" idx="13"/>
          </p:nvPr>
        </p:nvSpPr>
        <p:spPr>
          <a:xfrm>
            <a:off x="8873804"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Tree>
    <p:extLst>
      <p:ext uri="{BB962C8B-B14F-4D97-AF65-F5344CB8AC3E}">
        <p14:creationId xmlns:p14="http://schemas.microsoft.com/office/powerpoint/2010/main" val="92563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4C69-3947-4447-91BE-02B1C3486632}"/>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24A5163-EC68-1340-9E13-7E9857D78154}"/>
              </a:ext>
            </a:extLst>
          </p:cNvPr>
          <p:cNvSpPr/>
          <p:nvPr userDrawn="1"/>
        </p:nvSpPr>
        <p:spPr>
          <a:xfrm>
            <a:off x="760412" y="1752600"/>
            <a:ext cx="3429000"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A79ABC47-0A8B-A64E-AFF6-5E3BF8F22FF2}"/>
              </a:ext>
            </a:extLst>
          </p:cNvPr>
          <p:cNvSpPr/>
          <p:nvPr userDrawn="1"/>
        </p:nvSpPr>
        <p:spPr>
          <a:xfrm>
            <a:off x="4379912" y="1765738"/>
            <a:ext cx="3429000" cy="990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3D43260-8A36-9E4E-B741-64EE1C13D516}"/>
              </a:ext>
            </a:extLst>
          </p:cNvPr>
          <p:cNvSpPr/>
          <p:nvPr userDrawn="1"/>
        </p:nvSpPr>
        <p:spPr>
          <a:xfrm>
            <a:off x="7999412" y="1773621"/>
            <a:ext cx="342900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8">
            <a:extLst>
              <a:ext uri="{FF2B5EF4-FFF2-40B4-BE49-F238E27FC236}">
                <a16:creationId xmlns:a16="http://schemas.microsoft.com/office/drawing/2014/main" id="{D02A7A90-7D9D-F941-BEDB-B7A5E9F533D5}"/>
              </a:ext>
            </a:extLst>
          </p:cNvPr>
          <p:cNvSpPr>
            <a:spLocks noGrp="1"/>
          </p:cNvSpPr>
          <p:nvPr>
            <p:ph type="body" sz="quarter" idx="10" hasCustomPrompt="1"/>
          </p:nvPr>
        </p:nvSpPr>
        <p:spPr>
          <a:xfrm>
            <a:off x="760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7" name="Straight Connector 6">
            <a:extLst>
              <a:ext uri="{FF2B5EF4-FFF2-40B4-BE49-F238E27FC236}">
                <a16:creationId xmlns:a16="http://schemas.microsoft.com/office/drawing/2014/main" id="{50FA36C1-5130-1D41-BCC3-A8CB54ADE21F}"/>
              </a:ext>
            </a:extLst>
          </p:cNvPr>
          <p:cNvCxnSpPr>
            <a:cxnSpLocks/>
          </p:cNvCxnSpPr>
          <p:nvPr userDrawn="1"/>
        </p:nvCxnSpPr>
        <p:spPr>
          <a:xfrm>
            <a:off x="2179482" y="3810000"/>
            <a:ext cx="5908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3">
            <a:extLst>
              <a:ext uri="{FF2B5EF4-FFF2-40B4-BE49-F238E27FC236}">
                <a16:creationId xmlns:a16="http://schemas.microsoft.com/office/drawing/2014/main" id="{594B53E4-5054-D24D-8F10-9D9CE1088110}"/>
              </a:ext>
            </a:extLst>
          </p:cNvPr>
          <p:cNvSpPr>
            <a:spLocks noGrp="1"/>
          </p:cNvSpPr>
          <p:nvPr>
            <p:ph type="body" sz="quarter" idx="12" hasCustomPrompt="1"/>
          </p:nvPr>
        </p:nvSpPr>
        <p:spPr>
          <a:xfrm>
            <a:off x="760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9" name="Text Placeholder 18">
            <a:extLst>
              <a:ext uri="{FF2B5EF4-FFF2-40B4-BE49-F238E27FC236}">
                <a16:creationId xmlns:a16="http://schemas.microsoft.com/office/drawing/2014/main" id="{F59834B7-9F52-8E4A-B881-795196739DB9}"/>
              </a:ext>
            </a:extLst>
          </p:cNvPr>
          <p:cNvSpPr>
            <a:spLocks noGrp="1"/>
          </p:cNvSpPr>
          <p:nvPr>
            <p:ph type="body" sz="quarter" idx="13" hasCustomPrompt="1"/>
          </p:nvPr>
        </p:nvSpPr>
        <p:spPr>
          <a:xfrm>
            <a:off x="43799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0" name="Straight Connector 9">
            <a:extLst>
              <a:ext uri="{FF2B5EF4-FFF2-40B4-BE49-F238E27FC236}">
                <a16:creationId xmlns:a16="http://schemas.microsoft.com/office/drawing/2014/main" id="{787B1BB5-5FFF-D94D-A670-547B9C176B7F}"/>
              </a:ext>
            </a:extLst>
          </p:cNvPr>
          <p:cNvCxnSpPr>
            <a:cxnSpLocks/>
          </p:cNvCxnSpPr>
          <p:nvPr userDrawn="1"/>
        </p:nvCxnSpPr>
        <p:spPr>
          <a:xfrm>
            <a:off x="5798982" y="3810000"/>
            <a:ext cx="5908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D43868C3-C7CE-3F41-8435-CADB14EDFE5A}"/>
              </a:ext>
            </a:extLst>
          </p:cNvPr>
          <p:cNvSpPr>
            <a:spLocks noGrp="1"/>
          </p:cNvSpPr>
          <p:nvPr>
            <p:ph type="body" sz="quarter" idx="14" hasCustomPrompt="1"/>
          </p:nvPr>
        </p:nvSpPr>
        <p:spPr>
          <a:xfrm>
            <a:off x="43799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12" name="Text Placeholder 18">
            <a:extLst>
              <a:ext uri="{FF2B5EF4-FFF2-40B4-BE49-F238E27FC236}">
                <a16:creationId xmlns:a16="http://schemas.microsoft.com/office/drawing/2014/main" id="{9389BE13-A5BB-A741-B5D6-E385B489BF44}"/>
              </a:ext>
            </a:extLst>
          </p:cNvPr>
          <p:cNvSpPr>
            <a:spLocks noGrp="1"/>
          </p:cNvSpPr>
          <p:nvPr>
            <p:ph type="body" sz="quarter" idx="15" hasCustomPrompt="1"/>
          </p:nvPr>
        </p:nvSpPr>
        <p:spPr>
          <a:xfrm>
            <a:off x="7999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3" name="Straight Connector 12">
            <a:extLst>
              <a:ext uri="{FF2B5EF4-FFF2-40B4-BE49-F238E27FC236}">
                <a16:creationId xmlns:a16="http://schemas.microsoft.com/office/drawing/2014/main" id="{F65F8E8E-41A8-FE40-A75F-EC1A7CFD55CF}"/>
              </a:ext>
            </a:extLst>
          </p:cNvPr>
          <p:cNvCxnSpPr>
            <a:cxnSpLocks/>
          </p:cNvCxnSpPr>
          <p:nvPr userDrawn="1"/>
        </p:nvCxnSpPr>
        <p:spPr>
          <a:xfrm>
            <a:off x="9418482" y="3810000"/>
            <a:ext cx="59086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1D12FD19-000C-744A-B000-AFC616AEC469}"/>
              </a:ext>
            </a:extLst>
          </p:cNvPr>
          <p:cNvSpPr>
            <a:spLocks noGrp="1"/>
          </p:cNvSpPr>
          <p:nvPr>
            <p:ph type="body" sz="quarter" idx="16" hasCustomPrompt="1"/>
          </p:nvPr>
        </p:nvSpPr>
        <p:spPr>
          <a:xfrm>
            <a:off x="7999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Tree>
    <p:extLst>
      <p:ext uri="{BB962C8B-B14F-4D97-AF65-F5344CB8AC3E}">
        <p14:creationId xmlns:p14="http://schemas.microsoft.com/office/powerpoint/2010/main" val="221187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fA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552E95-F748-7844-A212-1D0DB91C1007}"/>
              </a:ext>
            </a:extLst>
          </p:cNvPr>
          <p:cNvSpPr/>
          <p:nvPr userDrawn="1"/>
        </p:nvSpPr>
        <p:spPr>
          <a:xfrm>
            <a:off x="9143873" y="0"/>
            <a:ext cx="3044952"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81092200-74AA-294F-A021-342F4FC34C20}"/>
              </a:ext>
            </a:extLst>
          </p:cNvPr>
          <p:cNvSpPr/>
          <p:nvPr userDrawn="1"/>
        </p:nvSpPr>
        <p:spPr>
          <a:xfrm>
            <a:off x="6095916" y="0"/>
            <a:ext cx="3044952" cy="6858000"/>
          </a:xfrm>
          <a:prstGeom prst="rect">
            <a:avLst/>
          </a:prstGeom>
          <a:solidFill>
            <a:schemeClr val="accent5"/>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572C4062-A4BA-B043-BADD-89F22D77B393}"/>
              </a:ext>
            </a:extLst>
          </p:cNvPr>
          <p:cNvSpPr/>
          <p:nvPr userDrawn="1"/>
        </p:nvSpPr>
        <p:spPr>
          <a:xfrm>
            <a:off x="3047958" y="0"/>
            <a:ext cx="3044952" cy="6858000"/>
          </a:xfrm>
          <a:prstGeom prst="rect">
            <a:avLst/>
          </a:prstGeom>
          <a:solidFill>
            <a:schemeClr val="accent4"/>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9504C7D2-5385-044F-9EEF-75DAB4274B6D}"/>
              </a:ext>
            </a:extLst>
          </p:cNvPr>
          <p:cNvSpPr/>
          <p:nvPr userDrawn="1"/>
        </p:nvSpPr>
        <p:spPr>
          <a:xfrm>
            <a:off x="0" y="0"/>
            <a:ext cx="3044952" cy="6858000"/>
          </a:xfrm>
          <a:prstGeom prst="rect">
            <a:avLst/>
          </a:prstGeom>
          <a:solidFill>
            <a:schemeClr val="accent3"/>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913D4F14-01F5-0649-9A05-93895A948C65}"/>
              </a:ext>
            </a:extLst>
          </p:cNvPr>
          <p:cNvSpPr/>
          <p:nvPr userDrawn="1"/>
        </p:nvSpPr>
        <p:spPr>
          <a:xfrm>
            <a:off x="0" y="0"/>
            <a:ext cx="12188952" cy="1752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3A89660E-A1E2-B84C-A282-0E596277C1A8}"/>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2" name="Text Placeholder 11">
            <a:extLst>
              <a:ext uri="{FF2B5EF4-FFF2-40B4-BE49-F238E27FC236}">
                <a16:creationId xmlns:a16="http://schemas.microsoft.com/office/drawing/2014/main" id="{C29E782A-1549-04BC-5D42-7E094DFB6877}"/>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3970885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AD24FB6-8C03-794B-8063-E87486FDBF49}"/>
              </a:ext>
            </a:extLst>
          </p:cNvPr>
          <p:cNvSpPr>
            <a:spLocks noGrp="1"/>
          </p:cNvSpPr>
          <p:nvPr>
            <p:ph type="title" hasCustomPrompt="1"/>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19" name="Oval 18">
            <a:extLst>
              <a:ext uri="{FF2B5EF4-FFF2-40B4-BE49-F238E27FC236}">
                <a16:creationId xmlns:a16="http://schemas.microsoft.com/office/drawing/2014/main" id="{5F320E24-72C2-DA4C-9CFC-DB5DA0B99003}"/>
              </a:ext>
            </a:extLst>
          </p:cNvPr>
          <p:cNvSpPr/>
          <p:nvPr userDrawn="1"/>
        </p:nvSpPr>
        <p:spPr>
          <a:xfrm>
            <a:off x="6246812" y="4187924"/>
            <a:ext cx="914400" cy="914400"/>
          </a:xfrm>
          <a:prstGeom prst="ellipse">
            <a:avLst/>
          </a:prstGeom>
          <a:solidFill>
            <a:srgbClr val="A8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CC2DB4-62BB-7F4A-BD15-BF97A6ADE12A}"/>
              </a:ext>
            </a:extLst>
          </p:cNvPr>
          <p:cNvSpPr>
            <a:spLocks noChangeAspect="1"/>
          </p:cNvSpPr>
          <p:nvPr userDrawn="1"/>
        </p:nvSpPr>
        <p:spPr>
          <a:xfrm>
            <a:off x="379742" y="1755054"/>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FD9CB14-23C2-1244-BF62-9E9B603DFF61}"/>
              </a:ext>
            </a:extLst>
          </p:cNvPr>
          <p:cNvSpPr>
            <a:spLocks noChangeAspect="1"/>
          </p:cNvSpPr>
          <p:nvPr userDrawn="1"/>
        </p:nvSpPr>
        <p:spPr>
          <a:xfrm>
            <a:off x="379412" y="2971489"/>
            <a:ext cx="915061"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C374B3-3BAC-5944-89A2-F9D190B31E0D}"/>
              </a:ext>
            </a:extLst>
          </p:cNvPr>
          <p:cNvSpPr>
            <a:spLocks noChangeAspect="1"/>
          </p:cNvSpPr>
          <p:nvPr userDrawn="1"/>
        </p:nvSpPr>
        <p:spPr>
          <a:xfrm>
            <a:off x="379742" y="5404359"/>
            <a:ext cx="914400" cy="914400"/>
          </a:xfrm>
          <a:prstGeom prst="ellipse">
            <a:avLst/>
          </a:prstGeom>
          <a:solidFill>
            <a:srgbClr val="815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AE400B-F649-C54C-9540-48547933C605}"/>
              </a:ext>
            </a:extLst>
          </p:cNvPr>
          <p:cNvSpPr>
            <a:spLocks noChangeAspect="1"/>
          </p:cNvSpPr>
          <p:nvPr userDrawn="1"/>
        </p:nvSpPr>
        <p:spPr>
          <a:xfrm>
            <a:off x="6246812" y="1755054"/>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F4B867-E48B-4244-BC05-6092A55D51AF}"/>
              </a:ext>
            </a:extLst>
          </p:cNvPr>
          <p:cNvSpPr>
            <a:spLocks noChangeAspect="1"/>
          </p:cNvSpPr>
          <p:nvPr userDrawn="1"/>
        </p:nvSpPr>
        <p:spPr>
          <a:xfrm>
            <a:off x="6246812" y="2971489"/>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7EDD3F-837B-6444-926B-6F4759ADF6B6}"/>
              </a:ext>
            </a:extLst>
          </p:cNvPr>
          <p:cNvSpPr>
            <a:spLocks noChangeAspect="1"/>
          </p:cNvSpPr>
          <p:nvPr userDrawn="1"/>
        </p:nvSpPr>
        <p:spPr>
          <a:xfrm>
            <a:off x="379742" y="4187924"/>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3AC53A1-5753-DC43-ABCC-DD0038E43373}"/>
              </a:ext>
            </a:extLst>
          </p:cNvPr>
          <p:cNvSpPr>
            <a:spLocks noChangeAspect="1"/>
          </p:cNvSpPr>
          <p:nvPr userDrawn="1"/>
        </p:nvSpPr>
        <p:spPr>
          <a:xfrm>
            <a:off x="6246812" y="5404359"/>
            <a:ext cx="914400" cy="914400"/>
          </a:xfrm>
          <a:prstGeom prst="ellipse">
            <a:avLst/>
          </a:prstGeom>
          <a:solidFill>
            <a:srgbClr val="03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18">
            <a:extLst>
              <a:ext uri="{FF2B5EF4-FFF2-40B4-BE49-F238E27FC236}">
                <a16:creationId xmlns:a16="http://schemas.microsoft.com/office/drawing/2014/main" id="{70F20593-2EC2-E844-8E50-E7E52E7CA0A7}"/>
              </a:ext>
            </a:extLst>
          </p:cNvPr>
          <p:cNvSpPr>
            <a:spLocks noGrp="1"/>
          </p:cNvSpPr>
          <p:nvPr>
            <p:ph type="body" sz="quarter" idx="10" hasCustomPrompt="1"/>
          </p:nvPr>
        </p:nvSpPr>
        <p:spPr>
          <a:xfrm>
            <a:off x="1359414"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6" name="Text Placeholder 23">
            <a:extLst>
              <a:ext uri="{FF2B5EF4-FFF2-40B4-BE49-F238E27FC236}">
                <a16:creationId xmlns:a16="http://schemas.microsoft.com/office/drawing/2014/main" id="{4E7C5C1D-0D32-DF48-9C7A-3282905712E1}"/>
              </a:ext>
            </a:extLst>
          </p:cNvPr>
          <p:cNvSpPr>
            <a:spLocks noGrp="1"/>
          </p:cNvSpPr>
          <p:nvPr>
            <p:ph type="body" sz="quarter" idx="12" hasCustomPrompt="1"/>
          </p:nvPr>
        </p:nvSpPr>
        <p:spPr>
          <a:xfrm>
            <a:off x="1359414"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7" name="Text Placeholder 18">
            <a:extLst>
              <a:ext uri="{FF2B5EF4-FFF2-40B4-BE49-F238E27FC236}">
                <a16:creationId xmlns:a16="http://schemas.microsoft.com/office/drawing/2014/main" id="{3C2F706C-A3D0-2E41-ADAF-8E9700540C8E}"/>
              </a:ext>
            </a:extLst>
          </p:cNvPr>
          <p:cNvSpPr>
            <a:spLocks noGrp="1"/>
          </p:cNvSpPr>
          <p:nvPr>
            <p:ph type="body" sz="quarter" idx="13" hasCustomPrompt="1"/>
          </p:nvPr>
        </p:nvSpPr>
        <p:spPr>
          <a:xfrm>
            <a:off x="1376221"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8" name="Text Placeholder 23">
            <a:extLst>
              <a:ext uri="{FF2B5EF4-FFF2-40B4-BE49-F238E27FC236}">
                <a16:creationId xmlns:a16="http://schemas.microsoft.com/office/drawing/2014/main" id="{2782B6A3-CEB0-6047-9AC0-DCB812F4C5B2}"/>
              </a:ext>
            </a:extLst>
          </p:cNvPr>
          <p:cNvSpPr>
            <a:spLocks noGrp="1"/>
          </p:cNvSpPr>
          <p:nvPr>
            <p:ph type="body" sz="quarter" idx="14" hasCustomPrompt="1"/>
          </p:nvPr>
        </p:nvSpPr>
        <p:spPr>
          <a:xfrm>
            <a:off x="1376221"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9" name="Text Placeholder 18">
            <a:extLst>
              <a:ext uri="{FF2B5EF4-FFF2-40B4-BE49-F238E27FC236}">
                <a16:creationId xmlns:a16="http://schemas.microsoft.com/office/drawing/2014/main" id="{BA6E5278-EB39-7947-AD13-8817A46FD7E4}"/>
              </a:ext>
            </a:extLst>
          </p:cNvPr>
          <p:cNvSpPr>
            <a:spLocks noGrp="1"/>
          </p:cNvSpPr>
          <p:nvPr>
            <p:ph type="body" sz="quarter" idx="15" hasCustomPrompt="1"/>
          </p:nvPr>
        </p:nvSpPr>
        <p:spPr>
          <a:xfrm>
            <a:off x="1376221"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0" name="Text Placeholder 23">
            <a:extLst>
              <a:ext uri="{FF2B5EF4-FFF2-40B4-BE49-F238E27FC236}">
                <a16:creationId xmlns:a16="http://schemas.microsoft.com/office/drawing/2014/main" id="{3C23DCDE-D734-3C44-A0E1-0D9C4157E9C4}"/>
              </a:ext>
            </a:extLst>
          </p:cNvPr>
          <p:cNvSpPr>
            <a:spLocks noGrp="1"/>
          </p:cNvSpPr>
          <p:nvPr>
            <p:ph type="body" sz="quarter" idx="16" hasCustomPrompt="1"/>
          </p:nvPr>
        </p:nvSpPr>
        <p:spPr>
          <a:xfrm>
            <a:off x="1376221"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1" name="Text Placeholder 18">
            <a:extLst>
              <a:ext uri="{FF2B5EF4-FFF2-40B4-BE49-F238E27FC236}">
                <a16:creationId xmlns:a16="http://schemas.microsoft.com/office/drawing/2014/main" id="{AAAF1ED4-3A85-A44F-A517-20293273557C}"/>
              </a:ext>
            </a:extLst>
          </p:cNvPr>
          <p:cNvSpPr>
            <a:spLocks noGrp="1"/>
          </p:cNvSpPr>
          <p:nvPr>
            <p:ph type="body" sz="quarter" idx="17" hasCustomPrompt="1"/>
          </p:nvPr>
        </p:nvSpPr>
        <p:spPr>
          <a:xfrm>
            <a:off x="1359414"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2" name="Text Placeholder 23">
            <a:extLst>
              <a:ext uri="{FF2B5EF4-FFF2-40B4-BE49-F238E27FC236}">
                <a16:creationId xmlns:a16="http://schemas.microsoft.com/office/drawing/2014/main" id="{CDDF7B02-64A2-1740-9F7F-C29EA2818AEF}"/>
              </a:ext>
            </a:extLst>
          </p:cNvPr>
          <p:cNvSpPr>
            <a:spLocks noGrp="1"/>
          </p:cNvSpPr>
          <p:nvPr>
            <p:ph type="body" sz="quarter" idx="18" hasCustomPrompt="1"/>
          </p:nvPr>
        </p:nvSpPr>
        <p:spPr>
          <a:xfrm>
            <a:off x="1359414"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3" name="Text Placeholder 18">
            <a:extLst>
              <a:ext uri="{FF2B5EF4-FFF2-40B4-BE49-F238E27FC236}">
                <a16:creationId xmlns:a16="http://schemas.microsoft.com/office/drawing/2014/main" id="{188CFC25-B889-344B-90E9-6605F66F75C7}"/>
              </a:ext>
            </a:extLst>
          </p:cNvPr>
          <p:cNvSpPr>
            <a:spLocks noGrp="1"/>
          </p:cNvSpPr>
          <p:nvPr>
            <p:ph type="body" sz="quarter" idx="19" hasCustomPrompt="1"/>
          </p:nvPr>
        </p:nvSpPr>
        <p:spPr>
          <a:xfrm>
            <a:off x="7237412"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4" name="Text Placeholder 23">
            <a:extLst>
              <a:ext uri="{FF2B5EF4-FFF2-40B4-BE49-F238E27FC236}">
                <a16:creationId xmlns:a16="http://schemas.microsoft.com/office/drawing/2014/main" id="{C34DC39D-0102-BD44-B92E-F62003AF1B8B}"/>
              </a:ext>
            </a:extLst>
          </p:cNvPr>
          <p:cNvSpPr>
            <a:spLocks noGrp="1"/>
          </p:cNvSpPr>
          <p:nvPr>
            <p:ph type="body" sz="quarter" idx="20" hasCustomPrompt="1"/>
          </p:nvPr>
        </p:nvSpPr>
        <p:spPr>
          <a:xfrm>
            <a:off x="7237412"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5" name="Text Placeholder 18">
            <a:extLst>
              <a:ext uri="{FF2B5EF4-FFF2-40B4-BE49-F238E27FC236}">
                <a16:creationId xmlns:a16="http://schemas.microsoft.com/office/drawing/2014/main" id="{639B980E-A374-EF4A-AC36-85E481F98F9C}"/>
              </a:ext>
            </a:extLst>
          </p:cNvPr>
          <p:cNvSpPr>
            <a:spLocks noGrp="1"/>
          </p:cNvSpPr>
          <p:nvPr>
            <p:ph type="body" sz="quarter" idx="21" hasCustomPrompt="1"/>
          </p:nvPr>
        </p:nvSpPr>
        <p:spPr>
          <a:xfrm>
            <a:off x="7254219"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6" name="Text Placeholder 23">
            <a:extLst>
              <a:ext uri="{FF2B5EF4-FFF2-40B4-BE49-F238E27FC236}">
                <a16:creationId xmlns:a16="http://schemas.microsoft.com/office/drawing/2014/main" id="{A897EB43-015D-A140-A7D6-53CA70056660}"/>
              </a:ext>
            </a:extLst>
          </p:cNvPr>
          <p:cNvSpPr>
            <a:spLocks noGrp="1"/>
          </p:cNvSpPr>
          <p:nvPr>
            <p:ph type="body" sz="quarter" idx="22" hasCustomPrompt="1"/>
          </p:nvPr>
        </p:nvSpPr>
        <p:spPr>
          <a:xfrm>
            <a:off x="7254219"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7" name="Text Placeholder 18">
            <a:extLst>
              <a:ext uri="{FF2B5EF4-FFF2-40B4-BE49-F238E27FC236}">
                <a16:creationId xmlns:a16="http://schemas.microsoft.com/office/drawing/2014/main" id="{13D9F522-42D1-F243-AA98-B4A3DA80AB3A}"/>
              </a:ext>
            </a:extLst>
          </p:cNvPr>
          <p:cNvSpPr>
            <a:spLocks noGrp="1"/>
          </p:cNvSpPr>
          <p:nvPr>
            <p:ph type="body" sz="quarter" idx="23" hasCustomPrompt="1"/>
          </p:nvPr>
        </p:nvSpPr>
        <p:spPr>
          <a:xfrm>
            <a:off x="7254219"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8" name="Text Placeholder 23">
            <a:extLst>
              <a:ext uri="{FF2B5EF4-FFF2-40B4-BE49-F238E27FC236}">
                <a16:creationId xmlns:a16="http://schemas.microsoft.com/office/drawing/2014/main" id="{4C8DA6B1-6C07-3C4A-8009-0F9C4724D02F}"/>
              </a:ext>
            </a:extLst>
          </p:cNvPr>
          <p:cNvSpPr>
            <a:spLocks noGrp="1"/>
          </p:cNvSpPr>
          <p:nvPr>
            <p:ph type="body" sz="quarter" idx="24" hasCustomPrompt="1"/>
          </p:nvPr>
        </p:nvSpPr>
        <p:spPr>
          <a:xfrm>
            <a:off x="7254219"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9" name="Text Placeholder 18">
            <a:extLst>
              <a:ext uri="{FF2B5EF4-FFF2-40B4-BE49-F238E27FC236}">
                <a16:creationId xmlns:a16="http://schemas.microsoft.com/office/drawing/2014/main" id="{9E95319F-2FAB-AF41-B745-EA27168548F8}"/>
              </a:ext>
            </a:extLst>
          </p:cNvPr>
          <p:cNvSpPr>
            <a:spLocks noGrp="1"/>
          </p:cNvSpPr>
          <p:nvPr>
            <p:ph type="body" sz="quarter" idx="25" hasCustomPrompt="1"/>
          </p:nvPr>
        </p:nvSpPr>
        <p:spPr>
          <a:xfrm>
            <a:off x="7237412"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70" name="Text Placeholder 23">
            <a:extLst>
              <a:ext uri="{FF2B5EF4-FFF2-40B4-BE49-F238E27FC236}">
                <a16:creationId xmlns:a16="http://schemas.microsoft.com/office/drawing/2014/main" id="{82454812-BF3E-C84D-9118-7CFDC6048467}"/>
              </a:ext>
            </a:extLst>
          </p:cNvPr>
          <p:cNvSpPr>
            <a:spLocks noGrp="1"/>
          </p:cNvSpPr>
          <p:nvPr>
            <p:ph type="body" sz="quarter" idx="26" hasCustomPrompt="1"/>
          </p:nvPr>
        </p:nvSpPr>
        <p:spPr>
          <a:xfrm>
            <a:off x="7237412"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Tree>
    <p:extLst>
      <p:ext uri="{BB962C8B-B14F-4D97-AF65-F5344CB8AC3E}">
        <p14:creationId xmlns:p14="http://schemas.microsoft.com/office/powerpoint/2010/main" val="161346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673E2B-F1DE-D946-A7C2-90F78908CE53}"/>
              </a:ext>
            </a:extLst>
          </p:cNvPr>
          <p:cNvGrpSpPr/>
          <p:nvPr userDrawn="1"/>
        </p:nvGrpSpPr>
        <p:grpSpPr>
          <a:xfrm rot="16200000">
            <a:off x="-1272916" y="3199707"/>
            <a:ext cx="6858000" cy="458586"/>
            <a:chOff x="0" y="6170814"/>
            <a:chExt cx="12188825" cy="458586"/>
          </a:xfrm>
        </p:grpSpPr>
        <p:sp>
          <p:nvSpPr>
            <p:cNvPr id="9" name="Rectangle 8">
              <a:extLst>
                <a:ext uri="{FF2B5EF4-FFF2-40B4-BE49-F238E27FC236}">
                  <a16:creationId xmlns:a16="http://schemas.microsoft.com/office/drawing/2014/main" id="{601C6AE5-6C82-A34E-9C2F-8FE717E975F0}"/>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FF7B2-B96F-E049-81A7-045142510EA6}"/>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54184-220A-A146-B4E9-0C730F433DB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2" name="Title Placeholder 1">
            <a:extLst>
              <a:ext uri="{FF2B5EF4-FFF2-40B4-BE49-F238E27FC236}">
                <a16:creationId xmlns:a16="http://schemas.microsoft.com/office/drawing/2014/main" id="{BE56A7AD-B524-8F4E-964F-304BB1BE56DC}"/>
              </a:ext>
            </a:extLst>
          </p:cNvPr>
          <p:cNvSpPr>
            <a:spLocks noGrp="1"/>
          </p:cNvSpPr>
          <p:nvPr>
            <p:ph type="title"/>
          </p:nvPr>
        </p:nvSpPr>
        <p:spPr>
          <a:xfrm>
            <a:off x="2665537" y="228600"/>
            <a:ext cx="90471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CAD296F8-2F26-6248-B8FB-B6E8D2CD0573}"/>
              </a:ext>
            </a:extLst>
          </p:cNvPr>
          <p:cNvSpPr>
            <a:spLocks noGrp="1"/>
          </p:cNvSpPr>
          <p:nvPr>
            <p:ph sz="quarter" idx="12"/>
          </p:nvPr>
        </p:nvSpPr>
        <p:spPr>
          <a:xfrm>
            <a:off x="2665412" y="1531917"/>
            <a:ext cx="9047164"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Picture Placeholder 3">
            <a:extLst>
              <a:ext uri="{FF2B5EF4-FFF2-40B4-BE49-F238E27FC236}">
                <a16:creationId xmlns:a16="http://schemas.microsoft.com/office/drawing/2014/main" id="{079C10EB-00BD-F440-BC51-26A2EF457023}"/>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grpSp>
        <p:nvGrpSpPr>
          <p:cNvPr id="2" name="Group 1">
            <a:extLst>
              <a:ext uri="{FF2B5EF4-FFF2-40B4-BE49-F238E27FC236}">
                <a16:creationId xmlns:a16="http://schemas.microsoft.com/office/drawing/2014/main" id="{BBB82FA9-D576-D1D3-EB59-F69C58A8A964}"/>
              </a:ext>
            </a:extLst>
          </p:cNvPr>
          <p:cNvGrpSpPr/>
          <p:nvPr userDrawn="1"/>
        </p:nvGrpSpPr>
        <p:grpSpPr>
          <a:xfrm>
            <a:off x="8528034" y="6106160"/>
            <a:ext cx="3210027" cy="196444"/>
            <a:chOff x="6927228" y="7552706"/>
            <a:chExt cx="5016271" cy="227062"/>
          </a:xfrm>
        </p:grpSpPr>
        <p:sp>
          <p:nvSpPr>
            <p:cNvPr id="3" name="Oval 2">
              <a:extLst>
                <a:ext uri="{FF2B5EF4-FFF2-40B4-BE49-F238E27FC236}">
                  <a16:creationId xmlns:a16="http://schemas.microsoft.com/office/drawing/2014/main" id="{8E13609B-3938-2062-DC23-24402D29AD9C}"/>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247702AA-339B-E49F-5034-C79229B6DA1A}"/>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0EC4150D-8893-044A-CAB5-82B3FFB5B5D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 name="Oval 5">
              <a:extLst>
                <a:ext uri="{FF2B5EF4-FFF2-40B4-BE49-F238E27FC236}">
                  <a16:creationId xmlns:a16="http://schemas.microsoft.com/office/drawing/2014/main" id="{4DF89842-448B-A75E-6D94-356FC110ACF5}"/>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a:extLst>
                <a:ext uri="{FF2B5EF4-FFF2-40B4-BE49-F238E27FC236}">
                  <a16:creationId xmlns:a16="http://schemas.microsoft.com/office/drawing/2014/main" id="{5B989901-5D8D-D7F1-8C73-96BDB2C279E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D4E6C3FF-09CF-FCC5-F819-AB10FD7960F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0CCFAFB6-8B37-95AA-24EF-BB1C1FB3C93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DD7FEFF3-FB6D-A7EF-FAEC-88C60C7CABE7}"/>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B5014327-7C6A-E6B3-D9B7-4A02A60B8CB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504882F-9DBE-185C-F3EE-94CF79AC0FFA}"/>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0AAD3ADD-2F79-FC5D-6CE3-96FFB178010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6F4063E9-8863-5AB7-D6C9-36728852F3F5}"/>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2F22D429-4CBD-082E-2E5C-CD7CBA6389CE}"/>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B7098DB3-506A-8CEB-51BE-8558444F8403}"/>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7A3F52C7-D4C8-EC29-7FB5-991F16F4C517}"/>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FEDBEFD9-8A60-E420-5162-21888993630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6EA6C269-F0DE-B6A8-06C6-8FAF7DD693FF}"/>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0AF58527-3FA7-91BC-2351-30BD99F9CDDD}"/>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5204CD7F-1E8F-B365-0B41-7942E3E38755}"/>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B5201B1-BCAD-B1A5-4533-05AE24C94900}"/>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DF01DFB5-EDE0-5B96-0B42-EE197D3278C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85754732-106D-D371-FAA2-067CB844CDC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D178E087-6D79-4C60-FC49-18346A672D2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E8A0DB7F-A9AD-EBF4-89FE-0EAA5ED98B7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BF988A40-AA8E-1834-9598-9800AC736DF8}"/>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190B9D75-57F0-527A-C40A-C5690925F2C5}"/>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B1A4445F-A2E4-8918-0ACF-42545AFDF01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D2C1E781-D019-D641-9047-10BAFA4E66D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FC9EB9EF-1D48-8148-6570-5A9DC6B4BF2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E2FD2E88-CDF7-E545-9682-A7CF47113DA0}"/>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5040441C-16C9-4314-45C3-D58BBBC07E6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B41F9105-C549-C0D8-4244-9D91AC44A5B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1CA2E5E1-011F-4712-8702-F0C03DFC13D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B619AD74-D8F8-E36A-758B-1DB1EDA01ED2}"/>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87512BC4-BC3A-B63E-0AE6-6BFB84024C07}"/>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3B1889C-599D-AB4D-51EE-12951DB849A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BBB160E-D03C-153E-E296-27859AF4EB11}"/>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136B0DE8-D0A0-CC3E-C572-82400CB1215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FEBB4986-C05D-545A-0791-9F64A01B78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D7DE3897-4FD0-1A03-E581-F13BA1AFEB38}"/>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8711616E-B0AE-DA4B-0E7C-E006542DEC8F}"/>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091056C8-D6A2-230D-811C-F2E6CA4827E3}"/>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F0A9774C-B0A6-A26D-A2B5-AFA2D29BCCF9}"/>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6159A600-34B4-566D-4E14-CC214C90CBC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9D97F48-41BA-3B8F-19F2-25547D98DD0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2E4013FC-4B75-E77C-D252-06666DCAC094}"/>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1BBF0F1E-BDE4-17EE-73DA-53F66B154150}"/>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A2E3AD3-96D2-5562-46A7-89AB2193744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pic>
        <p:nvPicPr>
          <p:cNvPr id="18" name="Picture 17">
            <a:extLst>
              <a:ext uri="{FF2B5EF4-FFF2-40B4-BE49-F238E27FC236}">
                <a16:creationId xmlns:a16="http://schemas.microsoft.com/office/drawing/2014/main" id="{1BC7B4BF-648F-D975-E10D-1ABCC98A91C8}"/>
              </a:ext>
            </a:extLst>
          </p:cNvPr>
          <p:cNvPicPr>
            <a:picLocks noChangeAspect="1"/>
          </p:cNvPicPr>
          <p:nvPr userDrawn="1"/>
        </p:nvPicPr>
        <p:blipFill>
          <a:blip r:embed="rId2"/>
          <a:stretch>
            <a:fillRect/>
          </a:stretch>
        </p:blipFill>
        <p:spPr>
          <a:xfrm>
            <a:off x="2645875" y="5962403"/>
            <a:ext cx="3057525" cy="781050"/>
          </a:xfrm>
          <a:prstGeom prst="rect">
            <a:avLst/>
          </a:prstGeom>
        </p:spPr>
      </p:pic>
    </p:spTree>
    <p:extLst>
      <p:ext uri="{BB962C8B-B14F-4D97-AF65-F5344CB8AC3E}">
        <p14:creationId xmlns:p14="http://schemas.microsoft.com/office/powerpoint/2010/main" val="1256418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7007225" y="0"/>
            <a:ext cx="518160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3226240" y="3199707"/>
            <a:ext cx="6858000" cy="458586"/>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633534" y="228600"/>
            <a:ext cx="5460878" cy="1208314"/>
          </a:xfrm>
        </p:spPr>
        <p:txBody>
          <a:bodyPr/>
          <a:lstStyle/>
          <a:p>
            <a:r>
              <a:rPr lang="en-US"/>
              <a:t>Click to edit Master title style</a:t>
            </a:r>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633534" y="1531919"/>
            <a:ext cx="5460878"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1">
            <a:extLst>
              <a:ext uri="{FF2B5EF4-FFF2-40B4-BE49-F238E27FC236}">
                <a16:creationId xmlns:a16="http://schemas.microsoft.com/office/drawing/2014/main" id="{34F7E5B8-205A-957D-3664-018EA6E80E7B}"/>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242897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3" name="Rectangle 2"/>
          <p:cNvSpPr/>
          <p:nvPr userDrawn="1"/>
        </p:nvSpPr>
        <p:spPr>
          <a:xfrm>
            <a:off x="0"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09E3FBC9-6C0B-004F-AE00-05853C3DF5B8}"/>
              </a:ext>
            </a:extLst>
          </p:cNvPr>
          <p:cNvSpPr>
            <a:spLocks noGrp="1"/>
          </p:cNvSpPr>
          <p:nvPr>
            <p:ph type="pic" sz="quarter" idx="10"/>
          </p:nvPr>
        </p:nvSpPr>
        <p:spPr>
          <a:xfrm>
            <a:off x="0" y="0"/>
            <a:ext cx="3732213" cy="6858000"/>
          </a:xfrm>
          <a:pattFill prst="pct5">
            <a:fgClr>
              <a:schemeClr val="tx2"/>
            </a:fgClr>
            <a:bgClr>
              <a:schemeClr val="accent2"/>
            </a:bgClr>
          </a:patt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C3ABCF23-3149-9C43-B789-074700B153D7}"/>
              </a:ext>
            </a:extLst>
          </p:cNvPr>
          <p:cNvGrpSpPr/>
          <p:nvPr userDrawn="1"/>
        </p:nvGrpSpPr>
        <p:grpSpPr>
          <a:xfrm rot="16200000">
            <a:off x="837305" y="3199707"/>
            <a:ext cx="6858000" cy="458586"/>
            <a:chOff x="0" y="6170814"/>
            <a:chExt cx="12188825" cy="458586"/>
          </a:xfrm>
        </p:grpSpPr>
        <p:sp>
          <p:nvSpPr>
            <p:cNvPr id="6" name="Rectangle 5">
              <a:extLst>
                <a:ext uri="{FF2B5EF4-FFF2-40B4-BE49-F238E27FC236}">
                  <a16:creationId xmlns:a16="http://schemas.microsoft.com/office/drawing/2014/main" id="{1895F846-6F7C-6247-BAFD-365BDB86C733}"/>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9BB4C2-476C-4E49-B11D-0F2D32B86F4B}"/>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9D3C85-A57E-DB4A-9A36-C392D30A0D8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366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fA Gri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D4B998E-115A-0949-B25A-E1F59D802CE1}"/>
              </a:ext>
            </a:extLst>
          </p:cNvPr>
          <p:cNvSpPr/>
          <p:nvPr userDrawn="1"/>
        </p:nvSpPr>
        <p:spPr>
          <a:xfrm>
            <a:off x="0" y="3429000"/>
            <a:ext cx="6089904" cy="34290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4" name="Rectangle 23">
            <a:extLst>
              <a:ext uri="{FF2B5EF4-FFF2-40B4-BE49-F238E27FC236}">
                <a16:creationId xmlns:a16="http://schemas.microsoft.com/office/drawing/2014/main" id="{C79244DF-6737-2C48-904E-C686B0B93AC4}"/>
              </a:ext>
            </a:extLst>
          </p:cNvPr>
          <p:cNvSpPr/>
          <p:nvPr userDrawn="1"/>
        </p:nvSpPr>
        <p:spPr>
          <a:xfrm>
            <a:off x="0" y="0"/>
            <a:ext cx="6089904" cy="34198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25" name="Rectangle 24">
            <a:extLst>
              <a:ext uri="{FF2B5EF4-FFF2-40B4-BE49-F238E27FC236}">
                <a16:creationId xmlns:a16="http://schemas.microsoft.com/office/drawing/2014/main" id="{E377CA56-CD91-9245-BB8B-C9672DDDE099}"/>
              </a:ext>
            </a:extLst>
          </p:cNvPr>
          <p:cNvSpPr>
            <a:spLocks/>
          </p:cNvSpPr>
          <p:nvPr userDrawn="1"/>
        </p:nvSpPr>
        <p:spPr>
          <a:xfrm>
            <a:off x="6094411" y="3429000"/>
            <a:ext cx="6099048" cy="34290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6" name="Rectangle 25">
            <a:extLst>
              <a:ext uri="{FF2B5EF4-FFF2-40B4-BE49-F238E27FC236}">
                <a16:creationId xmlns:a16="http://schemas.microsoft.com/office/drawing/2014/main" id="{236DA20E-DD30-EE4D-8DCB-5C7D1D976680}"/>
              </a:ext>
            </a:extLst>
          </p:cNvPr>
          <p:cNvSpPr>
            <a:spLocks/>
          </p:cNvSpPr>
          <p:nvPr userDrawn="1"/>
        </p:nvSpPr>
        <p:spPr>
          <a:xfrm>
            <a:off x="6094411" y="0"/>
            <a:ext cx="6099048" cy="341985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pic>
        <p:nvPicPr>
          <p:cNvPr id="27" name="Picture Placeholder 4">
            <a:extLst>
              <a:ext uri="{FF2B5EF4-FFF2-40B4-BE49-F238E27FC236}">
                <a16:creationId xmlns:a16="http://schemas.microsoft.com/office/drawing/2014/main" id="{BF759418-7FBB-2F44-AEAF-12257CCCACF8}"/>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6094412" y="0"/>
            <a:ext cx="6094413" cy="3419857"/>
          </a:xfrm>
          <a:prstGeom prst="rect">
            <a:avLst/>
          </a:prstGeom>
        </p:spPr>
      </p:pic>
      <p:pic>
        <p:nvPicPr>
          <p:cNvPr id="28" name="Picture Placeholder 7">
            <a:extLst>
              <a:ext uri="{FF2B5EF4-FFF2-40B4-BE49-F238E27FC236}">
                <a16:creationId xmlns:a16="http://schemas.microsoft.com/office/drawing/2014/main" id="{345448B4-78E3-504E-9988-9B3FA3209C4B}"/>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0" y="3429000"/>
            <a:ext cx="6089904" cy="3429000"/>
          </a:xfrm>
          <a:prstGeom prst="rect">
            <a:avLst/>
          </a:prstGeom>
        </p:spPr>
      </p:pic>
      <p:pic>
        <p:nvPicPr>
          <p:cNvPr id="29" name="Picture Placeholder 15">
            <a:extLst>
              <a:ext uri="{FF2B5EF4-FFF2-40B4-BE49-F238E27FC236}">
                <a16:creationId xmlns:a16="http://schemas.microsoft.com/office/drawing/2014/main" id="{2926A221-9BAF-6145-B973-48D10E86C3A5}"/>
              </a:ext>
            </a:extLst>
          </p:cNvPr>
          <p:cNvPicPr>
            <a:picLocks noChangeAspect="1"/>
          </p:cNvPicPr>
          <p:nvPr userDrawn="1"/>
        </p:nvPicPr>
        <p:blipFill rotWithShape="1">
          <a:blip r:embed="rId4" cstate="hqprint">
            <a:alphaModFix amt="20000"/>
            <a:extLst>
              <a:ext uri="{28A0092B-C50C-407E-A947-70E740481C1C}">
                <a14:useLocalDpi xmlns:a14="http://schemas.microsoft.com/office/drawing/2010/main"/>
              </a:ext>
            </a:extLst>
          </a:blip>
          <a:srcRect/>
          <a:stretch/>
        </p:blipFill>
        <p:spPr>
          <a:xfrm>
            <a:off x="6094412" y="3429000"/>
            <a:ext cx="6094413" cy="3429000"/>
          </a:xfrm>
          <a:prstGeom prst="rect">
            <a:avLst/>
          </a:prstGeom>
        </p:spPr>
      </p:pic>
      <p:pic>
        <p:nvPicPr>
          <p:cNvPr id="30" name="Picture Placeholder 4">
            <a:extLst>
              <a:ext uri="{FF2B5EF4-FFF2-40B4-BE49-F238E27FC236}">
                <a16:creationId xmlns:a16="http://schemas.microsoft.com/office/drawing/2014/main" id="{7FF68508-B3D0-6E49-9105-5B2E1F46DECD}"/>
              </a:ext>
            </a:extLst>
          </p:cNvPr>
          <p:cNvPicPr>
            <a:picLocks noChangeAspect="1"/>
          </p:cNvPicPr>
          <p:nvPr userDrawn="1"/>
        </p:nvPicPr>
        <p:blipFill rotWithShape="1">
          <a:blip r:embed="rId5" cstate="hqprint">
            <a:alphaModFix amt="20000"/>
            <a:extLst>
              <a:ext uri="{28A0092B-C50C-407E-A947-70E740481C1C}">
                <a14:useLocalDpi xmlns:a14="http://schemas.microsoft.com/office/drawing/2010/main"/>
              </a:ext>
            </a:extLst>
          </a:blip>
          <a:srcRect/>
          <a:stretch/>
        </p:blipFill>
        <p:spPr>
          <a:xfrm>
            <a:off x="0" y="0"/>
            <a:ext cx="6094413" cy="3419856"/>
          </a:xfrm>
          <a:prstGeom prst="rect">
            <a:avLst/>
          </a:prstGeom>
        </p:spPr>
      </p:pic>
      <p:cxnSp>
        <p:nvCxnSpPr>
          <p:cNvPr id="31" name="Straight Connector 30">
            <a:extLst>
              <a:ext uri="{FF2B5EF4-FFF2-40B4-BE49-F238E27FC236}">
                <a16:creationId xmlns:a16="http://schemas.microsoft.com/office/drawing/2014/main" id="{AF24A01C-F851-D648-A92E-F60464E61F7D}"/>
              </a:ext>
            </a:extLst>
          </p:cNvPr>
          <p:cNvCxnSpPr/>
          <p:nvPr userDrawn="1"/>
        </p:nvCxnSpPr>
        <p:spPr>
          <a:xfrm>
            <a:off x="17958848" y="2330411"/>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5686B90-50E5-D944-88B6-63898EC7440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399157" y="927652"/>
            <a:ext cx="2846303" cy="1767460"/>
          </a:xfrm>
          <a:prstGeom prst="rect">
            <a:avLst/>
          </a:prstGeom>
        </p:spPr>
      </p:pic>
      <p:cxnSp>
        <p:nvCxnSpPr>
          <p:cNvPr id="33" name="Straight Connector 32">
            <a:extLst>
              <a:ext uri="{FF2B5EF4-FFF2-40B4-BE49-F238E27FC236}">
                <a16:creationId xmlns:a16="http://schemas.microsoft.com/office/drawing/2014/main" id="{3B4E8504-5C4D-B741-AB4A-E33B155F755B}"/>
              </a:ext>
            </a:extLst>
          </p:cNvPr>
          <p:cNvCxnSpPr>
            <a:cxnSpLocks/>
          </p:cNvCxnSpPr>
          <p:nvPr userDrawn="1"/>
        </p:nvCxnSpPr>
        <p:spPr>
          <a:xfrm>
            <a:off x="2751776"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C886C66-DBDB-9844-8B7D-1C3F550CCA72}"/>
              </a:ext>
            </a:extLst>
          </p:cNvPr>
          <p:cNvSpPr>
            <a:spLocks/>
          </p:cNvSpPr>
          <p:nvPr userDrawn="1"/>
        </p:nvSpPr>
        <p:spPr bwMode="auto">
          <a:xfrm>
            <a:off x="1128990" y="3935517"/>
            <a:ext cx="383643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35" name="TextBox 34">
            <a:extLst>
              <a:ext uri="{FF2B5EF4-FFF2-40B4-BE49-F238E27FC236}">
                <a16:creationId xmlns:a16="http://schemas.microsoft.com/office/drawing/2014/main" id="{6932669B-0D4A-CC4B-AE37-A31827DA55FC}"/>
              </a:ext>
            </a:extLst>
          </p:cNvPr>
          <p:cNvSpPr txBox="1"/>
          <p:nvPr userDrawn="1"/>
        </p:nvSpPr>
        <p:spPr>
          <a:xfrm>
            <a:off x="0" y="5047778"/>
            <a:ext cx="6094412"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4303BC20-06AC-B74B-8CDE-5C730FE91818}"/>
              </a:ext>
            </a:extLst>
          </p:cNvPr>
          <p:cNvSpPr>
            <a:spLocks/>
          </p:cNvSpPr>
          <p:nvPr userDrawn="1"/>
        </p:nvSpPr>
        <p:spPr bwMode="auto">
          <a:xfrm>
            <a:off x="8099284" y="520917"/>
            <a:ext cx="208467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37" name="TextBox 36">
            <a:extLst>
              <a:ext uri="{FF2B5EF4-FFF2-40B4-BE49-F238E27FC236}">
                <a16:creationId xmlns:a16="http://schemas.microsoft.com/office/drawing/2014/main" id="{1E7A28AD-5C0A-BC48-A5A6-F83AB814A874}"/>
              </a:ext>
            </a:extLst>
          </p:cNvPr>
          <p:cNvSpPr txBox="1"/>
          <p:nvPr userDrawn="1"/>
        </p:nvSpPr>
        <p:spPr>
          <a:xfrm>
            <a:off x="6815073" y="1701535"/>
            <a:ext cx="4653094" cy="830997"/>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38" name="Straight Connector 37">
            <a:extLst>
              <a:ext uri="{FF2B5EF4-FFF2-40B4-BE49-F238E27FC236}">
                <a16:creationId xmlns:a16="http://schemas.microsoft.com/office/drawing/2014/main" id="{6BEDBFB8-7978-B147-9A89-C96E19E75314}"/>
              </a:ext>
            </a:extLst>
          </p:cNvPr>
          <p:cNvCxnSpPr>
            <a:cxnSpLocks/>
          </p:cNvCxnSpPr>
          <p:nvPr userDrawn="1"/>
        </p:nvCxnSpPr>
        <p:spPr>
          <a:xfrm>
            <a:off x="8846192" y="1429256"/>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C4B24F3-0929-FA45-839B-577AD3727033}"/>
              </a:ext>
            </a:extLst>
          </p:cNvPr>
          <p:cNvSpPr>
            <a:spLocks/>
          </p:cNvSpPr>
          <p:nvPr userDrawn="1"/>
        </p:nvSpPr>
        <p:spPr bwMode="auto">
          <a:xfrm>
            <a:off x="8081877" y="3938819"/>
            <a:ext cx="2119491"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40" name="TextBox 39">
            <a:extLst>
              <a:ext uri="{FF2B5EF4-FFF2-40B4-BE49-F238E27FC236}">
                <a16:creationId xmlns:a16="http://schemas.microsoft.com/office/drawing/2014/main" id="{F1C4F12E-DDFB-4249-B201-62ACD020624A}"/>
              </a:ext>
            </a:extLst>
          </p:cNvPr>
          <p:cNvSpPr txBox="1"/>
          <p:nvPr userDrawn="1"/>
        </p:nvSpPr>
        <p:spPr>
          <a:xfrm>
            <a:off x="6862197" y="5047778"/>
            <a:ext cx="4558851" cy="1077218"/>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IN WHICH TO BECOME AND REMAIN A TEACHER AND LEADER FOR ALL</a:t>
            </a:r>
          </a:p>
        </p:txBody>
      </p:sp>
      <p:cxnSp>
        <p:nvCxnSpPr>
          <p:cNvPr id="41" name="Straight Connector 40">
            <a:extLst>
              <a:ext uri="{FF2B5EF4-FFF2-40B4-BE49-F238E27FC236}">
                <a16:creationId xmlns:a16="http://schemas.microsoft.com/office/drawing/2014/main" id="{915FD507-155D-424B-AA16-C5DA54F93574}"/>
              </a:ext>
            </a:extLst>
          </p:cNvPr>
          <p:cNvCxnSpPr>
            <a:cxnSpLocks/>
          </p:cNvCxnSpPr>
          <p:nvPr userDrawn="1"/>
        </p:nvCxnSpPr>
        <p:spPr>
          <a:xfrm>
            <a:off x="8846192"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6DD75CB-D124-A44A-B44B-691364141E7E}"/>
              </a:ext>
            </a:extLst>
          </p:cNvPr>
          <p:cNvSpPr txBox="1"/>
          <p:nvPr userDrawn="1"/>
        </p:nvSpPr>
        <p:spPr>
          <a:xfrm>
            <a:off x="2119817" y="2250793"/>
            <a:ext cx="2869175" cy="230832"/>
          </a:xfrm>
          <a:prstGeom prst="rect">
            <a:avLst/>
          </a:prstGeom>
          <a:noFill/>
        </p:spPr>
        <p:txBody>
          <a:bodyPr wrap="square" rtlCol="0">
            <a:spAutoFit/>
          </a:bodyPr>
          <a:lstStyle/>
          <a:p>
            <a:r>
              <a:rPr lang="en-US" sz="900">
                <a:solidFill>
                  <a:schemeClr val="bg1"/>
                </a:solidFill>
              </a:rPr>
              <a:t>We will set all students on a path to success. </a:t>
            </a:r>
          </a:p>
        </p:txBody>
      </p:sp>
      <p:cxnSp>
        <p:nvCxnSpPr>
          <p:cNvPr id="44" name="Straight Connector 43">
            <a:extLst>
              <a:ext uri="{FF2B5EF4-FFF2-40B4-BE49-F238E27FC236}">
                <a16:creationId xmlns:a16="http://schemas.microsoft.com/office/drawing/2014/main" id="{467334A8-8ECF-1449-8FEF-00FFD7F2BA1B}"/>
              </a:ext>
            </a:extLst>
          </p:cNvPr>
          <p:cNvCxnSpPr>
            <a:cxnSpLocks/>
          </p:cNvCxnSpPr>
          <p:nvPr userDrawn="1"/>
        </p:nvCxnSpPr>
        <p:spPr>
          <a:xfrm>
            <a:off x="0" y="3429000"/>
            <a:ext cx="121888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7D769F5-12CD-A74D-A23F-2735AB2FE7F6}"/>
              </a:ext>
            </a:extLst>
          </p:cNvPr>
          <p:cNvCxnSpPr>
            <a:cxnSpLocks/>
          </p:cNvCxnSpPr>
          <p:nvPr userDrawn="1"/>
        </p:nvCxnSpPr>
        <p:spPr>
          <a:xfrm>
            <a:off x="6094412"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52AFA4BF-E05E-BA78-9504-F73F63FC1E33}"/>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1512352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E378850-31BD-394C-9D03-7C241ED38CE4}"/>
              </a:ext>
            </a:extLst>
          </p:cNvPr>
          <p:cNvGrpSpPr/>
          <p:nvPr userDrawn="1"/>
        </p:nvGrpSpPr>
        <p:grpSpPr>
          <a:xfrm rot="16200000">
            <a:off x="-1645118" y="4533206"/>
            <a:ext cx="4191003" cy="458586"/>
            <a:chOff x="0" y="6170814"/>
            <a:chExt cx="12188825" cy="458586"/>
          </a:xfrm>
        </p:grpSpPr>
        <p:sp>
          <p:nvSpPr>
            <p:cNvPr id="16" name="Rectangle 15">
              <a:extLst>
                <a:ext uri="{FF2B5EF4-FFF2-40B4-BE49-F238E27FC236}">
                  <a16:creationId xmlns:a16="http://schemas.microsoft.com/office/drawing/2014/main" id="{5CEE3CC4-0BA7-A540-BE31-114A39C2ED44}"/>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A21B3-E727-A548-9D5F-55D6F2D91AF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1D408C-F4DE-FD4B-B55F-9CB6825C3B94}"/>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1CDA9E0-12DC-DE43-9456-80E8FDC3CD73}"/>
              </a:ext>
            </a:extLst>
          </p:cNvPr>
          <p:cNvSpPr/>
          <p:nvPr userDrawn="1"/>
        </p:nvSpPr>
        <p:spPr>
          <a:xfrm>
            <a:off x="1" y="0"/>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3">
            <a:extLst>
              <a:ext uri="{FF2B5EF4-FFF2-40B4-BE49-F238E27FC236}">
                <a16:creationId xmlns:a16="http://schemas.microsoft.com/office/drawing/2014/main" id="{BC06C8C0-10E5-AE40-AA72-66BAC2BD7782}"/>
              </a:ext>
            </a:extLst>
          </p:cNvPr>
          <p:cNvSpPr>
            <a:spLocks noGrp="1"/>
          </p:cNvSpPr>
          <p:nvPr>
            <p:ph type="pic" sz="quarter" idx="11"/>
          </p:nvPr>
        </p:nvSpPr>
        <p:spPr>
          <a:xfrm>
            <a:off x="0" y="0"/>
            <a:ext cx="12188952"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980970" y="3009050"/>
            <a:ext cx="1056465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980969" y="4312370"/>
            <a:ext cx="8123273" cy="1513395"/>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21" name="Picture 20">
            <a:extLst>
              <a:ext uri="{FF2B5EF4-FFF2-40B4-BE49-F238E27FC236}">
                <a16:creationId xmlns:a16="http://schemas.microsoft.com/office/drawing/2014/main" id="{ED0AD15F-FDAC-A947-937F-1300A3D403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065" y="5658380"/>
            <a:ext cx="1586983" cy="627866"/>
          </a:xfrm>
          <a:prstGeom prst="rect">
            <a:avLst/>
          </a:prstGeom>
        </p:spPr>
      </p:pic>
    </p:spTree>
    <p:extLst>
      <p:ext uri="{BB962C8B-B14F-4D97-AF65-F5344CB8AC3E}">
        <p14:creationId xmlns:p14="http://schemas.microsoft.com/office/powerpoint/2010/main" val="1945183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405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 Placeholder 11">
            <a:extLst>
              <a:ext uri="{FF2B5EF4-FFF2-40B4-BE49-F238E27FC236}">
                <a16:creationId xmlns:a16="http://schemas.microsoft.com/office/drawing/2014/main" id="{2C9220F1-E0A6-719C-235A-1A655211AEB1}"/>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913060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Examp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CC23F9-032D-C649-8221-A5E85B501A32}"/>
              </a:ext>
            </a:extLst>
          </p:cNvPr>
          <p:cNvSpPr>
            <a:spLocks noGrp="1"/>
          </p:cNvSpPr>
          <p:nvPr>
            <p:ph type="title"/>
          </p:nvPr>
        </p:nvSpPr>
        <p:spPr>
          <a:xfrm>
            <a:off x="507868" y="228600"/>
            <a:ext cx="11071516" cy="1208314"/>
          </a:xfrm>
        </p:spPr>
        <p:txBody>
          <a:bodyPr/>
          <a:lstStyle/>
          <a:p>
            <a:r>
              <a:rPr lang="en-US"/>
              <a:t>Click to edit Master title style</a:t>
            </a:r>
          </a:p>
        </p:txBody>
      </p:sp>
      <p:graphicFrame>
        <p:nvGraphicFramePr>
          <p:cNvPr id="4" name="Chart 3" descr="Bar chart">
            <a:extLst>
              <a:ext uri="{FF2B5EF4-FFF2-40B4-BE49-F238E27FC236}">
                <a16:creationId xmlns:a16="http://schemas.microsoft.com/office/drawing/2014/main" id="{7E18F1CB-D3FC-5449-BF60-5D6EFDB60459}"/>
              </a:ext>
            </a:extLst>
          </p:cNvPr>
          <p:cNvGraphicFramePr/>
          <p:nvPr userDrawn="1">
            <p:extLst>
              <p:ext uri="{D42A27DB-BD31-4B8C-83A1-F6EECF244321}">
                <p14:modId xmlns:p14="http://schemas.microsoft.com/office/powerpoint/2010/main" val="2585361098"/>
              </p:ext>
            </p:extLst>
          </p:nvPr>
        </p:nvGraphicFramePr>
        <p:xfrm>
          <a:off x="499776" y="1585082"/>
          <a:ext cx="7232114" cy="5167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Chart">
            <a:extLst>
              <a:ext uri="{FF2B5EF4-FFF2-40B4-BE49-F238E27FC236}">
                <a16:creationId xmlns:a16="http://schemas.microsoft.com/office/drawing/2014/main" id="{6E0F6DF5-7B1C-3644-A508-4E0A5F229ED4}"/>
              </a:ext>
            </a:extLst>
          </p:cNvPr>
          <p:cNvGraphicFramePr/>
          <p:nvPr userDrawn="1">
            <p:extLst>
              <p:ext uri="{D42A27DB-BD31-4B8C-83A1-F6EECF244321}">
                <p14:modId xmlns:p14="http://schemas.microsoft.com/office/powerpoint/2010/main" val="1513787116"/>
              </p:ext>
            </p:extLst>
          </p:nvPr>
        </p:nvGraphicFramePr>
        <p:xfrm>
          <a:off x="9057678" y="198786"/>
          <a:ext cx="2377118" cy="3806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descr="chart example">
            <a:extLst>
              <a:ext uri="{FF2B5EF4-FFF2-40B4-BE49-F238E27FC236}">
                <a16:creationId xmlns:a16="http://schemas.microsoft.com/office/drawing/2014/main" id="{ECA461BE-E978-2543-BF52-CFEF86F0DA80}"/>
              </a:ext>
            </a:extLst>
          </p:cNvPr>
          <p:cNvGrpSpPr/>
          <p:nvPr userDrawn="1"/>
        </p:nvGrpSpPr>
        <p:grpSpPr>
          <a:xfrm>
            <a:off x="8873550" y="3856826"/>
            <a:ext cx="2745372" cy="2175630"/>
            <a:chOff x="585216" y="1597307"/>
            <a:chExt cx="4675916" cy="2314082"/>
          </a:xfrm>
        </p:grpSpPr>
        <p:sp>
          <p:nvSpPr>
            <p:cNvPr id="7" name="Rectangle 6">
              <a:extLst>
                <a:ext uri="{FF2B5EF4-FFF2-40B4-BE49-F238E27FC236}">
                  <a16:creationId xmlns:a16="http://schemas.microsoft.com/office/drawing/2014/main" id="{1E96A288-41B6-1946-B658-56825632016A}"/>
                </a:ext>
              </a:extLst>
            </p:cNvPr>
            <p:cNvSpPr/>
            <p:nvPr/>
          </p:nvSpPr>
          <p:spPr bwMode="auto">
            <a:xfrm>
              <a:off x="585216" y="1597307"/>
              <a:ext cx="1101566" cy="23140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1</a:t>
              </a:r>
            </a:p>
          </p:txBody>
        </p:sp>
        <p:sp>
          <p:nvSpPr>
            <p:cNvPr id="8" name="Rectangle 7">
              <a:extLst>
                <a:ext uri="{FF2B5EF4-FFF2-40B4-BE49-F238E27FC236}">
                  <a16:creationId xmlns:a16="http://schemas.microsoft.com/office/drawing/2014/main" id="{89CCFB2C-3C85-3240-BE62-BB079485DA98}"/>
                </a:ext>
              </a:extLst>
            </p:cNvPr>
            <p:cNvSpPr/>
            <p:nvPr/>
          </p:nvSpPr>
          <p:spPr bwMode="auto">
            <a:xfrm>
              <a:off x="1776666" y="2233913"/>
              <a:ext cx="1101566" cy="167747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2</a:t>
              </a:r>
            </a:p>
          </p:txBody>
        </p:sp>
        <p:sp>
          <p:nvSpPr>
            <p:cNvPr id="9" name="Rectangle 8">
              <a:extLst>
                <a:ext uri="{FF2B5EF4-FFF2-40B4-BE49-F238E27FC236}">
                  <a16:creationId xmlns:a16="http://schemas.microsoft.com/office/drawing/2014/main" id="{7B94FDE2-1D2A-6D49-ADA7-2C1DEE8398D0}"/>
                </a:ext>
              </a:extLst>
            </p:cNvPr>
            <p:cNvSpPr/>
            <p:nvPr/>
          </p:nvSpPr>
          <p:spPr bwMode="auto">
            <a:xfrm>
              <a:off x="2968116" y="3067291"/>
              <a:ext cx="1101566" cy="844098"/>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3</a:t>
              </a:r>
            </a:p>
          </p:txBody>
        </p:sp>
        <p:sp>
          <p:nvSpPr>
            <p:cNvPr id="10" name="Rectangle 9">
              <a:extLst>
                <a:ext uri="{FF2B5EF4-FFF2-40B4-BE49-F238E27FC236}">
                  <a16:creationId xmlns:a16="http://schemas.microsoft.com/office/drawing/2014/main" id="{8AF5AF01-1CE0-444E-9ACC-370C42386EE7}"/>
                </a:ext>
              </a:extLst>
            </p:cNvPr>
            <p:cNvSpPr/>
            <p:nvPr/>
          </p:nvSpPr>
          <p:spPr bwMode="auto">
            <a:xfrm>
              <a:off x="4159566" y="3530278"/>
              <a:ext cx="1101566" cy="381110"/>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4</a:t>
              </a:r>
            </a:p>
          </p:txBody>
        </p:sp>
      </p:grpSp>
    </p:spTree>
    <p:extLst>
      <p:ext uri="{BB962C8B-B14F-4D97-AF65-F5344CB8AC3E}">
        <p14:creationId xmlns:p14="http://schemas.microsoft.com/office/powerpoint/2010/main" val="3809951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29" name="Right Triangle 28">
            <a:extLst>
              <a:ext uri="{FF2B5EF4-FFF2-40B4-BE49-F238E27FC236}">
                <a16:creationId xmlns:a16="http://schemas.microsoft.com/office/drawing/2014/main" id="{42CBF4D8-9553-C541-8755-8ED89563E0A3}"/>
              </a:ext>
            </a:extLst>
          </p:cNvPr>
          <p:cNvSpPr/>
          <p:nvPr userDrawn="1"/>
        </p:nvSpPr>
        <p:spPr>
          <a:xfrm flipH="1">
            <a:off x="5278582" y="0"/>
            <a:ext cx="4057793" cy="6858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4587F7-C138-C246-B8DA-7FD77884A9FA}"/>
              </a:ext>
            </a:extLst>
          </p:cNvPr>
          <p:cNvSpPr/>
          <p:nvPr userDrawn="1"/>
        </p:nvSpPr>
        <p:spPr>
          <a:xfrm>
            <a:off x="9336375" y="0"/>
            <a:ext cx="28524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739E624-5E93-0D40-9F2E-8142DF2F1E99}"/>
              </a:ext>
            </a:extLst>
          </p:cNvPr>
          <p:cNvSpPr/>
          <p:nvPr userDrawn="1"/>
        </p:nvSpPr>
        <p:spPr>
          <a:xfrm>
            <a:off x="6297361" y="1905001"/>
            <a:ext cx="5586544" cy="4596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56F5E18-B513-F447-A082-DD28AB8845FC}"/>
              </a:ext>
            </a:extLst>
          </p:cNvPr>
          <p:cNvSpPr txBox="1"/>
          <p:nvPr userDrawn="1"/>
        </p:nvSpPr>
        <p:spPr>
          <a:xfrm>
            <a:off x="507868" y="1915775"/>
            <a:ext cx="5586544" cy="4585871"/>
          </a:xfrm>
          <a:prstGeom prst="rect">
            <a:avLst/>
          </a:prstGeom>
          <a:noFill/>
        </p:spPr>
        <p:txBody>
          <a:bodyPr wrap="square" rtlCol="0">
            <a:spAutoFit/>
          </a:bodyPr>
          <a:lstStyle/>
          <a:p>
            <a:r>
              <a:rPr lang="en-US" sz="3200" b="1"/>
              <a:t>TDOE Approved PPT Fonts</a:t>
            </a:r>
          </a:p>
          <a:p>
            <a:endParaRPr lang="en-US" b="1"/>
          </a:p>
          <a:p>
            <a:r>
              <a:rPr lang="en-US"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PermianSlabSerifTypeface" panose="02000000000000000000" pitchFamily="2" charset="0"/>
              </a:rPr>
              <a:t>Permian Slab Serif Bold</a:t>
            </a:r>
            <a:br>
              <a:rPr lang="en-US" sz="3600" b="1">
                <a:solidFill>
                  <a:schemeClr val="accent2"/>
                </a:solidFill>
                <a:latin typeface="PermianSlabSerifTypeface" panose="02000000000000000000" pitchFamily="2" charset="0"/>
              </a:rPr>
            </a:br>
            <a:r>
              <a:rPr lang="en-US" sz="1600" b="0" i="1">
                <a:solidFill>
                  <a:schemeClr val="accent2"/>
                </a:solidFill>
                <a:latin typeface="PermianSlabSerifTypeface" panose="02000000000000000000" pitchFamily="2" charset="0"/>
              </a:rPr>
              <a:t>may not be available on every computer</a:t>
            </a:r>
          </a:p>
          <a:p>
            <a:endParaRPr lang="en-US"/>
          </a:p>
          <a:p>
            <a:endParaRPr lang="en-US"/>
          </a:p>
          <a:p>
            <a:r>
              <a:rPr lang="en-US" sz="1800" b="1"/>
              <a:t>Standard Body  / Bullets – Sans Serif Regular</a:t>
            </a:r>
          </a:p>
          <a:p>
            <a:r>
              <a:rPr lang="en-US" sz="2400"/>
              <a:t>Open Sans font family</a:t>
            </a:r>
          </a:p>
          <a:p>
            <a:r>
              <a:rPr lang="en-US" sz="2400">
                <a:latin typeface="Arial" panose="020B0604020202020204" pitchFamily="34" charset="0"/>
                <a:cs typeface="Arial" panose="020B0604020202020204" pitchFamily="34" charset="0"/>
              </a:rPr>
              <a:t>Arial font family</a:t>
            </a:r>
          </a:p>
          <a:p>
            <a:endParaRPr lang="en-US"/>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7361" y="1905000"/>
            <a:ext cx="5586544" cy="1138773"/>
          </a:xfrm>
          <a:prstGeom prst="rect">
            <a:avLst/>
          </a:prstGeom>
          <a:noFill/>
        </p:spPr>
        <p:txBody>
          <a:bodyPr wrap="square" rtlCol="0">
            <a:spAutoFit/>
          </a:bodyPr>
          <a:lstStyle/>
          <a:p>
            <a:r>
              <a:rPr lang="en-US" sz="3200" b="1"/>
              <a:t>TDOE Approved PPT Colors</a:t>
            </a:r>
          </a:p>
          <a:p>
            <a:endParaRPr lang="en-US" b="1"/>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00309" y="2522220"/>
            <a:ext cx="5180648"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7868" y="395823"/>
            <a:ext cx="7130478" cy="1200329"/>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a:t>
            </a:r>
            <a:br>
              <a:rPr lang="en-US" sz="3600" b="1">
                <a:solidFill>
                  <a:schemeClr val="accent2"/>
                </a:solidFill>
                <a:latin typeface="Georgia" panose="02040502050405020303" pitchFamily="18" charset="0"/>
              </a:rPr>
            </a:br>
            <a:r>
              <a:rPr lang="en-US" sz="3600" b="1">
                <a:solidFill>
                  <a:schemeClr val="accent2"/>
                </a:solidFill>
                <a:latin typeface="Georgia" panose="02040502050405020303" pitchFamily="18" charset="0"/>
              </a:rPr>
              <a:t>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29399" y="3479073"/>
            <a:ext cx="4865913"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7676" y="5077648"/>
            <a:ext cx="4865913"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1605608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0" y="3991335"/>
            <a:ext cx="12188825"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03965" y="4507362"/>
            <a:ext cx="1617558" cy="640080"/>
          </a:xfrm>
          <a:prstGeom prst="rect">
            <a:avLst/>
          </a:prstGeom>
        </p:spPr>
      </p:pic>
      <p:pic>
        <p:nvPicPr>
          <p:cNvPr id="5" name="Picture 4">
            <a:extLst>
              <a:ext uri="{FF2B5EF4-FFF2-40B4-BE49-F238E27FC236}">
                <a16:creationId xmlns:a16="http://schemas.microsoft.com/office/drawing/2014/main" id="{492E18B3-4F4F-D04B-AB1D-0C84AD3CB76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59928" y="1316382"/>
            <a:ext cx="1650532" cy="1030229"/>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03816" y="1511456"/>
            <a:ext cx="1617856" cy="640080"/>
          </a:xfrm>
          <a:prstGeom prst="rect">
            <a:avLst/>
          </a:prstGeom>
        </p:spPr>
      </p:pic>
      <p:pic>
        <p:nvPicPr>
          <p:cNvPr id="11" name="Graphic 10">
            <a:extLst>
              <a:ext uri="{FF2B5EF4-FFF2-40B4-BE49-F238E27FC236}">
                <a16:creationId xmlns:a16="http://schemas.microsoft.com/office/drawing/2014/main" id="{9D15BA47-2B84-E443-ACE5-07967AD3B8E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443944" y="2686386"/>
            <a:ext cx="1714500" cy="1041400"/>
          </a:xfrm>
          <a:prstGeom prst="rect">
            <a:avLst/>
          </a:prstGeom>
        </p:spPr>
      </p:pic>
      <p:pic>
        <p:nvPicPr>
          <p:cNvPr id="13" name="Graphic 12">
            <a:extLst>
              <a:ext uri="{FF2B5EF4-FFF2-40B4-BE49-F238E27FC236}">
                <a16:creationId xmlns:a16="http://schemas.microsoft.com/office/drawing/2014/main" id="{F0162C14-2055-AB4A-AFB1-DC52700E92BB}"/>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43944" y="1310796"/>
            <a:ext cx="1714500" cy="1041400"/>
          </a:xfrm>
          <a:prstGeom prst="rect">
            <a:avLst/>
          </a:prstGeom>
        </p:spPr>
      </p:pic>
      <p:pic>
        <p:nvPicPr>
          <p:cNvPr id="15" name="Graphic 14">
            <a:extLst>
              <a:ext uri="{FF2B5EF4-FFF2-40B4-BE49-F238E27FC236}">
                <a16:creationId xmlns:a16="http://schemas.microsoft.com/office/drawing/2014/main" id="{2C034A77-4164-2D4A-A923-27BC36CC61DC}"/>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443944" y="5482980"/>
            <a:ext cx="1714500" cy="1041400"/>
          </a:xfrm>
          <a:prstGeom prst="rect">
            <a:avLst/>
          </a:prstGeom>
        </p:spPr>
      </p:pic>
      <p:pic>
        <p:nvPicPr>
          <p:cNvPr id="17" name="Graphic 16">
            <a:extLst>
              <a:ext uri="{FF2B5EF4-FFF2-40B4-BE49-F238E27FC236}">
                <a16:creationId xmlns:a16="http://schemas.microsoft.com/office/drawing/2014/main" id="{6C3A0290-7C19-4A40-A3E3-B1AD1832C02A}"/>
              </a:ext>
            </a:extLst>
          </p:cNvPr>
          <p:cNvPicPr>
            <a:picLocks noChangeAspect="1"/>
          </p:cNvPicPr>
          <p:nvPr userDrawn="1"/>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443944" y="4306702"/>
            <a:ext cx="1714500" cy="1041400"/>
          </a:xfrm>
          <a:prstGeom prst="rect">
            <a:avLst/>
          </a:prstGeom>
        </p:spPr>
      </p:pic>
      <p:pic>
        <p:nvPicPr>
          <p:cNvPr id="28" name="Graphic 27">
            <a:extLst>
              <a:ext uri="{FF2B5EF4-FFF2-40B4-BE49-F238E27FC236}">
                <a16:creationId xmlns:a16="http://schemas.microsoft.com/office/drawing/2014/main" id="{3A616F74-DD4C-FC4A-AC30-2B57356DA355}"/>
              </a:ext>
            </a:extLst>
          </p:cNvPr>
          <p:cNvPicPr>
            <a:picLocks noChangeAspect="1"/>
          </p:cNvPicPr>
          <p:nvPr userDrawn="1"/>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088115" y="2664796"/>
            <a:ext cx="1943487" cy="1084580"/>
          </a:xfrm>
          <a:prstGeom prst="rect">
            <a:avLst/>
          </a:prstGeom>
        </p:spPr>
      </p:pic>
      <p:pic>
        <p:nvPicPr>
          <p:cNvPr id="30" name="Graphic 29">
            <a:extLst>
              <a:ext uri="{FF2B5EF4-FFF2-40B4-BE49-F238E27FC236}">
                <a16:creationId xmlns:a16="http://schemas.microsoft.com/office/drawing/2014/main" id="{AC4E11A0-E8E1-BC49-8C43-7961D8CE57D2}"/>
              </a:ext>
            </a:extLst>
          </p:cNvPr>
          <p:cNvPicPr>
            <a:picLocks noChangeAspect="1"/>
          </p:cNvPicPr>
          <p:nvPr userDrawn="1"/>
        </p:nvPicPr>
        <p: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088115" y="1289206"/>
            <a:ext cx="1943487" cy="1084580"/>
          </a:xfrm>
          <a:prstGeom prst="rect">
            <a:avLst/>
          </a:prstGeom>
        </p:spPr>
      </p:pic>
      <p:pic>
        <p:nvPicPr>
          <p:cNvPr id="32" name="Graphic 31">
            <a:extLst>
              <a:ext uri="{FF2B5EF4-FFF2-40B4-BE49-F238E27FC236}">
                <a16:creationId xmlns:a16="http://schemas.microsoft.com/office/drawing/2014/main" id="{F29DB76D-6BE9-1A4F-A87E-B2183C022885}"/>
              </a:ext>
            </a:extLst>
          </p:cNvPr>
          <p:cNvPicPr>
            <a:picLocks noChangeAspect="1"/>
          </p:cNvPicPr>
          <p:nvPr userDrawn="1"/>
        </p:nvPicPr>
        <p:blipFill>
          <a:blip r:embed="rId17" cstate="hq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088115" y="5461390"/>
            <a:ext cx="1943487" cy="1084580"/>
          </a:xfrm>
          <a:prstGeom prst="rect">
            <a:avLst/>
          </a:prstGeom>
        </p:spPr>
      </p:pic>
      <p:pic>
        <p:nvPicPr>
          <p:cNvPr id="34" name="Graphic 33">
            <a:extLst>
              <a:ext uri="{FF2B5EF4-FFF2-40B4-BE49-F238E27FC236}">
                <a16:creationId xmlns:a16="http://schemas.microsoft.com/office/drawing/2014/main" id="{F3194667-10CD-3641-BB1E-BE20208844EC}"/>
              </a:ext>
            </a:extLst>
          </p:cNvPr>
          <p:cNvPicPr>
            <a:picLocks noChangeAspect="1"/>
          </p:cNvPicPr>
          <p:nvPr userDrawn="1"/>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088115" y="4285112"/>
            <a:ext cx="1943487" cy="10845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710452" y="2887046"/>
            <a:ext cx="1604584"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a:xfrm>
            <a:off x="710452" y="5683640"/>
            <a:ext cx="1604584" cy="640080"/>
          </a:xfrm>
          <a:prstGeom prst="rect">
            <a:avLst/>
          </a:prstGeom>
        </p:spPr>
      </p:pic>
      <p:pic>
        <p:nvPicPr>
          <p:cNvPr id="40" name="Picture 39">
            <a:extLst>
              <a:ext uri="{FF2B5EF4-FFF2-40B4-BE49-F238E27FC236}">
                <a16:creationId xmlns:a16="http://schemas.microsoft.com/office/drawing/2014/main" id="{A88FC040-B5FB-C948-A4E5-E2B5AE3E7E5F}"/>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2959928" y="2694183"/>
            <a:ext cx="1650532" cy="1025807"/>
          </a:xfrm>
          <a:prstGeom prst="rect">
            <a:avLst/>
          </a:prstGeom>
        </p:spPr>
      </p:pic>
      <p:pic>
        <p:nvPicPr>
          <p:cNvPr id="41" name="Picture 40">
            <a:extLst>
              <a:ext uri="{FF2B5EF4-FFF2-40B4-BE49-F238E27FC236}">
                <a16:creationId xmlns:a16="http://schemas.microsoft.com/office/drawing/2014/main" id="{82D0B04B-1E7D-164E-9619-7B0FD98251D4}"/>
              </a:ext>
            </a:extLst>
          </p:cNvPr>
          <p:cNvPicPr>
            <a:picLocks noChangeAspect="1"/>
          </p:cNvPicPr>
          <p:nvPr userDrawn="1"/>
        </p:nvPicPr>
        <p:blipFill>
          <a:blip r:embed="rId24" cstate="hqprint">
            <a:extLst>
              <a:ext uri="{28A0092B-C50C-407E-A947-70E740481C1C}">
                <a14:useLocalDpi xmlns:a14="http://schemas.microsoft.com/office/drawing/2010/main"/>
              </a:ext>
            </a:extLst>
          </a:blip>
          <a:stretch>
            <a:fillRect/>
          </a:stretch>
        </p:blipFill>
        <p:spPr>
          <a:xfrm>
            <a:off x="2959928" y="5498962"/>
            <a:ext cx="1624193" cy="1009436"/>
          </a:xfrm>
          <a:prstGeom prst="rect">
            <a:avLst/>
          </a:prstGeom>
        </p:spPr>
      </p:pic>
      <p:pic>
        <p:nvPicPr>
          <p:cNvPr id="42" name="Picture 41">
            <a:extLst>
              <a:ext uri="{FF2B5EF4-FFF2-40B4-BE49-F238E27FC236}">
                <a16:creationId xmlns:a16="http://schemas.microsoft.com/office/drawing/2014/main" id="{BD182FB5-771B-5B46-BF63-A8CCE79921F6}"/>
              </a:ext>
            </a:extLst>
          </p:cNvPr>
          <p:cNvPicPr>
            <a:picLocks noChangeAspect="1"/>
          </p:cNvPicPr>
          <p:nvPr userDrawn="1"/>
        </p:nvPicPr>
        <p:blipFill>
          <a:blip r:embed="rId25" cstate="hqprint">
            <a:extLst>
              <a:ext uri="{28A0092B-C50C-407E-A947-70E740481C1C}">
                <a14:useLocalDpi xmlns:a14="http://schemas.microsoft.com/office/drawing/2010/main"/>
              </a:ext>
            </a:extLst>
          </a:blip>
          <a:stretch>
            <a:fillRect/>
          </a:stretch>
        </p:blipFill>
        <p:spPr>
          <a:xfrm>
            <a:off x="2959928" y="4316160"/>
            <a:ext cx="1639660" cy="1022485"/>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26" cstate="hq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9832927" y="4438039"/>
            <a:ext cx="764882"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0703899" y="5533516"/>
            <a:ext cx="906134"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9477686" y="5317880"/>
            <a:ext cx="1347216"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32">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0748098" y="2521286"/>
            <a:ext cx="1347216"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34">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398148" y="4135478"/>
            <a:ext cx="1347216"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36">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9477686" y="2775784"/>
            <a:ext cx="1437673"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38" cstate="hq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9347070" y="1433683"/>
            <a:ext cx="2713657"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7868" y="395823"/>
            <a:ext cx="11102719"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DBF64B9-9EA6-C145-A11A-EAF3BAB848EB}"/>
              </a:ext>
            </a:extLst>
          </p:cNvPr>
          <p:cNvPicPr>
            <a:picLocks noChangeAspect="1"/>
          </p:cNvPicPr>
          <p:nvPr userDrawn="1"/>
        </p:nvPicPr>
        <p:blipFill>
          <a:blip r:embed="rId40" cstate="hqprint">
            <a:extLst>
              <a:ext uri="{28A0092B-C50C-407E-A947-70E740481C1C}">
                <a14:useLocalDpi xmlns:a14="http://schemas.microsoft.com/office/drawing/2010/main"/>
              </a:ext>
            </a:extLst>
          </a:blip>
          <a:stretch>
            <a:fillRect/>
          </a:stretch>
        </p:blipFill>
        <p:spPr>
          <a:xfrm>
            <a:off x="4733273" y="1089548"/>
            <a:ext cx="271714" cy="833373"/>
          </a:xfrm>
          <a:prstGeom prst="rect">
            <a:avLst/>
          </a:prstGeom>
        </p:spPr>
      </p:pic>
    </p:spTree>
    <p:extLst>
      <p:ext uri="{BB962C8B-B14F-4D97-AF65-F5344CB8AC3E}">
        <p14:creationId xmlns:p14="http://schemas.microsoft.com/office/powerpoint/2010/main" val="3954543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7868" y="395823"/>
            <a:ext cx="4439036"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76190" y="1222787"/>
            <a:ext cx="914400"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32903" y="1222787"/>
            <a:ext cx="914400"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78984" y="1222787"/>
            <a:ext cx="914400"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25067" y="1222787"/>
            <a:ext cx="914400"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71149" y="1222787"/>
            <a:ext cx="914400"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332168" y="1222787"/>
            <a:ext cx="914400"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540999" y="1222787"/>
            <a:ext cx="914400"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hq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682453" y="1222787"/>
            <a:ext cx="914400"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823912" y="1222787"/>
            <a:ext cx="914400"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72637" y="1222787"/>
            <a:ext cx="914400"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hq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978984" y="2480052"/>
            <a:ext cx="914400"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hq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125067" y="2480052"/>
            <a:ext cx="914400"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hq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271149" y="2480052"/>
            <a:ext cx="914400"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hq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332168" y="2480052"/>
            <a:ext cx="914400"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hqprint">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8540999" y="2480052"/>
            <a:ext cx="914400"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hq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9682453" y="2480052"/>
            <a:ext cx="914400"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hq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823912" y="2480052"/>
            <a:ext cx="914400"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hq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2832903" y="2480052"/>
            <a:ext cx="914400"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hq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1676190" y="2480052"/>
            <a:ext cx="914400"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hqprint">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572637" y="2480052"/>
            <a:ext cx="914400"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hqprint">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572637" y="3609761"/>
            <a:ext cx="914400"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hqprint">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1676190" y="3609761"/>
            <a:ext cx="914400"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hqprint">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2832903" y="3609761"/>
            <a:ext cx="914400"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hqprint">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3978984" y="3609761"/>
            <a:ext cx="914400"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hqprint">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5125067" y="3609761"/>
            <a:ext cx="914400"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hqprint">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6271149" y="3609761"/>
            <a:ext cx="914400"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hqprint">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7332168" y="3609761"/>
            <a:ext cx="914400"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hqprint">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8540999" y="3609761"/>
            <a:ext cx="914400"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hqprint">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9682453" y="3609761"/>
            <a:ext cx="914400"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hqprint">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10823912" y="3609761"/>
            <a:ext cx="914400"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hqprint">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572637" y="4651717"/>
            <a:ext cx="914400"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hqprint">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1676190" y="4651717"/>
            <a:ext cx="914400"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hqprint">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2832903" y="4651717"/>
            <a:ext cx="914400"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hqprint">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3978984" y="4651717"/>
            <a:ext cx="914400"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hqprint">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5125067" y="4651717"/>
            <a:ext cx="914400"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hqprint">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6271149" y="4651717"/>
            <a:ext cx="914400"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hqprint">
            <a:extLst>
              <a:ext uri="{28A0092B-C50C-407E-A947-70E740481C1C}">
                <a14:useLocalDpi xmlns:a14="http://schemas.microsoft.com/office/drawing/2010/main"/>
              </a:ext>
              <a:ext uri="{96DAC541-7B7A-43D3-8B79-37D633B846F1}">
                <asvg:svgBlip xmlns:asvg="http://schemas.microsoft.com/office/drawing/2016/SVG/main" r:embed="rId75"/>
              </a:ext>
            </a:extLst>
          </a:blip>
          <a:stretch>
            <a:fillRect/>
          </a:stretch>
        </p:blipFill>
        <p:spPr>
          <a:xfrm>
            <a:off x="7332168" y="4651717"/>
            <a:ext cx="914400"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hqprint">
            <a:extLst>
              <a:ext uri="{28A0092B-C50C-407E-A947-70E740481C1C}">
                <a14:useLocalDpi xmlns:a14="http://schemas.microsoft.com/office/drawing/2010/main"/>
              </a:ext>
              <a:ext uri="{96DAC541-7B7A-43D3-8B79-37D633B846F1}">
                <asvg:svgBlip xmlns:asvg="http://schemas.microsoft.com/office/drawing/2016/SVG/main" r:embed="rId77"/>
              </a:ext>
            </a:extLst>
          </a:blip>
          <a:stretch>
            <a:fillRect/>
          </a:stretch>
        </p:blipFill>
        <p:spPr>
          <a:xfrm>
            <a:off x="8540999" y="4651717"/>
            <a:ext cx="914400"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hqprint">
            <a:extLst>
              <a:ext uri="{28A0092B-C50C-407E-A947-70E740481C1C}">
                <a14:useLocalDpi xmlns:a14="http://schemas.microsoft.com/office/drawing/2010/main"/>
              </a:ext>
              <a:ext uri="{96DAC541-7B7A-43D3-8B79-37D633B846F1}">
                <asvg:svgBlip xmlns:asvg="http://schemas.microsoft.com/office/drawing/2016/SVG/main" r:embed="rId79"/>
              </a:ext>
            </a:extLst>
          </a:blip>
          <a:stretch>
            <a:fillRect/>
          </a:stretch>
        </p:blipFill>
        <p:spPr>
          <a:xfrm>
            <a:off x="9682453" y="4651717"/>
            <a:ext cx="914400"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hqprint">
            <a:extLst>
              <a:ext uri="{28A0092B-C50C-407E-A947-70E740481C1C}">
                <a14:useLocalDpi xmlns:a14="http://schemas.microsoft.com/office/drawing/2010/main"/>
              </a:ext>
              <a:ext uri="{96DAC541-7B7A-43D3-8B79-37D633B846F1}">
                <asvg:svgBlip xmlns:asvg="http://schemas.microsoft.com/office/drawing/2016/SVG/main" r:embed="rId81"/>
              </a:ext>
            </a:extLst>
          </a:blip>
          <a:stretch>
            <a:fillRect/>
          </a:stretch>
        </p:blipFill>
        <p:spPr>
          <a:xfrm>
            <a:off x="10823912" y="4651717"/>
            <a:ext cx="914400"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hqprint">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572637" y="5693673"/>
            <a:ext cx="914400"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hqprint">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1676190" y="5693673"/>
            <a:ext cx="914400"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hqprint">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2832903" y="5693673"/>
            <a:ext cx="914400"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hqprint">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3978984" y="5693673"/>
            <a:ext cx="914400"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hqprint">
            <a:extLst>
              <a:ext uri="{28A0092B-C50C-407E-A947-70E740481C1C}">
                <a14:useLocalDpi xmlns:a14="http://schemas.microsoft.com/office/drawing/2010/main"/>
              </a:ext>
              <a:ext uri="{96DAC541-7B7A-43D3-8B79-37D633B846F1}">
                <asvg:svgBlip xmlns:asvg="http://schemas.microsoft.com/office/drawing/2016/SVG/main" r:embed="rId91"/>
              </a:ext>
            </a:extLst>
          </a:blip>
          <a:stretch>
            <a:fillRect/>
          </a:stretch>
        </p:blipFill>
        <p:spPr>
          <a:xfrm>
            <a:off x="5125067" y="5693673"/>
            <a:ext cx="914400"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hqprint">
            <a:extLst>
              <a:ext uri="{28A0092B-C50C-407E-A947-70E740481C1C}">
                <a14:useLocalDpi xmlns:a14="http://schemas.microsoft.com/office/drawing/2010/main"/>
              </a:ext>
              <a:ext uri="{96DAC541-7B7A-43D3-8B79-37D633B846F1}">
                <asvg:svgBlip xmlns:asvg="http://schemas.microsoft.com/office/drawing/2016/SVG/main" r:embed="rId93"/>
              </a:ext>
            </a:extLst>
          </a:blip>
          <a:stretch>
            <a:fillRect/>
          </a:stretch>
        </p:blipFill>
        <p:spPr>
          <a:xfrm>
            <a:off x="6271149" y="5693673"/>
            <a:ext cx="914400"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hqprint">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7332168" y="5693673"/>
            <a:ext cx="914400"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hqprint">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8540999" y="5693673"/>
            <a:ext cx="914400"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hqprint">
            <a:extLst>
              <a:ext uri="{28A0092B-C50C-407E-A947-70E740481C1C}">
                <a14:useLocalDpi xmlns:a14="http://schemas.microsoft.com/office/drawing/2010/main"/>
              </a:ext>
              <a:ext uri="{96DAC541-7B7A-43D3-8B79-37D633B846F1}">
                <asvg:svgBlip xmlns:asvg="http://schemas.microsoft.com/office/drawing/2016/SVG/main" r:embed="rId99"/>
              </a:ext>
            </a:extLst>
          </a:blip>
          <a:stretch>
            <a:fillRect/>
          </a:stretch>
        </p:blipFill>
        <p:spPr>
          <a:xfrm>
            <a:off x="9682453" y="5693673"/>
            <a:ext cx="914400"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hqprint">
            <a:extLst>
              <a:ext uri="{28A0092B-C50C-407E-A947-70E740481C1C}">
                <a14:useLocalDpi xmlns:a14="http://schemas.microsoft.com/office/drawing/2010/main"/>
              </a:ext>
              <a:ext uri="{96DAC541-7B7A-43D3-8B79-37D633B846F1}">
                <asvg:svgBlip xmlns:asvg="http://schemas.microsoft.com/office/drawing/2016/SVG/main" r:embed="rId101"/>
              </a:ext>
            </a:extLst>
          </a:blip>
          <a:stretch>
            <a:fillRect/>
          </a:stretch>
        </p:blipFill>
        <p:spPr>
          <a:xfrm>
            <a:off x="10823912" y="5693673"/>
            <a:ext cx="914400" cy="9144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Frau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42050-0450-4F46-AD41-D7614D3F384E}"/>
              </a:ext>
            </a:extLst>
          </p:cNvPr>
          <p:cNvSpPr>
            <a:spLocks noGrp="1"/>
          </p:cNvSpPr>
          <p:nvPr>
            <p:ph type="title" hasCustomPrompt="1"/>
          </p:nvPr>
        </p:nvSpPr>
        <p:spPr/>
        <p:txBody>
          <a:bodyPr/>
          <a:lstStyle>
            <a:lvl1pPr algn="ctr">
              <a:defRPr/>
            </a:lvl1pPr>
          </a:lstStyle>
          <a:p>
            <a:r>
              <a:rPr lang="en-US"/>
              <a:t>Fraud, Waste or Abuse</a:t>
            </a:r>
          </a:p>
        </p:txBody>
      </p:sp>
      <p:pic>
        <p:nvPicPr>
          <p:cNvPr id="5" name="Picture 4">
            <a:extLst>
              <a:ext uri="{FF2B5EF4-FFF2-40B4-BE49-F238E27FC236}">
                <a16:creationId xmlns:a16="http://schemas.microsoft.com/office/drawing/2014/main" id="{F41ACA1B-CE98-4D2D-ADD5-527158F3BF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705" y="6065843"/>
            <a:ext cx="1617856" cy="640080"/>
          </a:xfrm>
          <a:prstGeom prst="rect">
            <a:avLst/>
          </a:prstGeom>
        </p:spPr>
      </p:pic>
      <p:sp>
        <p:nvSpPr>
          <p:cNvPr id="7" name="TextBox 6">
            <a:extLst>
              <a:ext uri="{FF2B5EF4-FFF2-40B4-BE49-F238E27FC236}">
                <a16:creationId xmlns:a16="http://schemas.microsoft.com/office/drawing/2014/main" id="{DB6F1012-1F34-4677-8453-CB7CE0B7F44E}"/>
              </a:ext>
            </a:extLst>
          </p:cNvPr>
          <p:cNvSpPr txBox="1"/>
          <p:nvPr userDrawn="1"/>
        </p:nvSpPr>
        <p:spPr>
          <a:xfrm>
            <a:off x="734946" y="1418408"/>
            <a:ext cx="10617360" cy="4668457"/>
          </a:xfrm>
          <a:prstGeom prst="rect">
            <a:avLst/>
          </a:prstGeom>
          <a:noFill/>
        </p:spPr>
        <p:txBody>
          <a:bodyPr wrap="square" rtlCol="0">
            <a:spAutoFit/>
          </a:bodyPr>
          <a:lstStyle/>
          <a:p>
            <a:pPr marL="0" lvl="0" indent="0" algn="ctr" defTabSz="914126" fontAlgn="base">
              <a:lnSpc>
                <a:spcPct val="85000"/>
              </a:lnSpc>
              <a:spcBef>
                <a:spcPts val="0"/>
              </a:spcBef>
              <a:buClrTx/>
              <a:buNone/>
            </a:pPr>
            <a:r>
              <a:rPr lang="en-US" sz="2600">
                <a:solidFill>
                  <a:srgbClr val="75787B"/>
                </a:solidFill>
                <a:latin typeface="+mn-lt"/>
                <a:ea typeface="+mn-ea"/>
                <a:cs typeface="+mn-cs"/>
              </a:rPr>
              <a:t>Citizens and agencies are encouraged to report fraud, waste, or abuse in State and Local government.​</a:t>
            </a:r>
          </a:p>
          <a:p>
            <a:pPr marL="0" lvl="0" indent="0" algn="ctr" defTabSz="914126" fontAlgn="base">
              <a:lnSpc>
                <a:spcPct val="85000"/>
              </a:lnSpc>
              <a:spcBef>
                <a:spcPts val="0"/>
              </a:spcBef>
              <a:buClrTx/>
              <a:buNone/>
            </a:pPr>
            <a:r>
              <a:rPr lang="en-US" sz="2600">
                <a:solidFill>
                  <a:srgbClr val="75787B"/>
                </a:solidFill>
                <a:latin typeface="+mn-lt"/>
                <a:ea typeface="+mn-ea"/>
                <a:cs typeface="+mn-cs"/>
              </a:rPr>
              <a:t>​</a:t>
            </a:r>
          </a:p>
          <a:p>
            <a:pPr marL="0" lvl="0" indent="0" algn="ctr" defTabSz="914126" fontAlgn="base">
              <a:lnSpc>
                <a:spcPct val="85000"/>
              </a:lnSpc>
              <a:spcBef>
                <a:spcPts val="0"/>
              </a:spcBef>
              <a:buClrTx/>
              <a:buNone/>
            </a:pPr>
            <a:r>
              <a:rPr lang="en-US" sz="2600" u="sng">
                <a:solidFill>
                  <a:srgbClr val="75787B"/>
                </a:solidFill>
                <a:latin typeface="+mn-lt"/>
                <a:ea typeface="+mn-ea"/>
                <a:cs typeface="+mn-cs"/>
              </a:rPr>
              <a:t>NOTICE:</a:t>
            </a:r>
            <a:r>
              <a:rPr lang="en-US" sz="2600">
                <a:solidFill>
                  <a:srgbClr val="75787B"/>
                </a:solidFill>
                <a:latin typeface="+mn-lt"/>
                <a:ea typeface="+mn-ea"/>
                <a:cs typeface="+mn-cs"/>
              </a:rPr>
              <a:t> This agency is a recipient of taxpayer funding. If you observe an agency director or employee engaging in any activity which you consider to be illegal, improper or wasteful, please call the state Comptroller’s toll-free Hotline:​</a:t>
            </a:r>
          </a:p>
          <a:p>
            <a:pPr marL="0" lvl="0" indent="0" algn="ctr" defTabSz="914126" fontAlgn="base">
              <a:lnSpc>
                <a:spcPct val="85000"/>
              </a:lnSpc>
              <a:spcBef>
                <a:spcPts val="0"/>
              </a:spcBef>
              <a:buClrTx/>
              <a:buNone/>
            </a:pPr>
            <a:r>
              <a:rPr lang="en-US" sz="2600">
                <a:solidFill>
                  <a:srgbClr val="75787B"/>
                </a:solidFill>
                <a:latin typeface="+mn-lt"/>
                <a:ea typeface="+mn-ea"/>
                <a:cs typeface="+mn-cs"/>
              </a:rPr>
              <a:t>​</a:t>
            </a:r>
          </a:p>
          <a:p>
            <a:pPr marL="0" lvl="0" indent="0" algn="ctr" defTabSz="914126" fontAlgn="base">
              <a:lnSpc>
                <a:spcPct val="85000"/>
              </a:lnSpc>
              <a:spcBef>
                <a:spcPts val="0"/>
              </a:spcBef>
              <a:buClrTx/>
              <a:buNone/>
            </a:pPr>
            <a:r>
              <a:rPr lang="en-US" sz="2600" b="1">
                <a:solidFill>
                  <a:srgbClr val="75787B"/>
                </a:solidFill>
                <a:latin typeface="+mn-lt"/>
                <a:ea typeface="+mn-ea"/>
                <a:cs typeface="+mn-cs"/>
              </a:rPr>
              <a:t>1-800-232-5454</a:t>
            </a:r>
            <a:r>
              <a:rPr lang="en-US" sz="2600">
                <a:solidFill>
                  <a:srgbClr val="75787B"/>
                </a:solidFill>
                <a:latin typeface="+mn-lt"/>
                <a:ea typeface="+mn-ea"/>
                <a:cs typeface="+mn-cs"/>
              </a:rPr>
              <a:t>​</a:t>
            </a:r>
          </a:p>
          <a:p>
            <a:pPr marL="0" lvl="0" indent="0" algn="ctr" defTabSz="914126" fontAlgn="base">
              <a:lnSpc>
                <a:spcPct val="85000"/>
              </a:lnSpc>
              <a:spcBef>
                <a:spcPts val="0"/>
              </a:spcBef>
              <a:buClrTx/>
              <a:buNone/>
            </a:pPr>
            <a:r>
              <a:rPr lang="en-US" sz="2600">
                <a:solidFill>
                  <a:srgbClr val="75787B"/>
                </a:solidFill>
                <a:latin typeface="+mn-lt"/>
                <a:ea typeface="+mn-ea"/>
                <a:cs typeface="+mn-cs"/>
              </a:rPr>
              <a:t>​</a:t>
            </a:r>
          </a:p>
          <a:p>
            <a:pPr marL="0" lvl="0" indent="0" algn="ctr" defTabSz="914126" fontAlgn="base">
              <a:lnSpc>
                <a:spcPct val="85000"/>
              </a:lnSpc>
              <a:spcBef>
                <a:spcPts val="0"/>
              </a:spcBef>
              <a:spcAft>
                <a:spcPts val="600"/>
              </a:spcAft>
              <a:buClrTx/>
              <a:buNone/>
            </a:pPr>
            <a:r>
              <a:rPr lang="en-US" sz="2600">
                <a:solidFill>
                  <a:srgbClr val="75787B"/>
                </a:solidFill>
                <a:latin typeface="+mn-lt"/>
                <a:ea typeface="+mn-ea"/>
                <a:cs typeface="+mn-cs"/>
              </a:rPr>
              <a:t>Notifications can also be submitted electronically at:​</a:t>
            </a:r>
          </a:p>
          <a:p>
            <a:pPr marL="0" lvl="0" indent="0" algn="ctr" defTabSz="914126" fontAlgn="base">
              <a:lnSpc>
                <a:spcPct val="85000"/>
              </a:lnSpc>
              <a:spcBef>
                <a:spcPts val="0"/>
              </a:spcBef>
              <a:spcAft>
                <a:spcPts val="600"/>
              </a:spcAft>
              <a:buClrTx/>
              <a:buNone/>
            </a:pPr>
            <a:endParaRPr lang="en-US" sz="2600">
              <a:solidFill>
                <a:srgbClr val="75787B"/>
              </a:solidFill>
              <a:latin typeface="+mn-lt"/>
              <a:ea typeface="+mn-ea"/>
              <a:cs typeface="+mn-cs"/>
            </a:endParaRPr>
          </a:p>
          <a:p>
            <a:pPr marL="0" lvl="0" indent="0" algn="ctr" defTabSz="914126" fontAlgn="base">
              <a:lnSpc>
                <a:spcPct val="85000"/>
              </a:lnSpc>
              <a:spcBef>
                <a:spcPts val="0"/>
              </a:spcBef>
              <a:buClrTx/>
              <a:buNone/>
            </a:pPr>
            <a:r>
              <a:rPr lang="en-US" sz="2600">
                <a:solidFill>
                  <a:srgbClr val="75787B"/>
                </a:solidFill>
                <a:latin typeface="+mn-lt"/>
                <a:ea typeface="+mn-ea"/>
                <a:cs typeface="+mn-cs"/>
              </a:rPr>
              <a:t>​</a:t>
            </a:r>
            <a:r>
              <a:rPr lang="en-US" sz="2600" b="1">
                <a:solidFill>
                  <a:srgbClr val="75787B"/>
                </a:solidFill>
                <a:latin typeface="+mn-lt"/>
                <a:ea typeface="+mn-ea"/>
                <a:cs typeface="+mn-cs"/>
              </a:rPr>
              <a:t>http://www.comptroller.tn.gov/hotline</a:t>
            </a:r>
            <a:endParaRPr lang="en-US"/>
          </a:p>
        </p:txBody>
      </p:sp>
    </p:spTree>
    <p:extLst>
      <p:ext uri="{BB962C8B-B14F-4D97-AF65-F5344CB8AC3E}">
        <p14:creationId xmlns:p14="http://schemas.microsoft.com/office/powerpoint/2010/main" val="4244791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A80A89-1BA0-5C44-8514-C5D9DFBD7236}"/>
              </a:ext>
            </a:extLst>
          </p:cNvPr>
          <p:cNvSpPr/>
          <p:nvPr userDrawn="1"/>
        </p:nvSpPr>
        <p:spPr>
          <a:xfrm>
            <a:off x="-23257"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5" name="Group 4"/>
          <p:cNvGrpSpPr/>
          <p:nvPr userDrawn="1"/>
        </p:nvGrpSpPr>
        <p:grpSpPr>
          <a:xfrm>
            <a:off x="8528034" y="610616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hasCustomPrompt="1"/>
          </p:nvPr>
        </p:nvSpPr>
        <p:spPr>
          <a:xfrm>
            <a:off x="5491334" y="228600"/>
            <a:ext cx="6246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500255" y="1531917"/>
            <a:ext cx="6246726" cy="4411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0" name="Group 59">
            <a:extLst>
              <a:ext uri="{FF2B5EF4-FFF2-40B4-BE49-F238E27FC236}">
                <a16:creationId xmlns:a16="http://schemas.microsoft.com/office/drawing/2014/main" id="{5F227487-E919-7A49-B599-FA575AC1F4FE}"/>
              </a:ext>
            </a:extLst>
          </p:cNvPr>
          <p:cNvGrpSpPr/>
          <p:nvPr userDrawn="1"/>
        </p:nvGrpSpPr>
        <p:grpSpPr>
          <a:xfrm rot="16200000">
            <a:off x="-229494" y="3199707"/>
            <a:ext cx="6858000" cy="458586"/>
            <a:chOff x="0" y="6170814"/>
            <a:chExt cx="12188825" cy="458586"/>
          </a:xfrm>
        </p:grpSpPr>
        <p:sp>
          <p:nvSpPr>
            <p:cNvPr id="61" name="Rectangle 60">
              <a:extLst>
                <a:ext uri="{FF2B5EF4-FFF2-40B4-BE49-F238E27FC236}">
                  <a16:creationId xmlns:a16="http://schemas.microsoft.com/office/drawing/2014/main" id="{89D72522-0673-2A40-9161-9546733B7C88}"/>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AF55D50-06B9-9149-AA67-072EB550E6E7}"/>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71612A-D036-A140-A204-E10D7C771A1E}"/>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AD5FB9A4-B083-FA46-B029-5FAF6078FE60}"/>
              </a:ext>
            </a:extLst>
          </p:cNvPr>
          <p:cNvSpPr/>
          <p:nvPr userDrawn="1"/>
        </p:nvSpPr>
        <p:spPr>
          <a:xfrm>
            <a:off x="437243" y="393865"/>
            <a:ext cx="4708359"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icture Placeholder 2">
            <a:extLst>
              <a:ext uri="{FF2B5EF4-FFF2-40B4-BE49-F238E27FC236}">
                <a16:creationId xmlns:a16="http://schemas.microsoft.com/office/drawing/2014/main" id="{00ECAD39-DFCC-A445-A2F6-945E60E432E3}"/>
              </a:ext>
            </a:extLst>
          </p:cNvPr>
          <p:cNvSpPr>
            <a:spLocks noGrp="1"/>
          </p:cNvSpPr>
          <p:nvPr>
            <p:ph type="pic" sz="quarter" idx="11"/>
          </p:nvPr>
        </p:nvSpPr>
        <p:spPr>
          <a:xfrm>
            <a:off x="708605" y="650914"/>
            <a:ext cx="4165635" cy="5556172"/>
          </a:xfrm>
        </p:spPr>
        <p:txBody>
          <a:bodyPr/>
          <a:lstStyle/>
          <a:p>
            <a:r>
              <a:rPr lang="en-US"/>
              <a:t>Click icon to add picture</a:t>
            </a:r>
          </a:p>
        </p:txBody>
      </p:sp>
    </p:spTree>
    <p:extLst>
      <p:ext uri="{BB962C8B-B14F-4D97-AF65-F5344CB8AC3E}">
        <p14:creationId xmlns:p14="http://schemas.microsoft.com/office/powerpoint/2010/main" val="157859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057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urvey Slide Gray">
    <p:bg>
      <p:bgPr>
        <a:gradFill>
          <a:gsLst>
            <a:gs pos="0">
              <a:schemeClr val="tx2"/>
            </a:gs>
            <a:gs pos="83000">
              <a:schemeClr val="tx2">
                <a:lumMod val="75000"/>
              </a:schemeClr>
            </a:gs>
            <a:gs pos="98000">
              <a:schemeClr val="tx2">
                <a:lumMod val="50000"/>
              </a:schemeClr>
            </a:gs>
          </a:gsLst>
          <a:lin ang="48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4"/>
            <a:ext cx="12188824" cy="6857999"/>
          </a:xfrm>
          <a:prstGeom prst="rect">
            <a:avLst/>
          </a:prstGeom>
          <a:gradFill>
            <a:gsLst>
              <a:gs pos="0">
                <a:schemeClr val="tx2"/>
              </a:gs>
              <a:gs pos="83000">
                <a:schemeClr val="tx2">
                  <a:lumMod val="75000"/>
                </a:schemeClr>
              </a:gs>
              <a:gs pos="98000">
                <a:schemeClr val="tx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Triangle 11">
            <a:extLst>
              <a:ext uri="{FF2B5EF4-FFF2-40B4-BE49-F238E27FC236}">
                <a16:creationId xmlns:a16="http://schemas.microsoft.com/office/drawing/2014/main" id="{320E0944-7F90-084D-9287-63AB9D3A69A4}"/>
              </a:ext>
            </a:extLst>
          </p:cNvPr>
          <p:cNvSpPr/>
          <p:nvPr userDrawn="1"/>
        </p:nvSpPr>
        <p:spPr>
          <a:xfrm rot="10800000" flipV="1">
            <a:off x="6512119" y="-66675"/>
            <a:ext cx="5676706" cy="6924675"/>
          </a:xfrm>
          <a:prstGeom prst="rtTriangle">
            <a:avLst/>
          </a:prstGeom>
          <a:solidFill>
            <a:schemeClr val="bg2">
              <a:lumMod val="9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2378623">
            <a:off x="8881923" y="1991541"/>
            <a:ext cx="1673653" cy="5315579"/>
          </a:xfrm>
          <a:prstGeom prst="rect">
            <a:avLst/>
          </a:prstGeom>
        </p:spPr>
      </p:pic>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705" y="6065845"/>
            <a:ext cx="1590642" cy="629429"/>
          </a:xfrm>
          <a:prstGeom prst="rect">
            <a:avLst/>
          </a:prstGeom>
        </p:spPr>
      </p:pic>
      <p:sp>
        <p:nvSpPr>
          <p:cNvPr id="15" name="Title 1">
            <a:extLst>
              <a:ext uri="{FF2B5EF4-FFF2-40B4-BE49-F238E27FC236}">
                <a16:creationId xmlns:a16="http://schemas.microsoft.com/office/drawing/2014/main" id="{6376EA9C-7FC7-4389-95E5-F72BC4CD21A0}"/>
              </a:ext>
            </a:extLst>
          </p:cNvPr>
          <p:cNvSpPr>
            <a:spLocks noGrp="1"/>
          </p:cNvSpPr>
          <p:nvPr>
            <p:ph type="title"/>
          </p:nvPr>
        </p:nvSpPr>
        <p:spPr>
          <a:xfrm>
            <a:off x="394868" y="543663"/>
            <a:ext cx="8881659" cy="817007"/>
          </a:xfrm>
        </p:spPr>
        <p:txBody>
          <a:bodyPr anchor="b">
            <a:normAutofit/>
          </a:bodyPr>
          <a:lstStyle>
            <a:lvl1pPr>
              <a:defRPr sz="4398">
                <a:solidFill>
                  <a:schemeClr val="bg1"/>
                </a:solidFill>
                <a:latin typeface="Georgia" panose="02040502050405020303" pitchFamily="18" charset="0"/>
              </a:defRPr>
            </a:lvl1pPr>
          </a:lstStyle>
          <a:p>
            <a:r>
              <a:rPr lang="en-US"/>
              <a:t>Click to edit Master title style</a:t>
            </a:r>
          </a:p>
        </p:txBody>
      </p:sp>
      <p:sp>
        <p:nvSpPr>
          <p:cNvPr id="16" name="Text Placeholder 8">
            <a:extLst>
              <a:ext uri="{FF2B5EF4-FFF2-40B4-BE49-F238E27FC236}">
                <a16:creationId xmlns:a16="http://schemas.microsoft.com/office/drawing/2014/main" id="{CAE08CED-267F-4CA6-BF16-3EE55F559730}"/>
              </a:ext>
            </a:extLst>
          </p:cNvPr>
          <p:cNvSpPr>
            <a:spLocks noGrp="1"/>
          </p:cNvSpPr>
          <p:nvPr>
            <p:ph type="body" sz="quarter" idx="10"/>
          </p:nvPr>
        </p:nvSpPr>
        <p:spPr>
          <a:xfrm>
            <a:off x="394867" y="1430216"/>
            <a:ext cx="7544375" cy="2019300"/>
          </a:xfrm>
        </p:spPr>
        <p:txBody>
          <a:bodyPr>
            <a:normAutofit/>
          </a:bodyPr>
          <a:lstStyle>
            <a:lvl1pPr marL="0" indent="0">
              <a:buNone/>
              <a:defRPr sz="1999">
                <a:solidFill>
                  <a:schemeClr val="bg1"/>
                </a:solidFill>
              </a:defRPr>
            </a:lvl1pPr>
          </a:lstStyle>
          <a:p>
            <a:pPr lvl="0"/>
            <a:r>
              <a:rPr lang="en-US"/>
              <a:t>Click to edit Master text styles</a:t>
            </a:r>
          </a:p>
        </p:txBody>
      </p:sp>
      <p:sp>
        <p:nvSpPr>
          <p:cNvPr id="2" name="Text Placeholder 11">
            <a:extLst>
              <a:ext uri="{FF2B5EF4-FFF2-40B4-BE49-F238E27FC236}">
                <a16:creationId xmlns:a16="http://schemas.microsoft.com/office/drawing/2014/main" id="{D53E49D8-6250-171F-47E5-1DF787C7D867}"/>
              </a:ext>
            </a:extLst>
          </p:cNvPr>
          <p:cNvSpPr txBox="1">
            <a:spLocks/>
          </p:cNvSpPr>
          <p:nvPr userDrawn="1"/>
        </p:nvSpPr>
        <p:spPr>
          <a:xfrm>
            <a:off x="7032344" y="6515756"/>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sz="1000">
                <a:solidFill>
                  <a:schemeClr val="bg1"/>
                </a:solidFill>
              </a:rPr>
              <a:t>© Tennessee Department of Education</a:t>
            </a:r>
            <a:endParaRPr lang="id-ID" sz="1000">
              <a:solidFill>
                <a:schemeClr val="bg1"/>
              </a:solidFill>
            </a:endParaRPr>
          </a:p>
        </p:txBody>
      </p:sp>
    </p:spTree>
    <p:extLst>
      <p:ext uri="{BB962C8B-B14F-4D97-AF65-F5344CB8AC3E}">
        <p14:creationId xmlns:p14="http://schemas.microsoft.com/office/powerpoint/2010/main" val="809924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6152" y="5970906"/>
            <a:ext cx="1590642" cy="629429"/>
          </a:xfrm>
          <a:prstGeom prst="rect">
            <a:avLst/>
          </a:prstGeom>
        </p:spPr>
      </p:pic>
      <p:sp>
        <p:nvSpPr>
          <p:cNvPr id="14" name="Right Triangle 13">
            <a:extLst>
              <a:ext uri="{FF2B5EF4-FFF2-40B4-BE49-F238E27FC236}">
                <a16:creationId xmlns:a16="http://schemas.microsoft.com/office/drawing/2014/main" id="{BA51A2CB-DEA5-E648-B477-EDB42CDE57EC}"/>
              </a:ext>
            </a:extLst>
          </p:cNvPr>
          <p:cNvSpPr/>
          <p:nvPr userDrawn="1"/>
        </p:nvSpPr>
        <p:spPr>
          <a:xfrm flipH="1">
            <a:off x="8131032"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3" cstate="email">
            <a:alphaModFix amt="35000"/>
            <a:extLst>
              <a:ext uri="{28A0092B-C50C-407E-A947-70E740481C1C}">
                <a14:useLocalDpi xmlns:a14="http://schemas.microsoft.com/office/drawing/2010/main"/>
              </a:ext>
            </a:extLst>
          </a:blip>
          <a:stretch>
            <a:fillRect/>
          </a:stretch>
        </p:blipFill>
        <p:spPr>
          <a:xfrm rot="1848070">
            <a:off x="9840876" y="2975187"/>
            <a:ext cx="1188888" cy="3775949"/>
          </a:xfrm>
          <a:prstGeom prst="rect">
            <a:avLst/>
          </a:prstGeom>
        </p:spPr>
      </p:pic>
      <p:grpSp>
        <p:nvGrpSpPr>
          <p:cNvPr id="10" name="Group 9">
            <a:extLst>
              <a:ext uri="{FF2B5EF4-FFF2-40B4-BE49-F238E27FC236}">
                <a16:creationId xmlns:a16="http://schemas.microsoft.com/office/drawing/2014/main" id="{46849F3B-A36C-8C44-9AA2-BC9AB8AF4C0C}"/>
              </a:ext>
            </a:extLst>
          </p:cNvPr>
          <p:cNvGrpSpPr/>
          <p:nvPr userDrawn="1"/>
        </p:nvGrpSpPr>
        <p:grpSpPr>
          <a:xfrm>
            <a:off x="87609" y="267987"/>
            <a:ext cx="11887088" cy="175769"/>
            <a:chOff x="-556175" y="5388428"/>
            <a:chExt cx="10099009" cy="149291"/>
          </a:xfrm>
        </p:grpSpPr>
        <p:grpSp>
          <p:nvGrpSpPr>
            <p:cNvPr id="11" name="Group 10">
              <a:extLst>
                <a:ext uri="{FF2B5EF4-FFF2-40B4-BE49-F238E27FC236}">
                  <a16:creationId xmlns:a16="http://schemas.microsoft.com/office/drawing/2014/main" id="{BAA4EA4B-0CF8-7A41-9056-B4300BB4E6F8}"/>
                </a:ext>
              </a:extLst>
            </p:cNvPr>
            <p:cNvGrpSpPr/>
            <p:nvPr userDrawn="1"/>
          </p:nvGrpSpPr>
          <p:grpSpPr>
            <a:xfrm>
              <a:off x="-556175" y="5388428"/>
              <a:ext cx="2501953" cy="149291"/>
              <a:chOff x="6927228" y="7552706"/>
              <a:chExt cx="5016271" cy="227062"/>
            </a:xfrm>
          </p:grpSpPr>
          <p:sp>
            <p:nvSpPr>
              <p:cNvPr id="161" name="Oval 160">
                <a:extLst>
                  <a:ext uri="{FF2B5EF4-FFF2-40B4-BE49-F238E27FC236}">
                    <a16:creationId xmlns:a16="http://schemas.microsoft.com/office/drawing/2014/main" id="{206EA435-3B39-1A4E-9264-AA3E38A14AC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D5EA43B9-62CB-0043-BD26-C0A6AEE23226}"/>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35ED08B7-16D9-964D-B7D7-AAA79B310D0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A2EC5139-D0F4-1649-95F8-76716460EEBE}"/>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220B3E14-7E42-5847-BBF7-8C5B6F70ABE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6BFEC779-EE9D-3644-A71C-DA568EE9AEC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2C5EE8FE-03A8-3A42-B5AE-32700953783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282F8862-91FA-D54D-804C-7D999652662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7F06E37-9335-8B41-B4CC-87D6F329E9FE}"/>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0692EF78-6BE5-4C45-BBDC-934B7DED276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2BAB7C71-2CA6-3245-8EA0-EB003D734BF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D6793FF5-7C9E-044A-86D6-1455FB5A2DD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21410636-46E9-0C40-983D-F63A106EB8B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5F3A8CAD-C5ED-C444-A400-0C8547F3B98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320009C4-57FB-E347-879B-026F8BE2E9A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52D66A40-70DA-7A4A-B43A-06089B443F5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CEF69C96-8419-2B4C-A171-5886E7B1303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3E56D531-54E8-AC49-BD86-18B61197083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EFF6591B-A675-874E-98FC-C3BBB873E5B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CA3ABE9B-58D0-AB45-9483-E99BB2BD534B}"/>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FA497271-DD48-F544-92DE-297E50BF2CBC}"/>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6047BD6A-FAC4-BA41-83BD-ADF28AB2314E}"/>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4557C642-121B-A94B-9D58-90610EB1EEB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BC9BB053-2BE3-1C4E-A8E0-083CA7852A46}"/>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5F7257CA-A586-C542-9397-B0ECDA2092C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05EDE776-0D5C-2740-B029-608E8A0B728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38F1A9F1-03E2-EC44-B4A9-C58A91EF35F0}"/>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D7B96AA-1058-D641-88C8-0A5CB5E2394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03E4956F-85F7-DC45-B89C-336CCB07CF64}"/>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A1FC606C-0C3B-EB45-A465-7069D3D635D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7D12103E-4B30-8449-843E-30AAE60B8A8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D65CF63B-CF5C-B54B-AA26-CCC3386B56E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961E9018-B192-AE4A-BE72-E10E70EEE3B6}"/>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B21BB6D3-5206-6540-9DAF-5937D6318A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72734CD3-210C-E54F-BFD1-65900AF41C09}"/>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0CDECCAF-6C45-3B40-8579-14A9A8E0A71A}"/>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3E35EC5F-6544-4B48-BC39-84B339EC4F2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CBF089D7-C027-684B-A375-0E28298696B4}"/>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9843EBFF-53A7-FB46-B38F-9D9206589FE7}"/>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41028949-1888-F34C-BBDE-AF873F5068F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2CCF133F-B5D1-E549-B56F-5A377FC24782}"/>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667AB8A7-7D04-8A4E-BDB7-786262071A3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284D9588-B2DD-5F41-B5C5-EB92FA37FB3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5C945B8F-AA7E-E842-9927-5BE1D804A63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BE0CA13D-85EC-EE42-8D6A-2E584B3F76E2}"/>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A49A9E47-0078-C542-BAB2-E864FF94B51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4B56A45B-DF1A-654B-87B5-D57C99E6655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143CAC94-7C36-CC43-A7AB-21771234750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2" name="Group 11">
              <a:extLst>
                <a:ext uri="{FF2B5EF4-FFF2-40B4-BE49-F238E27FC236}">
                  <a16:creationId xmlns:a16="http://schemas.microsoft.com/office/drawing/2014/main" id="{9271FEA2-63D5-3D41-B42F-34CF16015121}"/>
                </a:ext>
              </a:extLst>
            </p:cNvPr>
            <p:cNvGrpSpPr/>
            <p:nvPr userDrawn="1"/>
          </p:nvGrpSpPr>
          <p:grpSpPr>
            <a:xfrm>
              <a:off x="2008922" y="5388428"/>
              <a:ext cx="2501953" cy="149291"/>
              <a:chOff x="6927228" y="7552706"/>
              <a:chExt cx="5016271" cy="227062"/>
            </a:xfrm>
          </p:grpSpPr>
          <p:sp>
            <p:nvSpPr>
              <p:cNvPr id="113" name="Oval 112">
                <a:extLst>
                  <a:ext uri="{FF2B5EF4-FFF2-40B4-BE49-F238E27FC236}">
                    <a16:creationId xmlns:a16="http://schemas.microsoft.com/office/drawing/2014/main" id="{894C953C-BB22-5941-A86F-4576188E3217}"/>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2EA00C85-0CCB-D140-A4FF-1CEE0765A6E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80C65E66-C0FC-9746-A5C2-73876510E67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3AC81CF0-E6A4-A84A-B2A9-31B6A24729CF}"/>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6D10E6C4-A13B-8E41-9A1C-F4C00B3BDBC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AA1E8F3D-0110-3A4E-9EAC-0EFCFF2076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8C9CBEBC-B64D-AC4A-85F5-BE5979E4518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7084259B-5DFA-4B48-BFC3-A1D39F94CF22}"/>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EA507884-B494-8046-A308-D41F54A24A1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A7C35056-71D8-3642-9332-D86979563E6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23088FCA-1B41-CA42-834B-72F386B1D97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1DE9A8B9-7CC6-E148-B5CE-05828D1A2DA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29C402EC-E63B-1C4D-9325-95E50C98D07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3C0C01AD-0EA0-6E4C-90AD-2A1767CF3E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8D1D3C-64A9-E441-BA32-D4CE23C15B8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0F597194-2DF6-F74F-A333-DD473431EF9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BCE48169-247C-8E48-8D4A-D50F7EA62510}"/>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9DC9EA72-77F7-4046-9AD6-5597059161C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3501A15D-7A94-C84D-A288-72AB4378AD6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2D875C90-7F7B-6F43-90A3-C4BB49F6510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97A51128-51B3-5345-A6A0-0CD1A5DD5D2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39D97B16-4BF5-0042-9A14-E554F4F224C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CC7B2743-661D-3C42-8D0C-3780A55414F3}"/>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FAEE387C-8086-A946-BD45-1AEE9E4A1D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1AA000F0-70C5-954B-B4C8-39FD8FEE501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1232A9AE-1A6D-2446-A2C6-A1C9578954D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B4D3D3F8-7193-0E43-BC83-1FDB745FD59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04DB799C-2504-FF40-86BF-E23EA1BC8124}"/>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DBC3635F-F6D5-6249-89CC-D727251C1A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E8C41FB3-7CE9-4347-9450-2E6FA1E167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B6A150D-F973-CB46-B4B8-2C6319D5AE5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EE9B4A2C-6A2C-8849-B220-8F9E5DDDA63D}"/>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696FA9B2-93E8-5547-A40B-7255CB269A9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33FF8229-5048-FC4F-88B9-BDE0CE2704B8}"/>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D4BE7463-43F7-6441-97BC-4E9645FCFDD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CD175B4F-94B7-4140-BF9E-37ADEB5CACF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044F9DCE-2B7F-6841-A58B-9CC735F774A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EBAE5DC-6941-AF42-82E9-54A7CA0AB53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48C81B78-6E60-6641-A45F-5DCF72C0D29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B818A35-6020-D742-B5D7-EAE7A8A2C11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83F43CDF-AF72-6242-B16C-AFEECA3BE1B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13774CAA-205E-C449-B2D4-4E1B0D55E19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3EDF1371-75B9-F940-8E23-9D71ACFAA2F1}"/>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9A0592DC-11B9-8B46-A723-14C71E7FB22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C6141967-CC00-4E4B-A51C-CC09653D464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1D9D1D30-68A4-C042-9EC8-06975865200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AD3A2933-429F-9648-8695-A933ACCD467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D460269A-7090-6A4C-A50B-A0C5B593E7A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5" name="Group 14">
              <a:extLst>
                <a:ext uri="{FF2B5EF4-FFF2-40B4-BE49-F238E27FC236}">
                  <a16:creationId xmlns:a16="http://schemas.microsoft.com/office/drawing/2014/main" id="{0E6F950E-B75F-3140-AD9E-332A661FFB23}"/>
                </a:ext>
              </a:extLst>
            </p:cNvPr>
            <p:cNvGrpSpPr/>
            <p:nvPr userDrawn="1"/>
          </p:nvGrpSpPr>
          <p:grpSpPr>
            <a:xfrm>
              <a:off x="4583275" y="5388428"/>
              <a:ext cx="2501953" cy="149291"/>
              <a:chOff x="6927228" y="7552706"/>
              <a:chExt cx="5016271" cy="227062"/>
            </a:xfrm>
          </p:grpSpPr>
          <p:sp>
            <p:nvSpPr>
              <p:cNvPr id="65" name="Oval 64">
                <a:extLst>
                  <a:ext uri="{FF2B5EF4-FFF2-40B4-BE49-F238E27FC236}">
                    <a16:creationId xmlns:a16="http://schemas.microsoft.com/office/drawing/2014/main" id="{384B1DE5-79A5-2843-A72C-E2614B206B8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B0BCABE5-4E73-F04F-B3AF-6ECA752A844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9DCCCCFC-23A7-6146-8F58-118DC54A289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1B89E2E8-9F3F-024A-8A70-426E1BE1078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266D4AC-D67E-A848-B2E5-E5FA49B0201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5668660C-D1CC-C643-AC17-CFED44C6FB9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A5E0A8E2-FE2C-774C-B8E6-BDF188241F6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CC6AB6F-160E-914B-A5A9-2008C220DC2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9BC40C0B-FAF1-EB4E-BDF1-EEE06E8489E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160E685A-C3DA-904B-9B5E-AFCE86BB473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00E897DF-4373-334D-9025-2EC4E028CF6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451D9E58-4D3A-7E4D-8FD1-7C47ACDC9CF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798E3DCB-A169-DA45-8DAD-FBBE6AA0C39B}"/>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31F90A25-4C0D-5F43-B308-586B1AB437B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C9349908-BFF6-2F40-AD4B-B1318FEE7C4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5BFB7C4A-D604-7042-BE02-724E13CADAC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9CAACBCD-3198-0C49-B005-294BF077502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38ABA712-DB38-7E42-8E46-4D72EE198D2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F2DC26A-2292-0C4B-9F27-D34A9389422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A1A675BD-5953-E943-B647-1B5DFF0473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242D4302-8A69-D34A-808E-4A17E456A16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4654412E-AECD-DE48-B3F7-BF5CDAC32A8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A958F87-5DCA-5B4A-9C19-F44BDBF72A3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1BEE9C6E-F2C5-C248-93F7-9DC7AAD4B2A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3C82C40-9F78-604E-8A73-51AD8BC6FBC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50B2B591-ADAD-5F4C-AB6B-78058A69926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C064662-D3B2-7245-BFF1-954B6938645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3DBD8CC9-1728-0046-9B2C-42CF36A15A6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23C68883-5038-444E-9362-6580416174F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7D8BF9E4-5835-4349-BDB3-C28493C8AD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FC75BE5-188F-7247-9FA7-B8A4616DDDB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A4F523D5-59C6-C948-A06D-E6DEA96820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9DEC9ABA-6E25-CA4A-8197-9F26D64ADAB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842FDEEB-DDC7-4542-A3D9-3002B836B1B1}"/>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3E4B328-0C96-1049-8CAB-E045BA6D333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1C296C84-6CEB-804E-A10B-51760C50AB1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2FAF3117-EF26-634E-96FC-1D8B050281A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B270F9DA-6C81-A547-8C34-3B2A9A164542}"/>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47635969-821E-D540-A115-E05882F75AE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0C48C81C-4F34-3D4D-96E9-839E4E145EA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4444E25F-F100-264C-A23B-423E9CDCFEF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6F87A6E0-E881-7043-B35E-C934E573066C}"/>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B46BAF82-606D-DA40-9DC5-1981E3104BEE}"/>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CC245857-E44D-E64B-9B1C-6FBE69C4FF7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B8690599-6BBA-4646-A44A-5BE9495B5F53}"/>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286EA83-8AB8-684D-9C4F-5AE20943D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3903DB5D-F5A8-B043-8ED8-6C234EFFF5B7}"/>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D5D4EAE5-0356-EE48-9954-FD702B666E7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6" name="Group 15">
              <a:extLst>
                <a:ext uri="{FF2B5EF4-FFF2-40B4-BE49-F238E27FC236}">
                  <a16:creationId xmlns:a16="http://schemas.microsoft.com/office/drawing/2014/main" id="{1ECD57EC-9B00-844A-A19A-9EC3013E7905}"/>
                </a:ext>
              </a:extLst>
            </p:cNvPr>
            <p:cNvGrpSpPr/>
            <p:nvPr userDrawn="1"/>
          </p:nvGrpSpPr>
          <p:grpSpPr>
            <a:xfrm>
              <a:off x="7148372" y="5388428"/>
              <a:ext cx="2394462" cy="149291"/>
              <a:chOff x="6927228" y="7552706"/>
              <a:chExt cx="4800758" cy="227062"/>
            </a:xfrm>
          </p:grpSpPr>
          <p:sp>
            <p:nvSpPr>
              <p:cNvPr id="17" name="Oval 16">
                <a:extLst>
                  <a:ext uri="{FF2B5EF4-FFF2-40B4-BE49-F238E27FC236}">
                    <a16:creationId xmlns:a16="http://schemas.microsoft.com/office/drawing/2014/main" id="{3A62D392-CBDB-5244-A295-F969999C30E1}"/>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F4113640-A68F-7D42-9B7E-2B4E5520A87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01B608D6-4AED-B649-964F-8F1E0BD2A985}"/>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E9BD793F-F8E1-1243-BF04-47FDEF9526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CF69974F-DE52-364A-8B70-4F8DF24D396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341C8D5E-75EB-1046-8E77-DAB81F68EA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C19F3FA-F16E-4F48-B81B-51E4C52155EE}"/>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A45E3686-7C9D-0B47-9B5D-513F9346F8D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F39C2A61-1C9A-ED4F-A3A3-8808719947DB}"/>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555B5001-B955-4A41-8B28-54C81E48C9D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CBAA5CB7-1687-4D4D-BE89-FA6BBFC7AD9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B45DA8C-12BA-E043-8A01-9FFEB25C173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F8C21DD5-BBD1-AB43-8545-8B23C84D5465}"/>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FD804194-05E5-1B40-A95A-AF0FC597402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812A492D-1DA9-DB41-B350-705B88DDB97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28D6AF7-418B-D549-85D9-1A359263033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29EA35BC-B648-F941-BB9B-37EA964058D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294DD0B2-F176-2D42-9C64-3B5D9FFC08E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F21932EA-5E78-0344-8F12-96E1C70E2623}"/>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9351103D-ACE5-C446-9CE4-5660091CB3C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B7407856-E4AC-FA48-BCB1-3CC0B461D46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3834A26C-E0FB-CE4C-9433-8CAA67831E22}"/>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EC5F057-5E9E-CC4B-B319-95DF2F10B64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F7B1D311-8A48-DE44-A11F-E17F90EB4F1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DC3E3C0-3A58-AA4A-8395-46D588A5954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185F9D5E-8695-4D46-B542-7868E9BF950E}"/>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F7B0DA58-D691-0946-A321-F86F9BCAE2F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3467E46E-F0B8-604F-9FFA-1535AC5C80F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F6DFDA4-3EFF-AC43-9391-5ED5C7FFF3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383651F0-7934-F74B-B0E9-33F0075583C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237FD67-4E41-D94F-975D-E3F953E60F41}"/>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4EC6473-E956-E047-9250-4504D7FDCF6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61167F6F-4E36-2A43-9440-2F797CF9FED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249D008E-561B-DB43-937A-40B6FF17969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C2CFDA9F-551B-7543-8DF5-5F1363BD2D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D2BEEAE5-71C9-5B43-858B-1B5EB458012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DEE9DC9C-777B-4141-BB29-B402A6D3265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DE612C4-80BA-2A44-8C58-E8715930B715}"/>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2E62430D-26B5-7D40-A7F3-E81E5A83A28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08D58D6D-0688-2A4A-9910-914A4A5ED1B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D7D251BE-278E-514F-80DE-276C3AD592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A65B9040-FDB8-1045-AB77-3D7E01FFA19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6E09843D-1D09-F243-8BC0-78C6206FBA6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F38976D9-4CFE-7740-A507-80992474B46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1ABF1F06-95D6-9941-8A31-6F647913906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3" name="Text Placeholder 11">
            <a:extLst>
              <a:ext uri="{FF2B5EF4-FFF2-40B4-BE49-F238E27FC236}">
                <a16:creationId xmlns:a16="http://schemas.microsoft.com/office/drawing/2014/main" id="{FACE9E71-711C-A089-E312-3493086E49A4}"/>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278428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7400495" y="0"/>
            <a:ext cx="4608469"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EA55D89-C39F-4D43-AE63-61EB5128A2CE}"/>
              </a:ext>
            </a:extLst>
          </p:cNvPr>
          <p:cNvSpPr/>
          <p:nvPr userDrawn="1"/>
        </p:nvSpPr>
        <p:spPr>
          <a:xfrm>
            <a:off x="8131032"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731995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8295313" y="2174542"/>
            <a:ext cx="3300545" cy="3300545"/>
          </a:xfrm>
          <a:prstGeom prst="ellipse">
            <a:avLst/>
          </a:prstGeom>
          <a:noFill/>
        </p:spPr>
        <p:txBody>
          <a:bodyPr/>
          <a:lstStyle/>
          <a:p>
            <a:r>
              <a:rPr lang="en-US"/>
              <a:t>Click icon to add picture</a:t>
            </a:r>
          </a:p>
        </p:txBody>
      </p:sp>
      <p:sp>
        <p:nvSpPr>
          <p:cNvPr id="2" name="Text Placeholder 11">
            <a:extLst>
              <a:ext uri="{FF2B5EF4-FFF2-40B4-BE49-F238E27FC236}">
                <a16:creationId xmlns:a16="http://schemas.microsoft.com/office/drawing/2014/main" id="{02E0BF29-865E-6D8B-578D-387019834176}"/>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113474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3EC3A5-8DCE-854F-BBDA-489A49DBA4BB}"/>
              </a:ext>
            </a:extLst>
          </p:cNvPr>
          <p:cNvGrpSpPr/>
          <p:nvPr userDrawn="1"/>
        </p:nvGrpSpPr>
        <p:grpSpPr>
          <a:xfrm>
            <a:off x="0" y="5953038"/>
            <a:ext cx="12188825" cy="458586"/>
            <a:chOff x="0" y="6170814"/>
            <a:chExt cx="12188825" cy="458586"/>
          </a:xfrm>
        </p:grpSpPr>
        <p:sp>
          <p:nvSpPr>
            <p:cNvPr id="4" name="Rectangle 3">
              <a:extLst>
                <a:ext uri="{FF2B5EF4-FFF2-40B4-BE49-F238E27FC236}">
                  <a16:creationId xmlns:a16="http://schemas.microsoft.com/office/drawing/2014/main" id="{AF2FE6E9-E9DF-AB40-9AE7-7D62BD427FF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1E78ED1-F414-6C40-90F3-F5AFF60C404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2DCB7BFD-68C1-FC4D-823C-BBFB370FA89C}"/>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2133468" y="228600"/>
            <a:ext cx="959209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2133468" y="1531917"/>
            <a:ext cx="959209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388F303-BD04-1949-8375-D52BF73748A8}"/>
              </a:ext>
            </a:extLst>
          </p:cNvPr>
          <p:cNvSpPr/>
          <p:nvPr userDrawn="1"/>
        </p:nvSpPr>
        <p:spPr>
          <a:xfrm>
            <a:off x="0"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0" name="Picture Placeholder 3">
            <a:extLst>
              <a:ext uri="{FF2B5EF4-FFF2-40B4-BE49-F238E27FC236}">
                <a16:creationId xmlns:a16="http://schemas.microsoft.com/office/drawing/2014/main" id="{1FFA5001-507A-524A-BED7-A5FD450C470D}"/>
              </a:ext>
            </a:extLst>
          </p:cNvPr>
          <p:cNvSpPr>
            <a:spLocks noGrp="1"/>
          </p:cNvSpPr>
          <p:nvPr>
            <p:ph type="pic" sz="quarter" idx="11"/>
          </p:nvPr>
        </p:nvSpPr>
        <p:spPr>
          <a:xfrm>
            <a:off x="0"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260924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91069" y="2075773"/>
            <a:ext cx="1288850" cy="3953028"/>
          </a:xfrm>
          <a:prstGeom prst="rect">
            <a:avLst/>
          </a:prstGeom>
        </p:spPr>
      </p:pic>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9" y="1531917"/>
            <a:ext cx="9522822" cy="4311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B5D10000-67FF-DD43-9E31-3F0A5DAC7F84}"/>
              </a:ext>
            </a:extLst>
          </p:cNvPr>
          <p:cNvGrpSpPr/>
          <p:nvPr userDrawn="1"/>
        </p:nvGrpSpPr>
        <p:grpSpPr>
          <a:xfrm>
            <a:off x="87609" y="6201840"/>
            <a:ext cx="12013611" cy="175769"/>
            <a:chOff x="-556175" y="5388428"/>
            <a:chExt cx="10206500" cy="149291"/>
          </a:xfrm>
        </p:grpSpPr>
        <p:grpSp>
          <p:nvGrpSpPr>
            <p:cNvPr id="7" name="Group 6">
              <a:extLst>
                <a:ext uri="{FF2B5EF4-FFF2-40B4-BE49-F238E27FC236}">
                  <a16:creationId xmlns:a16="http://schemas.microsoft.com/office/drawing/2014/main" id="{A3A15094-7A12-4547-841F-3F598746B08A}"/>
                </a:ext>
              </a:extLst>
            </p:cNvPr>
            <p:cNvGrpSpPr/>
            <p:nvPr userDrawn="1"/>
          </p:nvGrpSpPr>
          <p:grpSpPr>
            <a:xfrm>
              <a:off x="-556175" y="5388428"/>
              <a:ext cx="2501953" cy="149291"/>
              <a:chOff x="6927228" y="7552706"/>
              <a:chExt cx="5016271" cy="227062"/>
            </a:xfrm>
          </p:grpSpPr>
          <p:sp>
            <p:nvSpPr>
              <p:cNvPr id="156" name="Oval 155">
                <a:extLst>
                  <a:ext uri="{FF2B5EF4-FFF2-40B4-BE49-F238E27FC236}">
                    <a16:creationId xmlns:a16="http://schemas.microsoft.com/office/drawing/2014/main" id="{AC81769C-ACD0-AA46-B55B-55D9845DC1D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BC76E733-8AC1-8244-A878-DA7EECA7CB64}"/>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5826B60D-6BD7-BE4E-B6AE-340C1C09DC5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3611D097-B55B-AE44-9B42-DCA92C06CDC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46C53F09-7D4D-B94C-B8E0-11F2795FDB96}"/>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1A486865-4261-1B4B-B0F7-2D5849B35D2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AC73E1FF-F2EC-BE45-AEB5-7FFAABDE2BA1}"/>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D3859127-8766-774E-AF82-8BEF0AC5F5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EDACB262-FDFC-F442-9CCA-41D550EB3488}"/>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7B900191-750E-A946-8349-F4790B296A57}"/>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7C70DE60-DBF4-CA44-AF95-5957981C2AC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FCC1CCEA-99D5-4D4F-A014-D288FAABDB0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9A88879A-B09A-F545-B3CD-B5C985D01F3D}"/>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599358C-6F81-C24A-BC47-7167EC9786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99754045-23E0-6543-91C2-E7296919294A}"/>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DCA3B432-94C5-E841-A4FA-1DAB112F779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BB765CDB-B45E-4446-8F5B-E51DB59E6B2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FED056CB-4654-0144-B516-8F7048BA26A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3EBDDD1E-2CE1-5E47-B197-FBB2AEAA3ED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104DEC34-9F54-5C41-B50C-D1871B7F653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4F96B8D3-C1A3-9D45-B2C0-0F7F96815FE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50123706-07DE-0E4E-90CE-C4D6842A0A28}"/>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AE7D8CBD-6778-B94D-B063-660BD02DA28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3C62E5E3-D59A-4443-9ACE-988B9A15868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41978F71-AF9E-7D4C-9AB6-5A1FD0B2480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589FFE61-9030-534B-A6F4-2FC1730F52D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014C2F76-16A9-E840-B6E6-F49949CEEB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6639544A-CF32-BC4D-BFC0-E2DC34E49E5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D3BCBB0D-40AC-FF4B-A1D4-E8BD7CAFB73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109A4713-EEC6-724A-924A-004AB4FBE64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F88CCCC1-D404-1F41-B8D3-15E36B5964C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94D58B8E-0625-054E-8C67-52822EB7A05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B9DCFAA-93B3-8644-AD88-9EC07EEA99E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EDB23739-9E10-4345-8C0E-6C0F3ECEC3D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E83BE764-F6D7-D047-990F-AB458CD41F4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1E74F30B-2336-9346-9200-F78A2723F3E2}"/>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70734039-795D-5D48-9694-F635EE86C9F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FC1E56BE-4508-6A44-B8D0-6CAF3643EDE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D211267B-870F-6946-ABDF-1F5861ADC4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8D151696-3744-F44E-A416-96C512145F8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1136BDF7-A7C7-5D43-973B-785D3D698F4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C20E71D8-1BF8-BC4A-94D3-40D6ADC9BB3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01BE462C-96AE-244A-9A1E-F1D3E8526D7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69E1E159-EF97-C547-9277-59CA6EA00875}"/>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CA5878C4-288C-1C4B-84A2-5070CB95B58A}"/>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A6C3D10E-8DA4-C24C-B029-754C4867904F}"/>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353F3EB9-2191-E741-87F6-7825BE855E9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7E45163F-DBE1-914F-8A1F-1A787E2DC3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9" name="Group 8">
              <a:extLst>
                <a:ext uri="{FF2B5EF4-FFF2-40B4-BE49-F238E27FC236}">
                  <a16:creationId xmlns:a16="http://schemas.microsoft.com/office/drawing/2014/main" id="{86297214-78B1-CF4B-B744-901345F30602}"/>
                </a:ext>
              </a:extLst>
            </p:cNvPr>
            <p:cNvGrpSpPr/>
            <p:nvPr userDrawn="1"/>
          </p:nvGrpSpPr>
          <p:grpSpPr>
            <a:xfrm>
              <a:off x="2008922" y="5388428"/>
              <a:ext cx="2501953" cy="149291"/>
              <a:chOff x="6927228" y="7552706"/>
              <a:chExt cx="5016271" cy="227062"/>
            </a:xfrm>
          </p:grpSpPr>
          <p:sp>
            <p:nvSpPr>
              <p:cNvPr id="108" name="Oval 107">
                <a:extLst>
                  <a:ext uri="{FF2B5EF4-FFF2-40B4-BE49-F238E27FC236}">
                    <a16:creationId xmlns:a16="http://schemas.microsoft.com/office/drawing/2014/main" id="{292706E5-076B-5F4C-812F-FEC6E9915D4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4E3D1405-581F-6244-91CD-85A984DEC763}"/>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F2BCD18-8678-404E-9D15-F1BD7C07525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27BFD6CE-ECCD-444D-A7B0-4B48D67FDF74}"/>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37929201-4384-E146-B984-1B2B04F2FDC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41A8DBFB-0288-314B-8FC9-105BF1D70A18}"/>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B66C2E77-979E-8447-B176-1CCDA73AD47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B4F26C27-0427-084D-90EE-625F83DD47D3}"/>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72460563-A889-E945-8955-E9D1F149E02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40A6ACA5-BBB6-6141-8F99-097460C84ACF}"/>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4BCCFF44-BB58-5643-A26C-CA81C93C438C}"/>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661A0BA7-8837-BC4A-A51F-2CF4F9B6130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02926DD6-27B3-8149-B92A-D411A42B44C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5EB62302-9E2F-5544-A7B6-57F7CED38A4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79815D6B-B72A-E045-8689-A8ED057DEC6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083634D3-5FEC-8842-B7B2-8B230768EFE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BD9E4A9B-0FED-554A-A870-B4709BE5CFC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60B57485-220E-714B-A2C2-B3B85ADE0B0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8AFB7CB3-A903-DD4A-B6F2-0F5CF5CDE097}"/>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F66685-D8F3-2C42-9253-CB6FE5AB083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FD9D70CF-6892-AB40-9B13-D229F7448A0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7E74A9E9-14B9-254D-A201-96B112C001BA}"/>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F7C45194-5CBF-6840-B5A4-8D3A44D4FD6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0C9F3887-2520-364D-8505-A53938DB66CA}"/>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535A291F-F9F8-6240-AB7E-9688DCD3AD5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AF7E5FF7-B52D-A849-BEF0-E1DF76E4E0C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EB3407C5-1F9F-D949-9ABA-889FE9C4A3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716575CD-F19A-224E-8826-8835C6162D6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EDC22ADC-686E-504D-B0D0-4B51D43A2AF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5F35CC8B-996A-144F-946D-15D332A9336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6E5CBD76-CCC7-5142-8407-168685142F4D}"/>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F2F2862C-DA42-3B4E-842C-C81DD965EF1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396FE1C5-2B0A-584A-B04A-4F3DA96992C2}"/>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567B61A4-0A80-8F4E-8D71-6166C6E33FC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FEAA5028-41C5-6647-A1CC-45132219185D}"/>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25B31FB-57CE-1545-8795-44733B298239}"/>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D4072B1-FF73-9848-9733-7C55D1A0050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3BE2D710-FF1F-954D-AF85-6DA1D68D3AF6}"/>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805013CF-77D8-7341-9093-41782D24F6C9}"/>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E29D4563-308F-B44A-9773-E565F20D211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F47E6BB1-1E6D-044C-932D-F7F73227459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280F1885-F2F7-404A-A8A0-90189995FA5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BDD3253-8FFE-0745-863F-B612B527939A}"/>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793644F3-7B15-0448-99E0-A95C47E1D63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7FB7D09-035C-C646-B7E8-C044DB0F2B91}"/>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91AC3056-116B-5445-BC1D-67EE52B6E64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99197D4B-68B1-E745-8F21-415016EAB75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02C8B4F6-259F-584B-8F27-69244A42D5B5}"/>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0" name="Group 9">
              <a:extLst>
                <a:ext uri="{FF2B5EF4-FFF2-40B4-BE49-F238E27FC236}">
                  <a16:creationId xmlns:a16="http://schemas.microsoft.com/office/drawing/2014/main" id="{50D03E38-69EB-DC4D-A1D7-FB8B055B3764}"/>
                </a:ext>
              </a:extLst>
            </p:cNvPr>
            <p:cNvGrpSpPr/>
            <p:nvPr userDrawn="1"/>
          </p:nvGrpSpPr>
          <p:grpSpPr>
            <a:xfrm>
              <a:off x="4583275" y="5388428"/>
              <a:ext cx="2501953" cy="149291"/>
              <a:chOff x="6927228" y="7552706"/>
              <a:chExt cx="5016271" cy="227062"/>
            </a:xfrm>
          </p:grpSpPr>
          <p:sp>
            <p:nvSpPr>
              <p:cNvPr id="60" name="Oval 59">
                <a:extLst>
                  <a:ext uri="{FF2B5EF4-FFF2-40B4-BE49-F238E27FC236}">
                    <a16:creationId xmlns:a16="http://schemas.microsoft.com/office/drawing/2014/main" id="{DF83B358-F012-4445-AC3A-1ABD62EB8A5E}"/>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B0CFAB7-51E2-C64C-9CC8-F024812FF95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D9D9FB5E-EC1A-CC46-9248-EAA8754542A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81DC9453-8CB4-C446-B4DB-E592CB833E6D}"/>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EEFC4078-951A-8747-8304-DD69FAB1D965}"/>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008135A2-0ADA-EE43-BF14-307F8D29A19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1AA7F266-163E-8E44-A219-3936AC3BE60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1BF96821-339B-7540-AF72-5322BFCDC8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F8393D7-2917-A94A-919B-650F3CE90B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979D1CD9-296B-0845-8DB1-810AFB12268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30D36610-910D-DA42-875F-F4B35ED17CD1}"/>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5F38B31-6862-3243-BEF5-366B7DB8D7B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78087064-1DB8-0946-BB41-42B82E19F5E8}"/>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0E0F0522-2F6B-EC43-A2B6-550C1BCD9F0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35EFFE54-37C4-9048-BE15-4D39983644B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FED94618-5D44-5C4B-A7B4-B6B9A3C5592A}"/>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E44D03E3-63F4-6440-BFB0-562E5210B3F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57295A1-8673-6541-B40A-740E7490099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E3F61C51-FF64-314A-8ED8-591841616E3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28B7D709-C184-D540-A4A0-8D4E03DFB698}"/>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3D872C8F-5DD9-AE44-A051-3F62028060F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1B265698-03A2-E74B-B1BC-8DADEB33840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F5A50DE7-C78C-9441-878B-7EED15998D72}"/>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D29EEB4-E77B-0A40-8550-48358B40D2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334AB9B7-5A59-2C40-947D-339323EAF64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A39BADCC-E5D0-3B47-8FF0-DA5D7A6F6A8F}"/>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80815E60-D580-3D4D-9577-9E3F2831883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ECF54FB2-76F1-C449-AC3C-7F608DABC9A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9B50446C-7133-CA47-95D7-4088A012ED8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27C3106-421B-5D48-8E14-E49DC444A98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389D8682-C322-A54B-AE4C-01A52CC5EF78}"/>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D5D83B9-2A90-5744-9D12-465762EC988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C66BB921-2452-694F-8E9A-26069D607E6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0CBC8AB1-5CBD-E64F-A202-D1D90143BF30}"/>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A7DAC34-6AED-6C4F-9B83-3914DEB95F3C}"/>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D0D6C7F3-B425-4E4F-866C-120C25EBA053}"/>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DD50A258-8AA1-9445-B251-2B6B68E65F9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D57B083A-9063-FE45-8303-4126F7DCD87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E33C4777-3165-6046-98E4-45327DE8E11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9E7CB826-708C-1441-B1DD-D88EF14F624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C5E96F96-021C-CE44-9DD2-CDC018BD0D76}"/>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DF448B1A-2AC4-2D47-8024-EBF9DB0810D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C107FAEB-0D07-2F48-8EB1-7DA42F5FCBCC}"/>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DD1F9484-750A-8542-9677-223E0C81461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36C2DE35-6592-8D46-91C2-E7E229AF8C2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2F00CD62-DA8E-1D46-9A2B-C44D2E205F9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BD30E9B3-AE1A-3949-89A0-A8D4072212CC}"/>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A609772A-8D5B-674D-B520-98089C35BE9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1" name="Group 10">
              <a:extLst>
                <a:ext uri="{FF2B5EF4-FFF2-40B4-BE49-F238E27FC236}">
                  <a16:creationId xmlns:a16="http://schemas.microsoft.com/office/drawing/2014/main" id="{97264B34-1353-B840-B929-B78AE18C8968}"/>
                </a:ext>
              </a:extLst>
            </p:cNvPr>
            <p:cNvGrpSpPr/>
            <p:nvPr userDrawn="1"/>
          </p:nvGrpSpPr>
          <p:grpSpPr>
            <a:xfrm>
              <a:off x="7148372" y="5388428"/>
              <a:ext cx="2501953" cy="149291"/>
              <a:chOff x="6927228" y="7552706"/>
              <a:chExt cx="5016271" cy="227062"/>
            </a:xfrm>
          </p:grpSpPr>
          <p:sp>
            <p:nvSpPr>
              <p:cNvPr id="12" name="Oval 11">
                <a:extLst>
                  <a:ext uri="{FF2B5EF4-FFF2-40B4-BE49-F238E27FC236}">
                    <a16:creationId xmlns:a16="http://schemas.microsoft.com/office/drawing/2014/main" id="{06455C24-9D00-3E42-B03D-9131EA1007BF}"/>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9BF9D318-54BD-6548-8035-05EB85BEA27D}"/>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2057AD0F-E641-3B49-8157-42793C103BC7}"/>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B355372B-14E8-094B-AF56-18AD8DB080E8}"/>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ADDEA467-0890-2E43-A9C6-7F9B1D6AF8E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48FA7C5F-6973-8E4F-9F6F-AA3305E2AB5C}"/>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5C7D7484-03A9-E845-AC47-694AD30250B6}"/>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751892BF-DF01-9F48-984B-22DFA1F94AAC}"/>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42BA570F-EEED-1D46-B19E-A3CFC99248D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1EFA85B5-5007-0F41-8FE1-2E864981C6C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B40490A4-6A5F-DA43-938B-BA8011D4183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A12CA745-1BFE-C54E-A388-1C71FEA6F59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414DD249-A210-A448-B03A-022B96494C8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1856CFBD-76DE-E54B-8811-40BF5B851514}"/>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F3E13981-996B-F74E-BDB0-BBD65F1DCF2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35226105-411C-9546-8605-7F0029202508}"/>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69AA2FDC-7E18-8143-B79A-88D706793D6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E45312BB-D91F-214A-A12F-CCCA557A28B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B7A711E9-D108-364B-846D-FE2A61BA462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12D691DA-3FA9-D94F-A669-867ECD0ACC1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A6D2D21F-8FD5-0A49-B275-A50B6C81DB2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8A3FE7C-CCE3-E54C-9DD5-38276A91560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28709A-CD3D-BB4A-ABA0-2337551819A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6BD1E5D2-367A-6945-8DA7-31C5CBDF352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C7FC2FE-5670-5D43-BB96-CC0BB20D6F0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EE110EAD-D09B-0949-9FAC-B9E5336BD679}"/>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9902BEEE-E692-AD4A-A016-57551BC4FE3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D2BCF384-61FE-474F-8678-D22C2952289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C0E0173-D74F-8F4D-A549-DB54BDBAE6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39C27113-99AA-B049-8007-E2F256506BDE}"/>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FAA9F2E-EA23-0342-B585-56175D882949}"/>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5FBC823E-7C2A-E04D-AEC4-9F891174BFA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F67A6D3-BDDD-1A42-8E08-885709559F7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537C916-282F-FF46-8D64-7B69850B2886}"/>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819AC659-69E8-9042-8C36-62644A554E46}"/>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C56E4CB-B47A-5948-979C-ED344D50B0F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6C2692BD-89C9-DF47-8AEA-9017569DB77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141AED1D-2BE5-AF42-9F28-A20471EED34D}"/>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ED400831-0FCD-774D-BDC8-FFE72A97E55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2C3CAB3B-A75A-D74A-BFD3-F8171988C7C3}"/>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545A9641-E700-F248-9D33-500442AC5D7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11AF4AB0-7D82-E647-87BE-B74954EE8B1A}"/>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E07ED09-94BB-2742-8051-944ACD92921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467A6002-BF98-BB47-B773-94158633CF8C}"/>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10122CE-0D61-534D-8216-10B671E3925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7DEED5B-3E22-DD47-9F07-F1D320D6B72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9D7049D5-06F4-9C48-A4FA-95128E7BB4B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314E10B6-8E47-EA46-B151-9A59EF161010}"/>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54828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6" name="Rectangle 5">
            <a:extLst>
              <a:ext uri="{FF2B5EF4-FFF2-40B4-BE49-F238E27FC236}">
                <a16:creationId xmlns:a16="http://schemas.microsoft.com/office/drawing/2014/main" id="{D7AC9AD7-8289-4247-B9A4-3E901630EB14}"/>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9" name="Picture 8">
            <a:extLst>
              <a:ext uri="{FF2B5EF4-FFF2-40B4-BE49-F238E27FC236}">
                <a16:creationId xmlns:a16="http://schemas.microsoft.com/office/drawing/2014/main" id="{E3804675-D4D6-2C48-BFDC-3C3B0F22F8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9696062">
            <a:off x="395472" y="260826"/>
            <a:ext cx="953640" cy="2924142"/>
          </a:xfrm>
          <a:prstGeom prst="rect">
            <a:avLst/>
          </a:prstGeom>
        </p:spPr>
      </p:pic>
      <p:sp>
        <p:nvSpPr>
          <p:cNvPr id="11" name="Content Placeholder 4">
            <a:extLst>
              <a:ext uri="{FF2B5EF4-FFF2-40B4-BE49-F238E27FC236}">
                <a16:creationId xmlns:a16="http://schemas.microsoft.com/office/drawing/2014/main" id="{5107627E-8D49-1F41-B296-873CA2E250E3}"/>
              </a:ext>
            </a:extLst>
          </p:cNvPr>
          <p:cNvSpPr>
            <a:spLocks noGrp="1"/>
          </p:cNvSpPr>
          <p:nvPr>
            <p:ph sz="quarter" idx="12"/>
          </p:nvPr>
        </p:nvSpPr>
        <p:spPr>
          <a:xfrm>
            <a:off x="2102330" y="1531917"/>
            <a:ext cx="9610246"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800B34F4-D37B-4FCE-B19E-8AC2D3136F87}"/>
              </a:ext>
            </a:extLst>
          </p:cNvPr>
          <p:cNvGrpSpPr/>
          <p:nvPr userDrawn="1"/>
        </p:nvGrpSpPr>
        <p:grpSpPr>
          <a:xfrm>
            <a:off x="8528034" y="6106160"/>
            <a:ext cx="3210027" cy="196444"/>
            <a:chOff x="6927228" y="7552706"/>
            <a:chExt cx="5016271" cy="227062"/>
          </a:xfrm>
        </p:grpSpPr>
        <p:sp>
          <p:nvSpPr>
            <p:cNvPr id="3" name="Oval 2">
              <a:extLst>
                <a:ext uri="{FF2B5EF4-FFF2-40B4-BE49-F238E27FC236}">
                  <a16:creationId xmlns:a16="http://schemas.microsoft.com/office/drawing/2014/main" id="{3D79D985-522E-4815-9A90-CCB2102481D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79991DFE-94E4-19AB-0972-9088099F7E00}"/>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B0A4D449-EF5B-3993-277C-449A2CFF57D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44463259-608B-E08B-D5CE-F8DC6BECF6E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DF675E3D-B129-E72A-E03D-2E93027FA32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25F26DBF-EDAC-20C4-6EC5-9DB9EF743A50}"/>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821616D7-BEEA-38D6-8DE2-533BDE863130}"/>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097235D8-3725-2BF7-1FA7-E0CBCCA96A8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F47862A7-7803-A1F4-84E2-AE3E916E4B9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91FF9CD8-1A58-E1A7-807B-85DA801F6A6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44F93EA7-D6B3-ED8F-0CA5-8A1C2743FE27}"/>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85DAFC5D-831F-7CE6-6969-C5F5FC17EBD7}"/>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FF61CE59-B617-169E-F5F8-D197A929534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A79C6CE1-2D95-E701-8511-69F4F10CC640}"/>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98F2DF64-891F-1D9D-AD98-A204C7ECB46B}"/>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A0404E7-26AB-7047-24B4-F88E21A7C5F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4929038-12E0-10F7-317B-CE2DF81AB78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84BD55B9-A153-D481-66A8-BEB251A2B2A5}"/>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292EA9E0-1EF4-60B3-060C-5C40BECBD00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ECE7DD42-BEEC-2EA7-F803-4ABFE8C038DA}"/>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A60D47DB-51AA-D091-1402-757DA94FD198}"/>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85BA26B2-60A8-3E34-C3F3-254E98C4A9C1}"/>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85FB6BF-A280-B9AA-036C-069B10CCFB7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76BFA3FB-EB9E-9C53-2E8D-337501C33471}"/>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BE257809-91C9-54B8-974F-9D44D2CAB4D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A5A00912-2EC0-668B-9829-BA72DEFDB3C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72ED9DEE-1621-BFB0-629A-36410ECB94AB}"/>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42EAAB73-3433-053F-17F3-572C20CA846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75963C91-7D74-2A9B-EAC1-CF50B4E21B7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87293302-A164-C136-54A2-7BA6EF412302}"/>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1154296C-7268-08D1-FB83-FEE1198CB90F}"/>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3A7833B-A9B7-6397-0160-7A2A473C46D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8209A318-9D33-89C6-CEE5-9B65B5CBC845}"/>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739EB5A9-440D-E966-2A7F-51EFB41EC164}"/>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A4BF16B5-C4D3-9C56-3D42-BA5128EC4D21}"/>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9BCAAF9B-73C3-52B9-A7BB-82217926591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8F93CD8F-7644-9ACC-31B8-C493D312FC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C9990D3F-44C8-D228-C7EA-CBD7717FBF5E}"/>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1FE225CB-51B9-4E01-EC39-1575092D128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B99E5398-1B3C-FF77-A50B-F5D27F60DDB4}"/>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C842B528-A8EE-E257-827E-733123B701C1}"/>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AECBA0FA-8421-7094-7C24-70C585702CE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0D169013-4512-F5F2-066E-D7A2E27C15D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F61AD7B-30F1-CA25-081A-C12DAF007F13}"/>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A4BE33CE-C2CC-FC5F-06D4-6F70D8CC5918}"/>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8279D601-5CF4-2C8C-951B-0BB86C7E553B}"/>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82733E9E-0A64-25A8-960F-DB6409D242B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CB0BD8E-2776-176D-33E5-48A3432A190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56897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73B2B5-0208-6E49-B4DB-F158C5731BA9}"/>
              </a:ext>
            </a:extLst>
          </p:cNvPr>
          <p:cNvSpPr>
            <a:spLocks noGrp="1"/>
          </p:cNvSpPr>
          <p:nvPr>
            <p:ph type="title" hasCustomPrompt="1"/>
          </p:nvPr>
        </p:nvSpPr>
        <p:spPr>
          <a:xfrm>
            <a:off x="2102455" y="228600"/>
            <a:ext cx="9610246" cy="1208314"/>
          </a:xfrm>
        </p:spPr>
        <p:txBody>
          <a:bodyPr/>
          <a:lstStyle>
            <a:lvl1pPr>
              <a:defRPr sz="3200"/>
            </a:lvl1pPr>
          </a:lstStyle>
          <a:p>
            <a:r>
              <a:rPr lang="en-US">
                <a:latin typeface="Open Sans" panose="020B0606030504020204" pitchFamily="34" charset="0"/>
              </a:rPr>
              <a:t>Table Example (this slide cannot be edited)</a:t>
            </a:r>
          </a:p>
        </p:txBody>
      </p:sp>
      <p:graphicFrame>
        <p:nvGraphicFramePr>
          <p:cNvPr id="4" name="Table 4">
            <a:extLst>
              <a:ext uri="{FF2B5EF4-FFF2-40B4-BE49-F238E27FC236}">
                <a16:creationId xmlns:a16="http://schemas.microsoft.com/office/drawing/2014/main" id="{1BC0C0AC-259E-8F45-A45D-E10E772A4F95}"/>
              </a:ext>
            </a:extLst>
          </p:cNvPr>
          <p:cNvGraphicFramePr>
            <a:graphicFrameLocks/>
          </p:cNvGraphicFramePr>
          <p:nvPr userDrawn="1">
            <p:extLst>
              <p:ext uri="{D42A27DB-BD31-4B8C-83A1-F6EECF244321}">
                <p14:modId xmlns:p14="http://schemas.microsoft.com/office/powerpoint/2010/main" val="1097459670"/>
              </p:ext>
            </p:extLst>
          </p:nvPr>
        </p:nvGraphicFramePr>
        <p:xfrm>
          <a:off x="2101850" y="1436914"/>
          <a:ext cx="9610725" cy="4778358"/>
        </p:xfrm>
        <a:graphic>
          <a:graphicData uri="http://schemas.openxmlformats.org/drawingml/2006/table">
            <a:tbl>
              <a:tblPr firstRow="1" bandRow="1">
                <a:tableStyleId>{21E4AEA4-8DFA-4A89-87EB-49C32662AFE0}</a:tableStyleId>
              </a:tblPr>
              <a:tblGrid>
                <a:gridCol w="1922145">
                  <a:extLst>
                    <a:ext uri="{9D8B030D-6E8A-4147-A177-3AD203B41FA5}">
                      <a16:colId xmlns:a16="http://schemas.microsoft.com/office/drawing/2014/main" val="648917623"/>
                    </a:ext>
                  </a:extLst>
                </a:gridCol>
                <a:gridCol w="1922145">
                  <a:extLst>
                    <a:ext uri="{9D8B030D-6E8A-4147-A177-3AD203B41FA5}">
                      <a16:colId xmlns:a16="http://schemas.microsoft.com/office/drawing/2014/main" val="600804887"/>
                    </a:ext>
                  </a:extLst>
                </a:gridCol>
                <a:gridCol w="1922145">
                  <a:extLst>
                    <a:ext uri="{9D8B030D-6E8A-4147-A177-3AD203B41FA5}">
                      <a16:colId xmlns:a16="http://schemas.microsoft.com/office/drawing/2014/main" val="2796580745"/>
                    </a:ext>
                  </a:extLst>
                </a:gridCol>
                <a:gridCol w="1922145">
                  <a:extLst>
                    <a:ext uri="{9D8B030D-6E8A-4147-A177-3AD203B41FA5}">
                      <a16:colId xmlns:a16="http://schemas.microsoft.com/office/drawing/2014/main" val="541427354"/>
                    </a:ext>
                  </a:extLst>
                </a:gridCol>
                <a:gridCol w="1922145">
                  <a:extLst>
                    <a:ext uri="{9D8B030D-6E8A-4147-A177-3AD203B41FA5}">
                      <a16:colId xmlns:a16="http://schemas.microsoft.com/office/drawing/2014/main" val="814551050"/>
                    </a:ext>
                  </a:extLst>
                </a:gridCol>
              </a:tblGrid>
              <a:tr h="367566">
                <a:tc>
                  <a:txBody>
                    <a:bodyPr/>
                    <a:lstStyle/>
                    <a:p>
                      <a:r>
                        <a:rPr lang="en-US">
                          <a:solidFill>
                            <a:schemeClr val="bg1"/>
                          </a:solidFill>
                        </a:rPr>
                        <a:t>Header Row</a:t>
                      </a:r>
                    </a:p>
                  </a:txBody>
                  <a:tcPr anchor="ctr">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8531304"/>
                  </a:ext>
                </a:extLst>
              </a:tr>
              <a:tr h="367566">
                <a:tc>
                  <a:txBody>
                    <a:bodyPr/>
                    <a:lstStyle/>
                    <a:p>
                      <a:r>
                        <a:rPr lang="en-US"/>
                        <a:t>Row 1</a:t>
                      </a:r>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856013265"/>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65799826"/>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612874840"/>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283410066"/>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996617798"/>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951368491"/>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024443610"/>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40834433"/>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4052657742"/>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89897714"/>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58734154"/>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solidFill>
                      <a:schemeClr val="bg1"/>
                    </a:solidFill>
                  </a:tcPr>
                </a:tc>
                <a:extLst>
                  <a:ext uri="{0D108BD9-81ED-4DB2-BD59-A6C34878D82A}">
                    <a16:rowId xmlns:a16="http://schemas.microsoft.com/office/drawing/2014/main" val="1957898536"/>
                  </a:ext>
                </a:extLst>
              </a:tr>
            </a:tbl>
          </a:graphicData>
        </a:graphic>
      </p:graphicFrame>
      <p:sp>
        <p:nvSpPr>
          <p:cNvPr id="5" name="Rectangle 4">
            <a:extLst>
              <a:ext uri="{FF2B5EF4-FFF2-40B4-BE49-F238E27FC236}">
                <a16:creationId xmlns:a16="http://schemas.microsoft.com/office/drawing/2014/main" id="{CC4C5E06-77C1-1D48-854A-8ABEC6913C06}"/>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6" name="Picture 5">
            <a:extLst>
              <a:ext uri="{FF2B5EF4-FFF2-40B4-BE49-F238E27FC236}">
                <a16:creationId xmlns:a16="http://schemas.microsoft.com/office/drawing/2014/main" id="{3206E48F-2B6D-054C-8148-737292423D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9696062">
            <a:off x="395472" y="260826"/>
            <a:ext cx="953640" cy="2924142"/>
          </a:xfrm>
          <a:prstGeom prst="rect">
            <a:avLst/>
          </a:prstGeom>
        </p:spPr>
      </p:pic>
    </p:spTree>
    <p:extLst>
      <p:ext uri="{BB962C8B-B14F-4D97-AF65-F5344CB8AC3E}">
        <p14:creationId xmlns:p14="http://schemas.microsoft.com/office/powerpoint/2010/main" val="70698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4" name="Text Placeholder 11">
            <a:extLst>
              <a:ext uri="{FF2B5EF4-FFF2-40B4-BE49-F238E27FC236}">
                <a16:creationId xmlns:a16="http://schemas.microsoft.com/office/drawing/2014/main" id="{C68D8C1C-F6AD-DDA8-C956-474970713F5E}"/>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73" r:id="rId1"/>
    <p:sldLayoutId id="2147483969" r:id="rId2"/>
    <p:sldLayoutId id="2147483931" r:id="rId3"/>
    <p:sldLayoutId id="2147483918" r:id="rId4"/>
    <p:sldLayoutId id="2147483923" r:id="rId5"/>
    <p:sldLayoutId id="2147483920" r:id="rId6"/>
    <p:sldLayoutId id="2147483921" r:id="rId7"/>
    <p:sldLayoutId id="2147483930" r:id="rId8"/>
    <p:sldLayoutId id="2147483986" r:id="rId9"/>
    <p:sldLayoutId id="2147483981" r:id="rId10"/>
    <p:sldLayoutId id="2147483922" r:id="rId11"/>
    <p:sldLayoutId id="2147483977" r:id="rId12"/>
    <p:sldLayoutId id="2147483984" r:id="rId13"/>
    <p:sldLayoutId id="2147483983" r:id="rId14"/>
    <p:sldLayoutId id="2147483976" r:id="rId15"/>
    <p:sldLayoutId id="2147483962" r:id="rId16"/>
    <p:sldLayoutId id="2147483979" r:id="rId17"/>
    <p:sldLayoutId id="2147483978" r:id="rId18"/>
    <p:sldLayoutId id="2147483942" r:id="rId19"/>
    <p:sldLayoutId id="2147483943" r:id="rId20"/>
    <p:sldLayoutId id="2147483966" r:id="rId21"/>
    <p:sldLayoutId id="2147483992" r:id="rId22"/>
    <p:sldLayoutId id="2147483945" r:id="rId23"/>
    <p:sldLayoutId id="2147483967" r:id="rId24"/>
    <p:sldLayoutId id="2147483987" r:id="rId25"/>
    <p:sldLayoutId id="2147483960" r:id="rId26"/>
    <p:sldLayoutId id="2147483961" r:id="rId27"/>
    <p:sldLayoutId id="2147483959" r:id="rId28"/>
    <p:sldLayoutId id="2147483991" r:id="rId29"/>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23"/>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4" name="Text Placeholder 13">
            <a:extLst>
              <a:ext uri="{FF2B5EF4-FFF2-40B4-BE49-F238E27FC236}">
                <a16:creationId xmlns:a16="http://schemas.microsoft.com/office/drawing/2014/main" id="{A4A8F6EE-CC5C-6C6B-EA9E-DDE5F8E236C5}"/>
              </a:ext>
            </a:extLst>
          </p:cNvPr>
          <p:cNvSpPr txBox="1">
            <a:spLocks/>
          </p:cNvSpPr>
          <p:nvPr userDrawn="1"/>
        </p:nvSpPr>
        <p:spPr>
          <a:xfrm>
            <a:off x="6879945" y="6363358"/>
            <a:ext cx="5105401" cy="236981"/>
          </a:xfrm>
          <a:prstGeom prst="rect">
            <a:avLst/>
          </a:prstGeom>
        </p:spPr>
        <p:txBody>
          <a:bodyPr vert="horz" lIns="68580" tIns="34290" rIns="68580" bIns="34290" rtlCol="0" anchor="t">
            <a:normAutofit fontScale="70000" lnSpcReduction="20000"/>
          </a:bodyPr>
          <a:lst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r">
              <a:buNone/>
              <a:defRPr/>
            </a:pPr>
            <a:r>
              <a:rPr lang="en-US" sz="1799">
                <a:solidFill>
                  <a:schemeClr val="tx2"/>
                </a:solidFill>
                <a:latin typeface="Open Sans"/>
                <a:ea typeface="Open Sans"/>
                <a:cs typeface="Open Sans"/>
              </a:rPr>
              <a:t>© Tennessee Department of Education</a:t>
            </a:r>
            <a:endParaRPr lang="id-ID" sz="1799">
              <a:solidFill>
                <a:schemeClr val="tx2"/>
              </a:solidFill>
              <a:latin typeface="Open Sans"/>
              <a:ea typeface="Open Sans"/>
              <a:cs typeface="Open Sans"/>
            </a:endParaRPr>
          </a:p>
        </p:txBody>
      </p:sp>
    </p:spTree>
    <p:extLst>
      <p:ext uri="{BB962C8B-B14F-4D97-AF65-F5344CB8AC3E}">
        <p14:creationId xmlns:p14="http://schemas.microsoft.com/office/powerpoint/2010/main" val="1433093200"/>
      </p:ext>
    </p:extLst>
  </p:cSld>
  <p:clrMap bg1="lt1" tx1="dk1" bg2="lt2" tx2="dk2" accent1="accent1" accent2="accent2" accent3="accent3" accent4="accent4" accent5="accent5" accent6="accent6" hlink="hlink" folHlink="folHlink"/>
  <p:sldLayoutIdLst>
    <p:sldLayoutId id="2147483994" r:id="rId1"/>
    <p:sldLayoutId id="2147483995" r:id="rId2"/>
  </p:sldLayoutIdLst>
  <p:txStyles>
    <p:titleStyle>
      <a:lvl1pPr algn="l" defTabSz="514205" rtl="0" eaLnBrk="1" latinLnBrk="0" hangingPunct="1">
        <a:spcBef>
          <a:spcPct val="0"/>
        </a:spcBef>
        <a:buNone/>
        <a:defRPr sz="26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192827" indent="-192827" algn="l" defTabSz="514205" rtl="0" eaLnBrk="1" latinLnBrk="0" hangingPunct="1">
        <a:spcBef>
          <a:spcPct val="20000"/>
        </a:spcBef>
        <a:buClr>
          <a:schemeClr val="tx1"/>
        </a:buClr>
        <a:buFont typeface="Wingdings" panose="05000000000000000000" pitchFamily="2" charset="2"/>
        <a:buChar char="§"/>
        <a:defRPr sz="17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17792" indent="-160690" algn="l" defTabSz="514205" rtl="0" eaLnBrk="1" latinLnBrk="0" hangingPunct="1">
        <a:spcBef>
          <a:spcPct val="20000"/>
        </a:spcBef>
        <a:buClr>
          <a:schemeClr val="tx1"/>
        </a:buClr>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42755" indent="-128551" algn="l" defTabSz="514205" rtl="0" eaLnBrk="1" latinLnBrk="0" hangingPunct="1">
        <a:spcBef>
          <a:spcPct val="20000"/>
        </a:spcBef>
        <a:buClr>
          <a:schemeClr val="tx1"/>
        </a:buClr>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99857" indent="-128551" algn="l" defTabSz="514205" rtl="0" eaLnBrk="1" latinLnBrk="0" hangingPunct="1">
        <a:spcBef>
          <a:spcPct val="20000"/>
        </a:spcBef>
        <a:buClr>
          <a:schemeClr val="tx1"/>
        </a:buClr>
        <a:buFont typeface="Courier New" panose="02070309020205020404" pitchFamily="49" charset="0"/>
        <a:buChar char="o"/>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156960" indent="-128551" algn="l" defTabSz="514205" rtl="0" eaLnBrk="1" latinLnBrk="0" hangingPunct="1">
        <a:spcBef>
          <a:spcPct val="20000"/>
        </a:spcBef>
        <a:buClr>
          <a:schemeClr val="tx1"/>
        </a:buClr>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414062" indent="-128551" algn="l" defTabSz="514205"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164" indent="-128551" algn="l" defTabSz="514205"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265" indent="-128551" algn="l" defTabSz="514205"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368" indent="-128551" algn="l" defTabSz="514205"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205" rtl="0" eaLnBrk="1" latinLnBrk="0" hangingPunct="1">
        <a:defRPr sz="1013" kern="1200">
          <a:solidFill>
            <a:schemeClr val="tx1"/>
          </a:solidFill>
          <a:latin typeface="+mn-lt"/>
          <a:ea typeface="+mn-ea"/>
          <a:cs typeface="+mn-cs"/>
        </a:defRPr>
      </a:lvl1pPr>
      <a:lvl2pPr marL="257103" algn="l" defTabSz="514205" rtl="0" eaLnBrk="1" latinLnBrk="0" hangingPunct="1">
        <a:defRPr sz="1013" kern="1200">
          <a:solidFill>
            <a:schemeClr val="tx1"/>
          </a:solidFill>
          <a:latin typeface="+mn-lt"/>
          <a:ea typeface="+mn-ea"/>
          <a:cs typeface="+mn-cs"/>
        </a:defRPr>
      </a:lvl2pPr>
      <a:lvl3pPr marL="514205" algn="l" defTabSz="514205" rtl="0" eaLnBrk="1" latinLnBrk="0" hangingPunct="1">
        <a:defRPr sz="1013" kern="1200">
          <a:solidFill>
            <a:schemeClr val="tx1"/>
          </a:solidFill>
          <a:latin typeface="+mn-lt"/>
          <a:ea typeface="+mn-ea"/>
          <a:cs typeface="+mn-cs"/>
        </a:defRPr>
      </a:lvl3pPr>
      <a:lvl4pPr marL="771307" algn="l" defTabSz="514205" rtl="0" eaLnBrk="1" latinLnBrk="0" hangingPunct="1">
        <a:defRPr sz="1013" kern="1200">
          <a:solidFill>
            <a:schemeClr val="tx1"/>
          </a:solidFill>
          <a:latin typeface="+mn-lt"/>
          <a:ea typeface="+mn-ea"/>
          <a:cs typeface="+mn-cs"/>
        </a:defRPr>
      </a:lvl4pPr>
      <a:lvl5pPr marL="1028408" algn="l" defTabSz="514205" rtl="0" eaLnBrk="1" latinLnBrk="0" hangingPunct="1">
        <a:defRPr sz="1013" kern="1200">
          <a:solidFill>
            <a:schemeClr val="tx1"/>
          </a:solidFill>
          <a:latin typeface="+mn-lt"/>
          <a:ea typeface="+mn-ea"/>
          <a:cs typeface="+mn-cs"/>
        </a:defRPr>
      </a:lvl5pPr>
      <a:lvl6pPr marL="1285511" algn="l" defTabSz="514205" rtl="0" eaLnBrk="1" latinLnBrk="0" hangingPunct="1">
        <a:defRPr sz="1013" kern="1200">
          <a:solidFill>
            <a:schemeClr val="tx1"/>
          </a:solidFill>
          <a:latin typeface="+mn-lt"/>
          <a:ea typeface="+mn-ea"/>
          <a:cs typeface="+mn-cs"/>
        </a:defRPr>
      </a:lvl6pPr>
      <a:lvl7pPr marL="1542613" algn="l" defTabSz="514205" rtl="0" eaLnBrk="1" latinLnBrk="0" hangingPunct="1">
        <a:defRPr sz="1013" kern="1200">
          <a:solidFill>
            <a:schemeClr val="tx1"/>
          </a:solidFill>
          <a:latin typeface="+mn-lt"/>
          <a:ea typeface="+mn-ea"/>
          <a:cs typeface="+mn-cs"/>
        </a:defRPr>
      </a:lvl7pPr>
      <a:lvl8pPr marL="1799715" algn="l" defTabSz="514205" rtl="0" eaLnBrk="1" latinLnBrk="0" hangingPunct="1">
        <a:defRPr sz="1013" kern="1200">
          <a:solidFill>
            <a:schemeClr val="tx1"/>
          </a:solidFill>
          <a:latin typeface="+mn-lt"/>
          <a:ea typeface="+mn-ea"/>
          <a:cs typeface="+mn-cs"/>
        </a:defRPr>
      </a:lvl8pPr>
      <a:lvl9pPr marL="2056817" algn="l" defTabSz="514205"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3.jpeg"/><Relationship Id="rId2" Type="http://schemas.microsoft.com/office/2018/10/relationships/comments" Target="../comments/modernComment_6CE_3525D215.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microsoft.com/office/2018/10/relationships/comments" Target="../comments/modernComment_784_E30F90AA.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microsoft.com/office/2018/10/relationships/comments" Target="../comments/modernComment_78A_EFD623BD.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microsoft.com/office/2018/10/relationships/comments" Target="../comments/modernComment_78B_4EFBBEA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microsoft.com/office/2018/10/relationships/comments" Target="../comments/modernComment_78C_2DB9733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78F_98773415.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microsoft.com/office/2018/10/relationships/comments" Target="../comments/modernComment_792_2DC3DF8B.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microsoft.com/office/2018/10/relationships/comments" Target="../comments/modernComment_793_F517B6F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microsoft.com/office/2018/10/relationships/comments" Target="../comments/modernComment_795_D6BE4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microsoft.com/office/2018/10/relationships/comments" Target="../comments/modernComment_796_2F5D06EA.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microsoft.com/office/2018/10/relationships/comments" Target="../comments/modernComment_797_9C4A261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microsoft.com/office/2018/10/relationships/comments" Target="../comments/modernComment_798_D19227E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microsoft.com/office/2018/10/relationships/comments" Target="../comments/modernComment_79A_E43998A5.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microsoft.com/office/2018/10/relationships/comments" Target="../comments/modernComment_7A4_9F4F57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hyperlink" Target="mailto:Hannah.Gribble@tn.gov" TargetMode="External"/><Relationship Id="rId1" Type="http://schemas.openxmlformats.org/officeDocument/2006/relationships/slideLayout" Target="../slideLayouts/slideLayout20.xml"/><Relationship Id="rId4" Type="http://schemas.openxmlformats.org/officeDocument/2006/relationships/hyperlink" Target="mailto:Joanna.Collins@tn.gov"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posing for a photo&#10;&#10;Description automatically generated with medium confidence">
            <a:extLst>
              <a:ext uri="{FF2B5EF4-FFF2-40B4-BE49-F238E27FC236}">
                <a16:creationId xmlns:a16="http://schemas.microsoft.com/office/drawing/2014/main" id="{60C8A505-D98E-AAB8-360C-11A1BEBC66EB}"/>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t="45" b="45"/>
          <a:stretch/>
        </p:blipFill>
        <p:spPr>
          <a:xfrm>
            <a:off x="5409978" y="0"/>
            <a:ext cx="6778845" cy="6858000"/>
          </a:xfrm>
        </p:spPr>
      </p:pic>
      <p:sp>
        <p:nvSpPr>
          <p:cNvPr id="10" name="Subtitle 9">
            <a:extLst>
              <a:ext uri="{FF2B5EF4-FFF2-40B4-BE49-F238E27FC236}">
                <a16:creationId xmlns:a16="http://schemas.microsoft.com/office/drawing/2014/main" id="{CC2ABBC5-A2DE-252C-1F5F-3D0BB9930C2C}"/>
              </a:ext>
            </a:extLst>
          </p:cNvPr>
          <p:cNvSpPr>
            <a:spLocks noGrp="1"/>
          </p:cNvSpPr>
          <p:nvPr>
            <p:ph type="subTitle" idx="1"/>
          </p:nvPr>
        </p:nvSpPr>
        <p:spPr/>
        <p:txBody>
          <a:bodyPr/>
          <a:lstStyle/>
          <a:p>
            <a:r>
              <a:rPr lang="en-US"/>
              <a:t>Hannah Gribble</a:t>
            </a:r>
          </a:p>
        </p:txBody>
      </p:sp>
      <p:sp>
        <p:nvSpPr>
          <p:cNvPr id="9" name="Title 8">
            <a:extLst>
              <a:ext uri="{FF2B5EF4-FFF2-40B4-BE49-F238E27FC236}">
                <a16:creationId xmlns:a16="http://schemas.microsoft.com/office/drawing/2014/main" id="{E87BC04B-A542-B97B-EE32-C27DC1E0ACF7}"/>
              </a:ext>
            </a:extLst>
          </p:cNvPr>
          <p:cNvSpPr>
            <a:spLocks noGrp="1"/>
          </p:cNvSpPr>
          <p:nvPr>
            <p:ph type="title"/>
          </p:nvPr>
        </p:nvSpPr>
        <p:spPr/>
        <p:txBody>
          <a:bodyPr/>
          <a:lstStyle/>
          <a:p>
            <a:r>
              <a:rPr lang="en-US" sz="3600" dirty="0">
                <a:latin typeface="Georgia"/>
                <a:ea typeface="Open Sans"/>
                <a:cs typeface="Open Sans"/>
              </a:rPr>
              <a:t>ESL Rule and Policy Updates</a:t>
            </a:r>
            <a:endParaRPr lang="en-US" sz="3600" dirty="0"/>
          </a:p>
        </p:txBody>
      </p:sp>
      <p:sp>
        <p:nvSpPr>
          <p:cNvPr id="11" name="Text Placeholder 10">
            <a:extLst>
              <a:ext uri="{FF2B5EF4-FFF2-40B4-BE49-F238E27FC236}">
                <a16:creationId xmlns:a16="http://schemas.microsoft.com/office/drawing/2014/main" id="{B379D515-1488-124E-685A-48076542711A}"/>
              </a:ext>
            </a:extLst>
          </p:cNvPr>
          <p:cNvSpPr>
            <a:spLocks noGrp="1"/>
          </p:cNvSpPr>
          <p:nvPr>
            <p:ph type="body" sz="quarter" idx="10"/>
          </p:nvPr>
        </p:nvSpPr>
        <p:spPr/>
        <p:txBody>
          <a:bodyPr>
            <a:normAutofit fontScale="70000" lnSpcReduction="20000"/>
          </a:bodyPr>
          <a:lstStyle/>
          <a:p>
            <a:r>
              <a:rPr lang="en-US"/>
              <a:t>Title III and Migrant Education Program Grant Manager</a:t>
            </a:r>
          </a:p>
          <a:p>
            <a:r>
              <a:rPr lang="en-US"/>
              <a:t>Division of Federal Programs and Oversight</a:t>
            </a:r>
          </a:p>
        </p:txBody>
      </p:sp>
    </p:spTree>
    <p:extLst>
      <p:ext uri="{BB962C8B-B14F-4D97-AF65-F5344CB8AC3E}">
        <p14:creationId xmlns:p14="http://schemas.microsoft.com/office/powerpoint/2010/main" val="89167106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a:t>Identification Procedures</a:t>
            </a:r>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96935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Home Language Survey (HLS)</a:t>
            </a:r>
          </a:p>
        </p:txBody>
      </p:sp>
      <p:sp>
        <p:nvSpPr>
          <p:cNvPr id="3" name="Text Placeholder 2">
            <a:extLst>
              <a:ext uri="{FF2B5EF4-FFF2-40B4-BE49-F238E27FC236}">
                <a16:creationId xmlns:a16="http://schemas.microsoft.com/office/drawing/2014/main" id="{2CA99774-0C2E-4F4A-B110-33124404CDAA}"/>
              </a:ext>
            </a:extLst>
          </p:cNvPr>
          <p:cNvSpPr>
            <a:spLocks noGrp="1"/>
          </p:cNvSpPr>
          <p:nvPr>
            <p:ph type="body" sz="quarter" idx="10"/>
          </p:nvPr>
        </p:nvSpPr>
        <p:spPr/>
        <p:txBody>
          <a:bodyPr>
            <a:normAutofit/>
          </a:bodyPr>
          <a:lstStyle/>
          <a:p>
            <a:pPr marL="256540" indent="-256540"/>
            <a:r>
              <a:rPr lang="en-US" b="1">
                <a:latin typeface="Open Sans"/>
                <a:ea typeface="Open Sans"/>
                <a:cs typeface="Open Sans"/>
              </a:rPr>
              <a:t>Two step process:</a:t>
            </a:r>
            <a:endParaRPr lang="en-US"/>
          </a:p>
          <a:p>
            <a:pPr marL="256540" indent="-256540"/>
            <a:r>
              <a:rPr lang="en-US" b="1"/>
              <a:t>STEP 1) </a:t>
            </a:r>
            <a:r>
              <a:rPr lang="en-US"/>
              <a:t>Each LEA and public charter school shall administer a Home Language Survey (HLS) to identify NELB students.</a:t>
            </a:r>
          </a:p>
          <a:p>
            <a:pPr marL="556895" lvl="1" indent="-213995"/>
            <a:r>
              <a:rPr lang="en-US"/>
              <a:t>Questions required: </a:t>
            </a:r>
          </a:p>
          <a:p>
            <a:pPr marL="856615" lvl="2" indent="-170815"/>
            <a:r>
              <a:rPr lang="en-US">
                <a:latin typeface="Open Sans"/>
                <a:ea typeface="Open Sans"/>
                <a:cs typeface="Open Sans"/>
              </a:rPr>
              <a:t>The first language the student learned to speak,</a:t>
            </a:r>
          </a:p>
          <a:p>
            <a:pPr marL="856615" lvl="2" indent="-170815"/>
            <a:r>
              <a:rPr lang="en-US">
                <a:latin typeface="Open Sans"/>
                <a:ea typeface="Open Sans"/>
                <a:cs typeface="Open Sans"/>
              </a:rPr>
              <a:t>The language the student speaks most often at home; and</a:t>
            </a:r>
          </a:p>
          <a:p>
            <a:pPr marL="856615" lvl="2" indent="-170815"/>
            <a:r>
              <a:rPr lang="en-US"/>
              <a:t>The language that is most often spoken to the student at home.</a:t>
            </a:r>
          </a:p>
          <a:p>
            <a:pPr marL="556895" lvl="1" indent="-213995"/>
            <a:r>
              <a:rPr lang="en-US">
                <a:latin typeface="Open Sans"/>
                <a:ea typeface="Open Sans"/>
                <a:cs typeface="Open Sans"/>
              </a:rPr>
              <a:t>If a language other than English is listed for any of the HLS questions, the student shall be classified as a Non-English Language Background (NELB) student.</a:t>
            </a:r>
          </a:p>
          <a:p>
            <a:pPr marL="556895" lvl="1" indent="-213995"/>
            <a:r>
              <a:rPr lang="en-US"/>
              <a:t>Parents or guardians shall be interviewed to clarify any discrepancies in the HLS.</a:t>
            </a:r>
          </a:p>
          <a:p>
            <a:endParaRPr lang="en-US"/>
          </a:p>
        </p:txBody>
      </p:sp>
    </p:spTree>
    <p:extLst>
      <p:ext uri="{BB962C8B-B14F-4D97-AF65-F5344CB8AC3E}">
        <p14:creationId xmlns:p14="http://schemas.microsoft.com/office/powerpoint/2010/main" val="243584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HLS continued</a:t>
            </a:r>
          </a:p>
        </p:txBody>
      </p:sp>
      <p:sp>
        <p:nvSpPr>
          <p:cNvPr id="3" name="Text Placeholder 2">
            <a:extLst>
              <a:ext uri="{FF2B5EF4-FFF2-40B4-BE49-F238E27FC236}">
                <a16:creationId xmlns:a16="http://schemas.microsoft.com/office/drawing/2014/main" id="{2CA99774-0C2E-4F4A-B110-33124404CDAA}"/>
              </a:ext>
            </a:extLst>
          </p:cNvPr>
          <p:cNvSpPr>
            <a:spLocks noGrp="1"/>
          </p:cNvSpPr>
          <p:nvPr>
            <p:ph type="body" sz="quarter" idx="10"/>
          </p:nvPr>
        </p:nvSpPr>
        <p:spPr/>
        <p:txBody>
          <a:bodyPr/>
          <a:lstStyle/>
          <a:p>
            <a:r>
              <a:rPr lang="en-US" b="1"/>
              <a:t>An HLS should be completed only once in a student’s educational career.</a:t>
            </a:r>
          </a:p>
          <a:p>
            <a:r>
              <a:rPr lang="en-US"/>
              <a:t>If the student has previously attended another LEA, the receiving school or LEA shall attempt to obtain the original HLS from the sending LEA.</a:t>
            </a:r>
          </a:p>
          <a:p>
            <a:r>
              <a:rPr lang="en-US"/>
              <a:t>If the receiving LEA cannot obtain the original HLS after reasonable attempts to do so, it may re-administer the HLS, but shall mark it as a secondary HLS.</a:t>
            </a:r>
          </a:p>
          <a:p>
            <a:r>
              <a:rPr lang="en-US"/>
              <a:t>If the original HLS is found, it shall replace the secondary HLS in the student’s file.</a:t>
            </a:r>
          </a:p>
          <a:p>
            <a:endParaRPr lang="en-US"/>
          </a:p>
        </p:txBody>
      </p:sp>
    </p:spTree>
    <p:extLst>
      <p:ext uri="{BB962C8B-B14F-4D97-AF65-F5344CB8AC3E}">
        <p14:creationId xmlns:p14="http://schemas.microsoft.com/office/powerpoint/2010/main" val="2388526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Home Language Survey</a:t>
            </a:r>
          </a:p>
        </p:txBody>
      </p:sp>
      <p:sp>
        <p:nvSpPr>
          <p:cNvPr id="3" name="Text Placeholder 2">
            <a:extLst>
              <a:ext uri="{FF2B5EF4-FFF2-40B4-BE49-F238E27FC236}">
                <a16:creationId xmlns:a16="http://schemas.microsoft.com/office/drawing/2014/main" id="{2CA99774-0C2E-4F4A-B110-33124404CDAA}"/>
              </a:ext>
            </a:extLst>
          </p:cNvPr>
          <p:cNvSpPr>
            <a:spLocks noGrp="1"/>
          </p:cNvSpPr>
          <p:nvPr>
            <p:ph type="body" sz="quarter" idx="10"/>
          </p:nvPr>
        </p:nvSpPr>
        <p:spPr/>
        <p:txBody>
          <a:bodyPr/>
          <a:lstStyle/>
          <a:p>
            <a:r>
              <a:rPr lang="en-US" b="1"/>
              <a:t>STEP 2) </a:t>
            </a:r>
            <a:r>
              <a:rPr lang="en-US"/>
              <a:t>LEAs shall screen all NELB students with a Department of Education-approved English language proficiency screener unless an NELB student has documentation from a previous state or LEA that he or she met the definition of Fluent English Proficient on the Department-adopted screener.</a:t>
            </a:r>
          </a:p>
          <a:p>
            <a:pPr lvl="1"/>
            <a:r>
              <a:rPr lang="en-US"/>
              <a:t>Must be competed within thirty (30) days of initial enrollment.</a:t>
            </a:r>
          </a:p>
          <a:p>
            <a:endParaRPr lang="en-US"/>
          </a:p>
        </p:txBody>
      </p:sp>
    </p:spTree>
    <p:extLst>
      <p:ext uri="{BB962C8B-B14F-4D97-AF65-F5344CB8AC3E}">
        <p14:creationId xmlns:p14="http://schemas.microsoft.com/office/powerpoint/2010/main" val="4092058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Screening NELB Students</a:t>
            </a:r>
          </a:p>
        </p:txBody>
      </p:sp>
      <p:sp>
        <p:nvSpPr>
          <p:cNvPr id="3" name="Text Placeholder 2">
            <a:extLst>
              <a:ext uri="{FF2B5EF4-FFF2-40B4-BE49-F238E27FC236}">
                <a16:creationId xmlns:a16="http://schemas.microsoft.com/office/drawing/2014/main" id="{2CA99774-0C2E-4F4A-B110-33124404CDAA}"/>
              </a:ext>
            </a:extLst>
          </p:cNvPr>
          <p:cNvSpPr>
            <a:spLocks noGrp="1"/>
          </p:cNvSpPr>
          <p:nvPr>
            <p:ph type="body" sz="quarter" idx="10"/>
          </p:nvPr>
        </p:nvSpPr>
        <p:spPr/>
        <p:txBody>
          <a:bodyPr>
            <a:normAutofit/>
          </a:bodyPr>
          <a:lstStyle/>
          <a:p>
            <a:endParaRPr lang="en-US"/>
          </a:p>
          <a:p>
            <a:endParaRPr lang="en-US"/>
          </a:p>
          <a:p>
            <a:endParaRPr lang="en-US"/>
          </a:p>
          <a:p>
            <a:endParaRPr lang="en-US"/>
          </a:p>
          <a:p>
            <a:endParaRPr lang="en-US"/>
          </a:p>
          <a:p>
            <a:endParaRPr lang="en-US" sz="2400"/>
          </a:p>
          <a:p>
            <a:r>
              <a:rPr lang="en-US" sz="2400"/>
              <a:t>If a student has an IEP, the IEP team may exempt the student from domain(s) that are inaccessible due to the student’s disability.</a:t>
            </a:r>
          </a:p>
          <a:p>
            <a:pPr marL="0" indent="0">
              <a:buNone/>
            </a:pPr>
            <a:endParaRPr lang="en-US"/>
          </a:p>
          <a:p>
            <a:endParaRPr lang="en-US"/>
          </a:p>
        </p:txBody>
      </p:sp>
      <p:graphicFrame>
        <p:nvGraphicFramePr>
          <p:cNvPr id="4" name="Table 3">
            <a:extLst>
              <a:ext uri="{FF2B5EF4-FFF2-40B4-BE49-F238E27FC236}">
                <a16:creationId xmlns:a16="http://schemas.microsoft.com/office/drawing/2014/main" id="{4676172F-265E-95E9-87F2-58BD571C7DD3}"/>
              </a:ext>
            </a:extLst>
          </p:cNvPr>
          <p:cNvGraphicFramePr>
            <a:graphicFrameLocks noGrp="1"/>
          </p:cNvGraphicFramePr>
          <p:nvPr>
            <p:extLst>
              <p:ext uri="{D42A27DB-BD31-4B8C-83A1-F6EECF244321}">
                <p14:modId xmlns:p14="http://schemas.microsoft.com/office/powerpoint/2010/main" val="2122822131"/>
              </p:ext>
            </p:extLst>
          </p:nvPr>
        </p:nvGraphicFramePr>
        <p:xfrm>
          <a:off x="714375" y="1685925"/>
          <a:ext cx="4590288" cy="2191252"/>
        </p:xfrm>
        <a:graphic>
          <a:graphicData uri="http://schemas.openxmlformats.org/drawingml/2006/table">
            <a:tbl>
              <a:tblPr firstRow="1" bandRow="1">
                <a:tableStyleId>{21E4AEA4-8DFA-4A89-87EB-49C32662AFE0}</a:tableStyleId>
              </a:tblPr>
              <a:tblGrid>
                <a:gridCol w="4590288">
                  <a:extLst>
                    <a:ext uri="{9D8B030D-6E8A-4147-A177-3AD203B41FA5}">
                      <a16:colId xmlns:a16="http://schemas.microsoft.com/office/drawing/2014/main" val="78819252"/>
                    </a:ext>
                  </a:extLst>
                </a:gridCol>
              </a:tblGrid>
              <a:tr h="1161778">
                <a:tc>
                  <a:txBody>
                    <a:bodyPr/>
                    <a:lstStyle/>
                    <a:p>
                      <a:pPr algn="ctr"/>
                      <a:r>
                        <a:rPr lang="en-US" sz="2400"/>
                        <a:t>NELB Students in Kindergarten first semester</a:t>
                      </a:r>
                    </a:p>
                  </a:txBody>
                  <a:tcPr anchor="ctr"/>
                </a:tc>
                <a:extLst>
                  <a:ext uri="{0D108BD9-81ED-4DB2-BD59-A6C34878D82A}">
                    <a16:rowId xmlns:a16="http://schemas.microsoft.com/office/drawing/2014/main" val="2843331507"/>
                  </a:ext>
                </a:extLst>
              </a:tr>
              <a:tr h="1029474">
                <a:tc>
                  <a:txBody>
                    <a:bodyPr/>
                    <a:lstStyle/>
                    <a:p>
                      <a:pPr algn="ctr"/>
                      <a:r>
                        <a:rPr lang="en-US" sz="2400"/>
                        <a:t>ELPA21 Dynamic Screener</a:t>
                      </a:r>
                    </a:p>
                  </a:txBody>
                  <a:tcPr anchor="ctr"/>
                </a:tc>
                <a:extLst>
                  <a:ext uri="{0D108BD9-81ED-4DB2-BD59-A6C34878D82A}">
                    <a16:rowId xmlns:a16="http://schemas.microsoft.com/office/drawing/2014/main" val="1641283170"/>
                  </a:ext>
                </a:extLst>
              </a:tr>
            </a:tbl>
          </a:graphicData>
        </a:graphic>
      </p:graphicFrame>
      <p:graphicFrame>
        <p:nvGraphicFramePr>
          <p:cNvPr id="5" name="Table 4">
            <a:extLst>
              <a:ext uri="{FF2B5EF4-FFF2-40B4-BE49-F238E27FC236}">
                <a16:creationId xmlns:a16="http://schemas.microsoft.com/office/drawing/2014/main" id="{14DFEB98-88D7-7733-B138-D9DD03CDA753}"/>
              </a:ext>
            </a:extLst>
          </p:cNvPr>
          <p:cNvGraphicFramePr>
            <a:graphicFrameLocks noGrp="1"/>
          </p:cNvGraphicFramePr>
          <p:nvPr>
            <p:extLst>
              <p:ext uri="{D42A27DB-BD31-4B8C-83A1-F6EECF244321}">
                <p14:modId xmlns:p14="http://schemas.microsoft.com/office/powerpoint/2010/main" val="2317678906"/>
              </p:ext>
            </p:extLst>
          </p:nvPr>
        </p:nvGraphicFramePr>
        <p:xfrm>
          <a:off x="5511170" y="1685926"/>
          <a:ext cx="4586288" cy="2213240"/>
        </p:xfrm>
        <a:graphic>
          <a:graphicData uri="http://schemas.openxmlformats.org/drawingml/2006/table">
            <a:tbl>
              <a:tblPr firstRow="1" bandRow="1">
                <a:tableStyleId>{F5AB1C69-6EDB-4FF4-983F-18BD219EF322}</a:tableStyleId>
              </a:tblPr>
              <a:tblGrid>
                <a:gridCol w="4586288">
                  <a:extLst>
                    <a:ext uri="{9D8B030D-6E8A-4147-A177-3AD203B41FA5}">
                      <a16:colId xmlns:a16="http://schemas.microsoft.com/office/drawing/2014/main" val="2562496998"/>
                    </a:ext>
                  </a:extLst>
                </a:gridCol>
              </a:tblGrid>
              <a:tr h="1166731">
                <a:tc>
                  <a:txBody>
                    <a:bodyPr/>
                    <a:lstStyle/>
                    <a:p>
                      <a:pPr algn="ctr"/>
                      <a:r>
                        <a:rPr lang="en-US" sz="2400"/>
                        <a:t>NELB Students in Kindergarten second semester through grade 12</a:t>
                      </a:r>
                    </a:p>
                  </a:txBody>
                  <a:tcPr anchor="ctr"/>
                </a:tc>
                <a:extLst>
                  <a:ext uri="{0D108BD9-81ED-4DB2-BD59-A6C34878D82A}">
                    <a16:rowId xmlns:a16="http://schemas.microsoft.com/office/drawing/2014/main" val="1256965564"/>
                  </a:ext>
                </a:extLst>
              </a:tr>
              <a:tr h="1024520">
                <a:tc>
                  <a:txBody>
                    <a:bodyPr/>
                    <a:lstStyle/>
                    <a:p>
                      <a:pPr algn="ctr"/>
                      <a:r>
                        <a:rPr lang="en-US" sz="2400"/>
                        <a:t>ELPA21 Dynamic Screener</a:t>
                      </a:r>
                    </a:p>
                  </a:txBody>
                  <a:tcPr anchor="ctr"/>
                </a:tc>
                <a:extLst>
                  <a:ext uri="{0D108BD9-81ED-4DB2-BD59-A6C34878D82A}">
                    <a16:rowId xmlns:a16="http://schemas.microsoft.com/office/drawing/2014/main" val="719026305"/>
                  </a:ext>
                </a:extLst>
              </a:tr>
            </a:tbl>
          </a:graphicData>
        </a:graphic>
      </p:graphicFrame>
    </p:spTree>
    <p:extLst>
      <p:ext uri="{BB962C8B-B14F-4D97-AF65-F5344CB8AC3E}">
        <p14:creationId xmlns:p14="http://schemas.microsoft.com/office/powerpoint/2010/main" val="4160065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NELB Students who May Need Alt</a:t>
            </a:r>
          </a:p>
        </p:txBody>
      </p:sp>
      <p:sp>
        <p:nvSpPr>
          <p:cNvPr id="4" name="Text Placeholder 1">
            <a:extLst>
              <a:ext uri="{FF2B5EF4-FFF2-40B4-BE49-F238E27FC236}">
                <a16:creationId xmlns:a16="http://schemas.microsoft.com/office/drawing/2014/main" id="{BA97967B-C470-BE9E-3C60-7AFABE3E94BA}"/>
              </a:ext>
            </a:extLst>
          </p:cNvPr>
          <p:cNvSpPr>
            <a:spLocks noGrp="1"/>
          </p:cNvSpPr>
          <p:nvPr>
            <p:ph type="body" sz="quarter" idx="10"/>
          </p:nvPr>
        </p:nvSpPr>
        <p:spPr/>
        <p:txBody>
          <a:bodyPr vert="horz" lIns="91440" tIns="45720" rIns="91440" bIns="45720" rtlCol="0" anchor="t">
            <a:normAutofit fontScale="85000" lnSpcReduction="10000"/>
          </a:bodyPr>
          <a:lstStyle/>
          <a:p>
            <a:pPr marL="256540" indent="-256540"/>
            <a:r>
              <a:rPr lang="en-US">
                <a:latin typeface="Open Sans"/>
                <a:ea typeface="Open Sans"/>
                <a:cs typeface="Open Sans"/>
              </a:rPr>
              <a:t>NELB students with a disability and NELB students who cannot access the traditional screener due to a suspected disability shall be screened using the alternate screener</a:t>
            </a:r>
          </a:p>
          <a:p>
            <a:pPr marL="256540" indent="-256540"/>
            <a:endParaRPr lang="en-US"/>
          </a:p>
          <a:p>
            <a:pPr marL="256540" indent="-256540"/>
            <a:endParaRPr lang="en-US"/>
          </a:p>
          <a:p>
            <a:pPr marL="256540" indent="-256540"/>
            <a:endParaRPr lang="en-US"/>
          </a:p>
          <a:p>
            <a:pPr marL="256540" indent="-256540"/>
            <a:endParaRPr lang="en-US"/>
          </a:p>
          <a:p>
            <a:pPr marL="256540" indent="-256540"/>
            <a:endParaRPr lang="en-US"/>
          </a:p>
          <a:p>
            <a:pPr marL="256540" indent="-256540"/>
            <a:endParaRPr lang="en-US"/>
          </a:p>
          <a:p>
            <a:pPr marL="256540" indent="-256540"/>
            <a:r>
              <a:rPr lang="en-US" sz="2400">
                <a:latin typeface="Open Sans"/>
                <a:ea typeface="Open Sans"/>
                <a:cs typeface="Open Sans"/>
              </a:rPr>
              <a:t>If a student has an Individualized Education </a:t>
            </a:r>
            <a:r>
              <a:rPr lang="en-US">
                <a:latin typeface="Open Sans"/>
                <a:ea typeface="Open Sans"/>
                <a:cs typeface="Open Sans"/>
              </a:rPr>
              <a:t>Program</a:t>
            </a:r>
            <a:r>
              <a:rPr lang="en-US" sz="2400">
                <a:latin typeface="Open Sans"/>
                <a:ea typeface="Open Sans"/>
                <a:cs typeface="Open Sans"/>
              </a:rPr>
              <a:t> (IEP), the IEP team may exempt the student from domain(s) that are inaccessible due to the student’s disability.</a:t>
            </a:r>
          </a:p>
          <a:p>
            <a:pPr marL="256540" indent="-256540"/>
            <a:endParaRPr lang="en-US"/>
          </a:p>
        </p:txBody>
      </p:sp>
      <p:graphicFrame>
        <p:nvGraphicFramePr>
          <p:cNvPr id="5" name="Table 4">
            <a:extLst>
              <a:ext uri="{FF2B5EF4-FFF2-40B4-BE49-F238E27FC236}">
                <a16:creationId xmlns:a16="http://schemas.microsoft.com/office/drawing/2014/main" id="{6E36ABFD-0BB6-6116-BC64-B94B2D9D84AC}"/>
              </a:ext>
            </a:extLst>
          </p:cNvPr>
          <p:cNvGraphicFramePr>
            <a:graphicFrameLocks noGrp="1"/>
          </p:cNvGraphicFramePr>
          <p:nvPr>
            <p:extLst>
              <p:ext uri="{D42A27DB-BD31-4B8C-83A1-F6EECF244321}">
                <p14:modId xmlns:p14="http://schemas.microsoft.com/office/powerpoint/2010/main" val="1597830446"/>
              </p:ext>
            </p:extLst>
          </p:nvPr>
        </p:nvGraphicFramePr>
        <p:xfrm>
          <a:off x="2628899" y="2571751"/>
          <a:ext cx="6428015" cy="1885950"/>
        </p:xfrm>
        <a:graphic>
          <a:graphicData uri="http://schemas.openxmlformats.org/drawingml/2006/table">
            <a:tbl>
              <a:tblPr firstRow="1" bandRow="1">
                <a:tableStyleId>{21E4AEA4-8DFA-4A89-87EB-49C32662AFE0}</a:tableStyleId>
              </a:tblPr>
              <a:tblGrid>
                <a:gridCol w="6428015">
                  <a:extLst>
                    <a:ext uri="{9D8B030D-6E8A-4147-A177-3AD203B41FA5}">
                      <a16:colId xmlns:a16="http://schemas.microsoft.com/office/drawing/2014/main" val="3774210337"/>
                    </a:ext>
                  </a:extLst>
                </a:gridCol>
              </a:tblGrid>
              <a:tr h="1103919">
                <a:tc>
                  <a:txBody>
                    <a:bodyPr/>
                    <a:lstStyle/>
                    <a:p>
                      <a:pPr algn="ctr"/>
                      <a:r>
                        <a:rPr lang="en-US" sz="2400"/>
                        <a:t>NELB Students who May Need an Alternate Assessment</a:t>
                      </a:r>
                    </a:p>
                  </a:txBody>
                  <a:tcPr anchor="ctr"/>
                </a:tc>
                <a:extLst>
                  <a:ext uri="{0D108BD9-81ED-4DB2-BD59-A6C34878D82A}">
                    <a16:rowId xmlns:a16="http://schemas.microsoft.com/office/drawing/2014/main" val="1871247785"/>
                  </a:ext>
                </a:extLst>
              </a:tr>
              <a:tr h="782031">
                <a:tc>
                  <a:txBody>
                    <a:bodyPr/>
                    <a:lstStyle/>
                    <a:p>
                      <a:pPr algn="ctr"/>
                      <a:r>
                        <a:rPr lang="en-US" sz="2800"/>
                        <a:t>Alt ELPA Screener</a:t>
                      </a:r>
                    </a:p>
                  </a:txBody>
                  <a:tcPr anchor="ctr"/>
                </a:tc>
                <a:extLst>
                  <a:ext uri="{0D108BD9-81ED-4DB2-BD59-A6C34878D82A}">
                    <a16:rowId xmlns:a16="http://schemas.microsoft.com/office/drawing/2014/main" val="3721835083"/>
                  </a:ext>
                </a:extLst>
              </a:tr>
            </a:tbl>
          </a:graphicData>
        </a:graphic>
      </p:graphicFrame>
    </p:spTree>
    <p:extLst>
      <p:ext uri="{BB962C8B-B14F-4D97-AF65-F5344CB8AC3E}">
        <p14:creationId xmlns:p14="http://schemas.microsoft.com/office/powerpoint/2010/main" val="3809448106"/>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Screening Criteria</a:t>
            </a:r>
          </a:p>
        </p:txBody>
      </p:sp>
      <p:sp>
        <p:nvSpPr>
          <p:cNvPr id="5" name="Text Placeholder 4">
            <a:extLst>
              <a:ext uri="{FF2B5EF4-FFF2-40B4-BE49-F238E27FC236}">
                <a16:creationId xmlns:a16="http://schemas.microsoft.com/office/drawing/2014/main" id="{03F0BA56-5C07-EC8A-D7A8-B3EC2D189512}"/>
              </a:ext>
            </a:extLst>
          </p:cNvPr>
          <p:cNvSpPr>
            <a:spLocks noGrp="1"/>
          </p:cNvSpPr>
          <p:nvPr>
            <p:ph type="body" sz="quarter" idx="10"/>
          </p:nvPr>
        </p:nvSpPr>
        <p:spPr/>
        <p:txBody>
          <a:bodyPr/>
          <a:lstStyle/>
          <a:p>
            <a:endParaRPr lang="en-US"/>
          </a:p>
        </p:txBody>
      </p:sp>
      <p:graphicFrame>
        <p:nvGraphicFramePr>
          <p:cNvPr id="4" name="Table 3">
            <a:extLst>
              <a:ext uri="{FF2B5EF4-FFF2-40B4-BE49-F238E27FC236}">
                <a16:creationId xmlns:a16="http://schemas.microsoft.com/office/drawing/2014/main" id="{B0244E79-334F-87AD-1C39-924AF994C87C}"/>
              </a:ext>
            </a:extLst>
          </p:cNvPr>
          <p:cNvGraphicFramePr>
            <a:graphicFrameLocks noGrp="1"/>
          </p:cNvGraphicFramePr>
          <p:nvPr>
            <p:extLst>
              <p:ext uri="{D42A27DB-BD31-4B8C-83A1-F6EECF244321}">
                <p14:modId xmlns:p14="http://schemas.microsoft.com/office/powerpoint/2010/main" val="1450076160"/>
              </p:ext>
            </p:extLst>
          </p:nvPr>
        </p:nvGraphicFramePr>
        <p:xfrm>
          <a:off x="507867" y="1288869"/>
          <a:ext cx="11173092" cy="4912522"/>
        </p:xfrm>
        <a:graphic>
          <a:graphicData uri="http://schemas.openxmlformats.org/drawingml/2006/table">
            <a:tbl>
              <a:tblPr firstRow="1" bandRow="1">
                <a:tableStyleId>{9DCAF9ED-07DC-4A11-8D7F-57B35C25682E}</a:tableStyleId>
              </a:tblPr>
              <a:tblGrid>
                <a:gridCol w="2793273">
                  <a:extLst>
                    <a:ext uri="{9D8B030D-6E8A-4147-A177-3AD203B41FA5}">
                      <a16:colId xmlns:a16="http://schemas.microsoft.com/office/drawing/2014/main" val="2598168589"/>
                    </a:ext>
                  </a:extLst>
                </a:gridCol>
                <a:gridCol w="2793273">
                  <a:extLst>
                    <a:ext uri="{9D8B030D-6E8A-4147-A177-3AD203B41FA5}">
                      <a16:colId xmlns:a16="http://schemas.microsoft.com/office/drawing/2014/main" val="489476087"/>
                    </a:ext>
                  </a:extLst>
                </a:gridCol>
                <a:gridCol w="2793273">
                  <a:extLst>
                    <a:ext uri="{9D8B030D-6E8A-4147-A177-3AD203B41FA5}">
                      <a16:colId xmlns:a16="http://schemas.microsoft.com/office/drawing/2014/main" val="3704586766"/>
                    </a:ext>
                  </a:extLst>
                </a:gridCol>
                <a:gridCol w="2793273">
                  <a:extLst>
                    <a:ext uri="{9D8B030D-6E8A-4147-A177-3AD203B41FA5}">
                      <a16:colId xmlns:a16="http://schemas.microsoft.com/office/drawing/2014/main" val="4291447471"/>
                    </a:ext>
                  </a:extLst>
                </a:gridCol>
              </a:tblGrid>
              <a:tr h="670560">
                <a:tc>
                  <a:txBody>
                    <a:bodyPr/>
                    <a:lstStyle/>
                    <a:p>
                      <a:r>
                        <a:rPr lang="en-US" sz="1800"/>
                        <a:t>Grade</a:t>
                      </a:r>
                    </a:p>
                  </a:txBody>
                  <a:tcPr anchor="ctr"/>
                </a:tc>
                <a:tc>
                  <a:txBody>
                    <a:bodyPr/>
                    <a:lstStyle/>
                    <a:p>
                      <a:r>
                        <a:rPr lang="en-US" sz="1800"/>
                        <a:t>Screener Used</a:t>
                      </a:r>
                    </a:p>
                  </a:txBody>
                  <a:tcPr anchor="ctr"/>
                </a:tc>
                <a:tc>
                  <a:txBody>
                    <a:bodyPr/>
                    <a:lstStyle/>
                    <a:p>
                      <a:r>
                        <a:rPr lang="en-US" sz="1800"/>
                        <a:t>Domains Administered</a:t>
                      </a:r>
                    </a:p>
                  </a:txBody>
                  <a:tcPr anchor="ctr"/>
                </a:tc>
                <a:tc>
                  <a:txBody>
                    <a:bodyPr/>
                    <a:lstStyle/>
                    <a:p>
                      <a:r>
                        <a:rPr lang="en-US" sz="1800"/>
                        <a:t>Qualifying Score for Entry</a:t>
                      </a:r>
                    </a:p>
                  </a:txBody>
                  <a:tcPr anchor="ctr"/>
                </a:tc>
                <a:extLst>
                  <a:ext uri="{0D108BD9-81ED-4DB2-BD59-A6C34878D82A}">
                    <a16:rowId xmlns:a16="http://schemas.microsoft.com/office/drawing/2014/main" val="4280707201"/>
                  </a:ext>
                </a:extLst>
              </a:tr>
              <a:tr h="939881">
                <a:tc>
                  <a:txBody>
                    <a:bodyPr/>
                    <a:lstStyle/>
                    <a:p>
                      <a:r>
                        <a:rPr lang="en-US" sz="1800"/>
                        <a:t>Kindergarten first semester</a:t>
                      </a:r>
                    </a:p>
                  </a:txBody>
                  <a:tcPr anchor="ctr"/>
                </a:tc>
                <a:tc>
                  <a:txBody>
                    <a:bodyPr/>
                    <a:lstStyle/>
                    <a:p>
                      <a:r>
                        <a:rPr lang="en-US" sz="1800"/>
                        <a:t>ELPA21 Dynamic Screener</a:t>
                      </a: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1800"/>
                        <a:t>All 4 domains unless an IEP exempts certain domains</a:t>
                      </a:r>
                    </a:p>
                  </a:txBody>
                  <a:tcPr anchor="ctr"/>
                </a:tc>
                <a:tc>
                  <a:txBody>
                    <a:bodyPr/>
                    <a:lstStyle/>
                    <a:p>
                      <a:r>
                        <a:rPr lang="en-US" sz="1800"/>
                        <a:t>Below three (3) in any non-exempt domain</a:t>
                      </a:r>
                    </a:p>
                  </a:txBody>
                  <a:tcPr anchor="ctr"/>
                </a:tc>
                <a:extLst>
                  <a:ext uri="{0D108BD9-81ED-4DB2-BD59-A6C34878D82A}">
                    <a16:rowId xmlns:a16="http://schemas.microsoft.com/office/drawing/2014/main" val="2279847891"/>
                  </a:ext>
                </a:extLst>
              </a:tr>
              <a:tr h="939881">
                <a:tc>
                  <a:txBody>
                    <a:bodyPr/>
                    <a:lstStyle/>
                    <a:p>
                      <a:r>
                        <a:rPr lang="en-US" sz="1800"/>
                        <a:t>Kindergarten second semester through Grade 12</a:t>
                      </a:r>
                    </a:p>
                  </a:txBody>
                  <a:tcPr anchor="ctr"/>
                </a:tc>
                <a:tc>
                  <a:txBody>
                    <a:bodyPr/>
                    <a:lstStyle/>
                    <a:p>
                      <a:r>
                        <a:rPr lang="en-US" sz="1800"/>
                        <a:t>ELPA21 Dynamic Screener</a:t>
                      </a: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1800"/>
                        <a:t>All 4 domains unless an IEP exempts certain domains</a:t>
                      </a:r>
                    </a:p>
                  </a:txBody>
                  <a:tcPr anchor="ctr"/>
                </a:tc>
                <a:tc>
                  <a:txBody>
                    <a:bodyPr/>
                    <a:lstStyle/>
                    <a:p>
                      <a:r>
                        <a:rPr lang="en-US" sz="1800"/>
                        <a:t>Below four (4) in any non-exempt domain</a:t>
                      </a:r>
                    </a:p>
                  </a:txBody>
                  <a:tcPr anchor="ctr"/>
                </a:tc>
                <a:extLst>
                  <a:ext uri="{0D108BD9-81ED-4DB2-BD59-A6C34878D82A}">
                    <a16:rowId xmlns:a16="http://schemas.microsoft.com/office/drawing/2014/main" val="2408411765"/>
                  </a:ext>
                </a:extLst>
              </a:tr>
              <a:tr h="2266161">
                <a:tc>
                  <a:txBody>
                    <a:bodyPr/>
                    <a:lstStyle/>
                    <a:p>
                      <a:r>
                        <a:rPr lang="en-US" sz="1800"/>
                        <a:t>NELB students who are identified as requiring an alternate screener according to TN SBE 0520-01-19- Kindergarten through Grade 12</a:t>
                      </a:r>
                    </a:p>
                  </a:txBody>
                  <a:tcPr anchor="ctr"/>
                </a:tc>
                <a:tc>
                  <a:txBody>
                    <a:bodyPr/>
                    <a:lstStyle/>
                    <a:p>
                      <a:r>
                        <a:rPr lang="en-US" sz="1800"/>
                        <a:t>Alt ELPA Screener</a:t>
                      </a:r>
                    </a:p>
                  </a:txBody>
                  <a:tcPr anchor="ctr"/>
                </a:tc>
                <a:tc>
                  <a:txBody>
                    <a:bodyPr/>
                    <a:lstStyle/>
                    <a:p>
                      <a:pPr marL="0" marR="0" lvl="0" indent="0" algn="l" defTabSz="685629" rtl="0" eaLnBrk="1" fontAlgn="auto" latinLnBrk="0" hangingPunct="1">
                        <a:lnSpc>
                          <a:spcPct val="100000"/>
                        </a:lnSpc>
                        <a:spcBef>
                          <a:spcPts val="600"/>
                        </a:spcBef>
                        <a:spcAft>
                          <a:spcPts val="600"/>
                        </a:spcAft>
                        <a:buClrTx/>
                        <a:buSzTx/>
                        <a:buFontTx/>
                        <a:buNone/>
                        <a:tabLst/>
                        <a:defRPr/>
                      </a:pPr>
                      <a:r>
                        <a:rPr lang="en-US" sz="1800"/>
                        <a:t>Receptive modality (combined score for reading and listening domains)</a:t>
                      </a:r>
                    </a:p>
                    <a:p>
                      <a:pPr marL="0" marR="0" lvl="0" indent="0" algn="l" defTabSz="685629" rtl="0" eaLnBrk="1" fontAlgn="auto" latinLnBrk="0" hangingPunct="1">
                        <a:lnSpc>
                          <a:spcPct val="100000"/>
                        </a:lnSpc>
                        <a:spcBef>
                          <a:spcPts val="0"/>
                        </a:spcBef>
                        <a:spcAft>
                          <a:spcPts val="0"/>
                        </a:spcAft>
                        <a:buClrTx/>
                        <a:buSzTx/>
                        <a:buFontTx/>
                        <a:buNone/>
                        <a:tabLst/>
                        <a:defRPr/>
                      </a:pPr>
                      <a:r>
                        <a:rPr lang="en-US" sz="1800"/>
                        <a:t>Productive modality (combined score for speaking and writing domains)</a:t>
                      </a:r>
                      <a:endParaRPr lang="en-US" sz="1800" i="1"/>
                    </a:p>
                  </a:txBody>
                  <a:tcPr anchor="ctr"/>
                </a:tc>
                <a:tc>
                  <a:txBody>
                    <a:bodyPr/>
                    <a:lstStyle/>
                    <a:p>
                      <a:r>
                        <a:rPr lang="en-US" sz="1800"/>
                        <a:t>Below three (3) in any non-exempt modality</a:t>
                      </a:r>
                    </a:p>
                  </a:txBody>
                  <a:tcPr anchor="ctr"/>
                </a:tc>
                <a:extLst>
                  <a:ext uri="{0D108BD9-81ED-4DB2-BD59-A6C34878D82A}">
                    <a16:rowId xmlns:a16="http://schemas.microsoft.com/office/drawing/2014/main" val="3945961090"/>
                  </a:ext>
                </a:extLst>
              </a:tr>
            </a:tbl>
          </a:graphicData>
        </a:graphic>
      </p:graphicFrame>
    </p:spTree>
    <p:extLst>
      <p:ext uri="{BB962C8B-B14F-4D97-AF65-F5344CB8AC3E}">
        <p14:creationId xmlns:p14="http://schemas.microsoft.com/office/powerpoint/2010/main" val="518622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a:t>Individual Learning Plans</a:t>
            </a:r>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794727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ILP Requirements</a:t>
            </a:r>
          </a:p>
        </p:txBody>
      </p:sp>
      <p:sp>
        <p:nvSpPr>
          <p:cNvPr id="3" name="Text Placeholder 2">
            <a:extLst>
              <a:ext uri="{FF2B5EF4-FFF2-40B4-BE49-F238E27FC236}">
                <a16:creationId xmlns:a16="http://schemas.microsoft.com/office/drawing/2014/main" id="{2CA99774-0C2E-4F4A-B110-33124404CDAA}"/>
              </a:ext>
            </a:extLst>
          </p:cNvPr>
          <p:cNvSpPr>
            <a:spLocks noGrp="1"/>
          </p:cNvSpPr>
          <p:nvPr>
            <p:ph type="body" sz="quarter" idx="10"/>
          </p:nvPr>
        </p:nvSpPr>
        <p:spPr/>
        <p:txBody>
          <a:bodyPr/>
          <a:lstStyle/>
          <a:p>
            <a:r>
              <a:rPr lang="en-US" sz="2400"/>
              <a:t>Assessment Data-English Language Proficiency Assessment</a:t>
            </a:r>
          </a:p>
          <a:p>
            <a:r>
              <a:rPr lang="en-US" sz="2400"/>
              <a:t>Relevant demographic data including years of ESL service, Long Term English Learner status, additional services (RTI, IEP, etc.)</a:t>
            </a:r>
          </a:p>
          <a:p>
            <a:r>
              <a:rPr lang="en-US" sz="2400"/>
              <a:t>Data from other assessments may be included (TCAP, benchmarks, URS)</a:t>
            </a:r>
          </a:p>
          <a:p>
            <a:r>
              <a:rPr lang="en-US" sz="2400"/>
              <a:t>Strategies, accommodations, and scaffolding that provide access to instruction (as decided by the ILP team)</a:t>
            </a:r>
          </a:p>
          <a:p>
            <a:r>
              <a:rPr lang="en-US" sz="2400"/>
              <a:t>Short-term goals in each of the four domains</a:t>
            </a:r>
          </a:p>
          <a:p>
            <a:r>
              <a:rPr lang="en-US" sz="2400"/>
              <a:t>Growth trajectories based on individual student data</a:t>
            </a:r>
          </a:p>
          <a:p>
            <a:endParaRPr lang="en-US"/>
          </a:p>
        </p:txBody>
      </p:sp>
    </p:spTree>
    <p:extLst>
      <p:ext uri="{BB962C8B-B14F-4D97-AF65-F5344CB8AC3E}">
        <p14:creationId xmlns:p14="http://schemas.microsoft.com/office/powerpoint/2010/main" val="501195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ILP Requirements Grade Specific</a:t>
            </a:r>
          </a:p>
        </p:txBody>
      </p:sp>
      <p:sp>
        <p:nvSpPr>
          <p:cNvPr id="3" name="Text Placeholder 2">
            <a:extLst>
              <a:ext uri="{FF2B5EF4-FFF2-40B4-BE49-F238E27FC236}">
                <a16:creationId xmlns:a16="http://schemas.microsoft.com/office/drawing/2014/main" id="{2CA99774-0C2E-4F4A-B110-33124404CDAA}"/>
              </a:ext>
            </a:extLst>
          </p:cNvPr>
          <p:cNvSpPr>
            <a:spLocks noGrp="1"/>
          </p:cNvSpPr>
          <p:nvPr>
            <p:ph type="body" sz="quarter" idx="10"/>
          </p:nvPr>
        </p:nvSpPr>
        <p:spPr/>
        <p:txBody>
          <a:bodyPr/>
          <a:lstStyle/>
          <a:p>
            <a:r>
              <a:rPr lang="en-US" sz="2400" b="1"/>
              <a:t>K-Grade 3: </a:t>
            </a:r>
            <a:r>
              <a:rPr lang="en-US" sz="2400"/>
              <a:t>Direct ESL Services and language focused supports that provide access to classroom instruction aligned to grade-level academic standards</a:t>
            </a:r>
          </a:p>
          <a:p>
            <a:r>
              <a:rPr lang="en-US" sz="2400" b="1"/>
              <a:t>Grades 4-12: </a:t>
            </a:r>
            <a:r>
              <a:rPr lang="en-US" sz="2400"/>
              <a:t>Direct ESL Services and language, academic, and career-readiness supports that provide access to classroom instruction aligned to grade-level academic standards</a:t>
            </a:r>
          </a:p>
          <a:p>
            <a:endParaRPr lang="en-US"/>
          </a:p>
        </p:txBody>
      </p:sp>
    </p:spTree>
    <p:extLst>
      <p:ext uri="{BB962C8B-B14F-4D97-AF65-F5344CB8AC3E}">
        <p14:creationId xmlns:p14="http://schemas.microsoft.com/office/powerpoint/2010/main" val="1858280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9A44-8EE6-DD41-8738-415500057C36}"/>
              </a:ext>
            </a:extLst>
          </p:cNvPr>
          <p:cNvSpPr>
            <a:spLocks noGrp="1"/>
          </p:cNvSpPr>
          <p:nvPr>
            <p:ph type="title"/>
          </p:nvPr>
        </p:nvSpPr>
        <p:spPr/>
        <p:txBody>
          <a:bodyPr/>
          <a:lstStyle/>
          <a:p>
            <a:r>
              <a:rPr lang="en-US"/>
              <a:t>Agenda</a:t>
            </a:r>
          </a:p>
        </p:txBody>
      </p:sp>
      <p:sp>
        <p:nvSpPr>
          <p:cNvPr id="4" name="Text Placeholder 3">
            <a:extLst>
              <a:ext uri="{FF2B5EF4-FFF2-40B4-BE49-F238E27FC236}">
                <a16:creationId xmlns:a16="http://schemas.microsoft.com/office/drawing/2014/main" id="{8B208EAA-7C3E-BE41-9859-5E07776E0ED1}"/>
              </a:ext>
            </a:extLst>
          </p:cNvPr>
          <p:cNvSpPr>
            <a:spLocks noGrp="1"/>
          </p:cNvSpPr>
          <p:nvPr>
            <p:ph type="body" sz="quarter" idx="10"/>
          </p:nvPr>
        </p:nvSpPr>
        <p:spPr/>
        <p:txBody>
          <a:bodyPr>
            <a:normAutofit fontScale="92500" lnSpcReduction="20000"/>
          </a:bodyPr>
          <a:lstStyle/>
          <a:p>
            <a:r>
              <a:rPr lang="en-US" sz="2400"/>
              <a:t>Background</a:t>
            </a:r>
          </a:p>
          <a:p>
            <a:r>
              <a:rPr lang="en-US" sz="2400"/>
              <a:t>Definitions</a:t>
            </a:r>
          </a:p>
          <a:p>
            <a:r>
              <a:rPr lang="en-US" sz="2400"/>
              <a:t>Anti-Discrimination Policies and Practices</a:t>
            </a:r>
          </a:p>
          <a:p>
            <a:r>
              <a:rPr lang="en-US" sz="2400"/>
              <a:t>Identification Procedures</a:t>
            </a:r>
          </a:p>
          <a:p>
            <a:r>
              <a:rPr lang="en-US" sz="2400"/>
              <a:t>ILP Requirements</a:t>
            </a:r>
          </a:p>
          <a:p>
            <a:r>
              <a:rPr lang="en-US" sz="2400"/>
              <a:t>ILP Oversight Requirements</a:t>
            </a:r>
          </a:p>
          <a:p>
            <a:r>
              <a:rPr lang="en-US" sz="2400"/>
              <a:t>Direct Services Requirements</a:t>
            </a:r>
          </a:p>
          <a:p>
            <a:r>
              <a:rPr lang="en-US" sz="2400"/>
              <a:t>Service Delivery Models</a:t>
            </a:r>
          </a:p>
          <a:p>
            <a:r>
              <a:rPr lang="en-US" sz="2400"/>
              <a:t>Parental Notification and Rights</a:t>
            </a:r>
          </a:p>
          <a:p>
            <a:r>
              <a:rPr lang="en-US" sz="2400"/>
              <a:t>Staffing Ratios</a:t>
            </a:r>
          </a:p>
          <a:p>
            <a:r>
              <a:rPr lang="en-US" sz="2400"/>
              <a:t>Exit Criteria</a:t>
            </a:r>
          </a:p>
          <a:p>
            <a:r>
              <a:rPr lang="en-US" sz="2400"/>
              <a:t>Contact Information</a:t>
            </a:r>
          </a:p>
        </p:txBody>
      </p:sp>
      <p:pic>
        <p:nvPicPr>
          <p:cNvPr id="3" name="Picture Placeholder 3">
            <a:extLst>
              <a:ext uri="{FF2B5EF4-FFF2-40B4-BE49-F238E27FC236}">
                <a16:creationId xmlns:a16="http://schemas.microsoft.com/office/drawing/2014/main" id="{BB22E62C-7F71-107B-A2BB-BB9CDA7BBDF7}"/>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5047" r="25047"/>
          <a:stretch/>
        </p:blipFill>
        <p:spPr>
          <a:xfrm>
            <a:off x="708025" y="650875"/>
            <a:ext cx="4165600" cy="5556250"/>
          </a:xfrm>
        </p:spPr>
      </p:pic>
    </p:spTree>
    <p:extLst>
      <p:ext uri="{BB962C8B-B14F-4D97-AF65-F5344CB8AC3E}">
        <p14:creationId xmlns:p14="http://schemas.microsoft.com/office/powerpoint/2010/main" val="3828762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99774-0C2E-4F4A-B110-33124404CDAA}"/>
              </a:ext>
            </a:extLst>
          </p:cNvPr>
          <p:cNvSpPr>
            <a:spLocks noGrp="1"/>
          </p:cNvSpPr>
          <p:nvPr>
            <p:ph type="body" sz="quarter" idx="10"/>
          </p:nvPr>
        </p:nvSpPr>
        <p:spPr/>
        <p:txBody>
          <a:bodyPr/>
          <a:lstStyle/>
          <a:p>
            <a:r>
              <a:rPr lang="en-US"/>
              <a:t>Outline services in accordance with Transitional EL status and needs</a:t>
            </a:r>
          </a:p>
          <a:p>
            <a:r>
              <a:rPr lang="en-US" sz="2400"/>
              <a:t>Relevant demographic data including years of ESL service, Long Term English Learner status, additional services (RTI, IEP, etc.)</a:t>
            </a:r>
          </a:p>
          <a:p>
            <a:r>
              <a:rPr lang="en-US" sz="2400"/>
              <a:t>Data from other assessments may be included (TCAP, benchmarks, URS)</a:t>
            </a:r>
          </a:p>
          <a:p>
            <a:r>
              <a:rPr lang="en-US"/>
              <a:t>Short-term academic goals </a:t>
            </a:r>
          </a:p>
          <a:p>
            <a:r>
              <a:rPr lang="en-US"/>
              <a:t>Career readiness for grades 4-12</a:t>
            </a:r>
          </a:p>
          <a:p>
            <a:r>
              <a:rPr lang="en-US"/>
              <a:t>Scaffolds for access to instruction for grades K-12</a:t>
            </a:r>
          </a:p>
          <a:p>
            <a:endParaRPr lang="en-US"/>
          </a:p>
        </p:txBody>
      </p:sp>
      <p:sp>
        <p:nvSpPr>
          <p:cNvPr id="4" name="Title 1">
            <a:extLst>
              <a:ext uri="{FF2B5EF4-FFF2-40B4-BE49-F238E27FC236}">
                <a16:creationId xmlns:a16="http://schemas.microsoft.com/office/drawing/2014/main" id="{BAFB87DF-7D50-6998-DB5E-45C034AF4520}"/>
              </a:ext>
            </a:extLst>
          </p:cNvPr>
          <p:cNvSpPr>
            <a:spLocks noGrp="1"/>
          </p:cNvSpPr>
          <p:nvPr>
            <p:ph type="title"/>
          </p:nvPr>
        </p:nvSpPr>
        <p:spPr>
          <a:xfrm>
            <a:off x="508000" y="228600"/>
            <a:ext cx="11204575" cy="1208088"/>
          </a:xfrm>
        </p:spPr>
        <p:txBody>
          <a:bodyPr/>
          <a:lstStyle/>
          <a:p>
            <a:r>
              <a:rPr lang="en-US"/>
              <a:t>ILP Requirements for Transitional Students</a:t>
            </a:r>
          </a:p>
        </p:txBody>
      </p:sp>
    </p:spTree>
    <p:extLst>
      <p:ext uri="{BB962C8B-B14F-4D97-AF65-F5344CB8AC3E}">
        <p14:creationId xmlns:p14="http://schemas.microsoft.com/office/powerpoint/2010/main" val="2925867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99774-0C2E-4F4A-B110-33124404CDAA}"/>
              </a:ext>
            </a:extLst>
          </p:cNvPr>
          <p:cNvSpPr>
            <a:spLocks noGrp="1"/>
          </p:cNvSpPr>
          <p:nvPr>
            <p:ph type="body" sz="quarter" idx="10"/>
          </p:nvPr>
        </p:nvSpPr>
        <p:spPr/>
        <p:txBody>
          <a:bodyPr/>
          <a:lstStyle/>
          <a:p>
            <a:r>
              <a:rPr lang="en-US"/>
              <a:t>The ILP Team reviews and revises, as necessary, each ILP at least annually</a:t>
            </a:r>
          </a:p>
          <a:p>
            <a:endParaRPr lang="en-US"/>
          </a:p>
        </p:txBody>
      </p:sp>
      <p:sp>
        <p:nvSpPr>
          <p:cNvPr id="4" name="Title 1">
            <a:extLst>
              <a:ext uri="{FF2B5EF4-FFF2-40B4-BE49-F238E27FC236}">
                <a16:creationId xmlns:a16="http://schemas.microsoft.com/office/drawing/2014/main" id="{38ECB58E-E9F1-ADBC-5359-6F0B8EF9CFFF}"/>
              </a:ext>
            </a:extLst>
          </p:cNvPr>
          <p:cNvSpPr>
            <a:spLocks noGrp="1"/>
          </p:cNvSpPr>
          <p:nvPr>
            <p:ph type="title"/>
          </p:nvPr>
        </p:nvSpPr>
        <p:spPr>
          <a:xfrm>
            <a:off x="508000" y="228600"/>
            <a:ext cx="11204575" cy="1208088"/>
          </a:xfrm>
        </p:spPr>
        <p:txBody>
          <a:bodyPr/>
          <a:lstStyle/>
          <a:p>
            <a:r>
              <a:rPr lang="en-US"/>
              <a:t>Updates and Reviews to the ILP</a:t>
            </a:r>
          </a:p>
        </p:txBody>
      </p:sp>
    </p:spTree>
    <p:extLst>
      <p:ext uri="{BB962C8B-B14F-4D97-AF65-F5344CB8AC3E}">
        <p14:creationId xmlns:p14="http://schemas.microsoft.com/office/powerpoint/2010/main" val="3039403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endParaRPr lang="en-US"/>
          </a:p>
        </p:txBody>
      </p:sp>
      <p:sp>
        <p:nvSpPr>
          <p:cNvPr id="4" name="Title 1">
            <a:extLst>
              <a:ext uri="{FF2B5EF4-FFF2-40B4-BE49-F238E27FC236}">
                <a16:creationId xmlns:a16="http://schemas.microsoft.com/office/drawing/2014/main" id="{60D09691-BCF9-479F-98B3-4F5491BF7F99}"/>
              </a:ext>
            </a:extLst>
          </p:cNvPr>
          <p:cNvSpPr>
            <a:spLocks noGrp="1"/>
          </p:cNvSpPr>
          <p:nvPr>
            <p:ph type="title"/>
          </p:nvPr>
        </p:nvSpPr>
        <p:spPr>
          <a:xfrm>
            <a:off x="423863" y="1997075"/>
            <a:ext cx="8882062" cy="1758950"/>
          </a:xfrm>
        </p:spPr>
        <p:txBody>
          <a:bodyPr/>
          <a:lstStyle/>
          <a:p>
            <a:pPr algn="ctr"/>
            <a:r>
              <a:rPr lang="en-US"/>
              <a:t>ILP Oversight Requirements</a:t>
            </a:r>
          </a:p>
        </p:txBody>
      </p:sp>
    </p:spTree>
    <p:extLst>
      <p:ext uri="{BB962C8B-B14F-4D97-AF65-F5344CB8AC3E}">
        <p14:creationId xmlns:p14="http://schemas.microsoft.com/office/powerpoint/2010/main" val="2775153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2D510AC-AD28-E590-977F-42F438A5A1E7}"/>
              </a:ext>
            </a:extLst>
          </p:cNvPr>
          <p:cNvSpPr>
            <a:spLocks noGrp="1"/>
          </p:cNvSpPr>
          <p:nvPr>
            <p:ph type="body" sz="quarter" idx="10"/>
          </p:nvPr>
        </p:nvSpPr>
        <p:spPr>
          <a:xfrm>
            <a:off x="508000" y="1531938"/>
            <a:ext cx="9523413" cy="4311650"/>
          </a:xfrm>
        </p:spPr>
        <p:txBody>
          <a:bodyPr>
            <a:normAutofit fontScale="85000" lnSpcReduction="10000"/>
          </a:bodyPr>
          <a:lstStyle/>
          <a:p>
            <a:pPr>
              <a:lnSpc>
                <a:spcPct val="110000"/>
              </a:lnSpc>
            </a:pPr>
            <a:r>
              <a:rPr lang="en-US"/>
              <a:t>Development of ILPs</a:t>
            </a:r>
          </a:p>
          <a:p>
            <a:pPr>
              <a:lnSpc>
                <a:spcPct val="110000"/>
              </a:lnSpc>
            </a:pPr>
            <a:r>
              <a:rPr lang="en-US"/>
              <a:t>Monitoring of ILPs quarterly</a:t>
            </a:r>
          </a:p>
          <a:p>
            <a:pPr>
              <a:lnSpc>
                <a:spcPct val="110000"/>
              </a:lnSpc>
            </a:pPr>
            <a:r>
              <a:rPr lang="en-US"/>
              <a:t>Provision of intensified support for ELs not meeting growth expectations</a:t>
            </a:r>
          </a:p>
          <a:p>
            <a:pPr>
              <a:lnSpc>
                <a:spcPct val="110000"/>
              </a:lnSpc>
            </a:pPr>
            <a:r>
              <a:rPr lang="en-US"/>
              <a:t>Annual review and revision by ILP team</a:t>
            </a:r>
          </a:p>
          <a:p>
            <a:pPr>
              <a:lnSpc>
                <a:spcPct val="110000"/>
              </a:lnSpc>
            </a:pPr>
            <a:r>
              <a:rPr lang="en-US"/>
              <a:t>Parental communication and involvement in ILP process</a:t>
            </a:r>
          </a:p>
          <a:p>
            <a:pPr>
              <a:lnSpc>
                <a:spcPct val="110000"/>
              </a:lnSpc>
            </a:pPr>
            <a:r>
              <a:rPr lang="en-US"/>
              <a:t>Seamless coordination of services and supports for ELs with disabilities and/or characteristics of Dyslexia</a:t>
            </a:r>
          </a:p>
          <a:p>
            <a:pPr>
              <a:lnSpc>
                <a:spcPct val="110000"/>
              </a:lnSpc>
            </a:pPr>
            <a:r>
              <a:rPr lang="en-US"/>
              <a:t>Training for teachers providing direct or indirect ESL services (ILP requirements, development, and implementation)</a:t>
            </a:r>
          </a:p>
          <a:p>
            <a:pPr>
              <a:lnSpc>
                <a:spcPct val="110000"/>
              </a:lnSpc>
            </a:pPr>
            <a:r>
              <a:rPr lang="en-US"/>
              <a:t>Sufficient staffing and resources required to support the development and implementation of all ILPs across the LEA or public charter school </a:t>
            </a:r>
          </a:p>
        </p:txBody>
      </p:sp>
      <p:sp>
        <p:nvSpPr>
          <p:cNvPr id="5" name="Title 1">
            <a:extLst>
              <a:ext uri="{FF2B5EF4-FFF2-40B4-BE49-F238E27FC236}">
                <a16:creationId xmlns:a16="http://schemas.microsoft.com/office/drawing/2014/main" id="{01F83BC4-7DBA-97AE-8425-7CCF2B749615}"/>
              </a:ext>
            </a:extLst>
          </p:cNvPr>
          <p:cNvSpPr>
            <a:spLocks noGrp="1"/>
          </p:cNvSpPr>
          <p:nvPr>
            <p:ph type="title"/>
          </p:nvPr>
        </p:nvSpPr>
        <p:spPr>
          <a:xfrm>
            <a:off x="508000" y="228600"/>
            <a:ext cx="11204575" cy="1208088"/>
          </a:xfrm>
        </p:spPr>
        <p:txBody>
          <a:bodyPr>
            <a:normAutofit/>
          </a:bodyPr>
          <a:lstStyle/>
          <a:p>
            <a:r>
              <a:rPr lang="en-US" sz="3200"/>
              <a:t>Oversight Plans Must Include Procedures Regarding:</a:t>
            </a:r>
          </a:p>
        </p:txBody>
      </p:sp>
    </p:spTree>
    <p:extLst>
      <p:ext uri="{BB962C8B-B14F-4D97-AF65-F5344CB8AC3E}">
        <p14:creationId xmlns:p14="http://schemas.microsoft.com/office/powerpoint/2010/main" val="1610414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ILP Oversight</a:t>
            </a:r>
          </a:p>
        </p:txBody>
      </p:sp>
      <p:sp>
        <p:nvSpPr>
          <p:cNvPr id="5" name="Text Placeholder 2">
            <a:extLst>
              <a:ext uri="{FF2B5EF4-FFF2-40B4-BE49-F238E27FC236}">
                <a16:creationId xmlns:a16="http://schemas.microsoft.com/office/drawing/2014/main" id="{F7D11E47-240D-C8E2-B936-BBB4A90DCF3E}"/>
              </a:ext>
            </a:extLst>
          </p:cNvPr>
          <p:cNvSpPr>
            <a:spLocks noGrp="1"/>
          </p:cNvSpPr>
          <p:nvPr>
            <p:ph type="body" sz="quarter" idx="10"/>
          </p:nvPr>
        </p:nvSpPr>
        <p:spPr>
          <a:xfrm>
            <a:off x="508000" y="1531938"/>
            <a:ext cx="9523413" cy="4311650"/>
          </a:xfrm>
        </p:spPr>
        <p:txBody>
          <a:bodyPr/>
          <a:lstStyle/>
          <a:p>
            <a:r>
              <a:rPr lang="en-US"/>
              <a:t>LEAs shall monitor authorized public charter schools to ensure compliance with this Chapter.</a:t>
            </a:r>
          </a:p>
          <a:p>
            <a:endParaRPr lang="en-US"/>
          </a:p>
          <a:p>
            <a:r>
              <a:rPr lang="en-US"/>
              <a:t>Teachers shall monitor the academic and English language proficiency growth of EL students through benchmarking, progress-monitoring, formative assessments, and/or summative assessments </a:t>
            </a:r>
            <a:r>
              <a:rPr lang="en-US" b="1" u="sng"/>
              <a:t>at least quarterly</a:t>
            </a:r>
            <a:r>
              <a:rPr lang="en-US"/>
              <a:t>. </a:t>
            </a:r>
          </a:p>
        </p:txBody>
      </p:sp>
    </p:spTree>
    <p:extLst>
      <p:ext uri="{BB962C8B-B14F-4D97-AF65-F5344CB8AC3E}">
        <p14:creationId xmlns:p14="http://schemas.microsoft.com/office/powerpoint/2010/main" val="3147357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endParaRPr lang="en-US"/>
          </a:p>
        </p:txBody>
      </p:sp>
      <p:sp>
        <p:nvSpPr>
          <p:cNvPr id="4" name="Title 1">
            <a:extLst>
              <a:ext uri="{FF2B5EF4-FFF2-40B4-BE49-F238E27FC236}">
                <a16:creationId xmlns:a16="http://schemas.microsoft.com/office/drawing/2014/main" id="{B94B1CA0-4589-4B15-7230-E4D96735C639}"/>
              </a:ext>
            </a:extLst>
          </p:cNvPr>
          <p:cNvSpPr>
            <a:spLocks noGrp="1"/>
          </p:cNvSpPr>
          <p:nvPr>
            <p:ph type="title"/>
          </p:nvPr>
        </p:nvSpPr>
        <p:spPr>
          <a:xfrm>
            <a:off x="423863" y="1997075"/>
            <a:ext cx="8882062" cy="1758950"/>
          </a:xfrm>
        </p:spPr>
        <p:txBody>
          <a:bodyPr/>
          <a:lstStyle/>
          <a:p>
            <a:r>
              <a:rPr lang="en-US"/>
              <a:t>Provision of Direct ESL Services</a:t>
            </a:r>
          </a:p>
        </p:txBody>
      </p:sp>
    </p:spTree>
    <p:extLst>
      <p:ext uri="{BB962C8B-B14F-4D97-AF65-F5344CB8AC3E}">
        <p14:creationId xmlns:p14="http://schemas.microsoft.com/office/powerpoint/2010/main" val="4201884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Elementary School</a:t>
            </a:r>
          </a:p>
        </p:txBody>
      </p:sp>
      <p:sp>
        <p:nvSpPr>
          <p:cNvPr id="4" name="Text Placeholder 2">
            <a:extLst>
              <a:ext uri="{FF2B5EF4-FFF2-40B4-BE49-F238E27FC236}">
                <a16:creationId xmlns:a16="http://schemas.microsoft.com/office/drawing/2014/main" id="{21BAD919-8531-D94F-CD60-8736DCF7938A}"/>
              </a:ext>
            </a:extLst>
          </p:cNvPr>
          <p:cNvSpPr>
            <a:spLocks noGrp="1"/>
          </p:cNvSpPr>
          <p:nvPr>
            <p:ph type="body" sz="quarter" idx="10"/>
          </p:nvPr>
        </p:nvSpPr>
        <p:spPr>
          <a:xfrm>
            <a:off x="508000" y="1531938"/>
            <a:ext cx="9523413" cy="4311650"/>
          </a:xfrm>
        </p:spPr>
        <p:txBody>
          <a:bodyPr vert="horz" lIns="91440" tIns="45720" rIns="91440" bIns="45720" rtlCol="0" anchor="t">
            <a:normAutofit/>
          </a:bodyPr>
          <a:lstStyle/>
          <a:p>
            <a:pPr marL="256540" indent="-256540"/>
            <a:r>
              <a:rPr lang="en-US">
                <a:latin typeface="Open Sans"/>
                <a:ea typeface="Open Sans"/>
                <a:cs typeface="Open Sans"/>
              </a:rPr>
              <a:t>Minimum of one (1) hour of Direct ESL Service per school day from teacher who holds an ESL endorsement until student achieves a qualifying score for exit or a qualifying score for tailored services.</a:t>
            </a:r>
            <a:endParaRPr lang="en-US"/>
          </a:p>
        </p:txBody>
      </p:sp>
    </p:spTree>
    <p:extLst>
      <p:ext uri="{BB962C8B-B14F-4D97-AF65-F5344CB8AC3E}">
        <p14:creationId xmlns:p14="http://schemas.microsoft.com/office/powerpoint/2010/main" val="4023788477"/>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3F8FE6A-1C57-8F06-3226-3B51C5B7C415}"/>
              </a:ext>
            </a:extLst>
          </p:cNvPr>
          <p:cNvSpPr>
            <a:spLocks noGrp="1"/>
          </p:cNvSpPr>
          <p:nvPr>
            <p:ph type="body" sz="quarter" idx="10"/>
          </p:nvPr>
        </p:nvSpPr>
        <p:spPr>
          <a:xfrm>
            <a:off x="508000" y="1531938"/>
            <a:ext cx="9523413" cy="4311650"/>
          </a:xfrm>
        </p:spPr>
        <p:txBody>
          <a:bodyPr vert="horz" lIns="91440" tIns="45720" rIns="91440" bIns="45720" rtlCol="0" anchor="t">
            <a:normAutofit/>
          </a:bodyPr>
          <a:lstStyle/>
          <a:p>
            <a:pPr marL="256540" indent="-256540"/>
            <a:r>
              <a:rPr lang="en-US"/>
              <a:t>Minimum of one (1) hour of Direct ESL Service per school day </a:t>
            </a:r>
          </a:p>
          <a:p>
            <a:pPr marL="0" indent="0" algn="ctr">
              <a:buNone/>
            </a:pPr>
            <a:r>
              <a:rPr lang="en-US" b="1"/>
              <a:t>OR</a:t>
            </a:r>
          </a:p>
          <a:p>
            <a:pPr marL="256540" indent="-256540"/>
            <a:r>
              <a:rPr lang="en-US"/>
              <a:t>The equivalent of one full-class period of at least 45 minutes in duration per school day</a:t>
            </a:r>
          </a:p>
          <a:p>
            <a:pPr marL="256540" indent="-256540"/>
            <a:endParaRPr lang="en-US"/>
          </a:p>
          <a:p>
            <a:pPr marL="256540" indent="-256540"/>
            <a:r>
              <a:rPr lang="en-US">
                <a:latin typeface="Open Sans"/>
                <a:ea typeface="Open Sans"/>
                <a:cs typeface="Open Sans"/>
              </a:rPr>
              <a:t>Until student achieves qualifying score for exit or qualifying score for tailored services</a:t>
            </a:r>
          </a:p>
        </p:txBody>
      </p:sp>
      <p:sp>
        <p:nvSpPr>
          <p:cNvPr id="5" name="Title 1">
            <a:extLst>
              <a:ext uri="{FF2B5EF4-FFF2-40B4-BE49-F238E27FC236}">
                <a16:creationId xmlns:a16="http://schemas.microsoft.com/office/drawing/2014/main" id="{C81D3033-93E3-F99E-FF79-2779FA11CCCD}"/>
              </a:ext>
            </a:extLst>
          </p:cNvPr>
          <p:cNvSpPr>
            <a:spLocks noGrp="1"/>
          </p:cNvSpPr>
          <p:nvPr>
            <p:ph type="title"/>
          </p:nvPr>
        </p:nvSpPr>
        <p:spPr>
          <a:xfrm>
            <a:off x="508000" y="228600"/>
            <a:ext cx="11204575" cy="1208088"/>
          </a:xfrm>
        </p:spPr>
        <p:txBody>
          <a:bodyPr/>
          <a:lstStyle/>
          <a:p>
            <a:r>
              <a:rPr lang="en-US"/>
              <a:t>Middle School and High School</a:t>
            </a:r>
          </a:p>
        </p:txBody>
      </p:sp>
    </p:spTree>
    <p:extLst>
      <p:ext uri="{BB962C8B-B14F-4D97-AF65-F5344CB8AC3E}">
        <p14:creationId xmlns:p14="http://schemas.microsoft.com/office/powerpoint/2010/main" val="1325121191"/>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FBACA5D-E947-92B7-405C-A640050A49C8}"/>
              </a:ext>
            </a:extLst>
          </p:cNvPr>
          <p:cNvSpPr>
            <a:spLocks noGrp="1"/>
          </p:cNvSpPr>
          <p:nvPr>
            <p:ph type="body" sz="quarter" idx="10"/>
          </p:nvPr>
        </p:nvSpPr>
        <p:spPr>
          <a:xfrm>
            <a:off x="508000" y="1531938"/>
            <a:ext cx="9523413" cy="4311650"/>
          </a:xfrm>
        </p:spPr>
        <p:txBody>
          <a:bodyPr>
            <a:normAutofit/>
          </a:bodyPr>
          <a:lstStyle/>
          <a:p>
            <a:pPr>
              <a:spcAft>
                <a:spcPts val="1200"/>
              </a:spcAft>
            </a:pPr>
            <a:r>
              <a:rPr lang="en-US"/>
              <a:t>Parents or guardians of ELs shall be </a:t>
            </a:r>
            <a:r>
              <a:rPr lang="en-US" u="sng"/>
              <a:t>annually</a:t>
            </a:r>
            <a:r>
              <a:rPr lang="en-US"/>
              <a:t> informed of the right to waive placement of their child in ESL programs.</a:t>
            </a:r>
          </a:p>
          <a:p>
            <a:pPr>
              <a:spcAft>
                <a:spcPts val="1200"/>
              </a:spcAft>
            </a:pPr>
            <a:r>
              <a:rPr lang="en-US"/>
              <a:t>Each LEA shall provide the parent/guardian the option to waive Direct ESL services before services are provided, or at any time during the school year.</a:t>
            </a:r>
          </a:p>
          <a:p>
            <a:pPr>
              <a:spcAft>
                <a:spcPts val="1200"/>
              </a:spcAft>
            </a:pPr>
            <a:r>
              <a:rPr lang="en-US"/>
              <a:t>If a parent waives Direct ESL Services, the general education classroom teacher shall be responsible for providing Indirect ESL Services in the form of linguistically appropriate accommodations and scaffolding within the general education setting as described in the student’s ILP.</a:t>
            </a:r>
          </a:p>
        </p:txBody>
      </p:sp>
      <p:sp>
        <p:nvSpPr>
          <p:cNvPr id="5" name="Title 1">
            <a:extLst>
              <a:ext uri="{FF2B5EF4-FFF2-40B4-BE49-F238E27FC236}">
                <a16:creationId xmlns:a16="http://schemas.microsoft.com/office/drawing/2014/main" id="{A085873F-1DFA-6352-1801-DFE949E12E8A}"/>
              </a:ext>
            </a:extLst>
          </p:cNvPr>
          <p:cNvSpPr>
            <a:spLocks noGrp="1"/>
          </p:cNvSpPr>
          <p:nvPr>
            <p:ph type="title"/>
          </p:nvPr>
        </p:nvSpPr>
        <p:spPr>
          <a:xfrm>
            <a:off x="508000" y="228600"/>
            <a:ext cx="11204575" cy="1208088"/>
          </a:xfrm>
        </p:spPr>
        <p:txBody>
          <a:bodyPr/>
          <a:lstStyle/>
          <a:p>
            <a:r>
              <a:rPr lang="en-US"/>
              <a:t>Parent Notification</a:t>
            </a:r>
          </a:p>
        </p:txBody>
      </p:sp>
    </p:spTree>
    <p:extLst>
      <p:ext uri="{BB962C8B-B14F-4D97-AF65-F5344CB8AC3E}">
        <p14:creationId xmlns:p14="http://schemas.microsoft.com/office/powerpoint/2010/main" val="767128369"/>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AB3F919-E6F7-FB53-DFBD-2E2B05415F0A}"/>
              </a:ext>
            </a:extLst>
          </p:cNvPr>
          <p:cNvSpPr>
            <a:spLocks noGrp="1"/>
          </p:cNvSpPr>
          <p:nvPr>
            <p:ph type="body" sz="quarter" idx="10"/>
          </p:nvPr>
        </p:nvSpPr>
        <p:spPr>
          <a:xfrm>
            <a:off x="508000" y="1531938"/>
            <a:ext cx="9523413" cy="4311650"/>
          </a:xfrm>
        </p:spPr>
        <p:txBody>
          <a:bodyPr>
            <a:normAutofit fontScale="92500"/>
          </a:bodyPr>
          <a:lstStyle/>
          <a:p>
            <a:pPr>
              <a:lnSpc>
                <a:spcPct val="110000"/>
              </a:lnSpc>
            </a:pPr>
            <a:r>
              <a:rPr lang="en-US"/>
              <a:t>Tennessee English language development (ELD) standards</a:t>
            </a:r>
          </a:p>
          <a:p>
            <a:pPr>
              <a:lnSpc>
                <a:spcPct val="110000"/>
              </a:lnSpc>
            </a:pPr>
            <a:r>
              <a:rPr lang="en-US"/>
              <a:t>Appropriate ESL instructional methods to use with grade-level academic content standards in English language arts, mathematics, science, and social studies</a:t>
            </a:r>
          </a:p>
          <a:p>
            <a:pPr>
              <a:lnSpc>
                <a:spcPct val="110000"/>
              </a:lnSpc>
            </a:pPr>
            <a:r>
              <a:rPr lang="en-US"/>
              <a:t>English language acquisition training for general education teachers to understand the process of acquiring a second or subsequent language</a:t>
            </a:r>
          </a:p>
          <a:p>
            <a:pPr>
              <a:lnSpc>
                <a:spcPct val="110000"/>
              </a:lnSpc>
            </a:pPr>
            <a:r>
              <a:rPr lang="en-US"/>
              <a:t>Strategies for collaboration between teachers serving EL students so that ILPs are developed and implemented by all educators</a:t>
            </a:r>
          </a:p>
          <a:p>
            <a:pPr>
              <a:lnSpc>
                <a:spcPct val="110000"/>
              </a:lnSpc>
            </a:pPr>
            <a:r>
              <a:rPr lang="en-US"/>
              <a:t>Requirements regarding ILP development and implementation</a:t>
            </a:r>
          </a:p>
          <a:p>
            <a:endParaRPr lang="en-US"/>
          </a:p>
        </p:txBody>
      </p:sp>
      <p:sp>
        <p:nvSpPr>
          <p:cNvPr id="5" name="Title 1">
            <a:extLst>
              <a:ext uri="{FF2B5EF4-FFF2-40B4-BE49-F238E27FC236}">
                <a16:creationId xmlns:a16="http://schemas.microsoft.com/office/drawing/2014/main" id="{0E4DAEEE-1722-8496-B1F1-23F3FA6D7F18}"/>
              </a:ext>
            </a:extLst>
          </p:cNvPr>
          <p:cNvSpPr>
            <a:spLocks noGrp="1"/>
          </p:cNvSpPr>
          <p:nvPr>
            <p:ph type="title"/>
          </p:nvPr>
        </p:nvSpPr>
        <p:spPr>
          <a:xfrm>
            <a:off x="508000" y="228600"/>
            <a:ext cx="11204575" cy="1208088"/>
          </a:xfrm>
        </p:spPr>
        <p:txBody>
          <a:bodyPr/>
          <a:lstStyle/>
          <a:p>
            <a:r>
              <a:rPr lang="en-US"/>
              <a:t>Required Training for All Teachers Who Provide Direct or Indirect ESL Services</a:t>
            </a:r>
          </a:p>
        </p:txBody>
      </p:sp>
    </p:spTree>
    <p:extLst>
      <p:ext uri="{BB962C8B-B14F-4D97-AF65-F5344CB8AC3E}">
        <p14:creationId xmlns:p14="http://schemas.microsoft.com/office/powerpoint/2010/main" val="584007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a:t>Background</a:t>
            </a:r>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9583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F394169-F608-132F-38CF-DFE14BD24389}"/>
              </a:ext>
            </a:extLst>
          </p:cNvPr>
          <p:cNvSpPr>
            <a:spLocks noGrp="1"/>
          </p:cNvSpPr>
          <p:nvPr>
            <p:ph type="title"/>
          </p:nvPr>
        </p:nvSpPr>
        <p:spPr/>
        <p:txBody>
          <a:bodyPr/>
          <a:lstStyle/>
          <a:p>
            <a:r>
              <a:rPr lang="en-US"/>
              <a:t>Tailoring of Services</a:t>
            </a:r>
          </a:p>
        </p:txBody>
      </p:sp>
      <p:sp>
        <p:nvSpPr>
          <p:cNvPr id="4" name="Text Placeholder 2">
            <a:extLst>
              <a:ext uri="{FF2B5EF4-FFF2-40B4-BE49-F238E27FC236}">
                <a16:creationId xmlns:a16="http://schemas.microsoft.com/office/drawing/2014/main" id="{D846549F-270B-739B-7F99-67F570AAF35C}"/>
              </a:ext>
            </a:extLst>
          </p:cNvPr>
          <p:cNvSpPr>
            <a:spLocks noGrp="1"/>
          </p:cNvSpPr>
          <p:nvPr>
            <p:ph type="body" sz="quarter" idx="10"/>
          </p:nvPr>
        </p:nvSpPr>
        <p:spPr/>
        <p:txBody>
          <a:bodyPr>
            <a:normAutofit/>
          </a:bodyPr>
          <a:lstStyle/>
          <a:p>
            <a:r>
              <a:rPr lang="en-US" sz="2800"/>
              <a:t>EL students in grades 1-12 who score at least a level four (4) in three (3) domains which shall include reading, writing, and either listening or speaking.</a:t>
            </a:r>
          </a:p>
          <a:p>
            <a:r>
              <a:rPr lang="en-US" sz="2600" b="1" i="1"/>
              <a:t>Note</a:t>
            </a:r>
            <a:r>
              <a:rPr lang="en-US" sz="2600" i="1"/>
              <a:t>: Tailoring of services is based on the English language proficiency </a:t>
            </a:r>
            <a:r>
              <a:rPr lang="en-US" sz="2600" b="1" i="1"/>
              <a:t>assessment</a:t>
            </a:r>
            <a:r>
              <a:rPr lang="en-US" sz="2600" i="1"/>
              <a:t> scores, not English language proficiency screener scores.</a:t>
            </a:r>
          </a:p>
        </p:txBody>
      </p:sp>
    </p:spTree>
    <p:extLst>
      <p:ext uri="{BB962C8B-B14F-4D97-AF65-F5344CB8AC3E}">
        <p14:creationId xmlns:p14="http://schemas.microsoft.com/office/powerpoint/2010/main" val="2317511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endParaRPr lang="en-US"/>
          </a:p>
        </p:txBody>
      </p:sp>
      <p:sp>
        <p:nvSpPr>
          <p:cNvPr id="4" name="Title 1">
            <a:extLst>
              <a:ext uri="{FF2B5EF4-FFF2-40B4-BE49-F238E27FC236}">
                <a16:creationId xmlns:a16="http://schemas.microsoft.com/office/drawing/2014/main" id="{E68BF25F-3A57-DFC6-DAAE-2C59EE4B822B}"/>
              </a:ext>
            </a:extLst>
          </p:cNvPr>
          <p:cNvSpPr>
            <a:spLocks noGrp="1"/>
          </p:cNvSpPr>
          <p:nvPr>
            <p:ph type="title"/>
          </p:nvPr>
        </p:nvSpPr>
        <p:spPr>
          <a:xfrm>
            <a:off x="423863" y="1997075"/>
            <a:ext cx="8882062" cy="1758950"/>
          </a:xfrm>
        </p:spPr>
        <p:txBody>
          <a:bodyPr/>
          <a:lstStyle/>
          <a:p>
            <a:r>
              <a:rPr lang="en-US"/>
              <a:t>Delivery Models &amp; Service Models</a:t>
            </a:r>
          </a:p>
        </p:txBody>
      </p:sp>
    </p:spTree>
    <p:extLst>
      <p:ext uri="{BB962C8B-B14F-4D97-AF65-F5344CB8AC3E}">
        <p14:creationId xmlns:p14="http://schemas.microsoft.com/office/powerpoint/2010/main" val="2186687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199F6E-F417-A317-4F96-B806146F8CBB}"/>
              </a:ext>
            </a:extLst>
          </p:cNvPr>
          <p:cNvSpPr>
            <a:spLocks noGrp="1"/>
          </p:cNvSpPr>
          <p:nvPr>
            <p:ph type="body" sz="quarter" idx="10"/>
          </p:nvPr>
        </p:nvSpPr>
        <p:spPr>
          <a:xfrm>
            <a:off x="508000" y="1531938"/>
            <a:ext cx="9523413" cy="4311650"/>
          </a:xfrm>
        </p:spPr>
        <p:txBody>
          <a:bodyPr vert="horz" lIns="91440" tIns="45720" rIns="91440" bIns="45720" rtlCol="0" anchor="t">
            <a:normAutofit fontScale="77500" lnSpcReduction="20000"/>
          </a:bodyPr>
          <a:lstStyle/>
          <a:p>
            <a:pPr marL="256540" indent="-256540">
              <a:lnSpc>
                <a:spcPct val="120000"/>
              </a:lnSpc>
              <a:spcAft>
                <a:spcPts val="600"/>
              </a:spcAft>
            </a:pPr>
            <a:r>
              <a:rPr lang="en-US" sz="3200"/>
              <a:t>Provided through:</a:t>
            </a:r>
            <a:endParaRPr lang="en-US"/>
          </a:p>
          <a:p>
            <a:pPr marL="556895" lvl="1" indent="-213995">
              <a:lnSpc>
                <a:spcPct val="120000"/>
              </a:lnSpc>
              <a:spcAft>
                <a:spcPts val="600"/>
              </a:spcAft>
            </a:pPr>
            <a:r>
              <a:rPr lang="en-US" sz="2800">
                <a:latin typeface="Open Sans"/>
                <a:ea typeface="Open Sans"/>
                <a:cs typeface="Open Sans"/>
              </a:rPr>
              <a:t>Scheduled ELD-aligned course instruction</a:t>
            </a:r>
          </a:p>
          <a:p>
            <a:pPr marL="556895" lvl="1" indent="-213995">
              <a:lnSpc>
                <a:spcPct val="120000"/>
              </a:lnSpc>
              <a:spcAft>
                <a:spcPts val="600"/>
              </a:spcAft>
            </a:pPr>
            <a:r>
              <a:rPr lang="en-US" sz="2800">
                <a:latin typeface="Open Sans"/>
                <a:ea typeface="Open Sans"/>
                <a:cs typeface="Open Sans"/>
              </a:rPr>
              <a:t>Pull-out instruction: a teacher who holds an ESL endorsement delivers intensive language support to EL students in small groups or one-on-one settings outside of the general education classroom using an approved Direct ESL Service Model.</a:t>
            </a:r>
          </a:p>
          <a:p>
            <a:pPr marL="556895" lvl="1" indent="-213995">
              <a:lnSpc>
                <a:spcPct val="120000"/>
              </a:lnSpc>
              <a:spcAft>
                <a:spcPts val="600"/>
              </a:spcAft>
            </a:pPr>
            <a:r>
              <a:rPr lang="en-US" sz="2800"/>
              <a:t>Co-teaching instruction: the collaborative planning, organization, delivery, and assessment of instruction by a general education teacher and a teacher who holds an ESL endorsement that integrates content and language standards using an approved Direct ESL Service model.</a:t>
            </a:r>
          </a:p>
        </p:txBody>
      </p:sp>
      <p:sp>
        <p:nvSpPr>
          <p:cNvPr id="5" name="Title 1">
            <a:extLst>
              <a:ext uri="{FF2B5EF4-FFF2-40B4-BE49-F238E27FC236}">
                <a16:creationId xmlns:a16="http://schemas.microsoft.com/office/drawing/2014/main" id="{CEB660FA-9883-8F93-B296-04BBB17F14D0}"/>
              </a:ext>
            </a:extLst>
          </p:cNvPr>
          <p:cNvSpPr>
            <a:spLocks noGrp="1"/>
          </p:cNvSpPr>
          <p:nvPr>
            <p:ph type="title"/>
          </p:nvPr>
        </p:nvSpPr>
        <p:spPr>
          <a:xfrm>
            <a:off x="508000" y="228600"/>
            <a:ext cx="11204575" cy="1208088"/>
          </a:xfrm>
        </p:spPr>
        <p:txBody>
          <a:bodyPr/>
          <a:lstStyle/>
          <a:p>
            <a:r>
              <a:rPr lang="en-US"/>
              <a:t>ESL Services</a:t>
            </a:r>
          </a:p>
        </p:txBody>
      </p:sp>
    </p:spTree>
    <p:extLst>
      <p:ext uri="{BB962C8B-B14F-4D97-AF65-F5344CB8AC3E}">
        <p14:creationId xmlns:p14="http://schemas.microsoft.com/office/powerpoint/2010/main" val="2557948949"/>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FF6ECD0-AF62-0B53-F822-CE4E37258BD9}"/>
              </a:ext>
            </a:extLst>
          </p:cNvPr>
          <p:cNvSpPr>
            <a:spLocks noGrp="1"/>
          </p:cNvSpPr>
          <p:nvPr>
            <p:ph type="body" sz="quarter" idx="10"/>
          </p:nvPr>
        </p:nvSpPr>
        <p:spPr>
          <a:xfrm>
            <a:off x="508000" y="1531938"/>
            <a:ext cx="9523413" cy="4311650"/>
          </a:xfrm>
        </p:spPr>
        <p:txBody>
          <a:bodyPr>
            <a:normAutofit/>
          </a:bodyPr>
          <a:lstStyle/>
          <a:p>
            <a:r>
              <a:rPr lang="en-US" sz="3200"/>
              <a:t>Provided in:</a:t>
            </a:r>
          </a:p>
          <a:p>
            <a:pPr lvl="1"/>
            <a:r>
              <a:rPr lang="en-US" sz="2800"/>
              <a:t>ESL classrooms</a:t>
            </a:r>
          </a:p>
          <a:p>
            <a:pPr lvl="1"/>
            <a:r>
              <a:rPr lang="en-US" sz="2800"/>
              <a:t>General education classrooms</a:t>
            </a:r>
          </a:p>
          <a:p>
            <a:pPr lvl="1"/>
            <a:r>
              <a:rPr lang="en-US" sz="2800"/>
              <a:t>Newcomer centers</a:t>
            </a:r>
          </a:p>
          <a:p>
            <a:pPr lvl="1"/>
            <a:r>
              <a:rPr lang="en-US" sz="2800"/>
              <a:t>Programs for RAELs</a:t>
            </a:r>
          </a:p>
          <a:p>
            <a:pPr lvl="1"/>
            <a:r>
              <a:rPr lang="en-US" sz="2800"/>
              <a:t>Virtual classrooms</a:t>
            </a:r>
          </a:p>
          <a:p>
            <a:pPr marL="0" indent="0">
              <a:buNone/>
            </a:pPr>
            <a:endParaRPr lang="en-US" sz="3200"/>
          </a:p>
        </p:txBody>
      </p:sp>
      <p:sp>
        <p:nvSpPr>
          <p:cNvPr id="5" name="Title 1">
            <a:extLst>
              <a:ext uri="{FF2B5EF4-FFF2-40B4-BE49-F238E27FC236}">
                <a16:creationId xmlns:a16="http://schemas.microsoft.com/office/drawing/2014/main" id="{F8AF7524-1770-639F-C71E-D36D5ABF1F37}"/>
              </a:ext>
            </a:extLst>
          </p:cNvPr>
          <p:cNvSpPr>
            <a:spLocks noGrp="1"/>
          </p:cNvSpPr>
          <p:nvPr>
            <p:ph type="title"/>
          </p:nvPr>
        </p:nvSpPr>
        <p:spPr>
          <a:xfrm>
            <a:off x="508000" y="228600"/>
            <a:ext cx="11204575" cy="1208088"/>
          </a:xfrm>
        </p:spPr>
        <p:txBody>
          <a:bodyPr/>
          <a:lstStyle/>
          <a:p>
            <a:r>
              <a:rPr lang="en-US"/>
              <a:t>ESL Services</a:t>
            </a:r>
          </a:p>
        </p:txBody>
      </p:sp>
    </p:spTree>
    <p:extLst>
      <p:ext uri="{BB962C8B-B14F-4D97-AF65-F5344CB8AC3E}">
        <p14:creationId xmlns:p14="http://schemas.microsoft.com/office/powerpoint/2010/main" val="2388687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B508E725-5920-0EDD-9711-018181B96998}"/>
              </a:ext>
            </a:extLst>
          </p:cNvPr>
          <p:cNvSpPr>
            <a:spLocks noGrp="1"/>
          </p:cNvSpPr>
          <p:nvPr>
            <p:ph type="body" sz="quarter" idx="10"/>
          </p:nvPr>
        </p:nvSpPr>
        <p:spPr>
          <a:xfrm>
            <a:off x="508000" y="1531938"/>
            <a:ext cx="9523413" cy="4311650"/>
          </a:xfrm>
        </p:spPr>
        <p:txBody>
          <a:bodyPr>
            <a:normAutofit/>
          </a:bodyPr>
          <a:lstStyle/>
          <a:p>
            <a:r>
              <a:rPr lang="en-US" sz="2800"/>
              <a:t>Sheltered English Instruction</a:t>
            </a:r>
          </a:p>
          <a:p>
            <a:r>
              <a:rPr lang="en-US" sz="2800"/>
              <a:t>Structured English Immersion</a:t>
            </a:r>
          </a:p>
          <a:p>
            <a:r>
              <a:rPr lang="en-US" sz="2800"/>
              <a:t>Specially Designed Academic Instruction in English (SDAIE)</a:t>
            </a:r>
          </a:p>
          <a:p>
            <a:r>
              <a:rPr lang="en-US" sz="2800"/>
              <a:t>Content-Based Instruction (CBI)</a:t>
            </a:r>
          </a:p>
          <a:p>
            <a:r>
              <a:rPr lang="en-US" sz="2800"/>
              <a:t>Heritage Language Instruction</a:t>
            </a:r>
          </a:p>
          <a:p>
            <a:r>
              <a:rPr lang="en-US" sz="2800"/>
              <a:t>Another model approved by the Department</a:t>
            </a:r>
          </a:p>
        </p:txBody>
      </p:sp>
      <p:sp>
        <p:nvSpPr>
          <p:cNvPr id="5" name="Title 1">
            <a:extLst>
              <a:ext uri="{FF2B5EF4-FFF2-40B4-BE49-F238E27FC236}">
                <a16:creationId xmlns:a16="http://schemas.microsoft.com/office/drawing/2014/main" id="{3FF67AC3-9D44-C7D8-BFC8-57E9BF368ED2}"/>
              </a:ext>
            </a:extLst>
          </p:cNvPr>
          <p:cNvSpPr>
            <a:spLocks noGrp="1"/>
          </p:cNvSpPr>
          <p:nvPr>
            <p:ph type="title"/>
          </p:nvPr>
        </p:nvSpPr>
        <p:spPr>
          <a:xfrm>
            <a:off x="508000" y="228600"/>
            <a:ext cx="11204575" cy="1208088"/>
          </a:xfrm>
        </p:spPr>
        <p:txBody>
          <a:bodyPr/>
          <a:lstStyle/>
          <a:p>
            <a:r>
              <a:rPr lang="en-US"/>
              <a:t>Approved Service Models</a:t>
            </a:r>
          </a:p>
        </p:txBody>
      </p:sp>
    </p:spTree>
    <p:extLst>
      <p:ext uri="{BB962C8B-B14F-4D97-AF65-F5344CB8AC3E}">
        <p14:creationId xmlns:p14="http://schemas.microsoft.com/office/powerpoint/2010/main" val="1007076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C5E4DF6-1667-339B-0DC3-44AB196A1709}"/>
              </a:ext>
            </a:extLst>
          </p:cNvPr>
          <p:cNvSpPr>
            <a:spLocks noGrp="1"/>
          </p:cNvSpPr>
          <p:nvPr>
            <p:ph type="body" sz="quarter" idx="10"/>
          </p:nvPr>
        </p:nvSpPr>
        <p:spPr>
          <a:xfrm>
            <a:off x="508000" y="1531938"/>
            <a:ext cx="9523413" cy="4311650"/>
          </a:xfrm>
        </p:spPr>
        <p:txBody>
          <a:bodyPr vert="horz" lIns="91440" tIns="45720" rIns="91440" bIns="45720" rtlCol="0" anchor="t">
            <a:normAutofit/>
          </a:bodyPr>
          <a:lstStyle/>
          <a:p>
            <a:pPr marL="256540" indent="-256540">
              <a:spcAft>
                <a:spcPts val="1200"/>
              </a:spcAft>
            </a:pPr>
            <a:r>
              <a:rPr lang="en-US"/>
              <a:t>Evidence-based and effective</a:t>
            </a:r>
          </a:p>
          <a:p>
            <a:pPr marL="256540" indent="-256540">
              <a:spcAft>
                <a:spcPts val="1200"/>
              </a:spcAft>
            </a:pPr>
            <a:r>
              <a:rPr lang="en-US">
                <a:latin typeface="Open Sans"/>
                <a:ea typeface="Open Sans"/>
                <a:cs typeface="Open Sans"/>
              </a:rPr>
              <a:t>Provide effective Language Instruction Education Programs that meet the needs of ELs and demonstrate success in increasing ELP and student academic achievement</a:t>
            </a:r>
          </a:p>
          <a:p>
            <a:pPr marL="256540" indent="-256540">
              <a:spcAft>
                <a:spcPts val="1200"/>
              </a:spcAft>
            </a:pPr>
            <a:r>
              <a:rPr lang="en-US"/>
              <a:t>Be aligned with the Tennessee ELD standards</a:t>
            </a:r>
          </a:p>
          <a:p>
            <a:pPr marL="0" indent="0">
              <a:spcAft>
                <a:spcPts val="1200"/>
              </a:spcAft>
              <a:buNone/>
            </a:pPr>
            <a:r>
              <a:rPr lang="en-US" b="1">
                <a:solidFill>
                  <a:srgbClr val="C00000"/>
                </a:solidFill>
              </a:rPr>
              <a:t>NOTE: </a:t>
            </a:r>
            <a:r>
              <a:rPr lang="en-US"/>
              <a:t>Requests for another model must be approved </a:t>
            </a:r>
            <a:r>
              <a:rPr lang="en-US" b="1"/>
              <a:t>before</a:t>
            </a:r>
            <a:r>
              <a:rPr lang="en-US"/>
              <a:t> an LEA uses that other model.</a:t>
            </a:r>
          </a:p>
          <a:p>
            <a:pPr marL="256540" indent="-256540">
              <a:spcAft>
                <a:spcPts val="1200"/>
              </a:spcAft>
            </a:pPr>
            <a:endParaRPr lang="en-US"/>
          </a:p>
        </p:txBody>
      </p:sp>
      <p:sp>
        <p:nvSpPr>
          <p:cNvPr id="5" name="Title 1">
            <a:extLst>
              <a:ext uri="{FF2B5EF4-FFF2-40B4-BE49-F238E27FC236}">
                <a16:creationId xmlns:a16="http://schemas.microsoft.com/office/drawing/2014/main" id="{3EEEAFFE-BC28-98FA-3561-F0C59ECB19EB}"/>
              </a:ext>
            </a:extLst>
          </p:cNvPr>
          <p:cNvSpPr>
            <a:spLocks noGrp="1"/>
          </p:cNvSpPr>
          <p:nvPr>
            <p:ph type="title"/>
          </p:nvPr>
        </p:nvSpPr>
        <p:spPr>
          <a:xfrm>
            <a:off x="508000" y="228600"/>
            <a:ext cx="11204575" cy="1208088"/>
          </a:xfrm>
        </p:spPr>
        <p:txBody>
          <a:bodyPr/>
          <a:lstStyle/>
          <a:p>
            <a:r>
              <a:rPr lang="en-US"/>
              <a:t>Another Model Approved by the Department</a:t>
            </a:r>
          </a:p>
        </p:txBody>
      </p:sp>
    </p:spTree>
    <p:extLst>
      <p:ext uri="{BB962C8B-B14F-4D97-AF65-F5344CB8AC3E}">
        <p14:creationId xmlns:p14="http://schemas.microsoft.com/office/powerpoint/2010/main" val="767811467"/>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endParaRPr lang="en-US"/>
          </a:p>
        </p:txBody>
      </p:sp>
      <p:sp>
        <p:nvSpPr>
          <p:cNvPr id="4" name="Title 1">
            <a:extLst>
              <a:ext uri="{FF2B5EF4-FFF2-40B4-BE49-F238E27FC236}">
                <a16:creationId xmlns:a16="http://schemas.microsoft.com/office/drawing/2014/main" id="{E6738BE8-21D2-9216-FECA-9A7E57616FE2}"/>
              </a:ext>
            </a:extLst>
          </p:cNvPr>
          <p:cNvSpPr>
            <a:spLocks noGrp="1"/>
          </p:cNvSpPr>
          <p:nvPr>
            <p:ph type="title"/>
          </p:nvPr>
        </p:nvSpPr>
        <p:spPr>
          <a:xfrm>
            <a:off x="423863" y="1997075"/>
            <a:ext cx="8882062" cy="1758950"/>
          </a:xfrm>
        </p:spPr>
        <p:txBody>
          <a:bodyPr/>
          <a:lstStyle/>
          <a:p>
            <a:r>
              <a:rPr lang="en-US"/>
              <a:t>ESL and Other Programs</a:t>
            </a:r>
          </a:p>
        </p:txBody>
      </p:sp>
    </p:spTree>
    <p:extLst>
      <p:ext uri="{BB962C8B-B14F-4D97-AF65-F5344CB8AC3E}">
        <p14:creationId xmlns:p14="http://schemas.microsoft.com/office/powerpoint/2010/main" val="494142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41817E5-7CB4-3D3D-2584-0AB7F6C70933}"/>
              </a:ext>
            </a:extLst>
          </p:cNvPr>
          <p:cNvSpPr>
            <a:spLocks noGrp="1"/>
          </p:cNvSpPr>
          <p:nvPr>
            <p:ph type="body" sz="quarter" idx="10"/>
          </p:nvPr>
        </p:nvSpPr>
        <p:spPr>
          <a:xfrm>
            <a:off x="508000" y="1531938"/>
            <a:ext cx="9523413" cy="4311650"/>
          </a:xfrm>
        </p:spPr>
        <p:txBody>
          <a:bodyPr vert="horz" lIns="91440" tIns="45720" rIns="91440" bIns="45720" rtlCol="0" anchor="t">
            <a:normAutofit fontScale="85000" lnSpcReduction="20000"/>
          </a:bodyPr>
          <a:lstStyle/>
          <a:p>
            <a:pPr marL="256540" indent="-256540">
              <a:lnSpc>
                <a:spcPct val="110000"/>
              </a:lnSpc>
              <a:spcAft>
                <a:spcPts val="600"/>
              </a:spcAft>
            </a:pPr>
            <a:r>
              <a:rPr lang="en-US" sz="3200">
                <a:latin typeface="Open Sans"/>
                <a:ea typeface="Open Sans"/>
                <a:cs typeface="Open Sans"/>
              </a:rPr>
              <a:t>All ELs suspected of having a disability are located, identified, and evaluated for special education and related services in a timely manner in accordance with state and federal laws.</a:t>
            </a:r>
          </a:p>
          <a:p>
            <a:pPr marL="256540" indent="-256540">
              <a:lnSpc>
                <a:spcPct val="110000"/>
              </a:lnSpc>
              <a:spcAft>
                <a:spcPts val="600"/>
              </a:spcAft>
            </a:pPr>
            <a:r>
              <a:rPr lang="en-US" sz="3200"/>
              <a:t>LEAs shall consider language proficiency of ELs when conducting special education and/or Section 504 evaluations.</a:t>
            </a:r>
          </a:p>
          <a:p>
            <a:pPr marL="256540" indent="-256540">
              <a:lnSpc>
                <a:spcPct val="110000"/>
              </a:lnSpc>
              <a:spcAft>
                <a:spcPts val="600"/>
              </a:spcAft>
            </a:pPr>
            <a:r>
              <a:rPr lang="en-US" sz="3200"/>
              <a:t>ELs shall not be identified as students with disabilities solely because of their limited English language proficiency.</a:t>
            </a:r>
          </a:p>
        </p:txBody>
      </p:sp>
      <p:sp>
        <p:nvSpPr>
          <p:cNvPr id="5" name="Title 1">
            <a:extLst>
              <a:ext uri="{FF2B5EF4-FFF2-40B4-BE49-F238E27FC236}">
                <a16:creationId xmlns:a16="http://schemas.microsoft.com/office/drawing/2014/main" id="{82B69FAA-F5AC-21A3-22CE-D4883E18847D}"/>
              </a:ext>
            </a:extLst>
          </p:cNvPr>
          <p:cNvSpPr>
            <a:spLocks noGrp="1"/>
          </p:cNvSpPr>
          <p:nvPr>
            <p:ph type="title"/>
          </p:nvPr>
        </p:nvSpPr>
        <p:spPr>
          <a:xfrm>
            <a:off x="508000" y="228600"/>
            <a:ext cx="11204575" cy="1208088"/>
          </a:xfrm>
        </p:spPr>
        <p:txBody>
          <a:bodyPr/>
          <a:lstStyle/>
          <a:p>
            <a:r>
              <a:rPr lang="en-US"/>
              <a:t>ELs Suspected of Having a Disability</a:t>
            </a:r>
          </a:p>
        </p:txBody>
      </p:sp>
    </p:spTree>
    <p:extLst>
      <p:ext uri="{BB962C8B-B14F-4D97-AF65-F5344CB8AC3E}">
        <p14:creationId xmlns:p14="http://schemas.microsoft.com/office/powerpoint/2010/main" val="4111972089"/>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88FDCD5-8C0E-5F4C-7F81-7347271AA345}"/>
              </a:ext>
            </a:extLst>
          </p:cNvPr>
          <p:cNvSpPr>
            <a:spLocks noGrp="1"/>
          </p:cNvSpPr>
          <p:nvPr>
            <p:ph type="body" sz="quarter" idx="10"/>
          </p:nvPr>
        </p:nvSpPr>
        <p:spPr>
          <a:xfrm>
            <a:off x="508000" y="1531938"/>
            <a:ext cx="9523413" cy="4311650"/>
          </a:xfrm>
        </p:spPr>
        <p:txBody>
          <a:bodyPr>
            <a:normAutofit/>
          </a:bodyPr>
          <a:lstStyle/>
          <a:p>
            <a:r>
              <a:rPr lang="en-US" sz="2800"/>
              <a:t>LEAs shall provide EL students with disabilities with </a:t>
            </a:r>
            <a:r>
              <a:rPr lang="en-US" sz="2800" b="1"/>
              <a:t>both</a:t>
            </a:r>
            <a:r>
              <a:rPr lang="en-US" sz="2800"/>
              <a:t> the language assistance and disability-related services to which they are entitled under state and federal law.</a:t>
            </a:r>
          </a:p>
          <a:p>
            <a:r>
              <a:rPr lang="en-US" sz="2800"/>
              <a:t>Neither Response to Instruction and Intervention </a:t>
            </a:r>
            <a:r>
              <a:rPr lang="en-US" sz="2800">
                <a:effectLst/>
                <a:latin typeface="+mn-lt"/>
                <a:ea typeface="Arial" panose="020B0604020202020204" pitchFamily="34" charset="0"/>
              </a:rPr>
              <a:t>(RTI</a:t>
            </a:r>
            <a:r>
              <a:rPr lang="en-US" sz="2800" baseline="30000">
                <a:effectLst/>
                <a:latin typeface="+mn-lt"/>
                <a:ea typeface="Arial" panose="020B0604020202020204" pitchFamily="34" charset="0"/>
              </a:rPr>
              <a:t>2</a:t>
            </a:r>
            <a:r>
              <a:rPr lang="en-US" sz="2800">
                <a:effectLst/>
                <a:latin typeface="+mn-lt"/>
                <a:ea typeface="Arial" panose="020B0604020202020204" pitchFamily="34" charset="0"/>
              </a:rPr>
              <a:t>) nor special education services shall be used in place of Direct ESL Services.</a:t>
            </a:r>
            <a:endParaRPr lang="en-US" sz="2800">
              <a:latin typeface="+mn-lt"/>
            </a:endParaRPr>
          </a:p>
        </p:txBody>
      </p:sp>
      <p:sp>
        <p:nvSpPr>
          <p:cNvPr id="5" name="Title 1">
            <a:extLst>
              <a:ext uri="{FF2B5EF4-FFF2-40B4-BE49-F238E27FC236}">
                <a16:creationId xmlns:a16="http://schemas.microsoft.com/office/drawing/2014/main" id="{2EC0B3EA-7791-320F-16B4-EDC9DE6FD941}"/>
              </a:ext>
            </a:extLst>
          </p:cNvPr>
          <p:cNvSpPr>
            <a:spLocks noGrp="1"/>
          </p:cNvSpPr>
          <p:nvPr>
            <p:ph type="title"/>
          </p:nvPr>
        </p:nvSpPr>
        <p:spPr>
          <a:xfrm>
            <a:off x="508000" y="228600"/>
            <a:ext cx="11204575" cy="1208088"/>
          </a:xfrm>
        </p:spPr>
        <p:txBody>
          <a:bodyPr/>
          <a:lstStyle/>
          <a:p>
            <a:r>
              <a:rPr lang="en-US"/>
              <a:t>Required Services</a:t>
            </a:r>
          </a:p>
        </p:txBody>
      </p:sp>
    </p:spTree>
    <p:extLst>
      <p:ext uri="{BB962C8B-B14F-4D97-AF65-F5344CB8AC3E}">
        <p14:creationId xmlns:p14="http://schemas.microsoft.com/office/powerpoint/2010/main" val="2222291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4823611-5BA2-583D-2676-5DCEBDDA6C6B}"/>
              </a:ext>
            </a:extLst>
          </p:cNvPr>
          <p:cNvSpPr>
            <a:spLocks noGrp="1"/>
          </p:cNvSpPr>
          <p:nvPr>
            <p:ph type="body" sz="quarter" idx="10"/>
          </p:nvPr>
        </p:nvSpPr>
        <p:spPr>
          <a:xfrm>
            <a:off x="508000" y="1531938"/>
            <a:ext cx="9523413" cy="4311650"/>
          </a:xfrm>
        </p:spPr>
        <p:txBody>
          <a:bodyPr vert="horz" lIns="91440" tIns="45720" rIns="91440" bIns="45720" rtlCol="0" anchor="t">
            <a:normAutofit/>
          </a:bodyPr>
          <a:lstStyle/>
          <a:p>
            <a:pPr marL="256540" indent="-256540"/>
            <a:r>
              <a:rPr lang="en-US"/>
              <a:t>LEAs shall consider the English language proficiency of ELs in determining the appropriate assessments and other evaluation materials to be used.</a:t>
            </a:r>
          </a:p>
          <a:p>
            <a:pPr marL="256540" indent="-256540"/>
            <a:r>
              <a:rPr lang="en-US"/>
              <a:t>ELs shall not be identified as having Characteristics of Dyslexia solely because of their limited English language proficiency.</a:t>
            </a:r>
          </a:p>
          <a:p>
            <a:pPr marL="256540" indent="-256540"/>
            <a:r>
              <a:rPr lang="en-US">
                <a:latin typeface="Open Sans"/>
                <a:ea typeface="Open Sans"/>
                <a:cs typeface="Open Sans"/>
              </a:rPr>
              <a:t>In addition to an ILP for English language proficiency, an LEA shall provide to an EL identified as having Characteristics of Dyslexia an ILP-D in </a:t>
            </a:r>
            <a:r>
              <a:rPr lang="en-US" err="1">
                <a:latin typeface="Open Sans"/>
                <a:ea typeface="Open Sans"/>
                <a:cs typeface="Open Sans"/>
              </a:rPr>
              <a:t>accordanc</a:t>
            </a:r>
            <a:r>
              <a:rPr lang="en-US">
                <a:latin typeface="Open Sans"/>
                <a:ea typeface="Open Sans"/>
                <a:cs typeface="Open Sans"/>
              </a:rPr>
              <a:t> with state laws and regulations.</a:t>
            </a:r>
          </a:p>
        </p:txBody>
      </p:sp>
      <p:sp>
        <p:nvSpPr>
          <p:cNvPr id="5" name="Title 1">
            <a:extLst>
              <a:ext uri="{FF2B5EF4-FFF2-40B4-BE49-F238E27FC236}">
                <a16:creationId xmlns:a16="http://schemas.microsoft.com/office/drawing/2014/main" id="{754CC5FA-13D3-2759-BDF2-92EF795F6679}"/>
              </a:ext>
            </a:extLst>
          </p:cNvPr>
          <p:cNvSpPr>
            <a:spLocks noGrp="1"/>
          </p:cNvSpPr>
          <p:nvPr>
            <p:ph type="title"/>
          </p:nvPr>
        </p:nvSpPr>
        <p:spPr>
          <a:xfrm>
            <a:off x="508000" y="228600"/>
            <a:ext cx="11204575" cy="1208088"/>
          </a:xfrm>
        </p:spPr>
        <p:txBody>
          <a:bodyPr/>
          <a:lstStyle/>
          <a:p>
            <a:r>
              <a:rPr lang="en-US"/>
              <a:t>ELs Suspected of Having Characteristics of Dyslexia</a:t>
            </a:r>
          </a:p>
        </p:txBody>
      </p:sp>
    </p:spTree>
    <p:extLst>
      <p:ext uri="{BB962C8B-B14F-4D97-AF65-F5344CB8AC3E}">
        <p14:creationId xmlns:p14="http://schemas.microsoft.com/office/powerpoint/2010/main" val="225174547"/>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245D-0D26-FD4E-8FA4-AE98AF71D2BA}"/>
              </a:ext>
            </a:extLst>
          </p:cNvPr>
          <p:cNvSpPr>
            <a:spLocks noGrp="1"/>
          </p:cNvSpPr>
          <p:nvPr>
            <p:ph type="title"/>
          </p:nvPr>
        </p:nvSpPr>
        <p:spPr/>
        <p:txBody>
          <a:bodyPr/>
          <a:lstStyle/>
          <a:p>
            <a:r>
              <a:rPr lang="en-US"/>
              <a:t>Background</a:t>
            </a:r>
          </a:p>
        </p:txBody>
      </p:sp>
      <p:sp>
        <p:nvSpPr>
          <p:cNvPr id="3" name="Content Placeholder 2">
            <a:extLst>
              <a:ext uri="{FF2B5EF4-FFF2-40B4-BE49-F238E27FC236}">
                <a16:creationId xmlns:a16="http://schemas.microsoft.com/office/drawing/2014/main" id="{836F70B4-0F30-3649-9CB6-A149773E3434}"/>
              </a:ext>
            </a:extLst>
          </p:cNvPr>
          <p:cNvSpPr>
            <a:spLocks noGrp="1"/>
          </p:cNvSpPr>
          <p:nvPr>
            <p:ph sz="quarter" idx="12"/>
          </p:nvPr>
        </p:nvSpPr>
        <p:spPr/>
        <p:txBody>
          <a:bodyPr vert="horz" lIns="91440" tIns="45720" rIns="91440" bIns="45720" rtlCol="0" anchor="t">
            <a:normAutofit fontScale="77500" lnSpcReduction="20000"/>
          </a:bodyPr>
          <a:lstStyle/>
          <a:p>
            <a:pPr>
              <a:lnSpc>
                <a:spcPct val="120000"/>
              </a:lnSpc>
            </a:pPr>
            <a:r>
              <a:rPr lang="en-US" sz="2800"/>
              <a:t>ESL Policy 3.207 was converted into State Board Rule 0520-01-19.</a:t>
            </a:r>
          </a:p>
          <a:p>
            <a:pPr>
              <a:lnSpc>
                <a:spcPct val="120000"/>
              </a:lnSpc>
            </a:pPr>
            <a:r>
              <a:rPr lang="en-US" sz="2800"/>
              <a:t>It became official on July 6, 2021.</a:t>
            </a:r>
          </a:p>
          <a:p>
            <a:pPr>
              <a:lnSpc>
                <a:spcPct val="120000"/>
              </a:lnSpc>
            </a:pPr>
            <a:r>
              <a:rPr lang="en-US" sz="2800"/>
              <a:t>It was revised in Oct. 2022 to align with TISA.</a:t>
            </a:r>
          </a:p>
          <a:p>
            <a:pPr marL="256540" indent="-256540">
              <a:lnSpc>
                <a:spcPct val="120000"/>
              </a:lnSpc>
            </a:pPr>
            <a:r>
              <a:rPr lang="en-US" sz="2800"/>
              <a:t>It was revised again in May 2024 as TN shifted to ELPA21.</a:t>
            </a:r>
          </a:p>
          <a:p>
            <a:pPr>
              <a:lnSpc>
                <a:spcPct val="120000"/>
              </a:lnSpc>
            </a:pPr>
            <a:endParaRPr lang="en-US" sz="2800"/>
          </a:p>
          <a:p>
            <a:pPr>
              <a:lnSpc>
                <a:spcPct val="120000"/>
              </a:lnSpc>
            </a:pPr>
            <a:r>
              <a:rPr lang="en-US" sz="2800"/>
              <a:t>The requirements within the Rule will be monitored annually by the department for compliance through the Results-based Monitoring (RBM) process.</a:t>
            </a:r>
          </a:p>
          <a:p>
            <a:pPr lvl="1">
              <a:lnSpc>
                <a:spcPct val="120000"/>
              </a:lnSpc>
            </a:pPr>
            <a:r>
              <a:rPr lang="en-US" sz="2600"/>
              <a:t>LEAs not meeting the requirements under the Rule will receive monitoring findings (which must be corrected) rather than just recommendations for improvement. </a:t>
            </a:r>
          </a:p>
          <a:p>
            <a:endParaRPr lang="en-US"/>
          </a:p>
        </p:txBody>
      </p:sp>
    </p:spTree>
    <p:extLst>
      <p:ext uri="{BB962C8B-B14F-4D97-AF65-F5344CB8AC3E}">
        <p14:creationId xmlns:p14="http://schemas.microsoft.com/office/powerpoint/2010/main" val="3028931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1D6CD6C-AACF-1011-2DD0-41C01CEDD061}"/>
              </a:ext>
            </a:extLst>
          </p:cNvPr>
          <p:cNvSpPr>
            <a:spLocks noGrp="1"/>
          </p:cNvSpPr>
          <p:nvPr>
            <p:ph type="title"/>
          </p:nvPr>
        </p:nvSpPr>
        <p:spPr>
          <a:xfrm>
            <a:off x="316411" y="254726"/>
            <a:ext cx="11204575" cy="1208088"/>
          </a:xfrm>
        </p:spPr>
        <p:txBody>
          <a:bodyPr/>
          <a:lstStyle/>
          <a:p>
            <a:r>
              <a:rPr lang="en-US"/>
              <a:t>ESL Course</a:t>
            </a:r>
          </a:p>
        </p:txBody>
      </p:sp>
      <p:sp>
        <p:nvSpPr>
          <p:cNvPr id="7" name="Text Placeholder 2">
            <a:extLst>
              <a:ext uri="{FF2B5EF4-FFF2-40B4-BE49-F238E27FC236}">
                <a16:creationId xmlns:a16="http://schemas.microsoft.com/office/drawing/2014/main" id="{8BC357D0-82D0-700F-CDFB-84C000CE98E9}"/>
              </a:ext>
            </a:extLst>
          </p:cNvPr>
          <p:cNvSpPr>
            <a:spLocks noGrp="1"/>
          </p:cNvSpPr>
          <p:nvPr>
            <p:ph type="body" sz="quarter" idx="10"/>
          </p:nvPr>
        </p:nvSpPr>
        <p:spPr>
          <a:xfrm>
            <a:off x="508000" y="1531938"/>
            <a:ext cx="9523413" cy="4311650"/>
          </a:xfrm>
        </p:spPr>
        <p:txBody>
          <a:bodyPr>
            <a:normAutofit/>
          </a:bodyPr>
          <a:lstStyle/>
          <a:p>
            <a:r>
              <a:rPr lang="en-US" sz="2800"/>
              <a:t>Two high school ESL courses shall be counted toward the four English credits required for graduation.</a:t>
            </a:r>
          </a:p>
          <a:p>
            <a:pPr lvl="1"/>
            <a:r>
              <a:rPr lang="en-US" sz="2400"/>
              <a:t>At least one of the ESL courses counted toward graduation credits shall be counted toward credit in an English course with an end-of-course assessment.</a:t>
            </a:r>
          </a:p>
          <a:p>
            <a:pPr lvl="1"/>
            <a:r>
              <a:rPr lang="en-US" sz="2400"/>
              <a:t>Additional high school ESL courses shall be counted as elective humanities credits.</a:t>
            </a:r>
          </a:p>
        </p:txBody>
      </p:sp>
    </p:spTree>
    <p:extLst>
      <p:ext uri="{BB962C8B-B14F-4D97-AF65-F5344CB8AC3E}">
        <p14:creationId xmlns:p14="http://schemas.microsoft.com/office/powerpoint/2010/main" val="794625770"/>
      </p:ext>
    </p:extLst>
  </p:cSld>
  <p:clrMapOvr>
    <a:masterClrMapping/>
  </p:clrMapOvr>
  <p:extLst>
    <p:ext uri="{6950BFC3-D8DA-4A85-94F7-54DA5524770B}">
      <p188:commentRel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endParaRPr lang="en-US"/>
          </a:p>
        </p:txBody>
      </p:sp>
      <p:sp>
        <p:nvSpPr>
          <p:cNvPr id="4" name="Title 1">
            <a:extLst>
              <a:ext uri="{FF2B5EF4-FFF2-40B4-BE49-F238E27FC236}">
                <a16:creationId xmlns:a16="http://schemas.microsoft.com/office/drawing/2014/main" id="{511148A9-9541-8CB5-3450-573982ECE4F0}"/>
              </a:ext>
            </a:extLst>
          </p:cNvPr>
          <p:cNvSpPr>
            <a:spLocks noGrp="1"/>
          </p:cNvSpPr>
          <p:nvPr>
            <p:ph type="title"/>
          </p:nvPr>
        </p:nvSpPr>
        <p:spPr>
          <a:xfrm>
            <a:off x="423863" y="1997075"/>
            <a:ext cx="8882062" cy="1758950"/>
          </a:xfrm>
        </p:spPr>
        <p:txBody>
          <a:bodyPr/>
          <a:lstStyle/>
          <a:p>
            <a:r>
              <a:rPr lang="en-US"/>
              <a:t>Parent Notification and Rights</a:t>
            </a:r>
          </a:p>
        </p:txBody>
      </p:sp>
    </p:spTree>
    <p:extLst>
      <p:ext uri="{BB962C8B-B14F-4D97-AF65-F5344CB8AC3E}">
        <p14:creationId xmlns:p14="http://schemas.microsoft.com/office/powerpoint/2010/main" val="4246330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Parent Notification and Rights</a:t>
            </a:r>
          </a:p>
        </p:txBody>
      </p:sp>
      <p:sp>
        <p:nvSpPr>
          <p:cNvPr id="4" name="Text Placeholder 2">
            <a:extLst>
              <a:ext uri="{FF2B5EF4-FFF2-40B4-BE49-F238E27FC236}">
                <a16:creationId xmlns:a16="http://schemas.microsoft.com/office/drawing/2014/main" id="{982E439E-CC55-2892-00A6-8CACFEBD8F82}"/>
              </a:ext>
            </a:extLst>
          </p:cNvPr>
          <p:cNvSpPr>
            <a:spLocks noGrp="1"/>
          </p:cNvSpPr>
          <p:nvPr>
            <p:ph type="body" sz="quarter" idx="10"/>
          </p:nvPr>
        </p:nvSpPr>
        <p:spPr>
          <a:xfrm>
            <a:off x="508000" y="1531938"/>
            <a:ext cx="9523413" cy="4311650"/>
          </a:xfrm>
        </p:spPr>
        <p:txBody>
          <a:bodyPr>
            <a:normAutofit fontScale="92500" lnSpcReduction="10000"/>
          </a:bodyPr>
          <a:lstStyle/>
          <a:p>
            <a:pPr>
              <a:lnSpc>
                <a:spcPct val="110000"/>
              </a:lnSpc>
            </a:pPr>
            <a:r>
              <a:rPr lang="en-US"/>
              <a:t>LEAs shall communicate information related to identification, screening, and service delivery to parents or guardians of ELs in the language and method that parents or guardians can understand.</a:t>
            </a:r>
          </a:p>
          <a:p>
            <a:r>
              <a:rPr lang="en-US"/>
              <a:t>Parents of guardians must be informed of the following:</a:t>
            </a:r>
          </a:p>
          <a:p>
            <a:pPr lvl="1"/>
            <a:r>
              <a:rPr lang="en-US"/>
              <a:t>ESL program type to be used</a:t>
            </a:r>
          </a:p>
          <a:p>
            <a:pPr lvl="1"/>
            <a:r>
              <a:rPr lang="en-US"/>
              <a:t>Length of time expected for completion of ESL services</a:t>
            </a:r>
          </a:p>
          <a:p>
            <a:pPr lvl="1"/>
            <a:r>
              <a:rPr lang="en-US"/>
              <a:t>How the student was assessed</a:t>
            </a:r>
          </a:p>
          <a:p>
            <a:pPr lvl="1"/>
            <a:r>
              <a:rPr lang="en-US"/>
              <a:t>Options related to program types</a:t>
            </a:r>
          </a:p>
          <a:p>
            <a:r>
              <a:rPr lang="en-US"/>
              <a:t>Notification to parents or guardians must include:</a:t>
            </a:r>
          </a:p>
          <a:p>
            <a:pPr lvl="1"/>
            <a:r>
              <a:rPr lang="en-US"/>
              <a:t>Right to waive placement in ESL programs</a:t>
            </a:r>
          </a:p>
          <a:p>
            <a:pPr lvl="1"/>
            <a:r>
              <a:rPr lang="en-US"/>
              <a:t>Right to waive Direct ESL Service at any time</a:t>
            </a:r>
          </a:p>
          <a:p>
            <a:pPr lvl="1"/>
            <a:r>
              <a:rPr lang="en-US"/>
              <a:t>Scaffolding and accommodations to be provided</a:t>
            </a:r>
          </a:p>
        </p:txBody>
      </p:sp>
    </p:spTree>
    <p:extLst>
      <p:ext uri="{BB962C8B-B14F-4D97-AF65-F5344CB8AC3E}">
        <p14:creationId xmlns:p14="http://schemas.microsoft.com/office/powerpoint/2010/main" val="2622105107"/>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a:t>Staffing Ratios</a:t>
            </a:r>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01240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Staffing Ratios</a:t>
            </a:r>
          </a:p>
        </p:txBody>
      </p:sp>
      <p:sp>
        <p:nvSpPr>
          <p:cNvPr id="4" name="Text Placeholder 2">
            <a:extLst>
              <a:ext uri="{FF2B5EF4-FFF2-40B4-BE49-F238E27FC236}">
                <a16:creationId xmlns:a16="http://schemas.microsoft.com/office/drawing/2014/main" id="{82C48C25-1D03-F973-BA83-108946D5254A}"/>
              </a:ext>
            </a:extLst>
          </p:cNvPr>
          <p:cNvSpPr>
            <a:spLocks noGrp="1"/>
          </p:cNvSpPr>
          <p:nvPr>
            <p:ph type="body" sz="quarter" idx="10"/>
          </p:nvPr>
        </p:nvSpPr>
        <p:spPr>
          <a:xfrm>
            <a:off x="508000" y="1531938"/>
            <a:ext cx="9523413" cy="4311650"/>
          </a:xfrm>
        </p:spPr>
        <p:txBody>
          <a:bodyPr>
            <a:normAutofit fontScale="92500"/>
          </a:bodyPr>
          <a:lstStyle/>
          <a:p>
            <a:pPr>
              <a:lnSpc>
                <a:spcPct val="110000"/>
              </a:lnSpc>
            </a:pPr>
            <a:r>
              <a:rPr lang="en-US"/>
              <a:t>LEAs shall</a:t>
            </a:r>
          </a:p>
          <a:p>
            <a:pPr lvl="1">
              <a:lnSpc>
                <a:spcPct val="110000"/>
              </a:lnSpc>
            </a:pPr>
            <a:r>
              <a:rPr lang="en-US"/>
              <a:t>Provide adequate ESL staff to implement the chosen service model effectively</a:t>
            </a:r>
          </a:p>
          <a:p>
            <a:pPr lvl="1">
              <a:lnSpc>
                <a:spcPct val="110000"/>
              </a:lnSpc>
            </a:pPr>
            <a:r>
              <a:rPr lang="en-US"/>
              <a:t>Adequately staff their ESL programs to meet state and federal requirements</a:t>
            </a:r>
          </a:p>
          <a:p>
            <a:pPr lvl="2">
              <a:lnSpc>
                <a:spcPct val="110000"/>
              </a:lnSpc>
            </a:pPr>
            <a:r>
              <a:rPr lang="en-US"/>
              <a:t>Including having sufficient staff to ensure meaningful communication to parents or guardians, to identify ELs, and to monitor transitional ELs.</a:t>
            </a:r>
          </a:p>
          <a:p>
            <a:pPr>
              <a:lnSpc>
                <a:spcPct val="110000"/>
              </a:lnSpc>
            </a:pPr>
            <a:r>
              <a:rPr lang="en-US"/>
              <a:t>ESL class sizes shall not exceed state-mandated grade-level class size requirements.</a:t>
            </a:r>
          </a:p>
          <a:p>
            <a:pPr>
              <a:lnSpc>
                <a:spcPct val="110000"/>
              </a:lnSpc>
            </a:pPr>
            <a:r>
              <a:rPr lang="en-US"/>
              <a:t>The LEA-wide ESL program staffing ratio shall be based on an average of no more than thirty-five (35) identified EL students per FTE ESL teacher unless an alternate staffing ratio is approved by the department.</a:t>
            </a:r>
          </a:p>
        </p:txBody>
      </p:sp>
    </p:spTree>
    <p:extLst>
      <p:ext uri="{BB962C8B-B14F-4D97-AF65-F5344CB8AC3E}">
        <p14:creationId xmlns:p14="http://schemas.microsoft.com/office/powerpoint/2010/main" val="3516016614"/>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Alternate Staffing Ratios</a:t>
            </a:r>
          </a:p>
        </p:txBody>
      </p:sp>
      <p:sp>
        <p:nvSpPr>
          <p:cNvPr id="4" name="Text Placeholder 2">
            <a:extLst>
              <a:ext uri="{FF2B5EF4-FFF2-40B4-BE49-F238E27FC236}">
                <a16:creationId xmlns:a16="http://schemas.microsoft.com/office/drawing/2014/main" id="{50DE8BA7-D609-36D9-98DF-EFE0913A5858}"/>
              </a:ext>
            </a:extLst>
          </p:cNvPr>
          <p:cNvSpPr>
            <a:spLocks noGrp="1"/>
          </p:cNvSpPr>
          <p:nvPr>
            <p:ph type="body" sz="quarter" idx="10"/>
          </p:nvPr>
        </p:nvSpPr>
        <p:spPr>
          <a:xfrm>
            <a:off x="508000" y="1531938"/>
            <a:ext cx="9523413" cy="4311650"/>
          </a:xfrm>
        </p:spPr>
        <p:txBody>
          <a:bodyPr>
            <a:normAutofit fontScale="92500"/>
          </a:bodyPr>
          <a:lstStyle/>
          <a:p>
            <a:r>
              <a:rPr lang="en-US"/>
              <a:t>May only be approved when the LEA can show adequate academic growth and proficiency with the EL student population and can prove that EL students are receiving the required hours of service.</a:t>
            </a:r>
          </a:p>
          <a:p>
            <a:r>
              <a:rPr lang="en-US"/>
              <a:t>Requests for alternate staffing ratios shall include:</a:t>
            </a:r>
          </a:p>
          <a:p>
            <a:pPr lvl="1"/>
            <a:r>
              <a:rPr lang="en-US"/>
              <a:t>The number of EL students served</a:t>
            </a:r>
          </a:p>
          <a:p>
            <a:pPr lvl="1"/>
            <a:r>
              <a:rPr lang="en-US"/>
              <a:t>The proficiency levels of EL students</a:t>
            </a:r>
          </a:p>
          <a:p>
            <a:pPr lvl="1"/>
            <a:r>
              <a:rPr lang="en-US"/>
              <a:t>The academic growth of EL students</a:t>
            </a:r>
          </a:p>
          <a:p>
            <a:pPr lvl="1"/>
            <a:r>
              <a:rPr lang="en-US"/>
              <a:t>Evidence that no school in the LEA is Additional Targeted Support and Improvement (ATSI) based on EL subgroup</a:t>
            </a:r>
          </a:p>
          <a:p>
            <a:pPr lvl="1"/>
            <a:r>
              <a:rPr lang="en-US"/>
              <a:t>The most recent analysis for the EL subgroup for TCAP</a:t>
            </a:r>
          </a:p>
          <a:p>
            <a:pPr lvl="1"/>
            <a:r>
              <a:rPr lang="en-US"/>
              <a:t>The proposed staffing ratio</a:t>
            </a:r>
          </a:p>
          <a:p>
            <a:pPr lvl="1"/>
            <a:r>
              <a:rPr lang="en-US"/>
              <a:t>The justification for the alternate staffing ratio</a:t>
            </a:r>
          </a:p>
        </p:txBody>
      </p:sp>
    </p:spTree>
    <p:extLst>
      <p:ext uri="{BB962C8B-B14F-4D97-AF65-F5344CB8AC3E}">
        <p14:creationId xmlns:p14="http://schemas.microsoft.com/office/powerpoint/2010/main" val="1653874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a:t>Exit Process</a:t>
            </a:r>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513741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a:xfrm>
            <a:off x="507868" y="228600"/>
            <a:ext cx="11071516" cy="1208314"/>
          </a:xfrm>
        </p:spPr>
        <p:txBody>
          <a:bodyPr/>
          <a:lstStyle/>
          <a:p>
            <a:r>
              <a:rPr lang="en-US"/>
              <a:t>Exit Criteria</a:t>
            </a:r>
          </a:p>
        </p:txBody>
      </p:sp>
      <p:sp>
        <p:nvSpPr>
          <p:cNvPr id="3" name="Text Placeholder 2">
            <a:extLst>
              <a:ext uri="{FF2B5EF4-FFF2-40B4-BE49-F238E27FC236}">
                <a16:creationId xmlns:a16="http://schemas.microsoft.com/office/drawing/2014/main" id="{2CA99774-0C2E-4F4A-B110-33124404CDAA}"/>
              </a:ext>
            </a:extLst>
          </p:cNvPr>
          <p:cNvSpPr>
            <a:spLocks noGrp="1"/>
          </p:cNvSpPr>
          <p:nvPr>
            <p:ph type="body" sz="quarter" idx="10"/>
          </p:nvPr>
        </p:nvSpPr>
        <p:spPr>
          <a:xfrm>
            <a:off x="508000" y="4659085"/>
            <a:ext cx="11071225" cy="1105990"/>
          </a:xfrm>
        </p:spPr>
        <p:txBody>
          <a:bodyPr>
            <a:normAutofit/>
          </a:bodyPr>
          <a:lstStyle/>
          <a:p>
            <a:r>
              <a:rPr lang="en-US" b="1"/>
              <a:t>Receptive modality:</a:t>
            </a:r>
            <a:r>
              <a:rPr lang="en-US"/>
              <a:t> combined score for reading and listening domains</a:t>
            </a:r>
          </a:p>
          <a:p>
            <a:r>
              <a:rPr lang="en-US" b="1"/>
              <a:t>Productive modality:</a:t>
            </a:r>
            <a:r>
              <a:rPr lang="en-US"/>
              <a:t> combined score for speaking and writing domains</a:t>
            </a:r>
          </a:p>
        </p:txBody>
      </p:sp>
      <p:graphicFrame>
        <p:nvGraphicFramePr>
          <p:cNvPr id="4" name="Table 3">
            <a:extLst>
              <a:ext uri="{FF2B5EF4-FFF2-40B4-BE49-F238E27FC236}">
                <a16:creationId xmlns:a16="http://schemas.microsoft.com/office/drawing/2014/main" id="{07DA0C8B-8A3F-C4EF-BA8C-8BF737B7C230}"/>
              </a:ext>
            </a:extLst>
          </p:cNvPr>
          <p:cNvGraphicFramePr>
            <a:graphicFrameLocks noGrp="1"/>
          </p:cNvGraphicFramePr>
          <p:nvPr>
            <p:extLst>
              <p:ext uri="{D42A27DB-BD31-4B8C-83A1-F6EECF244321}">
                <p14:modId xmlns:p14="http://schemas.microsoft.com/office/powerpoint/2010/main" val="1275394661"/>
              </p:ext>
            </p:extLst>
          </p:nvPr>
        </p:nvGraphicFramePr>
        <p:xfrm>
          <a:off x="634534" y="1743074"/>
          <a:ext cx="5330838" cy="2493170"/>
        </p:xfrm>
        <a:graphic>
          <a:graphicData uri="http://schemas.openxmlformats.org/drawingml/2006/table">
            <a:tbl>
              <a:tblPr firstRow="1" bandRow="1">
                <a:tableStyleId>{9DCAF9ED-07DC-4A11-8D7F-57B35C25682E}</a:tableStyleId>
              </a:tblPr>
              <a:tblGrid>
                <a:gridCol w="5330838">
                  <a:extLst>
                    <a:ext uri="{9D8B030D-6E8A-4147-A177-3AD203B41FA5}">
                      <a16:colId xmlns:a16="http://schemas.microsoft.com/office/drawing/2014/main" val="522283041"/>
                    </a:ext>
                  </a:extLst>
                </a:gridCol>
              </a:tblGrid>
              <a:tr h="1246585">
                <a:tc>
                  <a:txBody>
                    <a:bodyPr/>
                    <a:lstStyle/>
                    <a:p>
                      <a:pPr algn="ctr"/>
                      <a:r>
                        <a:rPr lang="en-US" sz="2800"/>
                        <a:t>ELPA21 Summative Assessment</a:t>
                      </a:r>
                      <a:endParaRPr lang="en-US" sz="2800">
                        <a:latin typeface="Georgia" panose="02040502050405020303" pitchFamily="18" charset="0"/>
                      </a:endParaRPr>
                    </a:p>
                  </a:txBody>
                  <a:tcPr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12097451"/>
                  </a:ext>
                </a:extLst>
              </a:tr>
              <a:tr h="1246585">
                <a:tc>
                  <a:txBody>
                    <a:bodyPr/>
                    <a:lstStyle/>
                    <a:p>
                      <a:pPr algn="ctr"/>
                      <a:r>
                        <a:rPr lang="en-US" sz="2800"/>
                        <a:t>A score of four (4) or above in all non-exempt domains</a:t>
                      </a:r>
                      <a:endParaRPr lang="en-US" sz="2800">
                        <a:latin typeface="Georgia" panose="02040502050405020303" pitchFamily="18" charset="0"/>
                      </a:endParaRPr>
                    </a:p>
                  </a:txBody>
                  <a:tcPr anchor="ctr">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90467668"/>
                  </a:ext>
                </a:extLst>
              </a:tr>
            </a:tbl>
          </a:graphicData>
        </a:graphic>
      </p:graphicFrame>
      <p:graphicFrame>
        <p:nvGraphicFramePr>
          <p:cNvPr id="7" name="Table 6">
            <a:extLst>
              <a:ext uri="{FF2B5EF4-FFF2-40B4-BE49-F238E27FC236}">
                <a16:creationId xmlns:a16="http://schemas.microsoft.com/office/drawing/2014/main" id="{F6743B35-430C-16F6-37FC-2FBA7624FAF5}"/>
              </a:ext>
            </a:extLst>
          </p:cNvPr>
          <p:cNvGraphicFramePr>
            <a:graphicFrameLocks noGrp="1"/>
          </p:cNvGraphicFramePr>
          <p:nvPr>
            <p:extLst>
              <p:ext uri="{D42A27DB-BD31-4B8C-83A1-F6EECF244321}">
                <p14:modId xmlns:p14="http://schemas.microsoft.com/office/powerpoint/2010/main" val="2089035651"/>
              </p:ext>
            </p:extLst>
          </p:nvPr>
        </p:nvGraphicFramePr>
        <p:xfrm>
          <a:off x="6162494" y="1743074"/>
          <a:ext cx="5086760" cy="2493170"/>
        </p:xfrm>
        <a:graphic>
          <a:graphicData uri="http://schemas.openxmlformats.org/drawingml/2006/table">
            <a:tbl>
              <a:tblPr firstRow="1" bandRow="1">
                <a:tableStyleId>{F5AB1C69-6EDB-4FF4-983F-18BD219EF322}</a:tableStyleId>
              </a:tblPr>
              <a:tblGrid>
                <a:gridCol w="5086760">
                  <a:extLst>
                    <a:ext uri="{9D8B030D-6E8A-4147-A177-3AD203B41FA5}">
                      <a16:colId xmlns:a16="http://schemas.microsoft.com/office/drawing/2014/main" val="1176663131"/>
                    </a:ext>
                  </a:extLst>
                </a:gridCol>
              </a:tblGrid>
              <a:tr h="1246585">
                <a:tc>
                  <a:txBody>
                    <a:bodyPr/>
                    <a:lstStyle/>
                    <a:p>
                      <a:pPr algn="ctr"/>
                      <a:r>
                        <a:rPr lang="en-US" sz="2400"/>
                        <a:t>Alt ELPA Summative</a:t>
                      </a:r>
                    </a:p>
                    <a:p>
                      <a:pPr algn="ctr"/>
                      <a:r>
                        <a:rPr lang="en-US" sz="2000"/>
                        <a:t>(ELs who are identified on their IEP as requiring alternate assessments)</a:t>
                      </a:r>
                      <a:endParaRPr lang="en-US" sz="2000">
                        <a:latin typeface="Georgia" panose="02040502050405020303" pitchFamily="18" charset="0"/>
                      </a:endParaRPr>
                    </a:p>
                  </a:txBody>
                  <a:tcPr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94787219"/>
                  </a:ext>
                </a:extLst>
              </a:tr>
              <a:tr h="1246585">
                <a:tc>
                  <a:txBody>
                    <a:bodyPr/>
                    <a:lstStyle/>
                    <a:p>
                      <a:pPr algn="ctr"/>
                      <a:r>
                        <a:rPr lang="en-US" sz="2800"/>
                        <a:t>A score of three (3) or above in all non-exempt modalities</a:t>
                      </a:r>
                      <a:endParaRPr lang="en-US" sz="2800">
                        <a:latin typeface="Georgia" panose="02040502050405020303" pitchFamily="18" charset="0"/>
                      </a:endParaRPr>
                    </a:p>
                  </a:txBody>
                  <a:tcPr anchor="ctr">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21316207"/>
                  </a:ext>
                </a:extLst>
              </a:tr>
            </a:tbl>
          </a:graphicData>
        </a:graphic>
      </p:graphicFrame>
    </p:spTree>
    <p:extLst>
      <p:ext uri="{BB962C8B-B14F-4D97-AF65-F5344CB8AC3E}">
        <p14:creationId xmlns:p14="http://schemas.microsoft.com/office/powerpoint/2010/main" val="3828979877"/>
      </p:ext>
    </p:extLst>
  </p:cSld>
  <p:clrMapOvr>
    <a:masterClrMapping/>
  </p:clrMapOvr>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Transitional ELs</a:t>
            </a:r>
          </a:p>
        </p:txBody>
      </p:sp>
      <p:sp>
        <p:nvSpPr>
          <p:cNvPr id="4" name="Text Placeholder 2">
            <a:extLst>
              <a:ext uri="{FF2B5EF4-FFF2-40B4-BE49-F238E27FC236}">
                <a16:creationId xmlns:a16="http://schemas.microsoft.com/office/drawing/2014/main" id="{B264E0C4-F74D-A875-992A-A6F0A329111A}"/>
              </a:ext>
            </a:extLst>
          </p:cNvPr>
          <p:cNvSpPr>
            <a:spLocks noGrp="1"/>
          </p:cNvSpPr>
          <p:nvPr>
            <p:ph type="body" sz="quarter" idx="10"/>
          </p:nvPr>
        </p:nvSpPr>
        <p:spPr>
          <a:xfrm>
            <a:off x="508000" y="1531938"/>
            <a:ext cx="9523413" cy="4311650"/>
          </a:xfrm>
        </p:spPr>
        <p:txBody>
          <a:bodyPr>
            <a:normAutofit/>
          </a:bodyPr>
          <a:lstStyle/>
          <a:p>
            <a:r>
              <a:rPr lang="en-US" sz="2800"/>
              <a:t>Students who exit Direct or Indirect ESL Services shall be considered Transitional EL for four (4) school years.</a:t>
            </a:r>
          </a:p>
          <a:p>
            <a:r>
              <a:rPr lang="en-US" sz="2800"/>
              <a:t>T1 and T2 </a:t>
            </a:r>
          </a:p>
          <a:p>
            <a:pPr lvl="1"/>
            <a:r>
              <a:rPr lang="en-US" sz="2400"/>
              <a:t>Must have transitional ILPs</a:t>
            </a:r>
          </a:p>
          <a:p>
            <a:pPr lvl="1"/>
            <a:r>
              <a:rPr lang="en-US" sz="2400"/>
              <a:t>Served in general education classroom</a:t>
            </a:r>
          </a:p>
          <a:p>
            <a:pPr lvl="1"/>
            <a:r>
              <a:rPr lang="en-US" sz="2400"/>
              <a:t>Monitored for two years</a:t>
            </a:r>
          </a:p>
          <a:p>
            <a:r>
              <a:rPr lang="en-US" sz="2800"/>
              <a:t>T3 and T4 are included for EL subgroup accountability purposes.</a:t>
            </a:r>
          </a:p>
        </p:txBody>
      </p:sp>
    </p:spTree>
    <p:extLst>
      <p:ext uri="{BB962C8B-B14F-4D97-AF65-F5344CB8AC3E}">
        <p14:creationId xmlns:p14="http://schemas.microsoft.com/office/powerpoint/2010/main" val="2672777032"/>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Reclassification Procedure</a:t>
            </a:r>
          </a:p>
        </p:txBody>
      </p:sp>
      <p:sp>
        <p:nvSpPr>
          <p:cNvPr id="4" name="Text Placeholder 2">
            <a:extLst>
              <a:ext uri="{FF2B5EF4-FFF2-40B4-BE49-F238E27FC236}">
                <a16:creationId xmlns:a16="http://schemas.microsoft.com/office/drawing/2014/main" id="{DEB059C1-12DB-5C56-B5D7-B9FCEB160BEB}"/>
              </a:ext>
            </a:extLst>
          </p:cNvPr>
          <p:cNvSpPr>
            <a:spLocks noGrp="1"/>
          </p:cNvSpPr>
          <p:nvPr>
            <p:ph type="body" sz="quarter" idx="10"/>
          </p:nvPr>
        </p:nvSpPr>
        <p:spPr>
          <a:xfrm>
            <a:off x="508000" y="1531938"/>
            <a:ext cx="9523413" cy="4311650"/>
          </a:xfrm>
        </p:spPr>
        <p:txBody>
          <a:bodyPr>
            <a:normAutofit/>
          </a:bodyPr>
          <a:lstStyle/>
          <a:p>
            <a:pPr>
              <a:spcAft>
                <a:spcPts val="1200"/>
              </a:spcAft>
            </a:pPr>
            <a:r>
              <a:rPr lang="en-US"/>
              <a:t>If a Transitional EL demonstrates difficulty in the general education classroom or fails to meet ILP benchmarks, academic interventions should be provided by a general classroom teacher or a teacher with an ESL endorsement.</a:t>
            </a:r>
          </a:p>
          <a:p>
            <a:pPr>
              <a:spcAft>
                <a:spcPts val="1200"/>
              </a:spcAft>
            </a:pPr>
            <a:r>
              <a:rPr lang="en-US"/>
              <a:t>Each LEA shall have a written reclassification procedure to be used for exited ELs who require reentry if academic or non-academic interventions are unsuccessful.</a:t>
            </a:r>
          </a:p>
          <a:p>
            <a:pPr lvl="1"/>
            <a:r>
              <a:rPr lang="en-US"/>
              <a:t>Must include parent consent.</a:t>
            </a:r>
          </a:p>
        </p:txBody>
      </p:sp>
    </p:spTree>
    <p:extLst>
      <p:ext uri="{BB962C8B-B14F-4D97-AF65-F5344CB8AC3E}">
        <p14:creationId xmlns:p14="http://schemas.microsoft.com/office/powerpoint/2010/main" val="1392466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245D-0D26-FD4E-8FA4-AE98AF71D2BA}"/>
              </a:ext>
            </a:extLst>
          </p:cNvPr>
          <p:cNvSpPr>
            <a:spLocks noGrp="1"/>
          </p:cNvSpPr>
          <p:nvPr>
            <p:ph type="title"/>
          </p:nvPr>
        </p:nvSpPr>
        <p:spPr/>
        <p:txBody>
          <a:bodyPr/>
          <a:lstStyle/>
          <a:p>
            <a:r>
              <a:rPr lang="en-US"/>
              <a:t>Rule &amp; Policy</a:t>
            </a:r>
          </a:p>
        </p:txBody>
      </p:sp>
      <p:sp>
        <p:nvSpPr>
          <p:cNvPr id="3" name="Content Placeholder 2">
            <a:extLst>
              <a:ext uri="{FF2B5EF4-FFF2-40B4-BE49-F238E27FC236}">
                <a16:creationId xmlns:a16="http://schemas.microsoft.com/office/drawing/2014/main" id="{836F70B4-0F30-3649-9CB6-A149773E3434}"/>
              </a:ext>
            </a:extLst>
          </p:cNvPr>
          <p:cNvSpPr>
            <a:spLocks noGrp="1"/>
          </p:cNvSpPr>
          <p:nvPr>
            <p:ph sz="quarter" idx="12"/>
          </p:nvPr>
        </p:nvSpPr>
        <p:spPr/>
        <p:txBody>
          <a:bodyPr/>
          <a:lstStyle/>
          <a:p>
            <a:r>
              <a:rPr lang="en-US"/>
              <a:t>TN SBE 0520-01-19</a:t>
            </a:r>
          </a:p>
          <a:p>
            <a:r>
              <a:rPr lang="en-US"/>
              <a:t>ESL Policy 3.207</a:t>
            </a:r>
          </a:p>
          <a:p>
            <a:endParaRPr lang="en-US"/>
          </a:p>
          <a:p>
            <a:r>
              <a:rPr lang="en-US"/>
              <a:t>Policy includes entry and exit criteria (cut scores) and criteria for tailoring of services.</a:t>
            </a:r>
          </a:p>
          <a:p>
            <a:r>
              <a:rPr lang="en-US"/>
              <a:t>Providing information specific to the assessment vendor in policy allows the department and State Board to update in a timely manner.</a:t>
            </a:r>
          </a:p>
          <a:p>
            <a:endParaRPr lang="en-US"/>
          </a:p>
        </p:txBody>
      </p:sp>
    </p:spTree>
    <p:extLst>
      <p:ext uri="{BB962C8B-B14F-4D97-AF65-F5344CB8AC3E}">
        <p14:creationId xmlns:p14="http://schemas.microsoft.com/office/powerpoint/2010/main" val="8563139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4EB35F1-7EF5-903A-3B16-72099D4506A2}"/>
              </a:ext>
            </a:extLst>
          </p:cNvPr>
          <p:cNvSpPr>
            <a:spLocks noGrp="1"/>
          </p:cNvSpPr>
          <p:nvPr>
            <p:ph type="body" sz="quarter" idx="10"/>
          </p:nvPr>
        </p:nvSpPr>
        <p:spPr>
          <a:xfrm>
            <a:off x="508000" y="1531938"/>
            <a:ext cx="9523413" cy="4311650"/>
          </a:xfrm>
        </p:spPr>
        <p:txBody>
          <a:bodyPr>
            <a:normAutofit/>
          </a:bodyPr>
          <a:lstStyle/>
          <a:p>
            <a:r>
              <a:rPr lang="en-US"/>
              <a:t>If a student was exited from ESL services by another state, the exit shall stand as valid. </a:t>
            </a:r>
          </a:p>
        </p:txBody>
      </p:sp>
      <p:sp>
        <p:nvSpPr>
          <p:cNvPr id="5" name="Title 1">
            <a:extLst>
              <a:ext uri="{FF2B5EF4-FFF2-40B4-BE49-F238E27FC236}">
                <a16:creationId xmlns:a16="http://schemas.microsoft.com/office/drawing/2014/main" id="{B5DB6E22-D34E-2F59-595D-59958C264BA9}"/>
              </a:ext>
            </a:extLst>
          </p:cNvPr>
          <p:cNvSpPr>
            <a:spLocks noGrp="1"/>
          </p:cNvSpPr>
          <p:nvPr>
            <p:ph type="title"/>
          </p:nvPr>
        </p:nvSpPr>
        <p:spPr>
          <a:xfrm>
            <a:off x="508000" y="228600"/>
            <a:ext cx="11204575" cy="1208088"/>
          </a:xfrm>
        </p:spPr>
        <p:txBody>
          <a:bodyPr/>
          <a:lstStyle/>
          <a:p>
            <a:r>
              <a:rPr lang="en-US"/>
              <a:t>Exited by Another State</a:t>
            </a:r>
          </a:p>
        </p:txBody>
      </p:sp>
    </p:spTree>
    <p:extLst>
      <p:ext uri="{BB962C8B-B14F-4D97-AF65-F5344CB8AC3E}">
        <p14:creationId xmlns:p14="http://schemas.microsoft.com/office/powerpoint/2010/main" val="33866060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C4566C-1D46-D34A-ACEC-EA5CD12C0339}"/>
              </a:ext>
            </a:extLst>
          </p:cNvPr>
          <p:cNvSpPr>
            <a:spLocks noGrp="1"/>
          </p:cNvSpPr>
          <p:nvPr>
            <p:ph type="title"/>
          </p:nvPr>
        </p:nvSpPr>
        <p:spPr/>
        <p:txBody>
          <a:bodyPr/>
          <a:lstStyle/>
          <a:p>
            <a:r>
              <a:rPr lang="en-US"/>
              <a:t>Thank You!</a:t>
            </a:r>
          </a:p>
        </p:txBody>
      </p:sp>
      <p:sp>
        <p:nvSpPr>
          <p:cNvPr id="5" name="Text Placeholder 4">
            <a:extLst>
              <a:ext uri="{FF2B5EF4-FFF2-40B4-BE49-F238E27FC236}">
                <a16:creationId xmlns:a16="http://schemas.microsoft.com/office/drawing/2014/main" id="{F15839F7-8383-194B-B806-728D0CFD3F8C}"/>
              </a:ext>
            </a:extLst>
          </p:cNvPr>
          <p:cNvSpPr>
            <a:spLocks noGrp="1"/>
          </p:cNvSpPr>
          <p:nvPr>
            <p:ph type="body" sz="quarter" idx="10"/>
          </p:nvPr>
        </p:nvSpPr>
        <p:spPr>
          <a:xfrm>
            <a:off x="980969" y="4312370"/>
            <a:ext cx="10906231" cy="1208314"/>
          </a:xfrm>
        </p:spPr>
        <p:txBody>
          <a:bodyPr>
            <a:normAutofit/>
          </a:bodyPr>
          <a:lstStyle/>
          <a:p>
            <a:r>
              <a:rPr lang="en-US" b="1"/>
              <a:t>Hannah Gribble </a:t>
            </a:r>
            <a:r>
              <a:rPr lang="en-US"/>
              <a:t>| Title III and Migrant Education Program Grant Manager</a:t>
            </a:r>
          </a:p>
          <a:p>
            <a:r>
              <a:rPr lang="en-US">
                <a:hlinkClick r:id="rId2"/>
              </a:rPr>
              <a:t>Hannah.Gribble@tn.gov</a:t>
            </a:r>
            <a:r>
              <a:rPr lang="en-US"/>
              <a:t> </a:t>
            </a:r>
          </a:p>
          <a:p>
            <a:endParaRPr lang="en-US"/>
          </a:p>
        </p:txBody>
      </p:sp>
      <p:pic>
        <p:nvPicPr>
          <p:cNvPr id="10" name="Picture Placeholder 9" descr="A picture containing person, indoor&#10;&#10;Description automatically generated">
            <a:extLst>
              <a:ext uri="{FF2B5EF4-FFF2-40B4-BE49-F238E27FC236}">
                <a16:creationId xmlns:a16="http://schemas.microsoft.com/office/drawing/2014/main" id="{38E47F65-2AA2-2E25-241B-EFB35E8D4F2E}"/>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p:pic>
      <p:sp>
        <p:nvSpPr>
          <p:cNvPr id="2" name="Text Placeholder 4">
            <a:extLst>
              <a:ext uri="{FF2B5EF4-FFF2-40B4-BE49-F238E27FC236}">
                <a16:creationId xmlns:a16="http://schemas.microsoft.com/office/drawing/2014/main" id="{89645DD6-4BF0-447E-F590-9DA79BEFD00B}"/>
              </a:ext>
            </a:extLst>
          </p:cNvPr>
          <p:cNvSpPr txBox="1">
            <a:spLocks/>
          </p:cNvSpPr>
          <p:nvPr/>
        </p:nvSpPr>
        <p:spPr>
          <a:xfrm>
            <a:off x="980969" y="5987441"/>
            <a:ext cx="9210995" cy="688932"/>
          </a:xfrm>
          <a:prstGeom prst="rect">
            <a:avLst/>
          </a:prstGeom>
        </p:spPr>
        <p:txBody>
          <a:bodyPr vert="horz" lIns="91440" tIns="45720" rIns="91440" bIns="45720" rtlCol="0">
            <a:normAutofit fontScale="62500" lnSpcReduction="20000"/>
          </a:bodyPr>
          <a:lstStyle>
            <a:lvl1pPr marL="0" indent="0" algn="l" defTabSz="685629" rtl="0" eaLnBrk="1" latinLnBrk="0" hangingPunct="1">
              <a:spcBef>
                <a:spcPct val="20000"/>
              </a:spcBef>
              <a:buClr>
                <a:schemeClr val="tx1"/>
              </a:buClr>
              <a:buFont typeface="Wingdings" panose="05000000000000000000" pitchFamily="2" charset="2"/>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42814" indent="0" algn="l" defTabSz="685629" rtl="0" eaLnBrk="1" latinLnBrk="0" hangingPunct="1">
              <a:spcBef>
                <a:spcPct val="20000"/>
              </a:spcBef>
              <a:buClr>
                <a:schemeClr val="tx1"/>
              </a:buClr>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629" indent="0" algn="l" defTabSz="685629" rtl="0" eaLnBrk="1" latinLnBrk="0" hangingPunct="1">
              <a:spcBef>
                <a:spcPct val="20000"/>
              </a:spcBef>
              <a:buClr>
                <a:schemeClr val="tx1"/>
              </a:buClr>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28443" indent="0" algn="l" defTabSz="685629" rtl="0" eaLnBrk="1" latinLnBrk="0" hangingPunct="1">
              <a:spcBef>
                <a:spcPct val="20000"/>
              </a:spcBef>
              <a:buClr>
                <a:schemeClr val="tx1"/>
              </a:buClr>
              <a:buFont typeface="Courier New" panose="02070309020205020404" pitchFamily="49"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257" indent="0" algn="l" defTabSz="685629" rtl="0" eaLnBrk="1" latinLnBrk="0" hangingPunct="1">
              <a:spcBef>
                <a:spcPct val="20000"/>
              </a:spcBef>
              <a:buClr>
                <a:schemeClr val="tx1"/>
              </a:buClr>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nSpc>
                <a:spcPct val="120000"/>
              </a:lnSpc>
              <a:spcBef>
                <a:spcPts val="0"/>
              </a:spcBef>
            </a:pPr>
            <a:r>
              <a:rPr lang="en-US" sz="1800" b="0" i="1" u="none" strike="noStrike">
                <a:effectLst/>
              </a:rPr>
              <a:t>Permission is granted to use and copy these materials for non-commercial educational purposes with attribution credit to the </a:t>
            </a:r>
            <a:br>
              <a:rPr lang="en-US" sz="1800" b="0" i="1" u="none" strike="noStrike">
                <a:effectLst/>
              </a:rPr>
            </a:br>
            <a:r>
              <a:rPr lang="en-US" sz="1800" b="0" i="1" u="none" strike="noStrike">
                <a:effectLst/>
              </a:rPr>
              <a:t>“Tennessee Department of Education”. If you wish to use these materials for reasons other than non-commercial educational </a:t>
            </a:r>
            <a:br>
              <a:rPr lang="en-US" sz="1800" b="0" i="1" u="none" strike="noStrike">
                <a:effectLst/>
              </a:rPr>
            </a:br>
            <a:r>
              <a:rPr lang="en-US" sz="1800" b="0" i="1" u="none" strike="noStrike">
                <a:effectLst/>
              </a:rPr>
              <a:t>purposes, please contact the Office of General Counsel at (615) 741-2921 or Joanna Collins (</a:t>
            </a:r>
            <a:r>
              <a:rPr lang="en-US" sz="1800" b="0" i="1" u="sng" strike="noStrike">
                <a:effectLst/>
                <a:hlinkClick r:id="rId4" tooltip="mailto:Joanna.Collins@tn.gov">
                  <a:extLst>
                    <a:ext uri="{A12FA001-AC4F-418D-AE19-62706E023703}">
                      <ahyp:hlinkClr xmlns:ahyp="http://schemas.microsoft.com/office/drawing/2018/hyperlinkcolor" val="tx"/>
                    </a:ext>
                  </a:extLst>
                </a:hlinkClick>
              </a:rPr>
              <a:t>Joanna.Collins@tn.gov</a:t>
            </a:r>
            <a:r>
              <a:rPr lang="en-US" sz="1800" b="0" i="1" u="none" strike="noStrike">
                <a:effectLst/>
              </a:rPr>
              <a:t>).</a:t>
            </a:r>
            <a:endParaRPr lang="en-US" sz="1600"/>
          </a:p>
        </p:txBody>
      </p:sp>
    </p:spTree>
    <p:extLst>
      <p:ext uri="{BB962C8B-B14F-4D97-AF65-F5344CB8AC3E}">
        <p14:creationId xmlns:p14="http://schemas.microsoft.com/office/powerpoint/2010/main" val="3099805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7EB983-A471-04D1-BF34-712F09A757C2}"/>
              </a:ext>
            </a:extLst>
          </p:cNvPr>
          <p:cNvSpPr>
            <a:spLocks noGrp="1"/>
          </p:cNvSpPr>
          <p:nvPr>
            <p:ph type="title"/>
          </p:nvPr>
        </p:nvSpPr>
        <p:spPr>
          <a:xfrm>
            <a:off x="396352" y="230501"/>
            <a:ext cx="8881659" cy="816794"/>
          </a:xfrm>
        </p:spPr>
        <p:txBody>
          <a:bodyPr/>
          <a:lstStyle/>
          <a:p>
            <a:r>
              <a:rPr lang="en-US" sz="4349">
                <a:latin typeface="Georgia"/>
              </a:rPr>
              <a:t>Please Share your Feedback:</a:t>
            </a:r>
            <a:endParaRPr lang="en-US"/>
          </a:p>
        </p:txBody>
      </p:sp>
      <p:sp>
        <p:nvSpPr>
          <p:cNvPr id="4" name="Text Placeholder 3">
            <a:extLst>
              <a:ext uri="{FF2B5EF4-FFF2-40B4-BE49-F238E27FC236}">
                <a16:creationId xmlns:a16="http://schemas.microsoft.com/office/drawing/2014/main" id="{AA947950-8FBB-9834-EBFA-08EFD2883709}"/>
              </a:ext>
            </a:extLst>
          </p:cNvPr>
          <p:cNvSpPr>
            <a:spLocks noGrp="1"/>
          </p:cNvSpPr>
          <p:nvPr>
            <p:ph type="body" sz="quarter" idx="10"/>
          </p:nvPr>
        </p:nvSpPr>
        <p:spPr>
          <a:xfrm>
            <a:off x="396351" y="1144024"/>
            <a:ext cx="10814813" cy="2018774"/>
          </a:xfrm>
        </p:spPr>
        <p:txBody>
          <a:bodyPr>
            <a:normAutofit/>
          </a:bodyPr>
          <a:lstStyle/>
          <a:p>
            <a:r>
              <a:rPr lang="en-US" sz="1799">
                <a:latin typeface="Open Sans"/>
                <a:ea typeface="Open Sans"/>
                <a:cs typeface="Open Sans"/>
              </a:rPr>
              <a:t>You may access the PD by navigating here: </a:t>
            </a:r>
          </a:p>
          <a:p>
            <a:r>
              <a:rPr lang="en-US" sz="2399" b="1">
                <a:latin typeface="Poppins" panose="00000500000000000000" pitchFamily="2" charset="0"/>
              </a:rPr>
              <a:t>https://forms.office.com/r/eVtWEAZ9xZ</a:t>
            </a:r>
            <a:endParaRPr lang="en-US" sz="2799"/>
          </a:p>
        </p:txBody>
      </p:sp>
      <p:pic>
        <p:nvPicPr>
          <p:cNvPr id="6" name="Picture 5" descr="Qr code&#10;&#10;Description automatically generated">
            <a:extLst>
              <a:ext uri="{FF2B5EF4-FFF2-40B4-BE49-F238E27FC236}">
                <a16:creationId xmlns:a16="http://schemas.microsoft.com/office/drawing/2014/main" id="{1DF14785-F3F6-3ABC-8BB3-C5D596FF9931}"/>
              </a:ext>
            </a:extLst>
          </p:cNvPr>
          <p:cNvPicPr>
            <a:picLocks noChangeAspect="1"/>
          </p:cNvPicPr>
          <p:nvPr/>
        </p:nvPicPr>
        <p:blipFill rotWithShape="1">
          <a:blip r:embed="rId2">
            <a:extLst>
              <a:ext uri="{28A0092B-C50C-407E-A947-70E740481C1C}">
                <a14:useLocalDpi xmlns:a14="http://schemas.microsoft.com/office/drawing/2010/main" val="0"/>
              </a:ext>
            </a:extLst>
          </a:blip>
          <a:srcRect l="25846" t="36328" r="25652" b="14976"/>
          <a:stretch/>
        </p:blipFill>
        <p:spPr>
          <a:xfrm>
            <a:off x="2610816" y="2153412"/>
            <a:ext cx="4000297" cy="4016235"/>
          </a:xfrm>
          <a:prstGeom prst="rect">
            <a:avLst/>
          </a:prstGeom>
          <a:ln w="38100">
            <a:solidFill>
              <a:schemeClr val="accent4"/>
            </a:solidFill>
          </a:ln>
        </p:spPr>
      </p:pic>
    </p:spTree>
    <p:extLst>
      <p:ext uri="{BB962C8B-B14F-4D97-AF65-F5344CB8AC3E}">
        <p14:creationId xmlns:p14="http://schemas.microsoft.com/office/powerpoint/2010/main" val="4043061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834D81-1722-463C-A52D-5137B2F897F3}"/>
              </a:ext>
            </a:extLst>
          </p:cNvPr>
          <p:cNvSpPr>
            <a:spLocks noGrp="1"/>
          </p:cNvSpPr>
          <p:nvPr>
            <p:ph type="title"/>
          </p:nvPr>
        </p:nvSpPr>
        <p:spPr/>
        <p:txBody>
          <a:bodyPr/>
          <a:lstStyle/>
          <a:p>
            <a:r>
              <a:rPr lang="en-US"/>
              <a:t>Fraud, Waste or Abuse</a:t>
            </a:r>
          </a:p>
        </p:txBody>
      </p:sp>
    </p:spTree>
    <p:extLst>
      <p:ext uri="{BB962C8B-B14F-4D97-AF65-F5344CB8AC3E}">
        <p14:creationId xmlns:p14="http://schemas.microsoft.com/office/powerpoint/2010/main" val="4108897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a:t>Definitions</a:t>
            </a:r>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23391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245D-0D26-FD4E-8FA4-AE98AF71D2BA}"/>
              </a:ext>
            </a:extLst>
          </p:cNvPr>
          <p:cNvSpPr>
            <a:spLocks noGrp="1"/>
          </p:cNvSpPr>
          <p:nvPr>
            <p:ph type="title"/>
          </p:nvPr>
        </p:nvSpPr>
        <p:spPr/>
        <p:txBody>
          <a:bodyPr/>
          <a:lstStyle/>
          <a:p>
            <a:r>
              <a:rPr lang="en-US"/>
              <a:t>Definitions- New</a:t>
            </a:r>
          </a:p>
        </p:txBody>
      </p:sp>
      <p:sp>
        <p:nvSpPr>
          <p:cNvPr id="3" name="Content Placeholder 2">
            <a:extLst>
              <a:ext uri="{FF2B5EF4-FFF2-40B4-BE49-F238E27FC236}">
                <a16:creationId xmlns:a16="http://schemas.microsoft.com/office/drawing/2014/main" id="{836F70B4-0F30-3649-9CB6-A149773E3434}"/>
              </a:ext>
            </a:extLst>
          </p:cNvPr>
          <p:cNvSpPr>
            <a:spLocks noGrp="1"/>
          </p:cNvSpPr>
          <p:nvPr>
            <p:ph sz="quarter" idx="12"/>
          </p:nvPr>
        </p:nvSpPr>
        <p:spPr/>
        <p:txBody>
          <a:bodyPr/>
          <a:lstStyle/>
          <a:p>
            <a:r>
              <a:rPr lang="en-US" b="1">
                <a:solidFill>
                  <a:schemeClr val="accent3"/>
                </a:solidFill>
              </a:rPr>
              <a:t>Co-Teaching Instruction—</a:t>
            </a:r>
            <a:r>
              <a:rPr lang="en-US"/>
              <a:t>the collaborative planning, organization, delivery, and assessment of instruction by a general education teacher and a teacher who holds an ESL endorsement that integrates content and language standards using an approved Direct ESL Service model</a:t>
            </a:r>
          </a:p>
          <a:p>
            <a:endParaRPr lang="en-US"/>
          </a:p>
          <a:p>
            <a:r>
              <a:rPr lang="en-US" b="1">
                <a:solidFill>
                  <a:schemeClr val="accent3"/>
                </a:solidFill>
              </a:rPr>
              <a:t>Pull-Out Instruction—</a:t>
            </a:r>
            <a:r>
              <a:rPr lang="en-US"/>
              <a:t>a teacher who holds an ESL endorsement delivers intensive language support to EL students in small groups or one-on-one settings outside of the general education classroom using an approved Direct ESL Service model</a:t>
            </a:r>
          </a:p>
          <a:p>
            <a:endParaRPr lang="en-US"/>
          </a:p>
        </p:txBody>
      </p:sp>
    </p:spTree>
    <p:extLst>
      <p:ext uri="{BB962C8B-B14F-4D97-AF65-F5344CB8AC3E}">
        <p14:creationId xmlns:p14="http://schemas.microsoft.com/office/powerpoint/2010/main" val="3541111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a:t>Anti-Discrimination</a:t>
            </a:r>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037408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Anti-Discrimination Policies and Practices</a:t>
            </a:r>
          </a:p>
        </p:txBody>
      </p:sp>
      <p:sp>
        <p:nvSpPr>
          <p:cNvPr id="3" name="Text Placeholder 2">
            <a:extLst>
              <a:ext uri="{FF2B5EF4-FFF2-40B4-BE49-F238E27FC236}">
                <a16:creationId xmlns:a16="http://schemas.microsoft.com/office/drawing/2014/main" id="{2CA99774-0C2E-4F4A-B110-33124404CDAA}"/>
              </a:ext>
            </a:extLst>
          </p:cNvPr>
          <p:cNvSpPr>
            <a:spLocks noGrp="1"/>
          </p:cNvSpPr>
          <p:nvPr>
            <p:ph type="body" sz="quarter" idx="10"/>
          </p:nvPr>
        </p:nvSpPr>
        <p:spPr/>
        <p:txBody>
          <a:bodyPr>
            <a:normAutofit fontScale="92500"/>
          </a:bodyPr>
          <a:lstStyle/>
          <a:p>
            <a:r>
              <a:rPr lang="en-US"/>
              <a:t>LEAs shall have </a:t>
            </a:r>
            <a:r>
              <a:rPr lang="en-US" b="1">
                <a:solidFill>
                  <a:schemeClr val="accent3"/>
                </a:solidFill>
              </a:rPr>
              <a:t>anti-discriminatory policies</a:t>
            </a:r>
            <a:r>
              <a:rPr lang="en-US">
                <a:solidFill>
                  <a:schemeClr val="accent3"/>
                </a:solidFill>
              </a:rPr>
              <a:t> </a:t>
            </a:r>
            <a:r>
              <a:rPr lang="en-US"/>
              <a:t>that preclude denial of equal education opportunities to individuals based on race, color, or national origin.</a:t>
            </a:r>
          </a:p>
          <a:p>
            <a:endParaRPr lang="en-US"/>
          </a:p>
          <a:p>
            <a:r>
              <a:rPr lang="en-US"/>
              <a:t>LEA practices </a:t>
            </a:r>
            <a:r>
              <a:rPr lang="en-US" b="1">
                <a:solidFill>
                  <a:schemeClr val="accent3"/>
                </a:solidFill>
              </a:rPr>
              <a:t>shall not result in the inappropriate placement </a:t>
            </a:r>
            <a:r>
              <a:rPr lang="en-US"/>
              <a:t>of EL students in </a:t>
            </a:r>
            <a:r>
              <a:rPr lang="en-US" b="1">
                <a:solidFill>
                  <a:schemeClr val="accent3"/>
                </a:solidFill>
              </a:rPr>
              <a:t>or the exclusion from special programs or activities</a:t>
            </a:r>
            <a:r>
              <a:rPr lang="en-US">
                <a:solidFill>
                  <a:schemeClr val="accent3"/>
                </a:solidFill>
              </a:rPr>
              <a:t> </a:t>
            </a:r>
            <a:r>
              <a:rPr lang="en-US"/>
              <a:t>based on English language proficiency or national origin.</a:t>
            </a:r>
          </a:p>
          <a:p>
            <a:endParaRPr lang="en-US"/>
          </a:p>
          <a:p>
            <a:r>
              <a:rPr lang="en-US"/>
              <a:t>LEAs </a:t>
            </a:r>
            <a:r>
              <a:rPr lang="en-US" b="1">
                <a:solidFill>
                  <a:schemeClr val="accent3"/>
                </a:solidFill>
              </a:rPr>
              <a:t>shall not deny enrollment</a:t>
            </a:r>
            <a:r>
              <a:rPr lang="en-US">
                <a:solidFill>
                  <a:schemeClr val="accent3"/>
                </a:solidFill>
              </a:rPr>
              <a:t> </a:t>
            </a:r>
            <a:r>
              <a:rPr lang="en-US"/>
              <a:t>to a student based on the students’ or their parents’ or guardians’ actual or perceived citizenship or immigration status.</a:t>
            </a:r>
          </a:p>
          <a:p>
            <a:endParaRPr lang="en-US"/>
          </a:p>
        </p:txBody>
      </p:sp>
    </p:spTree>
    <p:extLst>
      <p:ext uri="{BB962C8B-B14F-4D97-AF65-F5344CB8AC3E}">
        <p14:creationId xmlns:p14="http://schemas.microsoft.com/office/powerpoint/2010/main" val="3741516891"/>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estforAll-WIDESCREEN-2023" id="{6141625C-A022-E44D-9AF2-78D359C837DA}" vid="{8246D1CD-41C0-0044-9776-42DD32D74C3C}"/>
    </a:ext>
  </a:extLst>
</a:theme>
</file>

<file path=ppt/theme/theme2.xml><?xml version="1.0" encoding="utf-8"?>
<a:theme xmlns:a="http://schemas.openxmlformats.org/drawingml/2006/main" name="1_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N_school_districts" id="{320AD937-E41B-0447-AB82-CDEA0BFF1B46}" vid="{67B048E3-0E7D-244F-BB0D-F1E482566F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8" ma:contentTypeDescription="Create a new document." ma:contentTypeScope="" ma:versionID="d60cb33dd417c395c7f7736c0664fe6c">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5649a01e8e265b9dce42848a2e980424"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851f2c7-eccf-41dd-8b49-7404b349b09c" xsi:nil="true"/>
    <lcf76f155ced4ddcb4097134ff3c332f xmlns="a6fb3132-2a12-489d-b27d-81c9ba699cc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D848918-0EBC-4BAE-A79C-C7698340A68B}">
  <ds:schemaRefs>
    <ds:schemaRef ds:uri="http://schemas.microsoft.com/sharepoint/v3/contenttype/forms"/>
  </ds:schemaRefs>
</ds:datastoreItem>
</file>

<file path=customXml/itemProps2.xml><?xml version="1.0" encoding="utf-8"?>
<ds:datastoreItem xmlns:ds="http://schemas.openxmlformats.org/officeDocument/2006/customXml" ds:itemID="{AC598DD8-EC9C-485A-B817-8CC3D4BAB89A}"/>
</file>

<file path=customXml/itemProps3.xml><?xml version="1.0" encoding="utf-8"?>
<ds:datastoreItem xmlns:ds="http://schemas.openxmlformats.org/officeDocument/2006/customXml" ds:itemID="{B86F60C1-803E-4BBB-9567-67897965F98D}">
  <ds:schemaRefs>
    <ds:schemaRef ds:uri="http://schemas.microsoft.com/office/infopath/2007/PartnerControls"/>
    <ds:schemaRef ds:uri="http://purl.org/dc/elements/1.1/"/>
    <ds:schemaRef ds:uri="88bc45f0-fb64-44cc-bf44-f9f8397c9796"/>
    <ds:schemaRef ds:uri="http://schemas.microsoft.com/office/2006/metadata/properties"/>
    <ds:schemaRef ds:uri="http://purl.org/dc/terms/"/>
    <ds:schemaRef ds:uri="380bb2a7-dd8a-42b6-b2e4-6f17bbf1b257"/>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BestforAll-WIDESCREEN-2023 (2)</Template>
  <TotalTime>14</TotalTime>
  <Words>2702</Words>
  <Application>Microsoft Office PowerPoint</Application>
  <PresentationFormat>Custom</PresentationFormat>
  <Paragraphs>266</Paragraphs>
  <Slides>53</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53</vt:i4>
      </vt:variant>
    </vt:vector>
  </HeadingPairs>
  <TitlesOfParts>
    <vt:vector size="65" baseType="lpstr">
      <vt:lpstr>Arial</vt:lpstr>
      <vt:lpstr>Calibri</vt:lpstr>
      <vt:lpstr>Courier New</vt:lpstr>
      <vt:lpstr>Georgia</vt:lpstr>
      <vt:lpstr>Lato Light</vt:lpstr>
      <vt:lpstr>Open Sans</vt:lpstr>
      <vt:lpstr>PermianSlabSerifTypeface</vt:lpstr>
      <vt:lpstr>Poppins</vt:lpstr>
      <vt:lpstr>Segoe UI</vt:lpstr>
      <vt:lpstr>Wingdings</vt:lpstr>
      <vt:lpstr>Theme1</vt:lpstr>
      <vt:lpstr>1_Theme1</vt:lpstr>
      <vt:lpstr>ESL Rule and Policy Updates</vt:lpstr>
      <vt:lpstr>Agenda</vt:lpstr>
      <vt:lpstr>Background</vt:lpstr>
      <vt:lpstr>Background</vt:lpstr>
      <vt:lpstr>Rule &amp; Policy</vt:lpstr>
      <vt:lpstr>Definitions</vt:lpstr>
      <vt:lpstr>Definitions- New</vt:lpstr>
      <vt:lpstr>Anti-Discrimination</vt:lpstr>
      <vt:lpstr>Anti-Discrimination Policies and Practices</vt:lpstr>
      <vt:lpstr>Identification Procedures</vt:lpstr>
      <vt:lpstr>Home Language Survey (HLS)</vt:lpstr>
      <vt:lpstr>HLS continued</vt:lpstr>
      <vt:lpstr>Home Language Survey</vt:lpstr>
      <vt:lpstr>Screening NELB Students</vt:lpstr>
      <vt:lpstr>NELB Students who May Need Alt</vt:lpstr>
      <vt:lpstr>Screening Criteria</vt:lpstr>
      <vt:lpstr>Individual Learning Plans</vt:lpstr>
      <vt:lpstr>ILP Requirements</vt:lpstr>
      <vt:lpstr>ILP Requirements Grade Specific</vt:lpstr>
      <vt:lpstr>ILP Requirements for Transitional Students</vt:lpstr>
      <vt:lpstr>Updates and Reviews to the ILP</vt:lpstr>
      <vt:lpstr>ILP Oversight Requirements</vt:lpstr>
      <vt:lpstr>Oversight Plans Must Include Procedures Regarding:</vt:lpstr>
      <vt:lpstr>ILP Oversight</vt:lpstr>
      <vt:lpstr>Provision of Direct ESL Services</vt:lpstr>
      <vt:lpstr>Elementary School</vt:lpstr>
      <vt:lpstr>Middle School and High School</vt:lpstr>
      <vt:lpstr>Parent Notification</vt:lpstr>
      <vt:lpstr>Required Training for All Teachers Who Provide Direct or Indirect ESL Services</vt:lpstr>
      <vt:lpstr>Tailoring of Services</vt:lpstr>
      <vt:lpstr>Delivery Models &amp; Service Models</vt:lpstr>
      <vt:lpstr>ESL Services</vt:lpstr>
      <vt:lpstr>ESL Services</vt:lpstr>
      <vt:lpstr>Approved Service Models</vt:lpstr>
      <vt:lpstr>Another Model Approved by the Department</vt:lpstr>
      <vt:lpstr>ESL and Other Programs</vt:lpstr>
      <vt:lpstr>ELs Suspected of Having a Disability</vt:lpstr>
      <vt:lpstr>Required Services</vt:lpstr>
      <vt:lpstr>ELs Suspected of Having Characteristics of Dyslexia</vt:lpstr>
      <vt:lpstr>ESL Course</vt:lpstr>
      <vt:lpstr>Parent Notification and Rights</vt:lpstr>
      <vt:lpstr>Parent Notification and Rights</vt:lpstr>
      <vt:lpstr>Staffing Ratios</vt:lpstr>
      <vt:lpstr>Staffing Ratios</vt:lpstr>
      <vt:lpstr>Alternate Staffing Ratios</vt:lpstr>
      <vt:lpstr>Exit Process</vt:lpstr>
      <vt:lpstr>Exit Criteria</vt:lpstr>
      <vt:lpstr>Transitional ELs</vt:lpstr>
      <vt:lpstr>Reclassification Procedure</vt:lpstr>
      <vt:lpstr>Exited by Another State</vt:lpstr>
      <vt:lpstr>Thank You!</vt:lpstr>
      <vt:lpstr>Please Share your Feedback:</vt:lpstr>
      <vt:lpstr>Fraud, Waste or Abuse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Kate Smitheal</dc:creator>
  <cp:keywords/>
  <dc:description/>
  <cp:lastModifiedBy>Hannah Gribble</cp:lastModifiedBy>
  <cp:revision>8</cp:revision>
  <cp:lastPrinted>2019-11-04T17:49:10Z</cp:lastPrinted>
  <dcterms:created xsi:type="dcterms:W3CDTF">2024-07-16T15:34:08Z</dcterms:created>
  <dcterms:modified xsi:type="dcterms:W3CDTF">2024-11-18T17:34:23Z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y fmtid="{D5CDD505-2E9C-101B-9397-08002B2CF9AE}" pid="3" name="MediaServiceImageTags">
    <vt:lpwstr/>
  </property>
</Properties>
</file>