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Lst>
  <p:sldSz cy="5143500" cx="9144000"/>
  <p:notesSz cx="6858000" cy="9144000"/>
  <p:embeddedFontLst>
    <p:embeddedFont>
      <p:font typeface="Roboto Slab"/>
      <p:regular r:id="rId86"/>
      <p:bold r:id="rId87"/>
    </p:embeddedFont>
    <p:embeddedFont>
      <p:font typeface="Roboto"/>
      <p:regular r:id="rId88"/>
      <p:bold r:id="rId89"/>
      <p:italic r:id="rId90"/>
      <p:boldItalic r:id="rId91"/>
    </p:embeddedFont>
    <p:embeddedFont>
      <p:font typeface="Amatic SC"/>
      <p:regular r:id="rId92"/>
      <p:bold r:id="rId93"/>
    </p:embeddedFont>
    <p:embeddedFont>
      <p:font typeface="Lato"/>
      <p:regular r:id="rId94"/>
      <p:bold r:id="rId95"/>
      <p:italic r:id="rId96"/>
      <p:boldItalic r:id="rId97"/>
    </p:embeddedFont>
    <p:embeddedFont>
      <p:font typeface="Source Code Pro"/>
      <p:regular r:id="rId98"/>
      <p:bold r:id="rId99"/>
      <p:italic r:id="rId100"/>
      <p:boldItalic r:id="rId10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2BA2562-0DEC-40E2-86AD-6A05D713EF59}">
  <a:tblStyle styleId="{32BA2562-0DEC-40E2-86AD-6A05D713EF5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37E177BE-BE07-4314-8694-FB43DE8C17AF}"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3498F1D5-1F80-4143-A544-509AC2C9CD54}" styleName="Table_2">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42" Type="http://schemas.openxmlformats.org/officeDocument/2006/relationships/slide" Target="slides/slide35.xml"/><Relationship Id="rId47" Type="http://schemas.openxmlformats.org/officeDocument/2006/relationships/slide" Target="slides/slide40.xml"/><Relationship Id="rId21" Type="http://schemas.openxmlformats.org/officeDocument/2006/relationships/slide" Target="slides/slide14.xml"/><Relationship Id="rId84" Type="http://schemas.openxmlformats.org/officeDocument/2006/relationships/slide" Target="slides/slide77.xml"/><Relationship Id="rId89" Type="http://schemas.openxmlformats.org/officeDocument/2006/relationships/font" Target="fonts/Roboto-bold.fntdata"/><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32" Type="http://schemas.openxmlformats.org/officeDocument/2006/relationships/slide" Target="slides/slide25.xml"/><Relationship Id="rId37" Type="http://schemas.openxmlformats.org/officeDocument/2006/relationships/slide" Target="slides/slide30.xml"/><Relationship Id="rId11" Type="http://schemas.openxmlformats.org/officeDocument/2006/relationships/slide" Target="slides/slide4.xml"/><Relationship Id="rId74" Type="http://schemas.openxmlformats.org/officeDocument/2006/relationships/slide" Target="slides/slide67.xml"/><Relationship Id="rId79" Type="http://schemas.openxmlformats.org/officeDocument/2006/relationships/slide" Target="slides/slide72.xml"/><Relationship Id="rId53" Type="http://schemas.openxmlformats.org/officeDocument/2006/relationships/slide" Target="slides/slide46.xml"/><Relationship Id="rId58" Type="http://schemas.openxmlformats.org/officeDocument/2006/relationships/slide" Target="slides/slide51.xml"/><Relationship Id="rId102" Type="http://schemas.openxmlformats.org/officeDocument/2006/relationships/customXml" Target="../customXml/item1.xml"/><Relationship Id="rId95" Type="http://schemas.openxmlformats.org/officeDocument/2006/relationships/font" Target="fonts/Lato-bold.fntdata"/><Relationship Id="rId90" Type="http://schemas.openxmlformats.org/officeDocument/2006/relationships/font" Target="fonts/Roboto-italic.fntdata"/><Relationship Id="rId5" Type="http://schemas.openxmlformats.org/officeDocument/2006/relationships/slideMaster" Target="slideMasters/slideMaster1.xml"/><Relationship Id="rId43" Type="http://schemas.openxmlformats.org/officeDocument/2006/relationships/slide" Target="slides/slide36.xml"/><Relationship Id="rId48" Type="http://schemas.openxmlformats.org/officeDocument/2006/relationships/slide" Target="slides/slide41.xml"/><Relationship Id="rId22" Type="http://schemas.openxmlformats.org/officeDocument/2006/relationships/slide" Target="slides/slide15.xml"/><Relationship Id="rId27" Type="http://schemas.openxmlformats.org/officeDocument/2006/relationships/slide" Target="slides/slide20.xml"/><Relationship Id="rId64" Type="http://schemas.openxmlformats.org/officeDocument/2006/relationships/slide" Target="slides/slide57.xml"/><Relationship Id="rId69" Type="http://schemas.openxmlformats.org/officeDocument/2006/relationships/slide" Target="slides/slide62.xml"/><Relationship Id="rId85" Type="http://schemas.openxmlformats.org/officeDocument/2006/relationships/slide" Target="slides/slide78.xml"/><Relationship Id="rId80" Type="http://schemas.openxmlformats.org/officeDocument/2006/relationships/slide" Target="slides/slide73.xml"/><Relationship Id="rId46" Type="http://schemas.openxmlformats.org/officeDocument/2006/relationships/slide" Target="slides/slide39.xml"/><Relationship Id="rId33" Type="http://schemas.openxmlformats.org/officeDocument/2006/relationships/slide" Target="slides/slide26.xml"/><Relationship Id="rId38" Type="http://schemas.openxmlformats.org/officeDocument/2006/relationships/slide" Target="slides/slide31.xml"/><Relationship Id="rId25" Type="http://schemas.openxmlformats.org/officeDocument/2006/relationships/slide" Target="slides/slide18.xml"/><Relationship Id="rId12" Type="http://schemas.openxmlformats.org/officeDocument/2006/relationships/slide" Target="slides/slide5.xml"/><Relationship Id="rId17" Type="http://schemas.openxmlformats.org/officeDocument/2006/relationships/slide" Target="slides/slide10.xml"/><Relationship Id="rId67" Type="http://schemas.openxmlformats.org/officeDocument/2006/relationships/slide" Target="slides/slide60.xml"/><Relationship Id="rId59" Type="http://schemas.openxmlformats.org/officeDocument/2006/relationships/slide" Target="slides/slide52.xml"/><Relationship Id="rId103" Type="http://schemas.openxmlformats.org/officeDocument/2006/relationships/customXml" Target="../customXml/item2.xml"/><Relationship Id="rId41" Type="http://schemas.openxmlformats.org/officeDocument/2006/relationships/slide" Target="slides/slide34.xml"/><Relationship Id="rId20" Type="http://schemas.openxmlformats.org/officeDocument/2006/relationships/slide" Target="slides/slide13.xml"/><Relationship Id="rId96" Type="http://schemas.openxmlformats.org/officeDocument/2006/relationships/font" Target="fonts/Lato-italic.fntdata"/><Relationship Id="rId91" Type="http://schemas.openxmlformats.org/officeDocument/2006/relationships/font" Target="fonts/Roboto-boldItalic.fntdata"/><Relationship Id="rId83" Type="http://schemas.openxmlformats.org/officeDocument/2006/relationships/slide" Target="slides/slide76.xml"/><Relationship Id="rId88" Type="http://schemas.openxmlformats.org/officeDocument/2006/relationships/font" Target="fonts/Roboto-regular.fntdata"/><Relationship Id="rId75" Type="http://schemas.openxmlformats.org/officeDocument/2006/relationships/slide" Target="slides/slide68.xml"/><Relationship Id="rId70" Type="http://schemas.openxmlformats.org/officeDocument/2006/relationships/slide" Target="slides/slide63.xml"/><Relationship Id="rId62" Type="http://schemas.openxmlformats.org/officeDocument/2006/relationships/slide" Target="slides/slide55.xml"/><Relationship Id="rId54" Type="http://schemas.openxmlformats.org/officeDocument/2006/relationships/slide" Target="slides/slide47.xml"/><Relationship Id="rId1" Type="http://schemas.openxmlformats.org/officeDocument/2006/relationships/theme" Target="theme/theme1.xml"/><Relationship Id="rId6" Type="http://schemas.openxmlformats.org/officeDocument/2006/relationships/slideMaster" Target="slideMasters/slideMaster2.xml"/><Relationship Id="rId49" Type="http://schemas.openxmlformats.org/officeDocument/2006/relationships/slide" Target="slides/slide42.xml"/><Relationship Id="rId36" Type="http://schemas.openxmlformats.org/officeDocument/2006/relationships/slide" Target="slides/slide29.xml"/><Relationship Id="rId23" Type="http://schemas.openxmlformats.org/officeDocument/2006/relationships/slide" Target="slides/slide16.xml"/><Relationship Id="rId28" Type="http://schemas.openxmlformats.org/officeDocument/2006/relationships/slide" Target="slides/slide21.xml"/><Relationship Id="rId15" Type="http://schemas.openxmlformats.org/officeDocument/2006/relationships/slide" Target="slides/slide8.xml"/><Relationship Id="rId57" Type="http://schemas.openxmlformats.org/officeDocument/2006/relationships/slide" Target="slides/slide50.xml"/><Relationship Id="rId44" Type="http://schemas.openxmlformats.org/officeDocument/2006/relationships/slide" Target="slides/slide37.xml"/><Relationship Id="rId101" Type="http://schemas.openxmlformats.org/officeDocument/2006/relationships/font" Target="fonts/SourceCodePro-boldItalic.fntdata"/><Relationship Id="rId31" Type="http://schemas.openxmlformats.org/officeDocument/2006/relationships/slide" Target="slides/slide24.xml"/><Relationship Id="rId94" Type="http://schemas.openxmlformats.org/officeDocument/2006/relationships/font" Target="fonts/Lato-regular.fntdata"/><Relationship Id="rId99" Type="http://schemas.openxmlformats.org/officeDocument/2006/relationships/font" Target="fonts/SourceCodePro-bold.fntdata"/><Relationship Id="rId10" Type="http://schemas.openxmlformats.org/officeDocument/2006/relationships/slide" Target="slides/slide3.xml"/><Relationship Id="rId86" Type="http://schemas.openxmlformats.org/officeDocument/2006/relationships/font" Target="fonts/RobotoSlab-regular.fntdata"/><Relationship Id="rId81" Type="http://schemas.openxmlformats.org/officeDocument/2006/relationships/slide" Target="slides/slide74.xml"/><Relationship Id="rId73" Type="http://schemas.openxmlformats.org/officeDocument/2006/relationships/slide" Target="slides/slide66.xml"/><Relationship Id="rId78" Type="http://schemas.openxmlformats.org/officeDocument/2006/relationships/slide" Target="slides/slide71.xml"/><Relationship Id="rId65" Type="http://schemas.openxmlformats.org/officeDocument/2006/relationships/slide" Target="slides/slide58.xml"/><Relationship Id="rId60" Type="http://schemas.openxmlformats.org/officeDocument/2006/relationships/slide" Target="slides/slide53.xml"/><Relationship Id="rId52" Type="http://schemas.openxmlformats.org/officeDocument/2006/relationships/slide" Target="slides/slide45.xml"/><Relationship Id="rId4" Type="http://schemas.openxmlformats.org/officeDocument/2006/relationships/tableStyles" Target="tableStyles.xml"/><Relationship Id="rId9" Type="http://schemas.openxmlformats.org/officeDocument/2006/relationships/slide" Target="slides/slide2.xml"/><Relationship Id="rId39" Type="http://schemas.openxmlformats.org/officeDocument/2006/relationships/slide" Target="slides/slide32.xml"/><Relationship Id="rId13" Type="http://schemas.openxmlformats.org/officeDocument/2006/relationships/slide" Target="slides/slide6.xml"/><Relationship Id="rId18" Type="http://schemas.openxmlformats.org/officeDocument/2006/relationships/slide" Target="slides/slide11.xml"/><Relationship Id="rId34" Type="http://schemas.openxmlformats.org/officeDocument/2006/relationships/slide" Target="slides/slide27.xml"/><Relationship Id="rId97" Type="http://schemas.openxmlformats.org/officeDocument/2006/relationships/font" Target="fonts/Lato-boldItalic.fntdata"/><Relationship Id="rId76" Type="http://schemas.openxmlformats.org/officeDocument/2006/relationships/slide" Target="slides/slide69.xml"/><Relationship Id="rId50" Type="http://schemas.openxmlformats.org/officeDocument/2006/relationships/slide" Target="slides/slide43.xml"/><Relationship Id="rId55" Type="http://schemas.openxmlformats.org/officeDocument/2006/relationships/slide" Target="slides/slide48.xml"/><Relationship Id="rId104" Type="http://schemas.openxmlformats.org/officeDocument/2006/relationships/customXml" Target="../customXml/item3.xml"/><Relationship Id="rId92" Type="http://schemas.openxmlformats.org/officeDocument/2006/relationships/font" Target="fonts/AmaticSC-regular.fntdata"/><Relationship Id="rId7" Type="http://schemas.openxmlformats.org/officeDocument/2006/relationships/notesMaster" Target="notesMasters/notesMaster1.xml"/><Relationship Id="rId71" Type="http://schemas.openxmlformats.org/officeDocument/2006/relationships/slide" Target="slides/slide64.xml"/><Relationship Id="rId29" Type="http://schemas.openxmlformats.org/officeDocument/2006/relationships/slide" Target="slides/slide22.xml"/><Relationship Id="rId2" Type="http://schemas.openxmlformats.org/officeDocument/2006/relationships/viewProps" Target="viewProps.xml"/><Relationship Id="rId40" Type="http://schemas.openxmlformats.org/officeDocument/2006/relationships/slide" Target="slides/slide33.xml"/><Relationship Id="rId45" Type="http://schemas.openxmlformats.org/officeDocument/2006/relationships/slide" Target="slides/slide38.xml"/><Relationship Id="rId24" Type="http://schemas.openxmlformats.org/officeDocument/2006/relationships/slide" Target="slides/slide17.xml"/><Relationship Id="rId87" Type="http://schemas.openxmlformats.org/officeDocument/2006/relationships/font" Target="fonts/RobotoSlab-bold.fntdata"/><Relationship Id="rId66" Type="http://schemas.openxmlformats.org/officeDocument/2006/relationships/slide" Target="slides/slide59.xml"/><Relationship Id="rId82" Type="http://schemas.openxmlformats.org/officeDocument/2006/relationships/slide" Target="slides/slide75.xml"/><Relationship Id="rId61" Type="http://schemas.openxmlformats.org/officeDocument/2006/relationships/slide" Target="slides/slide54.xml"/><Relationship Id="rId19" Type="http://schemas.openxmlformats.org/officeDocument/2006/relationships/slide" Target="slides/slide12.xml"/><Relationship Id="rId100" Type="http://schemas.openxmlformats.org/officeDocument/2006/relationships/font" Target="fonts/SourceCodePro-italic.fntdata"/><Relationship Id="rId30" Type="http://schemas.openxmlformats.org/officeDocument/2006/relationships/slide" Target="slides/slide23.xml"/><Relationship Id="rId35" Type="http://schemas.openxmlformats.org/officeDocument/2006/relationships/slide" Target="slides/slide28.xml"/><Relationship Id="rId14" Type="http://schemas.openxmlformats.org/officeDocument/2006/relationships/slide" Target="slides/slide7.xml"/><Relationship Id="rId77" Type="http://schemas.openxmlformats.org/officeDocument/2006/relationships/slide" Target="slides/slide70.xml"/><Relationship Id="rId56" Type="http://schemas.openxmlformats.org/officeDocument/2006/relationships/slide" Target="slides/slide49.xml"/><Relationship Id="rId98" Type="http://schemas.openxmlformats.org/officeDocument/2006/relationships/font" Target="fonts/SourceCodePro-regular.fntdata"/><Relationship Id="rId93" Type="http://schemas.openxmlformats.org/officeDocument/2006/relationships/font" Target="fonts/AmaticSC-bold.fntdata"/><Relationship Id="rId8" Type="http://schemas.openxmlformats.org/officeDocument/2006/relationships/slide" Target="slides/slide1.xml"/><Relationship Id="rId72" Type="http://schemas.openxmlformats.org/officeDocument/2006/relationships/slide" Target="slides/slide65.xml"/><Relationship Id="rId51" Type="http://schemas.openxmlformats.org/officeDocument/2006/relationships/slide" Target="slides/slide44.xml"/><Relationship Id="rId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e8c0bf5b8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e8c0bf5b8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7f500f2515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7f500f2515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e8c0bf5b8d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e8c0bf5b8d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80d2a2604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80d2a2604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e8c0bf5b8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e8c0bf5b8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e8c0bf5b8d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e8c0bf5b8d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82455eb17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82455eb17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80d2a2604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80d2a2604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80d2a2604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80d2a2604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80d2a26047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80d2a26047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7e18583cf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7e18583cf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80d2a26047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80d2a26047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80d2a26047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80d2a26047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82455eb17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82455eb17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e8c0bf5b8d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e8c0bf5b8d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e8c0bf5b8d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2e8c0bf5b8d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e8c0bf5b8d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e8c0bf5b8d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e8c0bf5b8d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e8c0bf5b8d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e8c0bf5b8d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e8c0bf5b8d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ea0ef5326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ea0ef5326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ea0ef53262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ea0ef53262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827a4491c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827a4491c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ea0ef53262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ea0ef53262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ea0ef53262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ea0ef53262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ea0ef53262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ea0ef53262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5e839e9f83d65eec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5e839e9f83d65eec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5e839e9f83d65eec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5e839e9f83d65eec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5e839e9f83d65eec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5e839e9f83d65eec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5e839e9f83d65eec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5e839e9f83d65eec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5e839e9f83d65eec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5e839e9f83d65eec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e9c124f503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2e9c124f503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ea0ef53262_0_69:notes"/>
          <p:cNvSpPr/>
          <p:nvPr>
            <p:ph idx="2" type="sldImg"/>
          </p:nvPr>
        </p:nvSpPr>
        <p:spPr>
          <a:xfrm>
            <a:off x="381306"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2ea0ef53262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7f604a9148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7f604a9148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ea0ef53262_0_73:notes"/>
          <p:cNvSpPr/>
          <p:nvPr>
            <p:ph idx="2" type="sldImg"/>
          </p:nvPr>
        </p:nvSpPr>
        <p:spPr>
          <a:xfrm>
            <a:off x="381306"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2ea0ef53262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ea0ef53262_0_79:notes"/>
          <p:cNvSpPr/>
          <p:nvPr>
            <p:ph idx="2" type="sldImg"/>
          </p:nvPr>
        </p:nvSpPr>
        <p:spPr>
          <a:xfrm>
            <a:off x="381306"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2ea0ef53262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ea0ef53262_0_83:notes"/>
          <p:cNvSpPr/>
          <p:nvPr>
            <p:ph idx="2" type="sldImg"/>
          </p:nvPr>
        </p:nvSpPr>
        <p:spPr>
          <a:xfrm>
            <a:off x="381306"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2ea0ef53262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e9c124f503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2e9c124f503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ea0ef53262_0_89:notes"/>
          <p:cNvSpPr/>
          <p:nvPr>
            <p:ph idx="2" type="sldImg"/>
          </p:nvPr>
        </p:nvSpPr>
        <p:spPr>
          <a:xfrm>
            <a:off x="381306"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2ea0ef53262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ea0ef53262_0_93:notes"/>
          <p:cNvSpPr/>
          <p:nvPr>
            <p:ph idx="2" type="sldImg"/>
          </p:nvPr>
        </p:nvSpPr>
        <p:spPr>
          <a:xfrm>
            <a:off x="381306"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2ea0ef53262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ea0ef53262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2ea0ef53262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e9c124f503_1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2e9c124f503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ea0ef53262_0_97:notes"/>
          <p:cNvSpPr/>
          <p:nvPr>
            <p:ph idx="2" type="sldImg"/>
          </p:nvPr>
        </p:nvSpPr>
        <p:spPr>
          <a:xfrm>
            <a:off x="381306"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2ea0ef53262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ea0ef53262_0_101:notes"/>
          <p:cNvSpPr/>
          <p:nvPr>
            <p:ph idx="2" type="sldImg"/>
          </p:nvPr>
        </p:nvSpPr>
        <p:spPr>
          <a:xfrm>
            <a:off x="381306"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2ea0ef53262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1531e5729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1531e5729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ea0ef53262_0_111:notes"/>
          <p:cNvSpPr/>
          <p:nvPr>
            <p:ph idx="2" type="sldImg"/>
          </p:nvPr>
        </p:nvSpPr>
        <p:spPr>
          <a:xfrm>
            <a:off x="381306"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2ea0ef53262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2ea0ef53262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2ea0ef53262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e9c124f503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2e9c124f503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2ea0ef53262_0_160:notes"/>
          <p:cNvSpPr/>
          <p:nvPr>
            <p:ph idx="2" type="sldImg"/>
          </p:nvPr>
        </p:nvSpPr>
        <p:spPr>
          <a:xfrm>
            <a:off x="381306"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2ea0ef53262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2ea0ef53262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2ea0ef53262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2ea0ef53262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2ea0ef53262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2ea0ef53262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2ea0ef53262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2ea0ef53262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2ea0ef53262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2e9c124f503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2e9c124f503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e9c124f503_1_941:notes"/>
          <p:cNvSpPr/>
          <p:nvPr>
            <p:ph idx="2" type="sldImg"/>
          </p:nvPr>
        </p:nvSpPr>
        <p:spPr>
          <a:xfrm>
            <a:off x="381306"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2e9c124f503_1_9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7f500f251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7f500f251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2e9c124f503_1_945:notes"/>
          <p:cNvSpPr/>
          <p:nvPr>
            <p:ph idx="2" type="sldImg"/>
          </p:nvPr>
        </p:nvSpPr>
        <p:spPr>
          <a:xfrm>
            <a:off x="381306"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2e9c124f503_1_9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2e9c124f503_1_950:notes"/>
          <p:cNvSpPr/>
          <p:nvPr>
            <p:ph idx="2" type="sldImg"/>
          </p:nvPr>
        </p:nvSpPr>
        <p:spPr>
          <a:xfrm>
            <a:off x="381306"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2e9c124f503_1_9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2ea0ef53262_0_278:notes"/>
          <p:cNvSpPr/>
          <p:nvPr>
            <p:ph idx="2" type="sldImg"/>
          </p:nvPr>
        </p:nvSpPr>
        <p:spPr>
          <a:xfrm>
            <a:off x="381306"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2ea0ef53262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2e9c124f503_1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2e9c124f503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2e9c124f503_1_975:notes"/>
          <p:cNvSpPr/>
          <p:nvPr>
            <p:ph idx="2" type="sldImg"/>
          </p:nvPr>
        </p:nvSpPr>
        <p:spPr>
          <a:xfrm>
            <a:off x="381306"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2e9c124f503_1_9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2ea0ef53262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2ea0ef53262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2ea0ef53262_0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2ea0ef53262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2e8c0bf5b8d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2e8c0bf5b8d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2e8c0bf5b8d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2e8c0bf5b8d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2e8c0bf5b8d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2e8c0bf5b8d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7f604a9148_0_9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7f604a9148_0_9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2e8c0bf5b8d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2e8c0bf5b8d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2e8c0bf5b8d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4" name="Google Shape;544;g2e8c0bf5b8d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2e8c0bf5b8d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2e8c0bf5b8d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2e8c0bf5b8d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2e8c0bf5b8d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27f604a9148_0_9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27f604a9148_0_9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27f604a9148_0_9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27f604a9148_0_9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27f500f251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27f500f251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2ea0ef53262_0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2ea0ef53262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2ea0ef53262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2ea0ef53262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1531e5729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1531e5729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7f500f251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7f500f251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p:nvPr/>
        </p:nvSpPr>
        <p:spPr>
          <a:xfrm>
            <a:off x="0" y="0"/>
            <a:ext cx="9144000" cy="3429000"/>
          </a:xfrm>
          <a:prstGeom prst="rect">
            <a:avLst/>
          </a:prstGeom>
          <a:solidFill>
            <a:schemeClr val="lt1"/>
          </a:solidFill>
          <a:ln>
            <a:noFill/>
          </a:ln>
        </p:spPr>
        <p:txBody>
          <a:bodyPr anchorCtr="0" anchor="ctr" bIns="91500" lIns="91500" spcFirstLastPara="1" rIns="91500" wrap="square" tIns="91500">
            <a:noAutofit/>
          </a:bodyPr>
          <a:lstStyle/>
          <a:p>
            <a:pPr indent="0" lvl="0" marL="0" rtl="0" algn="l">
              <a:spcBef>
                <a:spcPts val="0"/>
              </a:spcBef>
              <a:spcAft>
                <a:spcPts val="0"/>
              </a:spcAft>
              <a:buNone/>
            </a:pPr>
            <a:r>
              <a:t/>
            </a:r>
            <a:endParaRPr/>
          </a:p>
        </p:txBody>
      </p:sp>
      <p:sp>
        <p:nvSpPr>
          <p:cNvPr id="56" name="Google Shape;56;p14"/>
          <p:cNvSpPr txBox="1"/>
          <p:nvPr>
            <p:ph type="ctrTitle"/>
          </p:nvPr>
        </p:nvSpPr>
        <p:spPr>
          <a:xfrm>
            <a:off x="311700" y="392150"/>
            <a:ext cx="8520600" cy="2690400"/>
          </a:xfrm>
          <a:prstGeom prst="rect">
            <a:avLst/>
          </a:prstGeom>
        </p:spPr>
        <p:txBody>
          <a:bodyPr anchorCtr="0" anchor="ctr" bIns="91500" lIns="91500" spcFirstLastPara="1" rIns="91500" wrap="square" tIns="91500">
            <a:normAutofit/>
          </a:bodyPr>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57" name="Google Shape;57;p14"/>
          <p:cNvSpPr txBox="1"/>
          <p:nvPr>
            <p:ph idx="1" type="subTitle"/>
          </p:nvPr>
        </p:nvSpPr>
        <p:spPr>
          <a:xfrm>
            <a:off x="311700" y="3890400"/>
            <a:ext cx="8520600" cy="705900"/>
          </a:xfrm>
          <a:prstGeom prst="rect">
            <a:avLst/>
          </a:prstGeom>
        </p:spPr>
        <p:txBody>
          <a:bodyPr anchorCtr="0" anchor="ctr" bIns="91500" lIns="91500" spcFirstLastPara="1" rIns="91500" wrap="square" tIns="91500">
            <a:normAutofit/>
          </a:bodyPr>
          <a:lstStyle>
            <a:lvl1pPr lvl="0" rtl="0" algn="ctr">
              <a:lnSpc>
                <a:spcPct val="100000"/>
              </a:lnSpc>
              <a:spcBef>
                <a:spcPts val="0"/>
              </a:spcBef>
              <a:spcAft>
                <a:spcPts val="0"/>
              </a:spcAft>
              <a:buClr>
                <a:schemeClr val="accent1"/>
              </a:buClr>
              <a:buSzPts val="2200"/>
              <a:buNone/>
              <a:defRPr b="1" sz="2200">
                <a:solidFill>
                  <a:schemeClr val="accent1"/>
                </a:solidFill>
              </a:defRPr>
            </a:lvl1pPr>
            <a:lvl2pPr lvl="1" rtl="0" algn="ctr">
              <a:lnSpc>
                <a:spcPct val="100000"/>
              </a:lnSpc>
              <a:spcBef>
                <a:spcPts val="0"/>
              </a:spcBef>
              <a:spcAft>
                <a:spcPts val="0"/>
              </a:spcAft>
              <a:buClr>
                <a:schemeClr val="accent1"/>
              </a:buClr>
              <a:buSzPts val="2200"/>
              <a:buNone/>
              <a:defRPr b="1" sz="2200">
                <a:solidFill>
                  <a:schemeClr val="accent1"/>
                </a:solidFill>
              </a:defRPr>
            </a:lvl2pPr>
            <a:lvl3pPr lvl="2" rtl="0" algn="ctr">
              <a:lnSpc>
                <a:spcPct val="100000"/>
              </a:lnSpc>
              <a:spcBef>
                <a:spcPts val="0"/>
              </a:spcBef>
              <a:spcAft>
                <a:spcPts val="0"/>
              </a:spcAft>
              <a:buClr>
                <a:schemeClr val="accent1"/>
              </a:buClr>
              <a:buSzPts val="2200"/>
              <a:buNone/>
              <a:defRPr b="1" sz="2200">
                <a:solidFill>
                  <a:schemeClr val="accent1"/>
                </a:solidFill>
              </a:defRPr>
            </a:lvl3pPr>
            <a:lvl4pPr lvl="3" rtl="0" algn="ctr">
              <a:lnSpc>
                <a:spcPct val="100000"/>
              </a:lnSpc>
              <a:spcBef>
                <a:spcPts val="0"/>
              </a:spcBef>
              <a:spcAft>
                <a:spcPts val="0"/>
              </a:spcAft>
              <a:buClr>
                <a:schemeClr val="accent1"/>
              </a:buClr>
              <a:buSzPts val="2200"/>
              <a:buNone/>
              <a:defRPr b="1" sz="2200">
                <a:solidFill>
                  <a:schemeClr val="accent1"/>
                </a:solidFill>
              </a:defRPr>
            </a:lvl4pPr>
            <a:lvl5pPr lvl="4" rtl="0" algn="ctr">
              <a:lnSpc>
                <a:spcPct val="100000"/>
              </a:lnSpc>
              <a:spcBef>
                <a:spcPts val="0"/>
              </a:spcBef>
              <a:spcAft>
                <a:spcPts val="0"/>
              </a:spcAft>
              <a:buClr>
                <a:schemeClr val="accent1"/>
              </a:buClr>
              <a:buSzPts val="2200"/>
              <a:buNone/>
              <a:defRPr b="1" sz="2200">
                <a:solidFill>
                  <a:schemeClr val="accent1"/>
                </a:solidFill>
              </a:defRPr>
            </a:lvl5pPr>
            <a:lvl6pPr lvl="5" rtl="0" algn="ctr">
              <a:lnSpc>
                <a:spcPct val="100000"/>
              </a:lnSpc>
              <a:spcBef>
                <a:spcPts val="0"/>
              </a:spcBef>
              <a:spcAft>
                <a:spcPts val="0"/>
              </a:spcAft>
              <a:buClr>
                <a:schemeClr val="accent1"/>
              </a:buClr>
              <a:buSzPts val="2200"/>
              <a:buNone/>
              <a:defRPr b="1" sz="2200">
                <a:solidFill>
                  <a:schemeClr val="accent1"/>
                </a:solidFill>
              </a:defRPr>
            </a:lvl6pPr>
            <a:lvl7pPr lvl="6" rtl="0" algn="ctr">
              <a:lnSpc>
                <a:spcPct val="100000"/>
              </a:lnSpc>
              <a:spcBef>
                <a:spcPts val="0"/>
              </a:spcBef>
              <a:spcAft>
                <a:spcPts val="0"/>
              </a:spcAft>
              <a:buClr>
                <a:schemeClr val="accent1"/>
              </a:buClr>
              <a:buSzPts val="2200"/>
              <a:buNone/>
              <a:defRPr b="1" sz="2200">
                <a:solidFill>
                  <a:schemeClr val="accent1"/>
                </a:solidFill>
              </a:defRPr>
            </a:lvl7pPr>
            <a:lvl8pPr lvl="7" rtl="0" algn="ctr">
              <a:lnSpc>
                <a:spcPct val="100000"/>
              </a:lnSpc>
              <a:spcBef>
                <a:spcPts val="0"/>
              </a:spcBef>
              <a:spcAft>
                <a:spcPts val="0"/>
              </a:spcAft>
              <a:buClr>
                <a:schemeClr val="accent1"/>
              </a:buClr>
              <a:buSzPts val="2200"/>
              <a:buNone/>
              <a:defRPr b="1" sz="2200">
                <a:solidFill>
                  <a:schemeClr val="accent1"/>
                </a:solidFill>
              </a:defRPr>
            </a:lvl8pPr>
            <a:lvl9pPr lvl="8" rtl="0" algn="ctr">
              <a:lnSpc>
                <a:spcPct val="100000"/>
              </a:lnSpc>
              <a:spcBef>
                <a:spcPts val="0"/>
              </a:spcBef>
              <a:spcAft>
                <a:spcPts val="0"/>
              </a:spcAft>
              <a:buClr>
                <a:schemeClr val="accent1"/>
              </a:buClr>
              <a:buSzPts val="2200"/>
              <a:buNone/>
              <a:defRPr b="1" sz="2200">
                <a:solidFill>
                  <a:schemeClr val="accent1"/>
                </a:solidFill>
              </a:defRPr>
            </a:lvl9pPr>
          </a:lstStyle>
          <a:p/>
        </p:txBody>
      </p:sp>
      <p:sp>
        <p:nvSpPr>
          <p:cNvPr id="58" name="Google Shape;58;p14"/>
          <p:cNvSpPr txBox="1"/>
          <p:nvPr>
            <p:ph idx="12" type="sldNum"/>
          </p:nvPr>
        </p:nvSpPr>
        <p:spPr>
          <a:xfrm>
            <a:off x="8472458" y="4663217"/>
            <a:ext cx="548400" cy="393900"/>
          </a:xfrm>
          <a:prstGeom prst="rect">
            <a:avLst/>
          </a:prstGeom>
        </p:spPr>
        <p:txBody>
          <a:bodyPr anchorCtr="0" anchor="ctr" bIns="91500" lIns="91500" spcFirstLastPara="1" rIns="91500" wrap="square" tIns="915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9" name="Shape 59"/>
        <p:cNvGrpSpPr/>
        <p:nvPr/>
      </p:nvGrpSpPr>
      <p:grpSpPr>
        <a:xfrm>
          <a:off x="0" y="0"/>
          <a:ext cx="0" cy="0"/>
          <a:chOff x="0" y="0"/>
          <a:chExt cx="0" cy="0"/>
        </a:xfrm>
      </p:grpSpPr>
      <p:sp>
        <p:nvSpPr>
          <p:cNvPr id="60" name="Google Shape;60;p15"/>
          <p:cNvSpPr txBox="1"/>
          <p:nvPr>
            <p:ph type="title"/>
          </p:nvPr>
        </p:nvSpPr>
        <p:spPr>
          <a:xfrm>
            <a:off x="2802750" y="802500"/>
            <a:ext cx="3538200" cy="3538800"/>
          </a:xfrm>
          <a:prstGeom prst="rect">
            <a:avLst/>
          </a:prstGeom>
          <a:solidFill>
            <a:srgbClr val="FFFFFF"/>
          </a:solidFill>
        </p:spPr>
        <p:txBody>
          <a:bodyPr anchorCtr="0" anchor="ctr" bIns="91500" lIns="91500" spcFirstLastPara="1" rIns="91500" wrap="square" tIns="91500">
            <a:normAutofit/>
          </a:bodyPr>
          <a:lstStyle>
            <a:lvl1pPr lvl="0" rtl="0" algn="ctr">
              <a:spcBef>
                <a:spcPts val="0"/>
              </a:spcBef>
              <a:spcAft>
                <a:spcPts val="0"/>
              </a:spcAft>
              <a:buSzPts val="4900"/>
              <a:buNone/>
              <a:defRPr sz="4900"/>
            </a:lvl1pPr>
            <a:lvl2pPr lvl="1" rtl="0" algn="ctr">
              <a:spcBef>
                <a:spcPts val="0"/>
              </a:spcBef>
              <a:spcAft>
                <a:spcPts val="0"/>
              </a:spcAft>
              <a:buSzPts val="4900"/>
              <a:buNone/>
              <a:defRPr sz="4900"/>
            </a:lvl2pPr>
            <a:lvl3pPr lvl="2" rtl="0" algn="ctr">
              <a:spcBef>
                <a:spcPts val="0"/>
              </a:spcBef>
              <a:spcAft>
                <a:spcPts val="0"/>
              </a:spcAft>
              <a:buSzPts val="4900"/>
              <a:buNone/>
              <a:defRPr sz="4900"/>
            </a:lvl3pPr>
            <a:lvl4pPr lvl="3" rtl="0" algn="ctr">
              <a:spcBef>
                <a:spcPts val="0"/>
              </a:spcBef>
              <a:spcAft>
                <a:spcPts val="0"/>
              </a:spcAft>
              <a:buSzPts val="4900"/>
              <a:buNone/>
              <a:defRPr sz="4900"/>
            </a:lvl4pPr>
            <a:lvl5pPr lvl="4" rtl="0" algn="ctr">
              <a:spcBef>
                <a:spcPts val="0"/>
              </a:spcBef>
              <a:spcAft>
                <a:spcPts val="0"/>
              </a:spcAft>
              <a:buSzPts val="4900"/>
              <a:buNone/>
              <a:defRPr sz="4900"/>
            </a:lvl5pPr>
            <a:lvl6pPr lvl="5" rtl="0" algn="ctr">
              <a:spcBef>
                <a:spcPts val="0"/>
              </a:spcBef>
              <a:spcAft>
                <a:spcPts val="0"/>
              </a:spcAft>
              <a:buSzPts val="4900"/>
              <a:buNone/>
              <a:defRPr sz="4900"/>
            </a:lvl6pPr>
            <a:lvl7pPr lvl="6" rtl="0" algn="ctr">
              <a:spcBef>
                <a:spcPts val="0"/>
              </a:spcBef>
              <a:spcAft>
                <a:spcPts val="0"/>
              </a:spcAft>
              <a:buSzPts val="4900"/>
              <a:buNone/>
              <a:defRPr sz="4900"/>
            </a:lvl7pPr>
            <a:lvl8pPr lvl="7" rtl="0" algn="ctr">
              <a:spcBef>
                <a:spcPts val="0"/>
              </a:spcBef>
              <a:spcAft>
                <a:spcPts val="0"/>
              </a:spcAft>
              <a:buSzPts val="4900"/>
              <a:buNone/>
              <a:defRPr sz="4900"/>
            </a:lvl8pPr>
            <a:lvl9pPr lvl="8" rtl="0" algn="ctr">
              <a:spcBef>
                <a:spcPts val="0"/>
              </a:spcBef>
              <a:spcAft>
                <a:spcPts val="0"/>
              </a:spcAft>
              <a:buSzPts val="4900"/>
              <a:buNone/>
              <a:defRPr sz="4900"/>
            </a:lvl9pPr>
          </a:lstStyle>
          <a:p/>
        </p:txBody>
      </p:sp>
      <p:sp>
        <p:nvSpPr>
          <p:cNvPr id="61" name="Google Shape;61;p15"/>
          <p:cNvSpPr txBox="1"/>
          <p:nvPr>
            <p:ph idx="12" type="sldNum"/>
          </p:nvPr>
        </p:nvSpPr>
        <p:spPr>
          <a:xfrm>
            <a:off x="8472458" y="4663217"/>
            <a:ext cx="548400" cy="393900"/>
          </a:xfrm>
          <a:prstGeom prst="rect">
            <a:avLst/>
          </a:prstGeom>
        </p:spPr>
        <p:txBody>
          <a:bodyPr anchorCtr="0" anchor="ctr" bIns="91500" lIns="91500" spcFirstLastPara="1" rIns="91500" wrap="square" tIns="915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2" name="Shape 62"/>
        <p:cNvGrpSpPr/>
        <p:nvPr/>
      </p:nvGrpSpPr>
      <p:grpSpPr>
        <a:xfrm>
          <a:off x="0" y="0"/>
          <a:ext cx="0" cy="0"/>
          <a:chOff x="0" y="0"/>
          <a:chExt cx="0" cy="0"/>
        </a:xfrm>
      </p:grpSpPr>
      <p:sp>
        <p:nvSpPr>
          <p:cNvPr id="63" name="Google Shape;63;p16"/>
          <p:cNvSpPr txBox="1"/>
          <p:nvPr>
            <p:ph type="title"/>
          </p:nvPr>
        </p:nvSpPr>
        <p:spPr>
          <a:xfrm>
            <a:off x="311700" y="292850"/>
            <a:ext cx="8520600" cy="801000"/>
          </a:xfrm>
          <a:prstGeom prst="rect">
            <a:avLst/>
          </a:prstGeom>
        </p:spPr>
        <p:txBody>
          <a:bodyPr anchorCtr="0" anchor="t" bIns="91500" lIns="91500" spcFirstLastPara="1" rIns="91500" wrap="square" tIns="91500">
            <a:norm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p:txBody>
      </p:sp>
      <p:sp>
        <p:nvSpPr>
          <p:cNvPr id="64" name="Google Shape;64;p16"/>
          <p:cNvSpPr txBox="1"/>
          <p:nvPr>
            <p:ph idx="1" type="body"/>
          </p:nvPr>
        </p:nvSpPr>
        <p:spPr>
          <a:xfrm>
            <a:off x="311700" y="1228675"/>
            <a:ext cx="8520600" cy="3340200"/>
          </a:xfrm>
          <a:prstGeom prst="rect">
            <a:avLst/>
          </a:prstGeom>
        </p:spPr>
        <p:txBody>
          <a:bodyPr anchorCtr="0" anchor="t" bIns="91500" lIns="91500" spcFirstLastPara="1" rIns="91500" wrap="square" tIns="91500">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5" name="Google Shape;65;p16"/>
          <p:cNvSpPr txBox="1"/>
          <p:nvPr>
            <p:ph idx="12" type="sldNum"/>
          </p:nvPr>
        </p:nvSpPr>
        <p:spPr>
          <a:xfrm>
            <a:off x="8472458" y="4663217"/>
            <a:ext cx="548400" cy="393900"/>
          </a:xfrm>
          <a:prstGeom prst="rect">
            <a:avLst/>
          </a:prstGeom>
        </p:spPr>
        <p:txBody>
          <a:bodyPr anchorCtr="0" anchor="ctr" bIns="91500" lIns="91500" spcFirstLastPara="1" rIns="91500" wrap="square" tIns="915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6" name="Shape 66"/>
        <p:cNvGrpSpPr/>
        <p:nvPr/>
      </p:nvGrpSpPr>
      <p:grpSpPr>
        <a:xfrm>
          <a:off x="0" y="0"/>
          <a:ext cx="0" cy="0"/>
          <a:chOff x="0" y="0"/>
          <a:chExt cx="0" cy="0"/>
        </a:xfrm>
      </p:grpSpPr>
      <p:sp>
        <p:nvSpPr>
          <p:cNvPr id="67" name="Google Shape;67;p17"/>
          <p:cNvSpPr txBox="1"/>
          <p:nvPr>
            <p:ph type="title"/>
          </p:nvPr>
        </p:nvSpPr>
        <p:spPr>
          <a:xfrm>
            <a:off x="311700" y="292850"/>
            <a:ext cx="8520600" cy="801000"/>
          </a:xfrm>
          <a:prstGeom prst="rect">
            <a:avLst/>
          </a:prstGeom>
        </p:spPr>
        <p:txBody>
          <a:bodyPr anchorCtr="0" anchor="t" bIns="91500" lIns="91500" spcFirstLastPara="1" rIns="91500" wrap="square" tIns="91500">
            <a:norm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p:txBody>
      </p:sp>
      <p:sp>
        <p:nvSpPr>
          <p:cNvPr id="68" name="Google Shape;68;p17"/>
          <p:cNvSpPr txBox="1"/>
          <p:nvPr>
            <p:ph idx="1" type="body"/>
          </p:nvPr>
        </p:nvSpPr>
        <p:spPr>
          <a:xfrm>
            <a:off x="311700" y="1228675"/>
            <a:ext cx="3999600" cy="3340200"/>
          </a:xfrm>
          <a:prstGeom prst="rect">
            <a:avLst/>
          </a:prstGeom>
        </p:spPr>
        <p:txBody>
          <a:bodyPr anchorCtr="0" anchor="t" bIns="91500" lIns="91500" spcFirstLastPara="1" rIns="91500" wrap="square" tIns="91500">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9" name="Google Shape;69;p17"/>
          <p:cNvSpPr txBox="1"/>
          <p:nvPr>
            <p:ph idx="2" type="body"/>
          </p:nvPr>
        </p:nvSpPr>
        <p:spPr>
          <a:xfrm>
            <a:off x="4832400" y="1228675"/>
            <a:ext cx="3999600" cy="3340200"/>
          </a:xfrm>
          <a:prstGeom prst="rect">
            <a:avLst/>
          </a:prstGeom>
        </p:spPr>
        <p:txBody>
          <a:bodyPr anchorCtr="0" anchor="t" bIns="91500" lIns="91500" spcFirstLastPara="1" rIns="91500" wrap="square" tIns="91500">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0" name="Google Shape;70;p17"/>
          <p:cNvSpPr txBox="1"/>
          <p:nvPr>
            <p:ph idx="12" type="sldNum"/>
          </p:nvPr>
        </p:nvSpPr>
        <p:spPr>
          <a:xfrm>
            <a:off x="8472458" y="4663217"/>
            <a:ext cx="548400" cy="393900"/>
          </a:xfrm>
          <a:prstGeom prst="rect">
            <a:avLst/>
          </a:prstGeom>
        </p:spPr>
        <p:txBody>
          <a:bodyPr anchorCtr="0" anchor="ctr" bIns="91500" lIns="91500" spcFirstLastPara="1" rIns="91500" wrap="square" tIns="915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 name="Shape 71"/>
        <p:cNvGrpSpPr/>
        <p:nvPr/>
      </p:nvGrpSpPr>
      <p:grpSpPr>
        <a:xfrm>
          <a:off x="0" y="0"/>
          <a:ext cx="0" cy="0"/>
          <a:chOff x="0" y="0"/>
          <a:chExt cx="0" cy="0"/>
        </a:xfrm>
      </p:grpSpPr>
      <p:sp>
        <p:nvSpPr>
          <p:cNvPr id="72" name="Google Shape;72;p18"/>
          <p:cNvSpPr txBox="1"/>
          <p:nvPr>
            <p:ph type="title"/>
          </p:nvPr>
        </p:nvSpPr>
        <p:spPr>
          <a:xfrm>
            <a:off x="304800" y="309350"/>
            <a:ext cx="8538000" cy="748200"/>
          </a:xfrm>
          <a:prstGeom prst="rect">
            <a:avLst/>
          </a:prstGeom>
        </p:spPr>
        <p:txBody>
          <a:bodyPr anchorCtr="0" anchor="t" bIns="91500" lIns="91500" spcFirstLastPara="1" rIns="91500" wrap="square" tIns="91500">
            <a:normAutofit/>
          </a:bodyPr>
          <a:lstStyle>
            <a:lvl1pPr lvl="0" rtl="0">
              <a:spcBef>
                <a:spcPts val="0"/>
              </a:spcBef>
              <a:spcAft>
                <a:spcPts val="0"/>
              </a:spcAft>
              <a:buSzPts val="3900"/>
              <a:buNone/>
              <a:defRPr sz="39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p:txBody>
      </p:sp>
      <p:sp>
        <p:nvSpPr>
          <p:cNvPr id="73" name="Google Shape;73;p18"/>
          <p:cNvSpPr txBox="1"/>
          <p:nvPr>
            <p:ph idx="12" type="sldNum"/>
          </p:nvPr>
        </p:nvSpPr>
        <p:spPr>
          <a:xfrm>
            <a:off x="8472458" y="4663217"/>
            <a:ext cx="548400" cy="393900"/>
          </a:xfrm>
          <a:prstGeom prst="rect">
            <a:avLst/>
          </a:prstGeom>
        </p:spPr>
        <p:txBody>
          <a:bodyPr anchorCtr="0" anchor="ctr" bIns="91500" lIns="91500" spcFirstLastPara="1" rIns="91500" wrap="square" tIns="915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4" name="Shape 74"/>
        <p:cNvGrpSpPr/>
        <p:nvPr/>
      </p:nvGrpSpPr>
      <p:grpSpPr>
        <a:xfrm>
          <a:off x="0" y="0"/>
          <a:ext cx="0" cy="0"/>
          <a:chOff x="0" y="0"/>
          <a:chExt cx="0" cy="0"/>
        </a:xfrm>
      </p:grpSpPr>
      <p:sp>
        <p:nvSpPr>
          <p:cNvPr id="75" name="Google Shape;75;p19"/>
          <p:cNvSpPr txBox="1"/>
          <p:nvPr>
            <p:ph type="title"/>
          </p:nvPr>
        </p:nvSpPr>
        <p:spPr>
          <a:xfrm>
            <a:off x="311700" y="555600"/>
            <a:ext cx="2808000" cy="755400"/>
          </a:xfrm>
          <a:prstGeom prst="rect">
            <a:avLst/>
          </a:prstGeom>
        </p:spPr>
        <p:txBody>
          <a:bodyPr anchorCtr="0" anchor="b" bIns="91500" lIns="91500" spcFirstLastPara="1" rIns="91500" wrap="square" tIns="91500">
            <a:normAutofit/>
          </a:bodyPr>
          <a:lstStyle>
            <a:lvl1pPr lvl="0" rtl="0">
              <a:spcBef>
                <a:spcPts val="0"/>
              </a:spcBef>
              <a:spcAft>
                <a:spcPts val="0"/>
              </a:spcAft>
              <a:buSzPts val="2900"/>
              <a:buNone/>
              <a:defRPr sz="2900">
                <a:highlight>
                  <a:schemeClr val="dk1"/>
                </a:highlight>
              </a:defRPr>
            </a:lvl1pPr>
            <a:lvl2pPr lvl="1" rtl="0">
              <a:spcBef>
                <a:spcPts val="0"/>
              </a:spcBef>
              <a:spcAft>
                <a:spcPts val="0"/>
              </a:spcAft>
              <a:buSzPts val="2900"/>
              <a:buNone/>
              <a:defRPr sz="2900">
                <a:highlight>
                  <a:schemeClr val="dk1"/>
                </a:highlight>
              </a:defRPr>
            </a:lvl2pPr>
            <a:lvl3pPr lvl="2" rtl="0">
              <a:spcBef>
                <a:spcPts val="0"/>
              </a:spcBef>
              <a:spcAft>
                <a:spcPts val="0"/>
              </a:spcAft>
              <a:buSzPts val="2900"/>
              <a:buNone/>
              <a:defRPr sz="2900">
                <a:highlight>
                  <a:schemeClr val="dk1"/>
                </a:highlight>
              </a:defRPr>
            </a:lvl3pPr>
            <a:lvl4pPr lvl="3" rtl="0">
              <a:spcBef>
                <a:spcPts val="0"/>
              </a:spcBef>
              <a:spcAft>
                <a:spcPts val="0"/>
              </a:spcAft>
              <a:buSzPts val="2900"/>
              <a:buNone/>
              <a:defRPr sz="2900">
                <a:highlight>
                  <a:schemeClr val="dk1"/>
                </a:highlight>
              </a:defRPr>
            </a:lvl4pPr>
            <a:lvl5pPr lvl="4" rtl="0">
              <a:spcBef>
                <a:spcPts val="0"/>
              </a:spcBef>
              <a:spcAft>
                <a:spcPts val="0"/>
              </a:spcAft>
              <a:buSzPts val="2900"/>
              <a:buNone/>
              <a:defRPr sz="2900">
                <a:highlight>
                  <a:schemeClr val="dk1"/>
                </a:highlight>
              </a:defRPr>
            </a:lvl5pPr>
            <a:lvl6pPr lvl="5" rtl="0">
              <a:spcBef>
                <a:spcPts val="0"/>
              </a:spcBef>
              <a:spcAft>
                <a:spcPts val="0"/>
              </a:spcAft>
              <a:buSzPts val="2900"/>
              <a:buNone/>
              <a:defRPr sz="2900">
                <a:highlight>
                  <a:schemeClr val="dk1"/>
                </a:highlight>
              </a:defRPr>
            </a:lvl6pPr>
            <a:lvl7pPr lvl="6" rtl="0">
              <a:spcBef>
                <a:spcPts val="0"/>
              </a:spcBef>
              <a:spcAft>
                <a:spcPts val="0"/>
              </a:spcAft>
              <a:buSzPts val="2900"/>
              <a:buNone/>
              <a:defRPr sz="2900">
                <a:highlight>
                  <a:schemeClr val="dk1"/>
                </a:highlight>
              </a:defRPr>
            </a:lvl7pPr>
            <a:lvl8pPr lvl="7" rtl="0">
              <a:spcBef>
                <a:spcPts val="0"/>
              </a:spcBef>
              <a:spcAft>
                <a:spcPts val="0"/>
              </a:spcAft>
              <a:buSzPts val="2900"/>
              <a:buNone/>
              <a:defRPr sz="2900">
                <a:highlight>
                  <a:schemeClr val="dk1"/>
                </a:highlight>
              </a:defRPr>
            </a:lvl8pPr>
            <a:lvl9pPr lvl="8" rtl="0">
              <a:spcBef>
                <a:spcPts val="0"/>
              </a:spcBef>
              <a:spcAft>
                <a:spcPts val="0"/>
              </a:spcAft>
              <a:buSzPts val="2900"/>
              <a:buNone/>
              <a:defRPr sz="2900">
                <a:highlight>
                  <a:schemeClr val="dk1"/>
                </a:highlight>
              </a:defRPr>
            </a:lvl9pPr>
          </a:lstStyle>
          <a:p/>
        </p:txBody>
      </p:sp>
      <p:sp>
        <p:nvSpPr>
          <p:cNvPr id="76" name="Google Shape;76;p19"/>
          <p:cNvSpPr txBox="1"/>
          <p:nvPr>
            <p:ph idx="1" type="body"/>
          </p:nvPr>
        </p:nvSpPr>
        <p:spPr>
          <a:xfrm>
            <a:off x="311700" y="1389600"/>
            <a:ext cx="2808000" cy="3179400"/>
          </a:xfrm>
          <a:prstGeom prst="rect">
            <a:avLst/>
          </a:prstGeom>
        </p:spPr>
        <p:txBody>
          <a:bodyPr anchorCtr="0" anchor="t" bIns="91500" lIns="91500" spcFirstLastPara="1" rIns="91500" wrap="square" tIns="91500">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7" name="Google Shape;77;p19"/>
          <p:cNvSpPr txBox="1"/>
          <p:nvPr>
            <p:ph idx="12" type="sldNum"/>
          </p:nvPr>
        </p:nvSpPr>
        <p:spPr>
          <a:xfrm>
            <a:off x="8472458" y="4663217"/>
            <a:ext cx="548400" cy="393900"/>
          </a:xfrm>
          <a:prstGeom prst="rect">
            <a:avLst/>
          </a:prstGeom>
        </p:spPr>
        <p:txBody>
          <a:bodyPr anchorCtr="0" anchor="ctr" bIns="91500" lIns="91500" spcFirstLastPara="1" rIns="91500" wrap="square" tIns="915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8" name="Shape 78"/>
        <p:cNvGrpSpPr/>
        <p:nvPr/>
      </p:nvGrpSpPr>
      <p:grpSpPr>
        <a:xfrm>
          <a:off x="0" y="0"/>
          <a:ext cx="0" cy="0"/>
          <a:chOff x="0" y="0"/>
          <a:chExt cx="0" cy="0"/>
        </a:xfrm>
      </p:grpSpPr>
      <p:sp>
        <p:nvSpPr>
          <p:cNvPr id="79" name="Google Shape;79;p20"/>
          <p:cNvSpPr txBox="1"/>
          <p:nvPr>
            <p:ph type="title"/>
          </p:nvPr>
        </p:nvSpPr>
        <p:spPr>
          <a:xfrm>
            <a:off x="490250" y="526350"/>
            <a:ext cx="5619000" cy="4091100"/>
          </a:xfrm>
          <a:prstGeom prst="rect">
            <a:avLst/>
          </a:prstGeom>
        </p:spPr>
        <p:txBody>
          <a:bodyPr anchorCtr="0" anchor="ctr" bIns="91500" lIns="91500" spcFirstLastPara="1" rIns="91500" wrap="square" tIns="91500">
            <a:normAutofit/>
          </a:bodyPr>
          <a:lstStyle>
            <a:lvl1pPr lvl="0" rtl="0">
              <a:spcBef>
                <a:spcPts val="0"/>
              </a:spcBef>
              <a:spcAft>
                <a:spcPts val="0"/>
              </a:spcAft>
              <a:buClr>
                <a:schemeClr val="lt1"/>
              </a:buClr>
              <a:buSzPts val="6100"/>
              <a:buNone/>
              <a:defRPr sz="6100">
                <a:solidFill>
                  <a:schemeClr val="lt1"/>
                </a:solidFill>
              </a:defRPr>
            </a:lvl1pPr>
            <a:lvl2pPr lvl="1" rtl="0">
              <a:spcBef>
                <a:spcPts val="0"/>
              </a:spcBef>
              <a:spcAft>
                <a:spcPts val="0"/>
              </a:spcAft>
              <a:buClr>
                <a:schemeClr val="lt1"/>
              </a:buClr>
              <a:buSzPts val="6100"/>
              <a:buNone/>
              <a:defRPr sz="6100">
                <a:solidFill>
                  <a:schemeClr val="lt1"/>
                </a:solidFill>
              </a:defRPr>
            </a:lvl2pPr>
            <a:lvl3pPr lvl="2" rtl="0">
              <a:spcBef>
                <a:spcPts val="0"/>
              </a:spcBef>
              <a:spcAft>
                <a:spcPts val="0"/>
              </a:spcAft>
              <a:buClr>
                <a:schemeClr val="lt1"/>
              </a:buClr>
              <a:buSzPts val="6100"/>
              <a:buNone/>
              <a:defRPr sz="6100">
                <a:solidFill>
                  <a:schemeClr val="lt1"/>
                </a:solidFill>
              </a:defRPr>
            </a:lvl3pPr>
            <a:lvl4pPr lvl="3" rtl="0">
              <a:spcBef>
                <a:spcPts val="0"/>
              </a:spcBef>
              <a:spcAft>
                <a:spcPts val="0"/>
              </a:spcAft>
              <a:buClr>
                <a:schemeClr val="lt1"/>
              </a:buClr>
              <a:buSzPts val="6100"/>
              <a:buNone/>
              <a:defRPr sz="6100">
                <a:solidFill>
                  <a:schemeClr val="lt1"/>
                </a:solidFill>
              </a:defRPr>
            </a:lvl4pPr>
            <a:lvl5pPr lvl="4" rtl="0">
              <a:spcBef>
                <a:spcPts val="0"/>
              </a:spcBef>
              <a:spcAft>
                <a:spcPts val="0"/>
              </a:spcAft>
              <a:buClr>
                <a:schemeClr val="lt1"/>
              </a:buClr>
              <a:buSzPts val="6100"/>
              <a:buNone/>
              <a:defRPr sz="6100">
                <a:solidFill>
                  <a:schemeClr val="lt1"/>
                </a:solidFill>
              </a:defRPr>
            </a:lvl5pPr>
            <a:lvl6pPr lvl="5" rtl="0">
              <a:spcBef>
                <a:spcPts val="0"/>
              </a:spcBef>
              <a:spcAft>
                <a:spcPts val="0"/>
              </a:spcAft>
              <a:buClr>
                <a:schemeClr val="lt1"/>
              </a:buClr>
              <a:buSzPts val="6100"/>
              <a:buNone/>
              <a:defRPr sz="6100">
                <a:solidFill>
                  <a:schemeClr val="lt1"/>
                </a:solidFill>
              </a:defRPr>
            </a:lvl6pPr>
            <a:lvl7pPr lvl="6" rtl="0">
              <a:spcBef>
                <a:spcPts val="0"/>
              </a:spcBef>
              <a:spcAft>
                <a:spcPts val="0"/>
              </a:spcAft>
              <a:buClr>
                <a:schemeClr val="lt1"/>
              </a:buClr>
              <a:buSzPts val="6100"/>
              <a:buNone/>
              <a:defRPr sz="6100">
                <a:solidFill>
                  <a:schemeClr val="lt1"/>
                </a:solidFill>
              </a:defRPr>
            </a:lvl7pPr>
            <a:lvl8pPr lvl="7" rtl="0">
              <a:spcBef>
                <a:spcPts val="0"/>
              </a:spcBef>
              <a:spcAft>
                <a:spcPts val="0"/>
              </a:spcAft>
              <a:buClr>
                <a:schemeClr val="lt1"/>
              </a:buClr>
              <a:buSzPts val="6100"/>
              <a:buNone/>
              <a:defRPr sz="6100">
                <a:solidFill>
                  <a:schemeClr val="lt1"/>
                </a:solidFill>
              </a:defRPr>
            </a:lvl8pPr>
            <a:lvl9pPr lvl="8" rtl="0">
              <a:spcBef>
                <a:spcPts val="0"/>
              </a:spcBef>
              <a:spcAft>
                <a:spcPts val="0"/>
              </a:spcAft>
              <a:buClr>
                <a:schemeClr val="lt1"/>
              </a:buClr>
              <a:buSzPts val="6100"/>
              <a:buNone/>
              <a:defRPr sz="6100">
                <a:solidFill>
                  <a:schemeClr val="lt1"/>
                </a:solidFill>
              </a:defRPr>
            </a:lvl9pPr>
          </a:lstStyle>
          <a:p/>
        </p:txBody>
      </p:sp>
      <p:sp>
        <p:nvSpPr>
          <p:cNvPr id="80" name="Google Shape;80;p20"/>
          <p:cNvSpPr txBox="1"/>
          <p:nvPr>
            <p:ph idx="12" type="sldNum"/>
          </p:nvPr>
        </p:nvSpPr>
        <p:spPr>
          <a:xfrm>
            <a:off x="8472458" y="4663217"/>
            <a:ext cx="548400" cy="393900"/>
          </a:xfrm>
          <a:prstGeom prst="rect">
            <a:avLst/>
          </a:prstGeom>
        </p:spPr>
        <p:txBody>
          <a:bodyPr anchorCtr="0" anchor="ctr" bIns="91500" lIns="91500" spcFirstLastPara="1" rIns="91500" wrap="square" tIns="9150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1" name="Shape 81"/>
        <p:cNvGrpSpPr/>
        <p:nvPr/>
      </p:nvGrpSpPr>
      <p:grpSpPr>
        <a:xfrm>
          <a:off x="0" y="0"/>
          <a:ext cx="0" cy="0"/>
          <a:chOff x="0" y="0"/>
          <a:chExt cx="0" cy="0"/>
        </a:xfrm>
      </p:grpSpPr>
      <p:sp>
        <p:nvSpPr>
          <p:cNvPr id="82" name="Google Shape;82;p21"/>
          <p:cNvSpPr/>
          <p:nvPr/>
        </p:nvSpPr>
        <p:spPr>
          <a:xfrm>
            <a:off x="4572000" y="-25"/>
            <a:ext cx="4572000" cy="5143500"/>
          </a:xfrm>
          <a:prstGeom prst="rect">
            <a:avLst/>
          </a:prstGeom>
          <a:solidFill>
            <a:schemeClr val="dk1"/>
          </a:solidFill>
          <a:ln>
            <a:noFill/>
          </a:ln>
        </p:spPr>
        <p:txBody>
          <a:bodyPr anchorCtr="0" anchor="ctr" bIns="91500" lIns="91500" spcFirstLastPara="1" rIns="91500" wrap="square" tIns="91500">
            <a:noAutofit/>
          </a:bodyPr>
          <a:lstStyle/>
          <a:p>
            <a:pPr indent="0" lvl="0" marL="0" rtl="0" algn="l">
              <a:spcBef>
                <a:spcPts val="0"/>
              </a:spcBef>
              <a:spcAft>
                <a:spcPts val="0"/>
              </a:spcAft>
              <a:buNone/>
            </a:pPr>
            <a:r>
              <a:t/>
            </a:r>
            <a:endParaRPr/>
          </a:p>
        </p:txBody>
      </p:sp>
      <p:cxnSp>
        <p:nvCxnSpPr>
          <p:cNvPr id="83" name="Google Shape;83;p21"/>
          <p:cNvCxnSpPr/>
          <p:nvPr/>
        </p:nvCxnSpPr>
        <p:spPr>
          <a:xfrm>
            <a:off x="5029675" y="4495500"/>
            <a:ext cx="468600" cy="0"/>
          </a:xfrm>
          <a:prstGeom prst="straightConnector1">
            <a:avLst/>
          </a:prstGeom>
          <a:noFill/>
          <a:ln cap="flat" cmpd="sng" w="28575">
            <a:solidFill>
              <a:schemeClr val="lt1"/>
            </a:solidFill>
            <a:prstDash val="solid"/>
            <a:round/>
            <a:headEnd len="sm" w="sm" type="none"/>
            <a:tailEnd len="sm" w="sm" type="none"/>
          </a:ln>
        </p:spPr>
      </p:cxnSp>
      <p:sp>
        <p:nvSpPr>
          <p:cNvPr id="84" name="Google Shape;84;p21"/>
          <p:cNvSpPr txBox="1"/>
          <p:nvPr>
            <p:ph type="title"/>
          </p:nvPr>
        </p:nvSpPr>
        <p:spPr>
          <a:xfrm>
            <a:off x="265500" y="1081400"/>
            <a:ext cx="4045200" cy="1710600"/>
          </a:xfrm>
          <a:prstGeom prst="rect">
            <a:avLst/>
          </a:prstGeom>
        </p:spPr>
        <p:txBody>
          <a:bodyPr anchorCtr="0" anchor="b" bIns="91500" lIns="91500" spcFirstLastPara="1" rIns="91500" wrap="square" tIns="91500">
            <a:normAutofit/>
          </a:bodyPr>
          <a:lstStyle>
            <a:lvl1pPr lvl="0" rtl="0" algn="ctr">
              <a:spcBef>
                <a:spcPts val="0"/>
              </a:spcBef>
              <a:spcAft>
                <a:spcPts val="0"/>
              </a:spcAft>
              <a:buSzPts val="5500"/>
              <a:buNone/>
              <a:defRPr sz="5500"/>
            </a:lvl1pPr>
            <a:lvl2pPr lvl="1" rtl="0" algn="ctr">
              <a:spcBef>
                <a:spcPts val="0"/>
              </a:spcBef>
              <a:spcAft>
                <a:spcPts val="0"/>
              </a:spcAft>
              <a:buSzPts val="5500"/>
              <a:buNone/>
              <a:defRPr sz="5500"/>
            </a:lvl2pPr>
            <a:lvl3pPr lvl="2" rtl="0" algn="ctr">
              <a:spcBef>
                <a:spcPts val="0"/>
              </a:spcBef>
              <a:spcAft>
                <a:spcPts val="0"/>
              </a:spcAft>
              <a:buSzPts val="5500"/>
              <a:buNone/>
              <a:defRPr sz="5500"/>
            </a:lvl3pPr>
            <a:lvl4pPr lvl="3" rtl="0" algn="ctr">
              <a:spcBef>
                <a:spcPts val="0"/>
              </a:spcBef>
              <a:spcAft>
                <a:spcPts val="0"/>
              </a:spcAft>
              <a:buSzPts val="5500"/>
              <a:buNone/>
              <a:defRPr sz="5500"/>
            </a:lvl4pPr>
            <a:lvl5pPr lvl="4" rtl="0" algn="ctr">
              <a:spcBef>
                <a:spcPts val="0"/>
              </a:spcBef>
              <a:spcAft>
                <a:spcPts val="0"/>
              </a:spcAft>
              <a:buSzPts val="5500"/>
              <a:buNone/>
              <a:defRPr sz="5500"/>
            </a:lvl5pPr>
            <a:lvl6pPr lvl="5" rtl="0" algn="ctr">
              <a:spcBef>
                <a:spcPts val="0"/>
              </a:spcBef>
              <a:spcAft>
                <a:spcPts val="0"/>
              </a:spcAft>
              <a:buSzPts val="5500"/>
              <a:buNone/>
              <a:defRPr sz="5500"/>
            </a:lvl6pPr>
            <a:lvl7pPr lvl="6" rtl="0" algn="ctr">
              <a:spcBef>
                <a:spcPts val="0"/>
              </a:spcBef>
              <a:spcAft>
                <a:spcPts val="0"/>
              </a:spcAft>
              <a:buSzPts val="5500"/>
              <a:buNone/>
              <a:defRPr sz="5500"/>
            </a:lvl7pPr>
            <a:lvl8pPr lvl="7" rtl="0" algn="ctr">
              <a:spcBef>
                <a:spcPts val="0"/>
              </a:spcBef>
              <a:spcAft>
                <a:spcPts val="0"/>
              </a:spcAft>
              <a:buSzPts val="5500"/>
              <a:buNone/>
              <a:defRPr sz="5500"/>
            </a:lvl8pPr>
            <a:lvl9pPr lvl="8" rtl="0" algn="ctr">
              <a:spcBef>
                <a:spcPts val="0"/>
              </a:spcBef>
              <a:spcAft>
                <a:spcPts val="0"/>
              </a:spcAft>
              <a:buSzPts val="5500"/>
              <a:buNone/>
              <a:defRPr sz="5500"/>
            </a:lvl9pPr>
          </a:lstStyle>
          <a:p/>
        </p:txBody>
      </p:sp>
      <p:sp>
        <p:nvSpPr>
          <p:cNvPr id="85" name="Google Shape;85;p21"/>
          <p:cNvSpPr txBox="1"/>
          <p:nvPr>
            <p:ph idx="1" type="subTitle"/>
          </p:nvPr>
        </p:nvSpPr>
        <p:spPr>
          <a:xfrm>
            <a:off x="265500" y="2845223"/>
            <a:ext cx="4045200" cy="1345500"/>
          </a:xfrm>
          <a:prstGeom prst="rect">
            <a:avLst/>
          </a:prstGeom>
        </p:spPr>
        <p:txBody>
          <a:bodyPr anchorCtr="0" anchor="t" bIns="91500" lIns="91500" spcFirstLastPara="1" rIns="91500" wrap="square" tIns="91500">
            <a:norm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86" name="Google Shape;86;p21"/>
          <p:cNvSpPr txBox="1"/>
          <p:nvPr>
            <p:ph idx="2" type="body"/>
          </p:nvPr>
        </p:nvSpPr>
        <p:spPr>
          <a:xfrm>
            <a:off x="4939500" y="724200"/>
            <a:ext cx="3837000" cy="3695100"/>
          </a:xfrm>
          <a:prstGeom prst="rect">
            <a:avLst/>
          </a:prstGeom>
        </p:spPr>
        <p:txBody>
          <a:bodyPr anchorCtr="0" anchor="ctr" bIns="91500" lIns="91500" spcFirstLastPara="1" rIns="91500" wrap="square" tIns="91500">
            <a:normAutofit/>
          </a:bodyPr>
          <a:lstStyle>
            <a:lvl1pPr indent="-342900" lvl="0" marL="457200" rtl="0">
              <a:spcBef>
                <a:spcPts val="0"/>
              </a:spcBef>
              <a:spcAft>
                <a:spcPts val="0"/>
              </a:spcAft>
              <a:buClr>
                <a:schemeClr val="accent1"/>
              </a:buClr>
              <a:buSzPts val="1800"/>
              <a:buChar char="●"/>
              <a:defRPr>
                <a:solidFill>
                  <a:schemeClr val="accent1"/>
                </a:solidFill>
                <a:highlight>
                  <a:schemeClr val="lt1"/>
                </a:highlight>
              </a:defRPr>
            </a:lvl1pPr>
            <a:lvl2pPr indent="-317500" lvl="1" marL="914400" rtl="0">
              <a:spcBef>
                <a:spcPts val="0"/>
              </a:spcBef>
              <a:spcAft>
                <a:spcPts val="0"/>
              </a:spcAft>
              <a:buClr>
                <a:schemeClr val="accent1"/>
              </a:buClr>
              <a:buSzPts val="1400"/>
              <a:buChar char="○"/>
              <a:defRPr>
                <a:solidFill>
                  <a:schemeClr val="accent1"/>
                </a:solidFill>
                <a:highlight>
                  <a:schemeClr val="lt1"/>
                </a:highlight>
              </a:defRPr>
            </a:lvl2pPr>
            <a:lvl3pPr indent="-317500" lvl="2" marL="1371600" rtl="0">
              <a:spcBef>
                <a:spcPts val="0"/>
              </a:spcBef>
              <a:spcAft>
                <a:spcPts val="0"/>
              </a:spcAft>
              <a:buClr>
                <a:schemeClr val="accent1"/>
              </a:buClr>
              <a:buSzPts val="1400"/>
              <a:buChar char="■"/>
              <a:defRPr>
                <a:solidFill>
                  <a:schemeClr val="accent1"/>
                </a:solidFill>
                <a:highlight>
                  <a:schemeClr val="lt1"/>
                </a:highlight>
              </a:defRPr>
            </a:lvl3pPr>
            <a:lvl4pPr indent="-317500" lvl="3" marL="1828800" rtl="0">
              <a:spcBef>
                <a:spcPts val="0"/>
              </a:spcBef>
              <a:spcAft>
                <a:spcPts val="0"/>
              </a:spcAft>
              <a:buClr>
                <a:schemeClr val="accent1"/>
              </a:buClr>
              <a:buSzPts val="1400"/>
              <a:buChar char="●"/>
              <a:defRPr>
                <a:solidFill>
                  <a:schemeClr val="accent1"/>
                </a:solidFill>
                <a:highlight>
                  <a:schemeClr val="lt1"/>
                </a:highlight>
              </a:defRPr>
            </a:lvl4pPr>
            <a:lvl5pPr indent="-317500" lvl="4" marL="2286000" rtl="0">
              <a:spcBef>
                <a:spcPts val="0"/>
              </a:spcBef>
              <a:spcAft>
                <a:spcPts val="0"/>
              </a:spcAft>
              <a:buClr>
                <a:schemeClr val="accent1"/>
              </a:buClr>
              <a:buSzPts val="1400"/>
              <a:buChar char="○"/>
              <a:defRPr>
                <a:solidFill>
                  <a:schemeClr val="accent1"/>
                </a:solidFill>
                <a:highlight>
                  <a:schemeClr val="lt1"/>
                </a:highlight>
              </a:defRPr>
            </a:lvl5pPr>
            <a:lvl6pPr indent="-317500" lvl="5" marL="2743200" rtl="0">
              <a:spcBef>
                <a:spcPts val="0"/>
              </a:spcBef>
              <a:spcAft>
                <a:spcPts val="0"/>
              </a:spcAft>
              <a:buClr>
                <a:schemeClr val="accent1"/>
              </a:buClr>
              <a:buSzPts val="1400"/>
              <a:buChar char="■"/>
              <a:defRPr>
                <a:solidFill>
                  <a:schemeClr val="accent1"/>
                </a:solidFill>
                <a:highlight>
                  <a:schemeClr val="lt1"/>
                </a:highlight>
              </a:defRPr>
            </a:lvl6pPr>
            <a:lvl7pPr indent="-317500" lvl="6" marL="3200400" rtl="0">
              <a:spcBef>
                <a:spcPts val="0"/>
              </a:spcBef>
              <a:spcAft>
                <a:spcPts val="0"/>
              </a:spcAft>
              <a:buClr>
                <a:schemeClr val="accent1"/>
              </a:buClr>
              <a:buSzPts val="1400"/>
              <a:buChar char="●"/>
              <a:defRPr>
                <a:solidFill>
                  <a:schemeClr val="accent1"/>
                </a:solidFill>
                <a:highlight>
                  <a:schemeClr val="lt1"/>
                </a:highlight>
              </a:defRPr>
            </a:lvl7pPr>
            <a:lvl8pPr indent="-317500" lvl="7" marL="3657600" rtl="0">
              <a:spcBef>
                <a:spcPts val="0"/>
              </a:spcBef>
              <a:spcAft>
                <a:spcPts val="0"/>
              </a:spcAft>
              <a:buClr>
                <a:schemeClr val="accent1"/>
              </a:buClr>
              <a:buSzPts val="1400"/>
              <a:buChar char="○"/>
              <a:defRPr>
                <a:solidFill>
                  <a:schemeClr val="accent1"/>
                </a:solidFill>
                <a:highlight>
                  <a:schemeClr val="lt1"/>
                </a:highlight>
              </a:defRPr>
            </a:lvl8pPr>
            <a:lvl9pPr indent="-317500" lvl="8" marL="4114800" rtl="0">
              <a:spcBef>
                <a:spcPts val="0"/>
              </a:spcBef>
              <a:spcAft>
                <a:spcPts val="0"/>
              </a:spcAft>
              <a:buClr>
                <a:schemeClr val="accent1"/>
              </a:buClr>
              <a:buSzPts val="1400"/>
              <a:buChar char="■"/>
              <a:defRPr>
                <a:solidFill>
                  <a:schemeClr val="accent1"/>
                </a:solidFill>
                <a:highlight>
                  <a:schemeClr val="lt1"/>
                </a:highlight>
              </a:defRPr>
            </a:lvl9pPr>
          </a:lstStyle>
          <a:p/>
        </p:txBody>
      </p:sp>
      <p:sp>
        <p:nvSpPr>
          <p:cNvPr id="87" name="Google Shape;87;p21"/>
          <p:cNvSpPr txBox="1"/>
          <p:nvPr>
            <p:ph idx="12" type="sldNum"/>
          </p:nvPr>
        </p:nvSpPr>
        <p:spPr>
          <a:xfrm>
            <a:off x="8472458" y="4663217"/>
            <a:ext cx="548400" cy="393900"/>
          </a:xfrm>
          <a:prstGeom prst="rect">
            <a:avLst/>
          </a:prstGeom>
        </p:spPr>
        <p:txBody>
          <a:bodyPr anchorCtr="0" anchor="ctr" bIns="91500" lIns="91500" spcFirstLastPara="1" rIns="91500" wrap="square" tIns="915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8" name="Shape 88"/>
        <p:cNvGrpSpPr/>
        <p:nvPr/>
      </p:nvGrpSpPr>
      <p:grpSpPr>
        <a:xfrm>
          <a:off x="0" y="0"/>
          <a:ext cx="0" cy="0"/>
          <a:chOff x="0" y="0"/>
          <a:chExt cx="0" cy="0"/>
        </a:xfrm>
      </p:grpSpPr>
      <p:sp>
        <p:nvSpPr>
          <p:cNvPr id="89" name="Google Shape;89;p22"/>
          <p:cNvSpPr txBox="1"/>
          <p:nvPr>
            <p:ph idx="1" type="body"/>
          </p:nvPr>
        </p:nvSpPr>
        <p:spPr>
          <a:xfrm>
            <a:off x="319500" y="4230575"/>
            <a:ext cx="5998800" cy="599100"/>
          </a:xfrm>
          <a:prstGeom prst="rect">
            <a:avLst/>
          </a:prstGeom>
        </p:spPr>
        <p:txBody>
          <a:bodyPr anchorCtr="0" anchor="ctr" bIns="91500" lIns="91500" spcFirstLastPara="1" rIns="91500" wrap="square" tIns="91500">
            <a:normAutofit/>
          </a:bodyPr>
          <a:lstStyle>
            <a:lvl1pPr indent="-228600" lvl="0" marL="457200" rtl="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90" name="Google Shape;90;p22"/>
          <p:cNvSpPr txBox="1"/>
          <p:nvPr>
            <p:ph idx="12" type="sldNum"/>
          </p:nvPr>
        </p:nvSpPr>
        <p:spPr>
          <a:xfrm>
            <a:off x="8472458" y="4663217"/>
            <a:ext cx="548400" cy="393900"/>
          </a:xfrm>
          <a:prstGeom prst="rect">
            <a:avLst/>
          </a:prstGeom>
        </p:spPr>
        <p:txBody>
          <a:bodyPr anchorCtr="0" anchor="ctr" bIns="91500" lIns="91500" spcFirstLastPara="1" rIns="91500" wrap="square" tIns="915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1" name="Shape 91"/>
        <p:cNvGrpSpPr/>
        <p:nvPr/>
      </p:nvGrpSpPr>
      <p:grpSpPr>
        <a:xfrm>
          <a:off x="0" y="0"/>
          <a:ext cx="0" cy="0"/>
          <a:chOff x="0" y="0"/>
          <a:chExt cx="0" cy="0"/>
        </a:xfrm>
      </p:grpSpPr>
      <p:sp>
        <p:nvSpPr>
          <p:cNvPr id="92" name="Google Shape;92;p23"/>
          <p:cNvSpPr txBox="1"/>
          <p:nvPr>
            <p:ph hasCustomPrompt="1" type="title"/>
          </p:nvPr>
        </p:nvSpPr>
        <p:spPr>
          <a:xfrm>
            <a:off x="311700" y="1240275"/>
            <a:ext cx="8520600" cy="1981800"/>
          </a:xfrm>
          <a:prstGeom prst="rect">
            <a:avLst/>
          </a:prstGeom>
        </p:spPr>
        <p:txBody>
          <a:bodyPr anchorCtr="0" anchor="b" bIns="91500" lIns="91500" spcFirstLastPara="1" rIns="91500" wrap="square" tIns="91500">
            <a:normAutofit/>
          </a:bodyPr>
          <a:lstStyle>
            <a:lvl1pPr lvl="0" rtl="0" algn="ctr">
              <a:spcBef>
                <a:spcPts val="0"/>
              </a:spcBef>
              <a:spcAft>
                <a:spcPts val="0"/>
              </a:spcAft>
              <a:buClr>
                <a:schemeClr val="lt1"/>
              </a:buClr>
              <a:buSzPts val="11900"/>
              <a:buNone/>
              <a:defRPr sz="11900">
                <a:solidFill>
                  <a:schemeClr val="lt1"/>
                </a:solidFill>
                <a:highlight>
                  <a:schemeClr val="accent1"/>
                </a:highlight>
              </a:defRPr>
            </a:lvl1pPr>
            <a:lvl2pPr lvl="1" rtl="0" algn="ctr">
              <a:spcBef>
                <a:spcPts val="0"/>
              </a:spcBef>
              <a:spcAft>
                <a:spcPts val="0"/>
              </a:spcAft>
              <a:buClr>
                <a:schemeClr val="lt1"/>
              </a:buClr>
              <a:buSzPts val="11900"/>
              <a:buNone/>
              <a:defRPr sz="11900">
                <a:solidFill>
                  <a:schemeClr val="lt1"/>
                </a:solidFill>
                <a:highlight>
                  <a:schemeClr val="accent1"/>
                </a:highlight>
              </a:defRPr>
            </a:lvl2pPr>
            <a:lvl3pPr lvl="2" rtl="0" algn="ctr">
              <a:spcBef>
                <a:spcPts val="0"/>
              </a:spcBef>
              <a:spcAft>
                <a:spcPts val="0"/>
              </a:spcAft>
              <a:buClr>
                <a:schemeClr val="lt1"/>
              </a:buClr>
              <a:buSzPts val="11900"/>
              <a:buNone/>
              <a:defRPr sz="11900">
                <a:solidFill>
                  <a:schemeClr val="lt1"/>
                </a:solidFill>
                <a:highlight>
                  <a:schemeClr val="accent1"/>
                </a:highlight>
              </a:defRPr>
            </a:lvl3pPr>
            <a:lvl4pPr lvl="3" rtl="0" algn="ctr">
              <a:spcBef>
                <a:spcPts val="0"/>
              </a:spcBef>
              <a:spcAft>
                <a:spcPts val="0"/>
              </a:spcAft>
              <a:buClr>
                <a:schemeClr val="lt1"/>
              </a:buClr>
              <a:buSzPts val="11900"/>
              <a:buNone/>
              <a:defRPr sz="11900">
                <a:solidFill>
                  <a:schemeClr val="lt1"/>
                </a:solidFill>
                <a:highlight>
                  <a:schemeClr val="accent1"/>
                </a:highlight>
              </a:defRPr>
            </a:lvl4pPr>
            <a:lvl5pPr lvl="4" rtl="0" algn="ctr">
              <a:spcBef>
                <a:spcPts val="0"/>
              </a:spcBef>
              <a:spcAft>
                <a:spcPts val="0"/>
              </a:spcAft>
              <a:buClr>
                <a:schemeClr val="lt1"/>
              </a:buClr>
              <a:buSzPts val="11900"/>
              <a:buNone/>
              <a:defRPr sz="11900">
                <a:solidFill>
                  <a:schemeClr val="lt1"/>
                </a:solidFill>
                <a:highlight>
                  <a:schemeClr val="accent1"/>
                </a:highlight>
              </a:defRPr>
            </a:lvl5pPr>
            <a:lvl6pPr lvl="5" rtl="0" algn="ctr">
              <a:spcBef>
                <a:spcPts val="0"/>
              </a:spcBef>
              <a:spcAft>
                <a:spcPts val="0"/>
              </a:spcAft>
              <a:buClr>
                <a:schemeClr val="lt1"/>
              </a:buClr>
              <a:buSzPts val="11900"/>
              <a:buNone/>
              <a:defRPr sz="11900">
                <a:solidFill>
                  <a:schemeClr val="lt1"/>
                </a:solidFill>
                <a:highlight>
                  <a:schemeClr val="accent1"/>
                </a:highlight>
              </a:defRPr>
            </a:lvl6pPr>
            <a:lvl7pPr lvl="6" rtl="0" algn="ctr">
              <a:spcBef>
                <a:spcPts val="0"/>
              </a:spcBef>
              <a:spcAft>
                <a:spcPts val="0"/>
              </a:spcAft>
              <a:buClr>
                <a:schemeClr val="lt1"/>
              </a:buClr>
              <a:buSzPts val="11900"/>
              <a:buNone/>
              <a:defRPr sz="11900">
                <a:solidFill>
                  <a:schemeClr val="lt1"/>
                </a:solidFill>
                <a:highlight>
                  <a:schemeClr val="accent1"/>
                </a:highlight>
              </a:defRPr>
            </a:lvl7pPr>
            <a:lvl8pPr lvl="7" rtl="0" algn="ctr">
              <a:spcBef>
                <a:spcPts val="0"/>
              </a:spcBef>
              <a:spcAft>
                <a:spcPts val="0"/>
              </a:spcAft>
              <a:buClr>
                <a:schemeClr val="lt1"/>
              </a:buClr>
              <a:buSzPts val="11900"/>
              <a:buNone/>
              <a:defRPr sz="11900">
                <a:solidFill>
                  <a:schemeClr val="lt1"/>
                </a:solidFill>
                <a:highlight>
                  <a:schemeClr val="accent1"/>
                </a:highlight>
              </a:defRPr>
            </a:lvl8pPr>
            <a:lvl9pPr lvl="8" rtl="0" algn="ctr">
              <a:spcBef>
                <a:spcPts val="0"/>
              </a:spcBef>
              <a:spcAft>
                <a:spcPts val="0"/>
              </a:spcAft>
              <a:buClr>
                <a:schemeClr val="lt1"/>
              </a:buClr>
              <a:buSzPts val="11900"/>
              <a:buNone/>
              <a:defRPr sz="11900">
                <a:solidFill>
                  <a:schemeClr val="lt1"/>
                </a:solidFill>
                <a:highlight>
                  <a:schemeClr val="accent1"/>
                </a:highlight>
              </a:defRPr>
            </a:lvl9pPr>
          </a:lstStyle>
          <a:p>
            <a:r>
              <a:t>xx%</a:t>
            </a:r>
          </a:p>
        </p:txBody>
      </p:sp>
      <p:sp>
        <p:nvSpPr>
          <p:cNvPr id="93" name="Google Shape;93;p23"/>
          <p:cNvSpPr txBox="1"/>
          <p:nvPr>
            <p:ph idx="1" type="body"/>
          </p:nvPr>
        </p:nvSpPr>
        <p:spPr>
          <a:xfrm>
            <a:off x="311700" y="3304625"/>
            <a:ext cx="8520600" cy="1301100"/>
          </a:xfrm>
          <a:prstGeom prst="rect">
            <a:avLst/>
          </a:prstGeom>
        </p:spPr>
        <p:txBody>
          <a:bodyPr anchorCtr="0" anchor="t" bIns="91500" lIns="91500" spcFirstLastPara="1" rIns="91500" wrap="square" tIns="91500">
            <a:normAutofit/>
          </a:bodyPr>
          <a:lstStyle>
            <a:lvl1pPr indent="-342900" lvl="0" marL="457200" rtl="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rtl="0" algn="ctr">
              <a:spcBef>
                <a:spcPts val="0"/>
              </a:spcBef>
              <a:spcAft>
                <a:spcPts val="0"/>
              </a:spcAft>
              <a:buClr>
                <a:schemeClr val="accent1"/>
              </a:buClr>
              <a:buSzPts val="1400"/>
              <a:buChar char="○"/>
              <a:defRPr>
                <a:solidFill>
                  <a:schemeClr val="accent1"/>
                </a:solidFill>
                <a:highlight>
                  <a:schemeClr val="dk1"/>
                </a:highlight>
              </a:defRPr>
            </a:lvl2pPr>
            <a:lvl3pPr indent="-317500" lvl="2" marL="1371600" rtl="0" algn="ctr">
              <a:spcBef>
                <a:spcPts val="0"/>
              </a:spcBef>
              <a:spcAft>
                <a:spcPts val="0"/>
              </a:spcAft>
              <a:buClr>
                <a:schemeClr val="accent1"/>
              </a:buClr>
              <a:buSzPts val="1400"/>
              <a:buChar char="■"/>
              <a:defRPr>
                <a:solidFill>
                  <a:schemeClr val="accent1"/>
                </a:solidFill>
                <a:highlight>
                  <a:schemeClr val="dk1"/>
                </a:highlight>
              </a:defRPr>
            </a:lvl3pPr>
            <a:lvl4pPr indent="-317500" lvl="3" marL="1828800" rtl="0" algn="ctr">
              <a:spcBef>
                <a:spcPts val="0"/>
              </a:spcBef>
              <a:spcAft>
                <a:spcPts val="0"/>
              </a:spcAft>
              <a:buClr>
                <a:schemeClr val="accent1"/>
              </a:buClr>
              <a:buSzPts val="1400"/>
              <a:buChar char="●"/>
              <a:defRPr>
                <a:solidFill>
                  <a:schemeClr val="accent1"/>
                </a:solidFill>
                <a:highlight>
                  <a:schemeClr val="dk1"/>
                </a:highlight>
              </a:defRPr>
            </a:lvl4pPr>
            <a:lvl5pPr indent="-317500" lvl="4" marL="2286000" rtl="0" algn="ctr">
              <a:spcBef>
                <a:spcPts val="0"/>
              </a:spcBef>
              <a:spcAft>
                <a:spcPts val="0"/>
              </a:spcAft>
              <a:buClr>
                <a:schemeClr val="accent1"/>
              </a:buClr>
              <a:buSzPts val="1400"/>
              <a:buChar char="○"/>
              <a:defRPr>
                <a:solidFill>
                  <a:schemeClr val="accent1"/>
                </a:solidFill>
                <a:highlight>
                  <a:schemeClr val="dk1"/>
                </a:highlight>
              </a:defRPr>
            </a:lvl5pPr>
            <a:lvl6pPr indent="-317500" lvl="5" marL="2743200" rtl="0" algn="ctr">
              <a:spcBef>
                <a:spcPts val="0"/>
              </a:spcBef>
              <a:spcAft>
                <a:spcPts val="0"/>
              </a:spcAft>
              <a:buClr>
                <a:schemeClr val="accent1"/>
              </a:buClr>
              <a:buSzPts val="1400"/>
              <a:buChar char="■"/>
              <a:defRPr>
                <a:solidFill>
                  <a:schemeClr val="accent1"/>
                </a:solidFill>
                <a:highlight>
                  <a:schemeClr val="dk1"/>
                </a:highlight>
              </a:defRPr>
            </a:lvl6pPr>
            <a:lvl7pPr indent="-317500" lvl="6" marL="3200400" rtl="0" algn="ctr">
              <a:spcBef>
                <a:spcPts val="0"/>
              </a:spcBef>
              <a:spcAft>
                <a:spcPts val="0"/>
              </a:spcAft>
              <a:buClr>
                <a:schemeClr val="accent1"/>
              </a:buClr>
              <a:buSzPts val="1400"/>
              <a:buChar char="●"/>
              <a:defRPr>
                <a:solidFill>
                  <a:schemeClr val="accent1"/>
                </a:solidFill>
                <a:highlight>
                  <a:schemeClr val="dk1"/>
                </a:highlight>
              </a:defRPr>
            </a:lvl7pPr>
            <a:lvl8pPr indent="-317500" lvl="7" marL="3657600" rtl="0" algn="ctr">
              <a:spcBef>
                <a:spcPts val="0"/>
              </a:spcBef>
              <a:spcAft>
                <a:spcPts val="0"/>
              </a:spcAft>
              <a:buClr>
                <a:schemeClr val="accent1"/>
              </a:buClr>
              <a:buSzPts val="1400"/>
              <a:buChar char="○"/>
              <a:defRPr>
                <a:solidFill>
                  <a:schemeClr val="accent1"/>
                </a:solidFill>
                <a:highlight>
                  <a:schemeClr val="dk1"/>
                </a:highlight>
              </a:defRPr>
            </a:lvl8pPr>
            <a:lvl9pPr indent="-317500" lvl="8" marL="4114800" rtl="0" algn="ctr">
              <a:spcBef>
                <a:spcPts val="0"/>
              </a:spcBef>
              <a:spcAft>
                <a:spcPts val="0"/>
              </a:spcAft>
              <a:buClr>
                <a:schemeClr val="accent1"/>
              </a:buClr>
              <a:buSzPts val="1400"/>
              <a:buChar char="■"/>
              <a:defRPr>
                <a:solidFill>
                  <a:schemeClr val="accent1"/>
                </a:solidFill>
                <a:highlight>
                  <a:schemeClr val="dk1"/>
                </a:highlight>
              </a:defRPr>
            </a:lvl9pPr>
          </a:lstStyle>
          <a:p/>
        </p:txBody>
      </p:sp>
      <p:sp>
        <p:nvSpPr>
          <p:cNvPr id="94" name="Google Shape;94;p23"/>
          <p:cNvSpPr txBox="1"/>
          <p:nvPr>
            <p:ph idx="12" type="sldNum"/>
          </p:nvPr>
        </p:nvSpPr>
        <p:spPr>
          <a:xfrm>
            <a:off x="8472458" y="4663217"/>
            <a:ext cx="548400" cy="393900"/>
          </a:xfrm>
          <a:prstGeom prst="rect">
            <a:avLst/>
          </a:prstGeom>
        </p:spPr>
        <p:txBody>
          <a:bodyPr anchorCtr="0" anchor="ctr" bIns="91500" lIns="91500" spcFirstLastPara="1" rIns="91500" wrap="square" tIns="915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24"/>
          <p:cNvSpPr txBox="1"/>
          <p:nvPr>
            <p:ph idx="12" type="sldNum"/>
          </p:nvPr>
        </p:nvSpPr>
        <p:spPr>
          <a:xfrm>
            <a:off x="8472458" y="4663217"/>
            <a:ext cx="548400" cy="393900"/>
          </a:xfrm>
          <a:prstGeom prst="rect">
            <a:avLst/>
          </a:prstGeom>
        </p:spPr>
        <p:txBody>
          <a:bodyPr anchorCtr="0" anchor="ctr" bIns="91500" lIns="91500" spcFirstLastPara="1" rIns="91500" wrap="square" tIns="915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rgbClr val="38761D"/>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292850"/>
            <a:ext cx="8520600" cy="801000"/>
          </a:xfrm>
          <a:prstGeom prst="rect">
            <a:avLst/>
          </a:prstGeom>
          <a:noFill/>
          <a:ln>
            <a:noFill/>
          </a:ln>
        </p:spPr>
        <p:txBody>
          <a:bodyPr anchorCtr="0" anchor="t" bIns="91500" lIns="91500" spcFirstLastPara="1" rIns="91500" wrap="square" tIns="91500">
            <a:normAutofit/>
          </a:bodyPr>
          <a:lstStyle>
            <a:lvl1pPr lvl="0" rtl="0">
              <a:spcBef>
                <a:spcPts val="0"/>
              </a:spcBef>
              <a:spcAft>
                <a:spcPts val="0"/>
              </a:spcAft>
              <a:buClr>
                <a:schemeClr val="accent1"/>
              </a:buClr>
              <a:buSzPts val="4100"/>
              <a:buFont typeface="Amatic SC"/>
              <a:buNone/>
              <a:defRPr b="1" sz="4100">
                <a:solidFill>
                  <a:schemeClr val="accent1"/>
                </a:solidFill>
                <a:latin typeface="Amatic SC"/>
                <a:ea typeface="Amatic SC"/>
                <a:cs typeface="Amatic SC"/>
                <a:sym typeface="Amatic SC"/>
              </a:defRPr>
            </a:lvl1pPr>
            <a:lvl2pPr lvl="1" rtl="0">
              <a:spcBef>
                <a:spcPts val="0"/>
              </a:spcBef>
              <a:spcAft>
                <a:spcPts val="0"/>
              </a:spcAft>
              <a:buClr>
                <a:schemeClr val="accent1"/>
              </a:buClr>
              <a:buSzPts val="4100"/>
              <a:buFont typeface="Amatic SC"/>
              <a:buNone/>
              <a:defRPr b="1" sz="4100">
                <a:solidFill>
                  <a:schemeClr val="accent1"/>
                </a:solidFill>
                <a:latin typeface="Amatic SC"/>
                <a:ea typeface="Amatic SC"/>
                <a:cs typeface="Amatic SC"/>
                <a:sym typeface="Amatic SC"/>
              </a:defRPr>
            </a:lvl2pPr>
            <a:lvl3pPr lvl="2" rtl="0">
              <a:spcBef>
                <a:spcPts val="0"/>
              </a:spcBef>
              <a:spcAft>
                <a:spcPts val="0"/>
              </a:spcAft>
              <a:buClr>
                <a:schemeClr val="accent1"/>
              </a:buClr>
              <a:buSzPts val="4100"/>
              <a:buFont typeface="Amatic SC"/>
              <a:buNone/>
              <a:defRPr b="1" sz="4100">
                <a:solidFill>
                  <a:schemeClr val="accent1"/>
                </a:solidFill>
                <a:latin typeface="Amatic SC"/>
                <a:ea typeface="Amatic SC"/>
                <a:cs typeface="Amatic SC"/>
                <a:sym typeface="Amatic SC"/>
              </a:defRPr>
            </a:lvl3pPr>
            <a:lvl4pPr lvl="3" rtl="0">
              <a:spcBef>
                <a:spcPts val="0"/>
              </a:spcBef>
              <a:spcAft>
                <a:spcPts val="0"/>
              </a:spcAft>
              <a:buClr>
                <a:schemeClr val="accent1"/>
              </a:buClr>
              <a:buSzPts val="4100"/>
              <a:buFont typeface="Amatic SC"/>
              <a:buNone/>
              <a:defRPr b="1" sz="4100">
                <a:solidFill>
                  <a:schemeClr val="accent1"/>
                </a:solidFill>
                <a:latin typeface="Amatic SC"/>
                <a:ea typeface="Amatic SC"/>
                <a:cs typeface="Amatic SC"/>
                <a:sym typeface="Amatic SC"/>
              </a:defRPr>
            </a:lvl4pPr>
            <a:lvl5pPr lvl="4" rtl="0">
              <a:spcBef>
                <a:spcPts val="0"/>
              </a:spcBef>
              <a:spcAft>
                <a:spcPts val="0"/>
              </a:spcAft>
              <a:buClr>
                <a:schemeClr val="accent1"/>
              </a:buClr>
              <a:buSzPts val="4100"/>
              <a:buFont typeface="Amatic SC"/>
              <a:buNone/>
              <a:defRPr b="1" sz="4100">
                <a:solidFill>
                  <a:schemeClr val="accent1"/>
                </a:solidFill>
                <a:latin typeface="Amatic SC"/>
                <a:ea typeface="Amatic SC"/>
                <a:cs typeface="Amatic SC"/>
                <a:sym typeface="Amatic SC"/>
              </a:defRPr>
            </a:lvl5pPr>
            <a:lvl6pPr lvl="5" rtl="0">
              <a:spcBef>
                <a:spcPts val="0"/>
              </a:spcBef>
              <a:spcAft>
                <a:spcPts val="0"/>
              </a:spcAft>
              <a:buClr>
                <a:schemeClr val="accent1"/>
              </a:buClr>
              <a:buSzPts val="4100"/>
              <a:buFont typeface="Amatic SC"/>
              <a:buNone/>
              <a:defRPr b="1" sz="4100">
                <a:solidFill>
                  <a:schemeClr val="accent1"/>
                </a:solidFill>
                <a:latin typeface="Amatic SC"/>
                <a:ea typeface="Amatic SC"/>
                <a:cs typeface="Amatic SC"/>
                <a:sym typeface="Amatic SC"/>
              </a:defRPr>
            </a:lvl6pPr>
            <a:lvl7pPr lvl="6" rtl="0">
              <a:spcBef>
                <a:spcPts val="0"/>
              </a:spcBef>
              <a:spcAft>
                <a:spcPts val="0"/>
              </a:spcAft>
              <a:buClr>
                <a:schemeClr val="accent1"/>
              </a:buClr>
              <a:buSzPts val="4100"/>
              <a:buFont typeface="Amatic SC"/>
              <a:buNone/>
              <a:defRPr b="1" sz="4100">
                <a:solidFill>
                  <a:schemeClr val="accent1"/>
                </a:solidFill>
                <a:latin typeface="Amatic SC"/>
                <a:ea typeface="Amatic SC"/>
                <a:cs typeface="Amatic SC"/>
                <a:sym typeface="Amatic SC"/>
              </a:defRPr>
            </a:lvl7pPr>
            <a:lvl8pPr lvl="7" rtl="0">
              <a:spcBef>
                <a:spcPts val="0"/>
              </a:spcBef>
              <a:spcAft>
                <a:spcPts val="0"/>
              </a:spcAft>
              <a:buClr>
                <a:schemeClr val="accent1"/>
              </a:buClr>
              <a:buSzPts val="4100"/>
              <a:buFont typeface="Amatic SC"/>
              <a:buNone/>
              <a:defRPr b="1" sz="4100">
                <a:solidFill>
                  <a:schemeClr val="accent1"/>
                </a:solidFill>
                <a:latin typeface="Amatic SC"/>
                <a:ea typeface="Amatic SC"/>
                <a:cs typeface="Amatic SC"/>
                <a:sym typeface="Amatic SC"/>
              </a:defRPr>
            </a:lvl8pPr>
            <a:lvl9pPr lvl="8" rtl="0">
              <a:spcBef>
                <a:spcPts val="0"/>
              </a:spcBef>
              <a:spcAft>
                <a:spcPts val="0"/>
              </a:spcAft>
              <a:buClr>
                <a:schemeClr val="accent1"/>
              </a:buClr>
              <a:buSzPts val="4100"/>
              <a:buFont typeface="Amatic SC"/>
              <a:buNone/>
              <a:defRPr b="1" sz="4100">
                <a:solidFill>
                  <a:schemeClr val="accent1"/>
                </a:solidFill>
                <a:latin typeface="Amatic SC"/>
                <a:ea typeface="Amatic SC"/>
                <a:cs typeface="Amatic SC"/>
                <a:sym typeface="Amatic SC"/>
              </a:defRPr>
            </a:lvl9pPr>
          </a:lstStyle>
          <a:p/>
        </p:txBody>
      </p:sp>
      <p:sp>
        <p:nvSpPr>
          <p:cNvPr id="52" name="Google Shape;52;p13"/>
          <p:cNvSpPr txBox="1"/>
          <p:nvPr>
            <p:ph idx="1" type="body"/>
          </p:nvPr>
        </p:nvSpPr>
        <p:spPr>
          <a:xfrm>
            <a:off x="311700" y="1228675"/>
            <a:ext cx="8520600" cy="3340200"/>
          </a:xfrm>
          <a:prstGeom prst="rect">
            <a:avLst/>
          </a:prstGeom>
          <a:noFill/>
          <a:ln>
            <a:noFill/>
          </a:ln>
        </p:spPr>
        <p:txBody>
          <a:bodyPr anchorCtr="0" anchor="t" bIns="91500" lIns="91500" spcFirstLastPara="1" rIns="91500" wrap="square" tIns="91500">
            <a:normAutofit/>
          </a:bodyPr>
          <a:lstStyle>
            <a:lvl1pPr indent="-342900" lvl="0" marL="4572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rtl="0">
              <a:lnSpc>
                <a:spcPct val="115000"/>
              </a:lnSpc>
              <a:spcBef>
                <a:spcPts val="0"/>
              </a:spcBef>
              <a:spcAft>
                <a:spcPts val="0"/>
              </a:spcAft>
              <a:buClr>
                <a:schemeClr val="dk2"/>
              </a:buClr>
              <a:buSzPts val="1400"/>
              <a:buFont typeface="Source Code Pro"/>
              <a:buChar char="○"/>
              <a:defRPr sz="1400">
                <a:solidFill>
                  <a:schemeClr val="dk2"/>
                </a:solidFill>
                <a:latin typeface="Source Code Pro"/>
                <a:ea typeface="Source Code Pro"/>
                <a:cs typeface="Source Code Pro"/>
                <a:sym typeface="Source Code Pro"/>
              </a:defRPr>
            </a:lvl2pPr>
            <a:lvl3pPr indent="-317500" lvl="2" marL="1371600" rtl="0">
              <a:lnSpc>
                <a:spcPct val="115000"/>
              </a:lnSpc>
              <a:spcBef>
                <a:spcPts val="0"/>
              </a:spcBef>
              <a:spcAft>
                <a:spcPts val="0"/>
              </a:spcAft>
              <a:buClr>
                <a:schemeClr val="dk2"/>
              </a:buClr>
              <a:buSzPts val="1400"/>
              <a:buFont typeface="Source Code Pro"/>
              <a:buChar char="■"/>
              <a:defRPr sz="1400">
                <a:solidFill>
                  <a:schemeClr val="dk2"/>
                </a:solidFill>
                <a:latin typeface="Source Code Pro"/>
                <a:ea typeface="Source Code Pro"/>
                <a:cs typeface="Source Code Pro"/>
                <a:sym typeface="Source Code Pro"/>
              </a:defRPr>
            </a:lvl3pPr>
            <a:lvl4pPr indent="-317500" lvl="3" marL="1828800" rtl="0">
              <a:lnSpc>
                <a:spcPct val="115000"/>
              </a:lnSpc>
              <a:spcBef>
                <a:spcPts val="0"/>
              </a:spcBef>
              <a:spcAft>
                <a:spcPts val="0"/>
              </a:spcAft>
              <a:buClr>
                <a:schemeClr val="dk2"/>
              </a:buClr>
              <a:buSzPts val="1400"/>
              <a:buFont typeface="Source Code Pro"/>
              <a:buChar char="●"/>
              <a:defRPr sz="1400">
                <a:solidFill>
                  <a:schemeClr val="dk2"/>
                </a:solidFill>
                <a:latin typeface="Source Code Pro"/>
                <a:ea typeface="Source Code Pro"/>
                <a:cs typeface="Source Code Pro"/>
                <a:sym typeface="Source Code Pro"/>
              </a:defRPr>
            </a:lvl4pPr>
            <a:lvl5pPr indent="-317500" lvl="4" marL="2286000" rtl="0">
              <a:lnSpc>
                <a:spcPct val="115000"/>
              </a:lnSpc>
              <a:spcBef>
                <a:spcPts val="0"/>
              </a:spcBef>
              <a:spcAft>
                <a:spcPts val="0"/>
              </a:spcAft>
              <a:buClr>
                <a:schemeClr val="dk2"/>
              </a:buClr>
              <a:buSzPts val="1400"/>
              <a:buFont typeface="Source Code Pro"/>
              <a:buChar char="○"/>
              <a:defRPr sz="1400">
                <a:solidFill>
                  <a:schemeClr val="dk2"/>
                </a:solidFill>
                <a:latin typeface="Source Code Pro"/>
                <a:ea typeface="Source Code Pro"/>
                <a:cs typeface="Source Code Pro"/>
                <a:sym typeface="Source Code Pro"/>
              </a:defRPr>
            </a:lvl5pPr>
            <a:lvl6pPr indent="-317500" lvl="5" marL="2743200" rtl="0">
              <a:lnSpc>
                <a:spcPct val="115000"/>
              </a:lnSpc>
              <a:spcBef>
                <a:spcPts val="0"/>
              </a:spcBef>
              <a:spcAft>
                <a:spcPts val="0"/>
              </a:spcAft>
              <a:buClr>
                <a:schemeClr val="dk2"/>
              </a:buClr>
              <a:buSzPts val="1400"/>
              <a:buFont typeface="Source Code Pro"/>
              <a:buChar char="■"/>
              <a:defRPr sz="1400">
                <a:solidFill>
                  <a:schemeClr val="dk2"/>
                </a:solidFill>
                <a:latin typeface="Source Code Pro"/>
                <a:ea typeface="Source Code Pro"/>
                <a:cs typeface="Source Code Pro"/>
                <a:sym typeface="Source Code Pro"/>
              </a:defRPr>
            </a:lvl6pPr>
            <a:lvl7pPr indent="-317500" lvl="6" marL="3200400" rtl="0">
              <a:lnSpc>
                <a:spcPct val="115000"/>
              </a:lnSpc>
              <a:spcBef>
                <a:spcPts val="0"/>
              </a:spcBef>
              <a:spcAft>
                <a:spcPts val="0"/>
              </a:spcAft>
              <a:buClr>
                <a:schemeClr val="dk2"/>
              </a:buClr>
              <a:buSzPts val="1400"/>
              <a:buFont typeface="Source Code Pro"/>
              <a:buChar char="●"/>
              <a:defRPr sz="1400">
                <a:solidFill>
                  <a:schemeClr val="dk2"/>
                </a:solidFill>
                <a:latin typeface="Source Code Pro"/>
                <a:ea typeface="Source Code Pro"/>
                <a:cs typeface="Source Code Pro"/>
                <a:sym typeface="Source Code Pro"/>
              </a:defRPr>
            </a:lvl7pPr>
            <a:lvl8pPr indent="-317500" lvl="7" marL="3657600" rtl="0">
              <a:lnSpc>
                <a:spcPct val="115000"/>
              </a:lnSpc>
              <a:spcBef>
                <a:spcPts val="0"/>
              </a:spcBef>
              <a:spcAft>
                <a:spcPts val="0"/>
              </a:spcAft>
              <a:buClr>
                <a:schemeClr val="dk2"/>
              </a:buClr>
              <a:buSzPts val="1400"/>
              <a:buFont typeface="Source Code Pro"/>
              <a:buChar char="○"/>
              <a:defRPr sz="1400">
                <a:solidFill>
                  <a:schemeClr val="dk2"/>
                </a:solidFill>
                <a:latin typeface="Source Code Pro"/>
                <a:ea typeface="Source Code Pro"/>
                <a:cs typeface="Source Code Pro"/>
                <a:sym typeface="Source Code Pro"/>
              </a:defRPr>
            </a:lvl8pPr>
            <a:lvl9pPr indent="-317500" lvl="8" marL="4114800" rtl="0">
              <a:lnSpc>
                <a:spcPct val="115000"/>
              </a:lnSpc>
              <a:spcBef>
                <a:spcPts val="0"/>
              </a:spcBef>
              <a:spcAft>
                <a:spcPts val="0"/>
              </a:spcAft>
              <a:buClr>
                <a:schemeClr val="dk2"/>
              </a:buClr>
              <a:buSzPts val="1400"/>
              <a:buFont typeface="Source Code Pro"/>
              <a:buChar char="■"/>
              <a:defRPr sz="1400">
                <a:solidFill>
                  <a:schemeClr val="dk2"/>
                </a:solidFill>
                <a:latin typeface="Source Code Pro"/>
                <a:ea typeface="Source Code Pro"/>
                <a:cs typeface="Source Code Pro"/>
                <a:sym typeface="Source Code Pro"/>
              </a:defRPr>
            </a:lvl9pPr>
          </a:lstStyle>
          <a:p/>
        </p:txBody>
      </p:sp>
      <p:sp>
        <p:nvSpPr>
          <p:cNvPr id="53" name="Google Shape;53;p13"/>
          <p:cNvSpPr txBox="1"/>
          <p:nvPr>
            <p:ph idx="12" type="sldNum"/>
          </p:nvPr>
        </p:nvSpPr>
        <p:spPr>
          <a:xfrm>
            <a:off x="8472458" y="4663217"/>
            <a:ext cx="548400" cy="393900"/>
          </a:xfrm>
          <a:prstGeom prst="rect">
            <a:avLst/>
          </a:prstGeom>
          <a:noFill/>
          <a:ln>
            <a:noFill/>
          </a:ln>
        </p:spPr>
        <p:txBody>
          <a:bodyPr anchorCtr="0" anchor="ctr" bIns="91500" lIns="91500" spcFirstLastPara="1" rIns="91500" wrap="square" tIns="91500">
            <a:normAutofit/>
          </a:bodyPr>
          <a:lstStyle>
            <a:lvl1pPr lvl="0" rtl="0" algn="r">
              <a:buNone/>
              <a:defRPr sz="1000">
                <a:solidFill>
                  <a:schemeClr val="accent1"/>
                </a:solidFill>
                <a:latin typeface="Source Code Pro"/>
                <a:ea typeface="Source Code Pro"/>
                <a:cs typeface="Source Code Pro"/>
                <a:sym typeface="Source Code Pro"/>
              </a:defRPr>
            </a:lvl1pPr>
            <a:lvl2pPr lvl="1" rtl="0" algn="r">
              <a:buNone/>
              <a:defRPr sz="1000">
                <a:solidFill>
                  <a:schemeClr val="accent1"/>
                </a:solidFill>
                <a:latin typeface="Source Code Pro"/>
                <a:ea typeface="Source Code Pro"/>
                <a:cs typeface="Source Code Pro"/>
                <a:sym typeface="Source Code Pro"/>
              </a:defRPr>
            </a:lvl2pPr>
            <a:lvl3pPr lvl="2" rtl="0" algn="r">
              <a:buNone/>
              <a:defRPr sz="1000">
                <a:solidFill>
                  <a:schemeClr val="accent1"/>
                </a:solidFill>
                <a:latin typeface="Source Code Pro"/>
                <a:ea typeface="Source Code Pro"/>
                <a:cs typeface="Source Code Pro"/>
                <a:sym typeface="Source Code Pro"/>
              </a:defRPr>
            </a:lvl3pPr>
            <a:lvl4pPr lvl="3" rtl="0" algn="r">
              <a:buNone/>
              <a:defRPr sz="1000">
                <a:solidFill>
                  <a:schemeClr val="accent1"/>
                </a:solidFill>
                <a:latin typeface="Source Code Pro"/>
                <a:ea typeface="Source Code Pro"/>
                <a:cs typeface="Source Code Pro"/>
                <a:sym typeface="Source Code Pro"/>
              </a:defRPr>
            </a:lvl4pPr>
            <a:lvl5pPr lvl="4" rtl="0" algn="r">
              <a:buNone/>
              <a:defRPr sz="1000">
                <a:solidFill>
                  <a:schemeClr val="accent1"/>
                </a:solidFill>
                <a:latin typeface="Source Code Pro"/>
                <a:ea typeface="Source Code Pro"/>
                <a:cs typeface="Source Code Pro"/>
                <a:sym typeface="Source Code Pro"/>
              </a:defRPr>
            </a:lvl5pPr>
            <a:lvl6pPr lvl="5" rtl="0" algn="r">
              <a:buNone/>
              <a:defRPr sz="1000">
                <a:solidFill>
                  <a:schemeClr val="accent1"/>
                </a:solidFill>
                <a:latin typeface="Source Code Pro"/>
                <a:ea typeface="Source Code Pro"/>
                <a:cs typeface="Source Code Pro"/>
                <a:sym typeface="Source Code Pro"/>
              </a:defRPr>
            </a:lvl6pPr>
            <a:lvl7pPr lvl="6" rtl="0" algn="r">
              <a:buNone/>
              <a:defRPr sz="1000">
                <a:solidFill>
                  <a:schemeClr val="accent1"/>
                </a:solidFill>
                <a:latin typeface="Source Code Pro"/>
                <a:ea typeface="Source Code Pro"/>
                <a:cs typeface="Source Code Pro"/>
                <a:sym typeface="Source Code Pro"/>
              </a:defRPr>
            </a:lvl7pPr>
            <a:lvl8pPr lvl="7" rtl="0" algn="r">
              <a:buNone/>
              <a:defRPr sz="1000">
                <a:solidFill>
                  <a:schemeClr val="accent1"/>
                </a:solidFill>
                <a:latin typeface="Source Code Pro"/>
                <a:ea typeface="Source Code Pro"/>
                <a:cs typeface="Source Code Pro"/>
                <a:sym typeface="Source Code Pro"/>
              </a:defRPr>
            </a:lvl8pPr>
            <a:lvl9pPr lvl="8" rtl="0"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amazon.com/s/ref=dp_byline_sr_book_1?ie=UTF8&amp;field-author=Elsa+Cardenas-Hagan+Ed.D.++CCC%2FSLP++CDT++CALT&amp;text=Elsa+Cardenas-Hagan+Ed.D.++CCC%2FSLP++CDT++CALT&amp;sort=relevancerank&amp;search-alias=book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drive.google.com/file/d/1HlTNlPddB9sbo3oAq919764QgNI3B01w/view?usp=drive_link" TargetMode="External"/><Relationship Id="rId4" Type="http://schemas.openxmlformats.org/officeDocument/2006/relationships/hyperlink" Target="https://drive.google.com/file/d/1HmeIOE-ahUziC1eh5vMceI8_Hsy0ANVe/view?usp=drive_link"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drive.google.com/file/d/1DMUnFv_i_xdBvocXVjaeLhp6l3tq0y6P/view?usp=drive_link" TargetMode="External"/><Relationship Id="rId4" Type="http://schemas.openxmlformats.org/officeDocument/2006/relationships/hyperlink" Target="https://drive.google.com/file/d/1PhwvuqBtwJfUVoJOLDqOP9G09hfQGH6u/view?usp=drive_link" TargetMode="External"/><Relationship Id="rId5" Type="http://schemas.openxmlformats.org/officeDocument/2006/relationships/hyperlink" Target="https://drive.google.com/drive/folders/1d2436ACpkhgDnNPRst-uMn0ZEi8Jq5jI?usp=drive_link"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7.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0.xml"/><Relationship Id="rId3" Type="http://schemas.openxmlformats.org/officeDocument/2006/relationships/hyperlink" Target="http://drive.google.com/file/d/1rlzJwHBuLWJGcG8GnSEeYakM_ivPykew/view" TargetMode="External"/><Relationship Id="rId4" Type="http://schemas.openxmlformats.org/officeDocument/2006/relationships/image" Target="../media/image25.jpg"/><Relationship Id="rId5" Type="http://schemas.openxmlformats.org/officeDocument/2006/relationships/hyperlink" Target="http://drive.google.com/file/d/19LPmQDYuLDH9gRQI9Cjt48DuRh1djD3p/view" TargetMode="External"/><Relationship Id="rId6" Type="http://schemas.openxmlformats.org/officeDocument/2006/relationships/image" Target="../media/image29.jpg"/><Relationship Id="rId7"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arabic.fi/letters/43" TargetMode="External"/><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6.xml"/><Relationship Id="rId3" Type="http://schemas.openxmlformats.org/officeDocument/2006/relationships/image" Target="../media/image1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 Id="rId3" Type="http://schemas.openxmlformats.org/officeDocument/2006/relationships/image" Target="../media/image30.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1.xml"/><Relationship Id="rId3" Type="http://schemas.openxmlformats.org/officeDocument/2006/relationships/image" Target="../media/image12.png"/><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 Id="rId3" Type="http://schemas.openxmlformats.org/officeDocument/2006/relationships/image" Target="../media/image2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7.xml"/><Relationship Id="rId3" Type="http://schemas.openxmlformats.org/officeDocument/2006/relationships/image" Target="../media/image14.png"/><Relationship Id="rId4" Type="http://schemas.openxmlformats.org/officeDocument/2006/relationships/image" Target="../media/image21.png"/><Relationship Id="rId5" Type="http://schemas.openxmlformats.org/officeDocument/2006/relationships/image" Target="../media/image2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2.xml"/><Relationship Id="rId3" Type="http://schemas.openxmlformats.org/officeDocument/2006/relationships/image" Target="../media/image2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6.xml"/><Relationship Id="rId3" Type="http://schemas.openxmlformats.org/officeDocument/2006/relationships/image" Target="../media/image2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3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3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35.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36.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38.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4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amazon.com/s/ref=dp_byline_sr_book_1?ie=UTF8&amp;field-author=Elsa+Cardenas-Hagan+Ed.D.++CCC%2FSLP++CDT++CALT&amp;text=Elsa+Cardenas-Hagan+Ed.D.++CCC%2FSLP++CDT++CALT&amp;sort=relevancerank&amp;search-alias=book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457200" rtl="0" algn="ctr">
              <a:lnSpc>
                <a:spcPct val="115000"/>
              </a:lnSpc>
              <a:spcBef>
                <a:spcPts val="0"/>
              </a:spcBef>
              <a:spcAft>
                <a:spcPts val="0"/>
              </a:spcAft>
              <a:buNone/>
            </a:pPr>
            <a:r>
              <a:rPr lang="en" sz="3900"/>
              <a:t>The Phonics Project in Williamson County School ESL Program: Building the /pleɪn/ as we /flaɪ/</a:t>
            </a:r>
            <a:endParaRPr sz="4300"/>
          </a:p>
        </p:txBody>
      </p:sp>
      <p:sp>
        <p:nvSpPr>
          <p:cNvPr id="102" name="Google Shape;102;p2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Joseph Whinery, Ann Matanakilagi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4"/>
          <p:cNvSpPr txBox="1"/>
          <p:nvPr>
            <p:ph type="title"/>
          </p:nvPr>
        </p:nvSpPr>
        <p:spPr>
          <a:xfrm>
            <a:off x="311700" y="92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Needs of ESL students in phonics instruction</a:t>
            </a:r>
            <a:endParaRPr/>
          </a:p>
        </p:txBody>
      </p:sp>
      <p:sp>
        <p:nvSpPr>
          <p:cNvPr id="156" name="Google Shape;156;p34"/>
          <p:cNvSpPr txBox="1"/>
          <p:nvPr>
            <p:ph idx="1" type="body"/>
          </p:nvPr>
        </p:nvSpPr>
        <p:spPr>
          <a:xfrm>
            <a:off x="457200" y="555350"/>
            <a:ext cx="8223300" cy="2204100"/>
          </a:xfrm>
          <a:prstGeom prst="rect">
            <a:avLst/>
          </a:prstGeom>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lang="en" sz="1400">
                <a:latin typeface="Calibri"/>
                <a:ea typeface="Calibri"/>
                <a:cs typeface="Calibri"/>
                <a:sym typeface="Calibri"/>
              </a:rPr>
              <a:t>Based on </a:t>
            </a:r>
            <a:r>
              <a:rPr b="1" lang="en" sz="1400">
                <a:latin typeface="Calibri"/>
                <a:ea typeface="Calibri"/>
                <a:cs typeface="Calibri"/>
                <a:sym typeface="Calibri"/>
              </a:rPr>
              <a:t>Literacy Foundations for English Learners: A Comprehensive Guide to Evidence-Based Instruction 1st Edition</a:t>
            </a:r>
            <a:endParaRPr b="1" sz="1400">
              <a:latin typeface="Calibri"/>
              <a:ea typeface="Calibri"/>
              <a:cs typeface="Calibri"/>
              <a:sym typeface="Calibri"/>
            </a:endParaRPr>
          </a:p>
          <a:p>
            <a:pPr indent="0" lvl="0" marL="0" rtl="0" algn="ctr">
              <a:lnSpc>
                <a:spcPct val="100000"/>
              </a:lnSpc>
              <a:spcBef>
                <a:spcPts val="0"/>
              </a:spcBef>
              <a:spcAft>
                <a:spcPts val="0"/>
              </a:spcAft>
              <a:buNone/>
            </a:pPr>
            <a:r>
              <a:rPr lang="en" sz="1400">
                <a:latin typeface="Calibri"/>
                <a:ea typeface="Calibri"/>
                <a:cs typeface="Calibri"/>
                <a:sym typeface="Calibri"/>
              </a:rPr>
              <a:t>by </a:t>
            </a:r>
            <a:r>
              <a:rPr lang="en" sz="1400">
                <a:uFill>
                  <a:noFill/>
                </a:uFill>
                <a:latin typeface="Calibri"/>
                <a:ea typeface="Calibri"/>
                <a:cs typeface="Calibri"/>
                <a:sym typeface="Calibri"/>
                <a:hlinkClick r:id="rId3"/>
              </a:rPr>
              <a:t>Elsa Cardenas-Hagan Ed.D. CCC/SLP CDT CALT</a:t>
            </a:r>
            <a:r>
              <a:rPr lang="en" sz="1400">
                <a:latin typeface="Calibri"/>
                <a:ea typeface="Calibri"/>
                <a:cs typeface="Calibri"/>
                <a:sym typeface="Calibri"/>
              </a:rPr>
              <a:t>  as recommended in Reading 360 training</a:t>
            </a:r>
            <a:endParaRPr/>
          </a:p>
          <a:p>
            <a:pPr indent="0" lvl="0" marL="0" rtl="0" algn="ctr">
              <a:lnSpc>
                <a:spcPct val="100000"/>
              </a:lnSpc>
              <a:spcBef>
                <a:spcPts val="0"/>
              </a:spcBef>
              <a:spcAft>
                <a:spcPts val="0"/>
              </a:spcAft>
              <a:buNone/>
            </a:pPr>
            <a:r>
              <a:t/>
            </a:r>
            <a:endParaRPr/>
          </a:p>
          <a:p>
            <a:pPr indent="-330200" lvl="0" marL="457200" rtl="0" algn="l">
              <a:spcBef>
                <a:spcPts val="0"/>
              </a:spcBef>
              <a:spcAft>
                <a:spcPts val="0"/>
              </a:spcAft>
              <a:buSzPts val="1600"/>
              <a:buChar char="●"/>
            </a:pPr>
            <a:r>
              <a:rPr lang="en" sz="1600"/>
              <a:t>Alphabet and sound-spelling patterns should be connected to native language(s) as much as possible.</a:t>
            </a:r>
            <a:endParaRPr sz="1600"/>
          </a:p>
          <a:p>
            <a:pPr indent="-330200" lvl="0" marL="457200" rtl="0" algn="l">
              <a:spcBef>
                <a:spcPts val="0"/>
              </a:spcBef>
              <a:spcAft>
                <a:spcPts val="0"/>
              </a:spcAft>
              <a:buSzPts val="1600"/>
              <a:buChar char="●"/>
            </a:pPr>
            <a:r>
              <a:rPr lang="en" sz="1600"/>
              <a:t>Repetition in instruction and practice. </a:t>
            </a:r>
            <a:endParaRPr sz="1600"/>
          </a:p>
          <a:p>
            <a:pPr indent="-330200" lvl="0" marL="457200" rtl="0" algn="l">
              <a:spcBef>
                <a:spcPts val="0"/>
              </a:spcBef>
              <a:spcAft>
                <a:spcPts val="0"/>
              </a:spcAft>
              <a:buSzPts val="1600"/>
              <a:buChar char="●"/>
            </a:pPr>
            <a:r>
              <a:rPr lang="en" sz="1600"/>
              <a:t>Syllabication and morphology instruction. </a:t>
            </a:r>
            <a:endParaRPr sz="1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graphicFrame>
        <p:nvGraphicFramePr>
          <p:cNvPr id="161" name="Google Shape;161;p35"/>
          <p:cNvGraphicFramePr/>
          <p:nvPr/>
        </p:nvGraphicFramePr>
        <p:xfrm>
          <a:off x="112250" y="0"/>
          <a:ext cx="3000000" cy="3000000"/>
        </p:xfrm>
        <a:graphic>
          <a:graphicData uri="http://schemas.openxmlformats.org/drawingml/2006/table">
            <a:tbl>
              <a:tblPr>
                <a:noFill/>
                <a:tableStyleId>{32BA2562-0DEC-40E2-86AD-6A05D713EF59}</a:tableStyleId>
              </a:tblPr>
              <a:tblGrid>
                <a:gridCol w="3348425"/>
                <a:gridCol w="1783200"/>
                <a:gridCol w="1801650"/>
                <a:gridCol w="1986225"/>
              </a:tblGrid>
              <a:tr h="774675">
                <a:tc>
                  <a:txBody>
                    <a:bodyPr/>
                    <a:lstStyle/>
                    <a:p>
                      <a:pPr indent="0" lvl="0" marL="0" rtl="0" algn="l">
                        <a:spcBef>
                          <a:spcPts val="0"/>
                        </a:spcBef>
                        <a:spcAft>
                          <a:spcPts val="0"/>
                        </a:spcAft>
                        <a:buNone/>
                      </a:pPr>
                      <a:r>
                        <a:rPr lang="en" sz="1900">
                          <a:solidFill>
                            <a:schemeClr val="dk1"/>
                          </a:solidFill>
                          <a:latin typeface="Roboto Slab"/>
                          <a:ea typeface="Roboto Slab"/>
                          <a:cs typeface="Roboto Slab"/>
                          <a:sym typeface="Roboto Slab"/>
                        </a:rPr>
                        <a:t>Phonics</a:t>
                      </a:r>
                      <a:r>
                        <a:rPr lang="en" sz="1900">
                          <a:solidFill>
                            <a:schemeClr val="dk1"/>
                          </a:solidFill>
                          <a:latin typeface="Roboto Slab"/>
                          <a:ea typeface="Roboto Slab"/>
                          <a:cs typeface="Roboto Slab"/>
                          <a:sym typeface="Roboto Slab"/>
                        </a:rPr>
                        <a:t> Programs Comparison</a:t>
                      </a:r>
                      <a:endParaRPr>
                        <a:solidFill>
                          <a:schemeClr val="dk1"/>
                        </a:solidFill>
                      </a:endParaRPr>
                    </a:p>
                  </a:txBody>
                  <a:tcPr marT="91425" marB="91425" marR="91425" marL="91425"/>
                </a:tc>
                <a:tc>
                  <a:txBody>
                    <a:bodyPr/>
                    <a:lstStyle/>
                    <a:p>
                      <a:pPr indent="0" lvl="0" marL="0" rtl="0" algn="ctr">
                        <a:spcBef>
                          <a:spcPts val="0"/>
                        </a:spcBef>
                        <a:spcAft>
                          <a:spcPts val="0"/>
                        </a:spcAft>
                        <a:buNone/>
                      </a:pPr>
                      <a:r>
                        <a:rPr b="1" lang="en" sz="1300">
                          <a:solidFill>
                            <a:schemeClr val="dk1"/>
                          </a:solidFill>
                        </a:rPr>
                        <a:t>Alphabet (PALS condensed and CKLA writing)</a:t>
                      </a:r>
                      <a:endParaRPr b="1" sz="1300">
                        <a:solidFill>
                          <a:schemeClr val="dk1"/>
                        </a:solidFill>
                      </a:endParaRPr>
                    </a:p>
                  </a:txBody>
                  <a:tcPr marT="91425" marB="91425" marR="91425" marL="91425"/>
                </a:tc>
                <a:tc>
                  <a:txBody>
                    <a:bodyPr/>
                    <a:lstStyle/>
                    <a:p>
                      <a:pPr indent="0" lvl="0" marL="0" rtl="0" algn="ctr">
                        <a:spcBef>
                          <a:spcPts val="0"/>
                        </a:spcBef>
                        <a:spcAft>
                          <a:spcPts val="0"/>
                        </a:spcAft>
                        <a:buNone/>
                      </a:pPr>
                      <a:r>
                        <a:rPr b="1" lang="en">
                          <a:solidFill>
                            <a:schemeClr val="dk1"/>
                          </a:solidFill>
                        </a:rPr>
                        <a:t>PALS</a:t>
                      </a:r>
                      <a:endParaRPr b="1">
                        <a:solidFill>
                          <a:schemeClr val="dk1"/>
                        </a:solidFill>
                      </a:endParaRPr>
                    </a:p>
                  </a:txBody>
                  <a:tcPr marT="91425" marB="91425" marR="91425" marL="91425"/>
                </a:tc>
                <a:tc>
                  <a:txBody>
                    <a:bodyPr/>
                    <a:lstStyle/>
                    <a:p>
                      <a:pPr indent="0" lvl="0" marL="0" rtl="0" algn="ctr">
                        <a:spcBef>
                          <a:spcPts val="0"/>
                        </a:spcBef>
                        <a:spcAft>
                          <a:spcPts val="0"/>
                        </a:spcAft>
                        <a:buNone/>
                      </a:pPr>
                      <a:r>
                        <a:rPr b="1" lang="en">
                          <a:solidFill>
                            <a:schemeClr val="dk1"/>
                          </a:solidFill>
                        </a:rPr>
                        <a:t>West Virginia</a:t>
                      </a:r>
                      <a:endParaRPr b="1">
                        <a:solidFill>
                          <a:schemeClr val="dk1"/>
                        </a:solidFill>
                      </a:endParaRPr>
                    </a:p>
                  </a:txBody>
                  <a:tcPr marT="91425" marB="91425" marR="91425" marL="91425"/>
                </a:tc>
              </a:tr>
              <a:tr h="374300">
                <a:tc>
                  <a:txBody>
                    <a:bodyPr/>
                    <a:lstStyle/>
                    <a:p>
                      <a:pPr indent="0" lvl="0" marL="0" rtl="0" algn="l">
                        <a:spcBef>
                          <a:spcPts val="0"/>
                        </a:spcBef>
                        <a:spcAft>
                          <a:spcPts val="0"/>
                        </a:spcAft>
                        <a:buNone/>
                      </a:pPr>
                      <a:r>
                        <a:rPr b="1" lang="en" sz="1300">
                          <a:solidFill>
                            <a:schemeClr val="dk1"/>
                          </a:solidFill>
                        </a:rPr>
                        <a:t>Systematic and Explicit</a:t>
                      </a:r>
                      <a:endParaRPr b="1"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yes</a:t>
                      </a:r>
                      <a:endParaRPr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yes</a:t>
                      </a:r>
                      <a:endParaRPr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yes</a:t>
                      </a:r>
                      <a:endParaRPr sz="1300">
                        <a:solidFill>
                          <a:schemeClr val="dk1"/>
                        </a:solidFill>
                      </a:endParaRPr>
                    </a:p>
                  </a:txBody>
                  <a:tcPr marT="91425" marB="91425" marR="91425" marL="91425"/>
                </a:tc>
              </a:tr>
              <a:tr h="539700">
                <a:tc>
                  <a:txBody>
                    <a:bodyPr/>
                    <a:lstStyle/>
                    <a:p>
                      <a:pPr indent="0" lvl="0" marL="0" rtl="0" algn="l">
                        <a:spcBef>
                          <a:spcPts val="0"/>
                        </a:spcBef>
                        <a:spcAft>
                          <a:spcPts val="0"/>
                        </a:spcAft>
                        <a:buNone/>
                      </a:pPr>
                      <a:r>
                        <a:rPr b="1" lang="en" sz="1300">
                          <a:solidFill>
                            <a:schemeClr val="dk1"/>
                          </a:solidFill>
                        </a:rPr>
                        <a:t>Vocabulary</a:t>
                      </a:r>
                      <a:endParaRPr b="1"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light</a:t>
                      </a:r>
                      <a:endParaRPr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light</a:t>
                      </a:r>
                      <a:endParaRPr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yes- not necessarily academic words</a:t>
                      </a:r>
                      <a:endParaRPr sz="1300">
                        <a:solidFill>
                          <a:schemeClr val="dk1"/>
                        </a:solidFill>
                      </a:endParaRPr>
                    </a:p>
                  </a:txBody>
                  <a:tcPr marT="91425" marB="91425" marR="91425" marL="91425"/>
                </a:tc>
              </a:tr>
              <a:tr h="728625">
                <a:tc>
                  <a:txBody>
                    <a:bodyPr/>
                    <a:lstStyle/>
                    <a:p>
                      <a:pPr indent="0" lvl="0" marL="0" rtl="0" algn="l">
                        <a:spcBef>
                          <a:spcPts val="0"/>
                        </a:spcBef>
                        <a:spcAft>
                          <a:spcPts val="0"/>
                        </a:spcAft>
                        <a:buNone/>
                      </a:pPr>
                      <a:r>
                        <a:rPr b="1" lang="en" sz="1300">
                          <a:solidFill>
                            <a:schemeClr val="dk1"/>
                          </a:solidFill>
                        </a:rPr>
                        <a:t>Phonemic Awareness appropriate to ELs</a:t>
                      </a:r>
                      <a:endParaRPr b="1"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no</a:t>
                      </a:r>
                      <a:endParaRPr sz="1300">
                        <a:solidFill>
                          <a:schemeClr val="dk1"/>
                        </a:solidFill>
                      </a:endParaRPr>
                    </a:p>
                    <a:p>
                      <a:pPr indent="0" lvl="0" marL="0" rtl="0" algn="l">
                        <a:spcBef>
                          <a:spcPts val="0"/>
                        </a:spcBef>
                        <a:spcAft>
                          <a:spcPts val="0"/>
                        </a:spcAft>
                        <a:buNone/>
                      </a:pPr>
                      <a:r>
                        <a:t/>
                      </a:r>
                      <a:endParaRPr sz="1300">
                        <a:solidFill>
                          <a:schemeClr val="dk1"/>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1300">
                          <a:solidFill>
                            <a:schemeClr val="dk1"/>
                          </a:solidFill>
                        </a:rPr>
                        <a:t>partially- explicit but missing language comparison </a:t>
                      </a:r>
                      <a:endParaRPr sz="1300">
                        <a:solidFill>
                          <a:schemeClr val="dk1"/>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1300">
                          <a:solidFill>
                            <a:schemeClr val="dk1"/>
                          </a:solidFill>
                        </a:rPr>
                        <a:t>partially- explicit but missing language comparison </a:t>
                      </a:r>
                      <a:endParaRPr sz="1300">
                        <a:solidFill>
                          <a:schemeClr val="dk1"/>
                        </a:solidFill>
                      </a:endParaRPr>
                    </a:p>
                  </a:txBody>
                  <a:tcPr marT="91425" marB="91425" marR="91425" marL="91425"/>
                </a:tc>
              </a:tr>
              <a:tr h="499300">
                <a:tc>
                  <a:txBody>
                    <a:bodyPr/>
                    <a:lstStyle/>
                    <a:p>
                      <a:pPr indent="0" lvl="0" marL="0" rtl="0" algn="l">
                        <a:spcBef>
                          <a:spcPts val="0"/>
                        </a:spcBef>
                        <a:spcAft>
                          <a:spcPts val="0"/>
                        </a:spcAft>
                        <a:buNone/>
                      </a:pPr>
                      <a:r>
                        <a:rPr b="1" lang="en" sz="1300">
                          <a:solidFill>
                            <a:schemeClr val="dk1"/>
                          </a:solidFill>
                        </a:rPr>
                        <a:t>Sound Spelling Patterns appropriate to ELs</a:t>
                      </a:r>
                      <a:endParaRPr b="1" sz="1300">
                        <a:solidFill>
                          <a:schemeClr val="dk1"/>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1300">
                          <a:solidFill>
                            <a:schemeClr val="dk1"/>
                          </a:solidFill>
                        </a:rPr>
                        <a:t>partially- explicit but missing language comparison </a:t>
                      </a:r>
                      <a:endParaRPr sz="1300">
                        <a:solidFill>
                          <a:schemeClr val="dk1"/>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1300">
                          <a:solidFill>
                            <a:schemeClr val="dk1"/>
                          </a:solidFill>
                        </a:rPr>
                        <a:t>partially- explicit but missing language comparison </a:t>
                      </a:r>
                      <a:endParaRPr sz="1300">
                        <a:solidFill>
                          <a:schemeClr val="dk1"/>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1300">
                          <a:solidFill>
                            <a:schemeClr val="dk1"/>
                          </a:solidFill>
                        </a:rPr>
                        <a:t>partially- explicit but missing language comparison </a:t>
                      </a:r>
                      <a:endParaRPr sz="1300">
                        <a:solidFill>
                          <a:schemeClr val="dk1"/>
                        </a:solidFill>
                      </a:endParaRPr>
                    </a:p>
                  </a:txBody>
                  <a:tcPr marT="91425" marB="91425" marR="91425" marL="91425"/>
                </a:tc>
              </a:tr>
              <a:tr h="539700">
                <a:tc>
                  <a:txBody>
                    <a:bodyPr/>
                    <a:lstStyle/>
                    <a:p>
                      <a:pPr indent="0" lvl="0" marL="0" rtl="0" algn="l">
                        <a:spcBef>
                          <a:spcPts val="0"/>
                        </a:spcBef>
                        <a:spcAft>
                          <a:spcPts val="0"/>
                        </a:spcAft>
                        <a:buNone/>
                      </a:pPr>
                      <a:r>
                        <a:rPr b="1" lang="en" sz="1300">
                          <a:solidFill>
                            <a:schemeClr val="dk1"/>
                          </a:solidFill>
                        </a:rPr>
                        <a:t>Hear, say, read, and write in each lesson</a:t>
                      </a:r>
                      <a:endParaRPr b="1"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yes</a:t>
                      </a:r>
                      <a:endParaRPr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writing not included</a:t>
                      </a:r>
                      <a:endParaRPr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yes</a:t>
                      </a:r>
                      <a:endParaRPr sz="1300">
                        <a:solidFill>
                          <a:schemeClr val="dk1"/>
                        </a:solidFill>
                      </a:endParaRPr>
                    </a:p>
                  </a:txBody>
                  <a:tcPr marT="91425" marB="91425" marR="91425" marL="91425"/>
                </a:tc>
              </a:tr>
              <a:tr h="350800">
                <a:tc>
                  <a:txBody>
                    <a:bodyPr/>
                    <a:lstStyle/>
                    <a:p>
                      <a:pPr indent="0" lvl="0" marL="0" rtl="0" algn="l">
                        <a:spcBef>
                          <a:spcPts val="0"/>
                        </a:spcBef>
                        <a:spcAft>
                          <a:spcPts val="0"/>
                        </a:spcAft>
                        <a:buNone/>
                      </a:pPr>
                      <a:r>
                        <a:rPr b="1" lang="en" sz="1300">
                          <a:solidFill>
                            <a:schemeClr val="dk1"/>
                          </a:solidFill>
                        </a:rPr>
                        <a:t>Repetition. Multiple examples</a:t>
                      </a:r>
                      <a:endParaRPr b="1"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yes</a:t>
                      </a:r>
                      <a:endParaRPr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yes</a:t>
                      </a:r>
                      <a:endParaRPr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yes</a:t>
                      </a:r>
                      <a:endParaRPr sz="1300">
                        <a:solidFill>
                          <a:schemeClr val="dk1"/>
                        </a:solidFill>
                      </a:endParaRPr>
                    </a:p>
                  </a:txBody>
                  <a:tcPr marT="91425" marB="91425" marR="91425" marL="91425"/>
                </a:tc>
              </a:tr>
              <a:tr h="350800">
                <a:tc>
                  <a:txBody>
                    <a:bodyPr/>
                    <a:lstStyle/>
                    <a:p>
                      <a:pPr indent="0" lvl="0" marL="0" rtl="0" algn="l">
                        <a:spcBef>
                          <a:spcPts val="0"/>
                        </a:spcBef>
                        <a:spcAft>
                          <a:spcPts val="0"/>
                        </a:spcAft>
                        <a:buNone/>
                      </a:pPr>
                      <a:r>
                        <a:rPr b="1" lang="en" sz="1300">
                          <a:solidFill>
                            <a:schemeClr val="dk1"/>
                          </a:solidFill>
                        </a:rPr>
                        <a:t>Syllabication </a:t>
                      </a:r>
                      <a:endParaRPr b="1"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no</a:t>
                      </a:r>
                      <a:endParaRPr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no</a:t>
                      </a:r>
                      <a:endParaRPr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yes </a:t>
                      </a:r>
                      <a:endParaRPr sz="1300">
                        <a:solidFill>
                          <a:schemeClr val="dk1"/>
                        </a:solidFill>
                      </a:endParaRPr>
                    </a:p>
                  </a:txBody>
                  <a:tcPr marT="91425" marB="91425" marR="91425" marL="91425"/>
                </a:tc>
              </a:tr>
              <a:tr h="350800">
                <a:tc>
                  <a:txBody>
                    <a:bodyPr/>
                    <a:lstStyle/>
                    <a:p>
                      <a:pPr indent="0" lvl="0" marL="0" rtl="0" algn="l">
                        <a:spcBef>
                          <a:spcPts val="0"/>
                        </a:spcBef>
                        <a:spcAft>
                          <a:spcPts val="0"/>
                        </a:spcAft>
                        <a:buNone/>
                      </a:pPr>
                      <a:r>
                        <a:rPr b="1" lang="en" sz="1300">
                          <a:solidFill>
                            <a:schemeClr val="dk1"/>
                          </a:solidFill>
                        </a:rPr>
                        <a:t>Morphology</a:t>
                      </a:r>
                      <a:endParaRPr b="1"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no</a:t>
                      </a:r>
                      <a:endParaRPr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no</a:t>
                      </a:r>
                      <a:endParaRPr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no</a:t>
                      </a:r>
                      <a:endParaRPr sz="1300">
                        <a:solidFill>
                          <a:schemeClr val="dk1"/>
                        </a:solidFill>
                      </a:endParaRPr>
                    </a:p>
                  </a:txBody>
                  <a:tcPr marT="91425" marB="91425" marR="91425" marL="914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graphicFrame>
        <p:nvGraphicFramePr>
          <p:cNvPr id="166" name="Google Shape;166;p36"/>
          <p:cNvGraphicFramePr/>
          <p:nvPr/>
        </p:nvGraphicFramePr>
        <p:xfrm>
          <a:off x="112250" y="0"/>
          <a:ext cx="3000000" cy="3000000"/>
        </p:xfrm>
        <a:graphic>
          <a:graphicData uri="http://schemas.openxmlformats.org/drawingml/2006/table">
            <a:tbl>
              <a:tblPr>
                <a:noFill/>
                <a:tableStyleId>{32BA2562-0DEC-40E2-86AD-6A05D713EF59}</a:tableStyleId>
              </a:tblPr>
              <a:tblGrid>
                <a:gridCol w="3348425"/>
                <a:gridCol w="1783200"/>
                <a:gridCol w="1801650"/>
                <a:gridCol w="1986225"/>
              </a:tblGrid>
              <a:tr h="774675">
                <a:tc>
                  <a:txBody>
                    <a:bodyPr/>
                    <a:lstStyle/>
                    <a:p>
                      <a:pPr indent="0" lvl="0" marL="0" rtl="0" algn="l">
                        <a:spcBef>
                          <a:spcPts val="0"/>
                        </a:spcBef>
                        <a:spcAft>
                          <a:spcPts val="0"/>
                        </a:spcAft>
                        <a:buNone/>
                      </a:pPr>
                      <a:r>
                        <a:rPr lang="en" sz="1900">
                          <a:solidFill>
                            <a:schemeClr val="dk1"/>
                          </a:solidFill>
                          <a:latin typeface="Roboto Slab"/>
                          <a:ea typeface="Roboto Slab"/>
                          <a:cs typeface="Roboto Slab"/>
                          <a:sym typeface="Roboto Slab"/>
                        </a:rPr>
                        <a:t>Phonics Programs Comparison</a:t>
                      </a:r>
                      <a:endParaRPr>
                        <a:solidFill>
                          <a:schemeClr val="dk1"/>
                        </a:solidFill>
                      </a:endParaRPr>
                    </a:p>
                  </a:txBody>
                  <a:tcPr marT="91425" marB="91425" marR="91425" marL="91425"/>
                </a:tc>
                <a:tc>
                  <a:txBody>
                    <a:bodyPr/>
                    <a:lstStyle/>
                    <a:p>
                      <a:pPr indent="0" lvl="0" marL="0" rtl="0" algn="ctr">
                        <a:spcBef>
                          <a:spcPts val="0"/>
                        </a:spcBef>
                        <a:spcAft>
                          <a:spcPts val="0"/>
                        </a:spcAft>
                        <a:buNone/>
                      </a:pPr>
                      <a:r>
                        <a:rPr b="1" lang="en" sz="1300">
                          <a:solidFill>
                            <a:schemeClr val="dk1"/>
                          </a:solidFill>
                        </a:rPr>
                        <a:t>Alphabet (PALS condensed and CKLA writing)</a:t>
                      </a:r>
                      <a:endParaRPr b="1" sz="1300">
                        <a:solidFill>
                          <a:schemeClr val="dk1"/>
                        </a:solidFill>
                      </a:endParaRPr>
                    </a:p>
                  </a:txBody>
                  <a:tcPr marT="91425" marB="91425" marR="91425" marL="91425"/>
                </a:tc>
                <a:tc>
                  <a:txBody>
                    <a:bodyPr/>
                    <a:lstStyle/>
                    <a:p>
                      <a:pPr indent="0" lvl="0" marL="0" rtl="0" algn="ctr">
                        <a:spcBef>
                          <a:spcPts val="0"/>
                        </a:spcBef>
                        <a:spcAft>
                          <a:spcPts val="0"/>
                        </a:spcAft>
                        <a:buNone/>
                      </a:pPr>
                      <a:r>
                        <a:rPr b="1" lang="en">
                          <a:solidFill>
                            <a:schemeClr val="dk1"/>
                          </a:solidFill>
                        </a:rPr>
                        <a:t>PALS</a:t>
                      </a:r>
                      <a:endParaRPr b="1">
                        <a:solidFill>
                          <a:schemeClr val="dk1"/>
                        </a:solidFill>
                      </a:endParaRPr>
                    </a:p>
                  </a:txBody>
                  <a:tcPr marT="91425" marB="91425" marR="91425" marL="91425"/>
                </a:tc>
                <a:tc>
                  <a:txBody>
                    <a:bodyPr/>
                    <a:lstStyle/>
                    <a:p>
                      <a:pPr indent="0" lvl="0" marL="0" rtl="0" algn="ctr">
                        <a:spcBef>
                          <a:spcPts val="0"/>
                        </a:spcBef>
                        <a:spcAft>
                          <a:spcPts val="0"/>
                        </a:spcAft>
                        <a:buNone/>
                      </a:pPr>
                      <a:r>
                        <a:rPr b="1" lang="en">
                          <a:solidFill>
                            <a:schemeClr val="dk1"/>
                          </a:solidFill>
                        </a:rPr>
                        <a:t>West Virginia</a:t>
                      </a:r>
                      <a:endParaRPr b="1">
                        <a:solidFill>
                          <a:schemeClr val="dk1"/>
                        </a:solidFill>
                      </a:endParaRPr>
                    </a:p>
                  </a:txBody>
                  <a:tcPr marT="91425" marB="91425" marR="91425" marL="91425"/>
                </a:tc>
              </a:tr>
              <a:tr h="374300">
                <a:tc>
                  <a:txBody>
                    <a:bodyPr/>
                    <a:lstStyle/>
                    <a:p>
                      <a:pPr indent="0" lvl="0" marL="0" rtl="0" algn="l">
                        <a:spcBef>
                          <a:spcPts val="0"/>
                        </a:spcBef>
                        <a:spcAft>
                          <a:spcPts val="0"/>
                        </a:spcAft>
                        <a:buNone/>
                      </a:pPr>
                      <a:r>
                        <a:rPr b="1" lang="en" sz="1300">
                          <a:solidFill>
                            <a:schemeClr val="dk1"/>
                          </a:solidFill>
                        </a:rPr>
                        <a:t>Systematic and Explicit</a:t>
                      </a:r>
                      <a:endParaRPr b="1"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yes</a:t>
                      </a:r>
                      <a:endParaRPr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yes</a:t>
                      </a:r>
                      <a:endParaRPr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yes</a:t>
                      </a:r>
                      <a:endParaRPr sz="1300">
                        <a:solidFill>
                          <a:schemeClr val="dk1"/>
                        </a:solidFill>
                      </a:endParaRPr>
                    </a:p>
                  </a:txBody>
                  <a:tcPr marT="91425" marB="91425" marR="91425" marL="91425"/>
                </a:tc>
              </a:tr>
              <a:tr h="539700">
                <a:tc>
                  <a:txBody>
                    <a:bodyPr/>
                    <a:lstStyle/>
                    <a:p>
                      <a:pPr indent="0" lvl="0" marL="0" rtl="0" algn="l">
                        <a:spcBef>
                          <a:spcPts val="0"/>
                        </a:spcBef>
                        <a:spcAft>
                          <a:spcPts val="0"/>
                        </a:spcAft>
                        <a:buNone/>
                      </a:pPr>
                      <a:r>
                        <a:rPr b="1" lang="en" sz="1300">
                          <a:solidFill>
                            <a:schemeClr val="dk1"/>
                          </a:solidFill>
                        </a:rPr>
                        <a:t>Vocabulary</a:t>
                      </a:r>
                      <a:endParaRPr b="1"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light</a:t>
                      </a:r>
                      <a:endParaRPr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light</a:t>
                      </a:r>
                      <a:endParaRPr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yes- not necessarily academic words</a:t>
                      </a:r>
                      <a:endParaRPr sz="1300">
                        <a:solidFill>
                          <a:schemeClr val="dk1"/>
                        </a:solidFill>
                      </a:endParaRPr>
                    </a:p>
                  </a:txBody>
                  <a:tcPr marT="91425" marB="91425" marR="91425" marL="91425"/>
                </a:tc>
              </a:tr>
              <a:tr h="728625">
                <a:tc>
                  <a:txBody>
                    <a:bodyPr/>
                    <a:lstStyle/>
                    <a:p>
                      <a:pPr indent="0" lvl="0" marL="0" rtl="0" algn="l">
                        <a:spcBef>
                          <a:spcPts val="0"/>
                        </a:spcBef>
                        <a:spcAft>
                          <a:spcPts val="0"/>
                        </a:spcAft>
                        <a:buNone/>
                      </a:pPr>
                      <a:r>
                        <a:rPr b="1" lang="en" sz="1300">
                          <a:solidFill>
                            <a:schemeClr val="dk1"/>
                          </a:solidFill>
                        </a:rPr>
                        <a:t>Phonemic Awareness appropriate to ELs</a:t>
                      </a:r>
                      <a:endParaRPr b="1" sz="1300">
                        <a:solidFill>
                          <a:schemeClr val="dk1"/>
                        </a:solidFill>
                      </a:endParaRPr>
                    </a:p>
                  </a:txBody>
                  <a:tcPr marT="91425" marB="91425" marR="91425" marL="91425">
                    <a:solidFill>
                      <a:srgbClr val="F4CCCC"/>
                    </a:solidFill>
                  </a:tcPr>
                </a:tc>
                <a:tc>
                  <a:txBody>
                    <a:bodyPr/>
                    <a:lstStyle/>
                    <a:p>
                      <a:pPr indent="0" lvl="0" marL="0" rtl="0" algn="l">
                        <a:spcBef>
                          <a:spcPts val="0"/>
                        </a:spcBef>
                        <a:spcAft>
                          <a:spcPts val="0"/>
                        </a:spcAft>
                        <a:buNone/>
                      </a:pPr>
                      <a:r>
                        <a:rPr lang="en" sz="1300">
                          <a:solidFill>
                            <a:schemeClr val="dk1"/>
                          </a:solidFill>
                        </a:rPr>
                        <a:t>no</a:t>
                      </a:r>
                      <a:endParaRPr sz="1300">
                        <a:solidFill>
                          <a:schemeClr val="dk1"/>
                        </a:solidFill>
                      </a:endParaRPr>
                    </a:p>
                    <a:p>
                      <a:pPr indent="0" lvl="0" marL="0" rtl="0" algn="l">
                        <a:spcBef>
                          <a:spcPts val="0"/>
                        </a:spcBef>
                        <a:spcAft>
                          <a:spcPts val="0"/>
                        </a:spcAft>
                        <a:buNone/>
                      </a:pPr>
                      <a:r>
                        <a:t/>
                      </a:r>
                      <a:endParaRPr sz="1300">
                        <a:solidFill>
                          <a:schemeClr val="dk1"/>
                        </a:solidFill>
                      </a:endParaRPr>
                    </a:p>
                  </a:txBody>
                  <a:tcPr marT="91425" marB="91425" marR="91425" marL="91425">
                    <a:solidFill>
                      <a:srgbClr val="F4CCCC"/>
                    </a:solidFill>
                  </a:tcPr>
                </a:tc>
                <a:tc>
                  <a:txBody>
                    <a:bodyPr/>
                    <a:lstStyle/>
                    <a:p>
                      <a:pPr indent="0" lvl="0" marL="0" rtl="0" algn="l">
                        <a:spcBef>
                          <a:spcPts val="0"/>
                        </a:spcBef>
                        <a:spcAft>
                          <a:spcPts val="0"/>
                        </a:spcAft>
                        <a:buClr>
                          <a:schemeClr val="dk1"/>
                        </a:buClr>
                        <a:buSzPts val="1100"/>
                        <a:buFont typeface="Arial"/>
                        <a:buNone/>
                      </a:pPr>
                      <a:r>
                        <a:rPr lang="en" sz="1300">
                          <a:solidFill>
                            <a:schemeClr val="dk1"/>
                          </a:solidFill>
                        </a:rPr>
                        <a:t>partially- explicit but missing language comparison </a:t>
                      </a:r>
                      <a:endParaRPr sz="1300">
                        <a:solidFill>
                          <a:schemeClr val="dk1"/>
                        </a:solidFill>
                      </a:endParaRPr>
                    </a:p>
                  </a:txBody>
                  <a:tcPr marT="91425" marB="91425" marR="91425" marL="91425">
                    <a:solidFill>
                      <a:srgbClr val="F4CCCC"/>
                    </a:solidFill>
                  </a:tcPr>
                </a:tc>
                <a:tc>
                  <a:txBody>
                    <a:bodyPr/>
                    <a:lstStyle/>
                    <a:p>
                      <a:pPr indent="0" lvl="0" marL="0" rtl="0" algn="l">
                        <a:spcBef>
                          <a:spcPts val="0"/>
                        </a:spcBef>
                        <a:spcAft>
                          <a:spcPts val="0"/>
                        </a:spcAft>
                        <a:buClr>
                          <a:schemeClr val="dk1"/>
                        </a:buClr>
                        <a:buSzPts val="1100"/>
                        <a:buFont typeface="Arial"/>
                        <a:buNone/>
                      </a:pPr>
                      <a:r>
                        <a:rPr lang="en" sz="1300">
                          <a:solidFill>
                            <a:schemeClr val="dk1"/>
                          </a:solidFill>
                        </a:rPr>
                        <a:t>partially- explicit but missing language comparison </a:t>
                      </a:r>
                      <a:endParaRPr sz="1300">
                        <a:solidFill>
                          <a:schemeClr val="dk1"/>
                        </a:solidFill>
                      </a:endParaRPr>
                    </a:p>
                  </a:txBody>
                  <a:tcPr marT="91425" marB="91425" marR="91425" marL="91425">
                    <a:solidFill>
                      <a:srgbClr val="F4CCCC"/>
                    </a:solidFill>
                  </a:tcPr>
                </a:tc>
              </a:tr>
              <a:tr h="499300">
                <a:tc>
                  <a:txBody>
                    <a:bodyPr/>
                    <a:lstStyle/>
                    <a:p>
                      <a:pPr indent="0" lvl="0" marL="0" rtl="0" algn="l">
                        <a:spcBef>
                          <a:spcPts val="0"/>
                        </a:spcBef>
                        <a:spcAft>
                          <a:spcPts val="0"/>
                        </a:spcAft>
                        <a:buNone/>
                      </a:pPr>
                      <a:r>
                        <a:rPr b="1" lang="en" sz="1300">
                          <a:solidFill>
                            <a:schemeClr val="dk1"/>
                          </a:solidFill>
                        </a:rPr>
                        <a:t>Sound Spelling Patterns appropriate to ELs</a:t>
                      </a:r>
                      <a:endParaRPr b="1" sz="1300">
                        <a:solidFill>
                          <a:schemeClr val="dk1"/>
                        </a:solidFill>
                      </a:endParaRPr>
                    </a:p>
                  </a:txBody>
                  <a:tcPr marT="91425" marB="91425" marR="91425" marL="91425">
                    <a:solidFill>
                      <a:srgbClr val="F4CCCC"/>
                    </a:solidFill>
                  </a:tcPr>
                </a:tc>
                <a:tc>
                  <a:txBody>
                    <a:bodyPr/>
                    <a:lstStyle/>
                    <a:p>
                      <a:pPr indent="0" lvl="0" marL="0" rtl="0" algn="l">
                        <a:spcBef>
                          <a:spcPts val="0"/>
                        </a:spcBef>
                        <a:spcAft>
                          <a:spcPts val="0"/>
                        </a:spcAft>
                        <a:buClr>
                          <a:schemeClr val="dk1"/>
                        </a:buClr>
                        <a:buSzPts val="1100"/>
                        <a:buFont typeface="Arial"/>
                        <a:buNone/>
                      </a:pPr>
                      <a:r>
                        <a:rPr lang="en" sz="1300">
                          <a:solidFill>
                            <a:schemeClr val="dk1"/>
                          </a:solidFill>
                        </a:rPr>
                        <a:t>partially- explicit but missing language comparison </a:t>
                      </a:r>
                      <a:endParaRPr sz="1300">
                        <a:solidFill>
                          <a:schemeClr val="dk1"/>
                        </a:solidFill>
                      </a:endParaRPr>
                    </a:p>
                  </a:txBody>
                  <a:tcPr marT="91425" marB="91425" marR="91425" marL="91425">
                    <a:solidFill>
                      <a:srgbClr val="F4CCCC"/>
                    </a:solidFill>
                  </a:tcPr>
                </a:tc>
                <a:tc>
                  <a:txBody>
                    <a:bodyPr/>
                    <a:lstStyle/>
                    <a:p>
                      <a:pPr indent="0" lvl="0" marL="0" rtl="0" algn="l">
                        <a:spcBef>
                          <a:spcPts val="0"/>
                        </a:spcBef>
                        <a:spcAft>
                          <a:spcPts val="0"/>
                        </a:spcAft>
                        <a:buClr>
                          <a:schemeClr val="dk1"/>
                        </a:buClr>
                        <a:buSzPts val="1100"/>
                        <a:buFont typeface="Arial"/>
                        <a:buNone/>
                      </a:pPr>
                      <a:r>
                        <a:rPr lang="en" sz="1300">
                          <a:solidFill>
                            <a:schemeClr val="dk1"/>
                          </a:solidFill>
                        </a:rPr>
                        <a:t>partially- explicit but missing language comparison </a:t>
                      </a:r>
                      <a:endParaRPr sz="1300">
                        <a:solidFill>
                          <a:schemeClr val="dk1"/>
                        </a:solidFill>
                      </a:endParaRPr>
                    </a:p>
                  </a:txBody>
                  <a:tcPr marT="91425" marB="91425" marR="91425" marL="91425">
                    <a:solidFill>
                      <a:srgbClr val="F4CCCC"/>
                    </a:solidFill>
                  </a:tcPr>
                </a:tc>
                <a:tc>
                  <a:txBody>
                    <a:bodyPr/>
                    <a:lstStyle/>
                    <a:p>
                      <a:pPr indent="0" lvl="0" marL="0" rtl="0" algn="l">
                        <a:spcBef>
                          <a:spcPts val="0"/>
                        </a:spcBef>
                        <a:spcAft>
                          <a:spcPts val="0"/>
                        </a:spcAft>
                        <a:buClr>
                          <a:schemeClr val="dk1"/>
                        </a:buClr>
                        <a:buSzPts val="1100"/>
                        <a:buFont typeface="Arial"/>
                        <a:buNone/>
                      </a:pPr>
                      <a:r>
                        <a:rPr lang="en" sz="1300">
                          <a:solidFill>
                            <a:schemeClr val="dk1"/>
                          </a:solidFill>
                        </a:rPr>
                        <a:t>partially- explicit but missing language comparison </a:t>
                      </a:r>
                      <a:endParaRPr sz="1300">
                        <a:solidFill>
                          <a:schemeClr val="dk1"/>
                        </a:solidFill>
                      </a:endParaRPr>
                    </a:p>
                  </a:txBody>
                  <a:tcPr marT="91425" marB="91425" marR="91425" marL="91425">
                    <a:solidFill>
                      <a:srgbClr val="F4CCCC"/>
                    </a:solidFill>
                  </a:tcPr>
                </a:tc>
              </a:tr>
              <a:tr h="539700">
                <a:tc>
                  <a:txBody>
                    <a:bodyPr/>
                    <a:lstStyle/>
                    <a:p>
                      <a:pPr indent="0" lvl="0" marL="0" rtl="0" algn="l">
                        <a:spcBef>
                          <a:spcPts val="0"/>
                        </a:spcBef>
                        <a:spcAft>
                          <a:spcPts val="0"/>
                        </a:spcAft>
                        <a:buNone/>
                      </a:pPr>
                      <a:r>
                        <a:rPr b="1" lang="en" sz="1300">
                          <a:solidFill>
                            <a:schemeClr val="dk1"/>
                          </a:solidFill>
                        </a:rPr>
                        <a:t>Hear, say, read, and write in each lesson</a:t>
                      </a:r>
                      <a:endParaRPr b="1"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yes</a:t>
                      </a:r>
                      <a:endParaRPr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writing not included</a:t>
                      </a:r>
                      <a:endParaRPr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yes</a:t>
                      </a:r>
                      <a:endParaRPr sz="1300">
                        <a:solidFill>
                          <a:schemeClr val="dk1"/>
                        </a:solidFill>
                      </a:endParaRPr>
                    </a:p>
                  </a:txBody>
                  <a:tcPr marT="91425" marB="91425" marR="91425" marL="91425"/>
                </a:tc>
              </a:tr>
              <a:tr h="350800">
                <a:tc>
                  <a:txBody>
                    <a:bodyPr/>
                    <a:lstStyle/>
                    <a:p>
                      <a:pPr indent="0" lvl="0" marL="0" rtl="0" algn="l">
                        <a:spcBef>
                          <a:spcPts val="0"/>
                        </a:spcBef>
                        <a:spcAft>
                          <a:spcPts val="0"/>
                        </a:spcAft>
                        <a:buNone/>
                      </a:pPr>
                      <a:r>
                        <a:rPr b="1" lang="en" sz="1300">
                          <a:solidFill>
                            <a:schemeClr val="dk1"/>
                          </a:solidFill>
                        </a:rPr>
                        <a:t>Repetition. Multiple examples</a:t>
                      </a:r>
                      <a:endParaRPr b="1"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yes</a:t>
                      </a:r>
                      <a:endParaRPr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yes</a:t>
                      </a:r>
                      <a:endParaRPr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yes</a:t>
                      </a:r>
                      <a:endParaRPr sz="1300">
                        <a:solidFill>
                          <a:schemeClr val="dk1"/>
                        </a:solidFill>
                      </a:endParaRPr>
                    </a:p>
                  </a:txBody>
                  <a:tcPr marT="91425" marB="91425" marR="91425" marL="91425"/>
                </a:tc>
              </a:tr>
              <a:tr h="350800">
                <a:tc>
                  <a:txBody>
                    <a:bodyPr/>
                    <a:lstStyle/>
                    <a:p>
                      <a:pPr indent="0" lvl="0" marL="0" rtl="0" algn="l">
                        <a:spcBef>
                          <a:spcPts val="0"/>
                        </a:spcBef>
                        <a:spcAft>
                          <a:spcPts val="0"/>
                        </a:spcAft>
                        <a:buNone/>
                      </a:pPr>
                      <a:r>
                        <a:rPr b="1" lang="en" sz="1300">
                          <a:solidFill>
                            <a:schemeClr val="dk1"/>
                          </a:solidFill>
                        </a:rPr>
                        <a:t>Syllabication </a:t>
                      </a:r>
                      <a:endParaRPr b="1"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no</a:t>
                      </a:r>
                      <a:endParaRPr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no</a:t>
                      </a:r>
                      <a:endParaRPr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yes </a:t>
                      </a:r>
                      <a:endParaRPr sz="1300">
                        <a:solidFill>
                          <a:schemeClr val="dk1"/>
                        </a:solidFill>
                      </a:endParaRPr>
                    </a:p>
                  </a:txBody>
                  <a:tcPr marT="91425" marB="91425" marR="91425" marL="91425"/>
                </a:tc>
              </a:tr>
              <a:tr h="350800">
                <a:tc>
                  <a:txBody>
                    <a:bodyPr/>
                    <a:lstStyle/>
                    <a:p>
                      <a:pPr indent="0" lvl="0" marL="0" rtl="0" algn="l">
                        <a:spcBef>
                          <a:spcPts val="0"/>
                        </a:spcBef>
                        <a:spcAft>
                          <a:spcPts val="0"/>
                        </a:spcAft>
                        <a:buNone/>
                      </a:pPr>
                      <a:r>
                        <a:rPr b="1" lang="en" sz="1300">
                          <a:solidFill>
                            <a:schemeClr val="dk1"/>
                          </a:solidFill>
                        </a:rPr>
                        <a:t>Morphology</a:t>
                      </a:r>
                      <a:endParaRPr b="1"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no</a:t>
                      </a:r>
                      <a:endParaRPr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no</a:t>
                      </a:r>
                      <a:endParaRPr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no</a:t>
                      </a:r>
                      <a:endParaRPr sz="1300">
                        <a:solidFill>
                          <a:schemeClr val="dk1"/>
                        </a:solidFill>
                      </a:endParaRPr>
                    </a:p>
                  </a:txBody>
                  <a:tcPr marT="91425" marB="91425" marR="91425" marL="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7"/>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Phonics as Literacy / Phonics as Language</a:t>
            </a:r>
            <a:endParaRPr/>
          </a:p>
        </p:txBody>
      </p:sp>
      <p:pic>
        <p:nvPicPr>
          <p:cNvPr id="172" name="Google Shape;172;p37"/>
          <p:cNvPicPr preferRelativeResize="0"/>
          <p:nvPr/>
        </p:nvPicPr>
        <p:blipFill>
          <a:blip r:embed="rId3">
            <a:alphaModFix/>
          </a:blip>
          <a:stretch>
            <a:fillRect/>
          </a:stretch>
        </p:blipFill>
        <p:spPr>
          <a:xfrm>
            <a:off x="1187537" y="851500"/>
            <a:ext cx="6768924" cy="4073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8"/>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Phonics as Literacy / Phonics as Language</a:t>
            </a:r>
            <a:endParaRPr/>
          </a:p>
        </p:txBody>
      </p:sp>
      <p:pic>
        <p:nvPicPr>
          <p:cNvPr id="178" name="Google Shape;178;p38"/>
          <p:cNvPicPr preferRelativeResize="0"/>
          <p:nvPr/>
        </p:nvPicPr>
        <p:blipFill rotWithShape="1">
          <a:blip r:embed="rId3">
            <a:alphaModFix/>
          </a:blip>
          <a:srcRect b="7808" l="0" r="8817" t="0"/>
          <a:stretch/>
        </p:blipFill>
        <p:spPr>
          <a:xfrm>
            <a:off x="311700" y="572700"/>
            <a:ext cx="5685942" cy="4066500"/>
          </a:xfrm>
          <a:prstGeom prst="rect">
            <a:avLst/>
          </a:prstGeom>
          <a:noFill/>
          <a:ln>
            <a:noFill/>
          </a:ln>
        </p:spPr>
      </p:pic>
      <p:sp>
        <p:nvSpPr>
          <p:cNvPr id="179" name="Google Shape;179;p38"/>
          <p:cNvSpPr txBox="1"/>
          <p:nvPr/>
        </p:nvSpPr>
        <p:spPr>
          <a:xfrm>
            <a:off x="0" y="4743300"/>
            <a:ext cx="914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https://www.cde.state.co.us/early/spanishenglishphonemes</a:t>
            </a:r>
            <a:endParaRPr/>
          </a:p>
        </p:txBody>
      </p:sp>
      <p:sp>
        <p:nvSpPr>
          <p:cNvPr id="180" name="Google Shape;180;p38"/>
          <p:cNvSpPr txBox="1"/>
          <p:nvPr/>
        </p:nvSpPr>
        <p:spPr>
          <a:xfrm>
            <a:off x="5997650" y="1023750"/>
            <a:ext cx="3000000" cy="3096000"/>
          </a:xfrm>
          <a:prstGeom prst="rect">
            <a:avLst/>
          </a:prstGeom>
          <a:noFill/>
          <a:ln cap="flat" cmpd="sng" w="9525">
            <a:solidFill>
              <a:srgbClr val="202124"/>
            </a:solidFill>
            <a:prstDash val="solid"/>
            <a:round/>
            <a:headEnd len="sm" w="sm" type="none"/>
            <a:tailEnd len="sm" w="sm" type="none"/>
          </a:ln>
        </p:spPr>
        <p:txBody>
          <a:bodyPr anchorCtr="0" anchor="t" bIns="91425" lIns="91425" spcFirstLastPara="1" rIns="91425" wrap="square" tIns="91425">
            <a:spAutoFit/>
          </a:bodyPr>
          <a:lstStyle/>
          <a:p>
            <a:pPr indent="0" lvl="0" marL="0" marR="112395" rtl="0" algn="l">
              <a:lnSpc>
                <a:spcPct val="107916"/>
              </a:lnSpc>
              <a:spcBef>
                <a:spcPts val="360"/>
              </a:spcBef>
              <a:spcAft>
                <a:spcPts val="0"/>
              </a:spcAft>
              <a:buNone/>
            </a:pPr>
            <a:r>
              <a:rPr b="1" lang="en">
                <a:solidFill>
                  <a:schemeClr val="dk1"/>
                </a:solidFill>
                <a:latin typeface="Trebuchet MS"/>
                <a:ea typeface="Trebuchet MS"/>
                <a:cs typeface="Trebuchet MS"/>
                <a:sym typeface="Trebuchet MS"/>
              </a:rPr>
              <a:t>Additional Instructional Suggestions:</a:t>
            </a:r>
            <a:endParaRPr b="1">
              <a:solidFill>
                <a:schemeClr val="dk1"/>
              </a:solidFill>
              <a:latin typeface="Trebuchet MS"/>
              <a:ea typeface="Trebuchet MS"/>
              <a:cs typeface="Trebuchet MS"/>
              <a:sym typeface="Trebuchet MS"/>
            </a:endParaRPr>
          </a:p>
          <a:p>
            <a:pPr indent="-91440" lvl="0" marL="91440" marR="112395" rtl="0" algn="l">
              <a:spcBef>
                <a:spcPts val="790"/>
              </a:spcBef>
              <a:spcAft>
                <a:spcPts val="0"/>
              </a:spcAft>
              <a:buNone/>
            </a:pPr>
            <a:r>
              <a:rPr lang="en">
                <a:solidFill>
                  <a:schemeClr val="dk1"/>
                </a:solidFill>
                <a:latin typeface="Calibri"/>
                <a:ea typeface="Calibri"/>
                <a:cs typeface="Calibri"/>
                <a:sym typeface="Calibri"/>
              </a:rPr>
              <a:t>Spanish speakers may need additional instruction in:</a:t>
            </a:r>
            <a:endParaRPr>
              <a:solidFill>
                <a:schemeClr val="dk1"/>
              </a:solidFill>
              <a:latin typeface="Calibri"/>
              <a:ea typeface="Calibri"/>
              <a:cs typeface="Calibri"/>
              <a:sym typeface="Calibri"/>
            </a:endParaRPr>
          </a:p>
          <a:p>
            <a:pPr indent="-91440" lvl="0" marL="91440" marR="112395" rtl="0" algn="l">
              <a:spcBef>
                <a:spcPts val="790"/>
              </a:spcBef>
              <a:spcAft>
                <a:spcPts val="0"/>
              </a:spcAft>
              <a:buNone/>
            </a:pPr>
            <a:r>
              <a:rPr lang="en">
                <a:solidFill>
                  <a:schemeClr val="dk1"/>
                </a:solidFill>
                <a:latin typeface="Calibri"/>
                <a:ea typeface="Calibri"/>
                <a:cs typeface="Calibri"/>
                <a:sym typeface="Calibri"/>
              </a:rPr>
              <a:t>-endings -ed (pronounced /d/ or /t/ or /ed/), -s (pronounced (/z/, /s/, /iz/ or /is/)</a:t>
            </a:r>
            <a:endParaRPr>
              <a:solidFill>
                <a:schemeClr val="dk1"/>
              </a:solidFill>
              <a:latin typeface="Calibri"/>
              <a:ea typeface="Calibri"/>
              <a:cs typeface="Calibri"/>
              <a:sym typeface="Calibri"/>
            </a:endParaRPr>
          </a:p>
          <a:p>
            <a:pPr indent="-91440" lvl="0" marL="91440" marR="112395" rtl="0" algn="l">
              <a:spcBef>
                <a:spcPts val="790"/>
              </a:spcBef>
              <a:spcAft>
                <a:spcPts val="0"/>
              </a:spcAft>
              <a:buNone/>
            </a:pPr>
            <a:r>
              <a:rPr lang="en">
                <a:solidFill>
                  <a:schemeClr val="dk1"/>
                </a:solidFill>
                <a:latin typeface="Calibri"/>
                <a:ea typeface="Calibri"/>
                <a:cs typeface="Calibri"/>
                <a:sym typeface="Calibri"/>
              </a:rPr>
              <a:t>-Silent -e spellings</a:t>
            </a:r>
            <a:endParaRPr>
              <a:solidFill>
                <a:schemeClr val="dk1"/>
              </a:solidFill>
              <a:latin typeface="Calibri"/>
              <a:ea typeface="Calibri"/>
              <a:cs typeface="Calibri"/>
              <a:sym typeface="Calibri"/>
            </a:endParaRPr>
          </a:p>
          <a:p>
            <a:pPr indent="-91440" lvl="0" marL="91440" marR="112395" rtl="0" algn="l">
              <a:spcBef>
                <a:spcPts val="790"/>
              </a:spcBef>
              <a:spcAft>
                <a:spcPts val="0"/>
              </a:spcAft>
              <a:buNone/>
            </a:pPr>
            <a:r>
              <a:rPr lang="en">
                <a:solidFill>
                  <a:schemeClr val="dk1"/>
                </a:solidFill>
                <a:latin typeface="Calibri"/>
                <a:ea typeface="Calibri"/>
                <a:cs typeface="Calibri"/>
                <a:sym typeface="Calibri"/>
              </a:rPr>
              <a:t>-R-controlled vowels</a:t>
            </a:r>
            <a:endParaRPr>
              <a:solidFill>
                <a:schemeClr val="dk1"/>
              </a:solidFill>
              <a:latin typeface="Calibri"/>
              <a:ea typeface="Calibri"/>
              <a:cs typeface="Calibri"/>
              <a:sym typeface="Calibri"/>
            </a:endParaRPr>
          </a:p>
          <a:p>
            <a:pPr indent="-91440" lvl="0" marL="91440" marR="112395" rtl="0" algn="l">
              <a:spcBef>
                <a:spcPts val="790"/>
              </a:spcBef>
              <a:spcAft>
                <a:spcPts val="0"/>
              </a:spcAft>
              <a:buNone/>
            </a:pPr>
            <a:r>
              <a:rPr lang="en">
                <a:solidFill>
                  <a:schemeClr val="dk1"/>
                </a:solidFill>
                <a:latin typeface="Calibri"/>
                <a:ea typeface="Calibri"/>
                <a:cs typeface="Calibri"/>
                <a:sym typeface="Calibri"/>
              </a:rPr>
              <a:t>-Prefixes that transfer across both languages: re-, bi, tri-, pre-</a:t>
            </a:r>
            <a:endParaRPr>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9"/>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Phonics as Literacy / Phonics as Language</a:t>
            </a:r>
            <a:endParaRPr/>
          </a:p>
        </p:txBody>
      </p:sp>
      <p:pic>
        <p:nvPicPr>
          <p:cNvPr id="186" name="Google Shape;186;p39"/>
          <p:cNvPicPr preferRelativeResize="0"/>
          <p:nvPr/>
        </p:nvPicPr>
        <p:blipFill>
          <a:blip r:embed="rId3">
            <a:alphaModFix/>
          </a:blip>
          <a:stretch>
            <a:fillRect/>
          </a:stretch>
        </p:blipFill>
        <p:spPr>
          <a:xfrm>
            <a:off x="311700" y="572700"/>
            <a:ext cx="6134451" cy="4045350"/>
          </a:xfrm>
          <a:prstGeom prst="rect">
            <a:avLst/>
          </a:prstGeom>
          <a:noFill/>
          <a:ln>
            <a:noFill/>
          </a:ln>
        </p:spPr>
      </p:pic>
      <p:sp>
        <p:nvSpPr>
          <p:cNvPr id="187" name="Google Shape;187;p39"/>
          <p:cNvSpPr txBox="1"/>
          <p:nvPr/>
        </p:nvSpPr>
        <p:spPr>
          <a:xfrm>
            <a:off x="0" y="4743300"/>
            <a:ext cx="914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https://www.cde.state.co.us/early/spanishenglishphonemes</a:t>
            </a:r>
            <a:endParaRPr/>
          </a:p>
        </p:txBody>
      </p:sp>
      <p:sp>
        <p:nvSpPr>
          <p:cNvPr id="188" name="Google Shape;188;p39"/>
          <p:cNvSpPr txBox="1"/>
          <p:nvPr/>
        </p:nvSpPr>
        <p:spPr>
          <a:xfrm>
            <a:off x="6608225" y="1526875"/>
            <a:ext cx="2368500" cy="1199700"/>
          </a:xfrm>
          <a:prstGeom prst="rect">
            <a:avLst/>
          </a:prstGeom>
          <a:noFill/>
          <a:ln cap="flat" cmpd="sng" w="9525">
            <a:solidFill>
              <a:srgbClr val="202124"/>
            </a:solidFill>
            <a:prstDash val="solid"/>
            <a:round/>
            <a:headEnd len="sm" w="sm" type="none"/>
            <a:tailEnd len="sm" w="sm" type="none"/>
          </a:ln>
        </p:spPr>
        <p:txBody>
          <a:bodyPr anchorCtr="0" anchor="t" bIns="91425" lIns="91425" spcFirstLastPara="1" rIns="91425" wrap="square" tIns="91425">
            <a:spAutoFit/>
          </a:bodyPr>
          <a:lstStyle/>
          <a:p>
            <a:pPr indent="-91440" lvl="0" marL="91440" marR="69850" rtl="0" algn="l">
              <a:lnSpc>
                <a:spcPct val="107916"/>
              </a:lnSpc>
              <a:spcBef>
                <a:spcPts val="350"/>
              </a:spcBef>
              <a:spcAft>
                <a:spcPts val="0"/>
              </a:spcAft>
              <a:buNone/>
            </a:pPr>
            <a:r>
              <a:rPr lang="en">
                <a:solidFill>
                  <a:schemeClr val="dk1"/>
                </a:solidFill>
                <a:latin typeface="Calibri"/>
                <a:ea typeface="Calibri"/>
                <a:cs typeface="Calibri"/>
                <a:sym typeface="Calibri"/>
              </a:rPr>
              <a:t>Spanish Speakers may need explicit instruction in:</a:t>
            </a:r>
            <a:endParaRPr>
              <a:solidFill>
                <a:schemeClr val="dk1"/>
              </a:solidFill>
              <a:latin typeface="Calibri"/>
              <a:ea typeface="Calibri"/>
              <a:cs typeface="Calibri"/>
              <a:sym typeface="Calibri"/>
            </a:endParaRPr>
          </a:p>
          <a:p>
            <a:pPr indent="-91440" lvl="0" marL="91440" marR="69850" rtl="0" algn="l">
              <a:lnSpc>
                <a:spcPct val="107916"/>
              </a:lnSpc>
              <a:spcBef>
                <a:spcPts val="795"/>
              </a:spcBef>
              <a:spcAft>
                <a:spcPts val="0"/>
              </a:spcAft>
              <a:buNone/>
            </a:pPr>
            <a:r>
              <a:rPr lang="en">
                <a:solidFill>
                  <a:schemeClr val="dk1"/>
                </a:solidFill>
                <a:latin typeface="Calibri"/>
                <a:ea typeface="Calibri"/>
                <a:cs typeface="Calibri"/>
                <a:sym typeface="Calibri"/>
              </a:rPr>
              <a:t>-Vowel digraphs: ou, ow, eigh, au, aw, oo</a:t>
            </a:r>
            <a:endParaRPr>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40"/>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Phonics as Literacy / Phonics as Language</a:t>
            </a:r>
            <a:endParaRPr/>
          </a:p>
        </p:txBody>
      </p:sp>
      <p:pic>
        <p:nvPicPr>
          <p:cNvPr id="194" name="Google Shape;194;p40"/>
          <p:cNvPicPr preferRelativeResize="0"/>
          <p:nvPr/>
        </p:nvPicPr>
        <p:blipFill>
          <a:blip r:embed="rId3">
            <a:alphaModFix/>
          </a:blip>
          <a:stretch>
            <a:fillRect/>
          </a:stretch>
        </p:blipFill>
        <p:spPr>
          <a:xfrm>
            <a:off x="2100313" y="572700"/>
            <a:ext cx="4943370" cy="3820974"/>
          </a:xfrm>
          <a:prstGeom prst="rect">
            <a:avLst/>
          </a:prstGeom>
          <a:noFill/>
          <a:ln>
            <a:noFill/>
          </a:ln>
        </p:spPr>
      </p:pic>
      <p:sp>
        <p:nvSpPr>
          <p:cNvPr id="195" name="Google Shape;195;p40"/>
          <p:cNvSpPr txBox="1"/>
          <p:nvPr/>
        </p:nvSpPr>
        <p:spPr>
          <a:xfrm>
            <a:off x="0" y="4743300"/>
            <a:ext cx="914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https://bilinguistics.com/articulation-errors-second-language-learners/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Phonics as Literacy / Phonics as Language</a:t>
            </a:r>
            <a:endParaRPr/>
          </a:p>
        </p:txBody>
      </p:sp>
      <p:pic>
        <p:nvPicPr>
          <p:cNvPr id="201" name="Google Shape;201;p41"/>
          <p:cNvPicPr preferRelativeResize="0"/>
          <p:nvPr/>
        </p:nvPicPr>
        <p:blipFill>
          <a:blip r:embed="rId3">
            <a:alphaModFix/>
          </a:blip>
          <a:stretch>
            <a:fillRect/>
          </a:stretch>
        </p:blipFill>
        <p:spPr>
          <a:xfrm>
            <a:off x="2518588" y="1017725"/>
            <a:ext cx="4106825" cy="4077101"/>
          </a:xfrm>
          <a:prstGeom prst="rect">
            <a:avLst/>
          </a:prstGeom>
          <a:noFill/>
          <a:ln>
            <a:noFill/>
          </a:ln>
        </p:spPr>
      </p:pic>
      <p:sp>
        <p:nvSpPr>
          <p:cNvPr id="202" name="Google Shape;202;p41"/>
          <p:cNvSpPr txBox="1"/>
          <p:nvPr/>
        </p:nvSpPr>
        <p:spPr>
          <a:xfrm>
            <a:off x="0" y="0"/>
            <a:ext cx="914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https://www.researchgate.net/figure/Arabic-Japanese-and-English-consonants-3-5-9-11_fig2_270122534</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Phonics as Literacy / Phonics as Language</a:t>
            </a:r>
            <a:endParaRPr/>
          </a:p>
        </p:txBody>
      </p:sp>
      <p:graphicFrame>
        <p:nvGraphicFramePr>
          <p:cNvPr id="208" name="Google Shape;208;p42"/>
          <p:cNvGraphicFramePr/>
          <p:nvPr/>
        </p:nvGraphicFramePr>
        <p:xfrm>
          <a:off x="904300" y="1285875"/>
          <a:ext cx="3000000" cy="3000000"/>
        </p:xfrm>
        <a:graphic>
          <a:graphicData uri="http://schemas.openxmlformats.org/drawingml/2006/table">
            <a:tbl>
              <a:tblPr>
                <a:noFill/>
                <a:tableStyleId>{37E177BE-BE07-4314-8694-FB43DE8C17AF}</a:tableStyleId>
              </a:tblPr>
              <a:tblGrid>
                <a:gridCol w="3234925"/>
                <a:gridCol w="1362050"/>
                <a:gridCol w="1362050"/>
                <a:gridCol w="1362050"/>
              </a:tblGrid>
              <a:tr h="200025">
                <a:tc>
                  <a:txBody>
                    <a:bodyPr/>
                    <a:lstStyle/>
                    <a:p>
                      <a:pPr indent="0" lvl="0" marL="0" rtl="0" algn="l">
                        <a:lnSpc>
                          <a:spcPct val="115000"/>
                        </a:lnSpc>
                        <a:spcBef>
                          <a:spcPts val="0"/>
                        </a:spcBef>
                        <a:spcAft>
                          <a:spcPts val="0"/>
                        </a:spcAft>
                        <a:buNone/>
                      </a:pPr>
                      <a:r>
                        <a:rPr b="1" lang="en" sz="1800">
                          <a:solidFill>
                            <a:schemeClr val="dk1"/>
                          </a:solidFill>
                        </a:rPr>
                        <a:t>K-3 (weeks 5-7)</a:t>
                      </a:r>
                      <a:endParaRPr b="1"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b="1" lang="en" sz="1800">
                          <a:solidFill>
                            <a:schemeClr val="dk1"/>
                          </a:solidFill>
                        </a:rPr>
                        <a:t>SPA</a:t>
                      </a:r>
                      <a:endParaRPr b="1"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b="1" lang="en" sz="1800">
                          <a:solidFill>
                            <a:schemeClr val="dk1"/>
                          </a:solidFill>
                        </a:rPr>
                        <a:t>ARA</a:t>
                      </a:r>
                      <a:endParaRPr b="1"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b="1" lang="en" sz="1800">
                          <a:solidFill>
                            <a:schemeClr val="dk1"/>
                          </a:solidFill>
                        </a:rPr>
                        <a:t>JPN</a:t>
                      </a:r>
                      <a:endParaRPr b="1"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800">
                          <a:solidFill>
                            <a:schemeClr val="dk1"/>
                          </a:solidFill>
                        </a:rPr>
                        <a:t>/m/ spelled ‘m’ as in mat</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800">
                          <a:solidFill>
                            <a:schemeClr val="dk1"/>
                          </a:solidFill>
                        </a:rPr>
                        <a:t>Y</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800">
                          <a:solidFill>
                            <a:schemeClr val="dk1"/>
                          </a:solidFill>
                        </a:rPr>
                        <a:t>Y</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800">
                          <a:solidFill>
                            <a:schemeClr val="dk1"/>
                          </a:solidFill>
                        </a:rPr>
                        <a:t>Y**</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r>
              <a:tr h="200025">
                <a:tc>
                  <a:txBody>
                    <a:bodyPr/>
                    <a:lstStyle/>
                    <a:p>
                      <a:pPr indent="0" lvl="0" marL="0" rtl="0" algn="l">
                        <a:lnSpc>
                          <a:spcPct val="115000"/>
                        </a:lnSpc>
                        <a:spcBef>
                          <a:spcPts val="0"/>
                        </a:spcBef>
                        <a:spcAft>
                          <a:spcPts val="0"/>
                        </a:spcAft>
                        <a:buNone/>
                      </a:pPr>
                      <a:r>
                        <a:rPr lang="en" sz="1800">
                          <a:solidFill>
                            <a:schemeClr val="dk1"/>
                          </a:solidFill>
                        </a:rPr>
                        <a:t>/a/ spelled ‘a’ as in mad</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800">
                          <a:solidFill>
                            <a:schemeClr val="dk1"/>
                          </a:solidFill>
                        </a:rPr>
                        <a:t>N</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4CCCC"/>
                    </a:solidFill>
                  </a:tcPr>
                </a:tc>
                <a:tc>
                  <a:txBody>
                    <a:bodyPr/>
                    <a:lstStyle/>
                    <a:p>
                      <a:pPr indent="0" lvl="0" marL="0" rtl="0" algn="l">
                        <a:lnSpc>
                          <a:spcPct val="115000"/>
                        </a:lnSpc>
                        <a:spcBef>
                          <a:spcPts val="0"/>
                        </a:spcBef>
                        <a:spcAft>
                          <a:spcPts val="0"/>
                        </a:spcAft>
                        <a:buNone/>
                      </a:pPr>
                      <a:r>
                        <a:rPr lang="en" sz="1800">
                          <a:solidFill>
                            <a:schemeClr val="dk1"/>
                          </a:solidFill>
                        </a:rPr>
                        <a:t>Y</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800">
                          <a:solidFill>
                            <a:schemeClr val="dk1"/>
                          </a:solidFill>
                        </a:rPr>
                        <a:t>N</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4CCCC"/>
                    </a:solidFill>
                  </a:tcPr>
                </a:tc>
              </a:tr>
              <a:tr h="200025">
                <a:tc>
                  <a:txBody>
                    <a:bodyPr/>
                    <a:lstStyle/>
                    <a:p>
                      <a:pPr indent="0" lvl="0" marL="0" rtl="0" algn="l">
                        <a:lnSpc>
                          <a:spcPct val="115000"/>
                        </a:lnSpc>
                        <a:spcBef>
                          <a:spcPts val="0"/>
                        </a:spcBef>
                        <a:spcAft>
                          <a:spcPts val="0"/>
                        </a:spcAft>
                        <a:buNone/>
                      </a:pPr>
                      <a:r>
                        <a:rPr lang="en" sz="1800">
                          <a:solidFill>
                            <a:schemeClr val="dk1"/>
                          </a:solidFill>
                        </a:rPr>
                        <a:t>/t/ spelled ‘t’ as in tag</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800">
                          <a:solidFill>
                            <a:schemeClr val="dk1"/>
                          </a:solidFill>
                        </a:rPr>
                        <a:t>Y</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800">
                          <a:solidFill>
                            <a:schemeClr val="dk1"/>
                          </a:solidFill>
                        </a:rPr>
                        <a:t>Y</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800">
                          <a:solidFill>
                            <a:schemeClr val="dk1"/>
                          </a:solidFill>
                        </a:rPr>
                        <a:t>Y**</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r>
              <a:tr h="200025">
                <a:tc>
                  <a:txBody>
                    <a:bodyPr/>
                    <a:lstStyle/>
                    <a:p>
                      <a:pPr indent="0" lvl="0" marL="0" rtl="0" algn="l">
                        <a:lnSpc>
                          <a:spcPct val="115000"/>
                        </a:lnSpc>
                        <a:spcBef>
                          <a:spcPts val="0"/>
                        </a:spcBef>
                        <a:spcAft>
                          <a:spcPts val="0"/>
                        </a:spcAft>
                        <a:buNone/>
                      </a:pPr>
                      <a:r>
                        <a:rPr lang="en" sz="1800">
                          <a:solidFill>
                            <a:schemeClr val="dk1"/>
                          </a:solidFill>
                        </a:rPr>
                        <a:t>/d/ spelled ‘d’ as in dad</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800">
                          <a:solidFill>
                            <a:schemeClr val="dk1"/>
                          </a:solidFill>
                        </a:rPr>
                        <a:t>N</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4CCCC"/>
                    </a:solidFill>
                  </a:tcPr>
                </a:tc>
                <a:tc>
                  <a:txBody>
                    <a:bodyPr/>
                    <a:lstStyle/>
                    <a:p>
                      <a:pPr indent="0" lvl="0" marL="0" rtl="0" algn="l">
                        <a:lnSpc>
                          <a:spcPct val="115000"/>
                        </a:lnSpc>
                        <a:spcBef>
                          <a:spcPts val="0"/>
                        </a:spcBef>
                        <a:spcAft>
                          <a:spcPts val="0"/>
                        </a:spcAft>
                        <a:buNone/>
                      </a:pPr>
                      <a:r>
                        <a:rPr lang="en" sz="1800">
                          <a:solidFill>
                            <a:schemeClr val="dk1"/>
                          </a:solidFill>
                        </a:rPr>
                        <a:t>Y</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800">
                          <a:solidFill>
                            <a:schemeClr val="dk1"/>
                          </a:solidFill>
                        </a:rPr>
                        <a:t>Y**</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r>
              <a:tr h="200025">
                <a:tc>
                  <a:txBody>
                    <a:bodyPr/>
                    <a:lstStyle/>
                    <a:p>
                      <a:pPr indent="0" lvl="0" marL="0" rtl="0" algn="l">
                        <a:lnSpc>
                          <a:spcPct val="115000"/>
                        </a:lnSpc>
                        <a:spcBef>
                          <a:spcPts val="0"/>
                        </a:spcBef>
                        <a:spcAft>
                          <a:spcPts val="0"/>
                        </a:spcAft>
                        <a:buNone/>
                      </a:pPr>
                      <a:r>
                        <a:rPr lang="en" sz="1800">
                          <a:solidFill>
                            <a:schemeClr val="dk1"/>
                          </a:solidFill>
                        </a:rPr>
                        <a:t>/o/ spelled ‘o’ as in mom</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800">
                          <a:solidFill>
                            <a:schemeClr val="dk1"/>
                          </a:solidFill>
                        </a:rPr>
                        <a:t>Y*</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lang="en" sz="1800">
                          <a:solidFill>
                            <a:schemeClr val="dk1"/>
                          </a:solidFill>
                        </a:rPr>
                        <a:t>N</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4CCCC"/>
                    </a:solidFill>
                  </a:tcPr>
                </a:tc>
                <a:tc>
                  <a:txBody>
                    <a:bodyPr/>
                    <a:lstStyle/>
                    <a:p>
                      <a:pPr indent="0" lvl="0" marL="0" rtl="0" algn="l">
                        <a:lnSpc>
                          <a:spcPct val="115000"/>
                        </a:lnSpc>
                        <a:spcBef>
                          <a:spcPts val="0"/>
                        </a:spcBef>
                        <a:spcAft>
                          <a:spcPts val="0"/>
                        </a:spcAft>
                        <a:buNone/>
                      </a:pPr>
                      <a:r>
                        <a:rPr lang="en" sz="1800">
                          <a:solidFill>
                            <a:schemeClr val="dk1"/>
                          </a:solidFill>
                        </a:rPr>
                        <a:t>Y</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800">
                          <a:solidFill>
                            <a:schemeClr val="dk1"/>
                          </a:solidFill>
                        </a:rPr>
                        <a:t>/k/ spelled ‘c’ as in cat</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800">
                          <a:solidFill>
                            <a:schemeClr val="dk1"/>
                          </a:solidFill>
                        </a:rPr>
                        <a:t>Y</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800">
                          <a:solidFill>
                            <a:schemeClr val="dk1"/>
                          </a:solidFill>
                        </a:rPr>
                        <a:t>Y</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800">
                          <a:solidFill>
                            <a:schemeClr val="dk1"/>
                          </a:solidFill>
                        </a:rPr>
                        <a:t>Y**</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r>
              <a:tr h="200025">
                <a:tc>
                  <a:txBody>
                    <a:bodyPr/>
                    <a:lstStyle/>
                    <a:p>
                      <a:pPr indent="0" lvl="0" marL="0" rtl="0" algn="l">
                        <a:lnSpc>
                          <a:spcPct val="115000"/>
                        </a:lnSpc>
                        <a:spcBef>
                          <a:spcPts val="0"/>
                        </a:spcBef>
                        <a:spcAft>
                          <a:spcPts val="0"/>
                        </a:spcAft>
                        <a:buNone/>
                      </a:pPr>
                      <a:r>
                        <a:rPr lang="en" sz="1800">
                          <a:solidFill>
                            <a:schemeClr val="dk1"/>
                          </a:solidFill>
                        </a:rPr>
                        <a:t>/g/ spelled ‘g’ as in dog</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800">
                          <a:solidFill>
                            <a:schemeClr val="dk1"/>
                          </a:solidFill>
                        </a:rPr>
                        <a:t>Y</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800">
                          <a:solidFill>
                            <a:schemeClr val="dk1"/>
                          </a:solidFill>
                        </a:rPr>
                        <a:t>N</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4CCCC"/>
                    </a:solidFill>
                  </a:tcPr>
                </a:tc>
                <a:tc>
                  <a:txBody>
                    <a:bodyPr/>
                    <a:lstStyle/>
                    <a:p>
                      <a:pPr indent="0" lvl="0" marL="0" rtl="0" algn="l">
                        <a:lnSpc>
                          <a:spcPct val="115000"/>
                        </a:lnSpc>
                        <a:spcBef>
                          <a:spcPts val="0"/>
                        </a:spcBef>
                        <a:spcAft>
                          <a:spcPts val="0"/>
                        </a:spcAft>
                        <a:buNone/>
                      </a:pPr>
                      <a:r>
                        <a:rPr lang="en" sz="1800">
                          <a:solidFill>
                            <a:schemeClr val="dk1"/>
                          </a:solidFill>
                        </a:rPr>
                        <a:t>Y**</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r>
              <a:tr h="200025">
                <a:tc>
                  <a:txBody>
                    <a:bodyPr/>
                    <a:lstStyle/>
                    <a:p>
                      <a:pPr indent="0" lvl="0" marL="0" rtl="0" algn="l">
                        <a:lnSpc>
                          <a:spcPct val="115000"/>
                        </a:lnSpc>
                        <a:spcBef>
                          <a:spcPts val="0"/>
                        </a:spcBef>
                        <a:spcAft>
                          <a:spcPts val="0"/>
                        </a:spcAft>
                        <a:buNone/>
                      </a:pPr>
                      <a:r>
                        <a:rPr lang="en" sz="1800">
                          <a:solidFill>
                            <a:schemeClr val="dk1"/>
                          </a:solidFill>
                        </a:rPr>
                        <a:t>/i/ spelled ‘i’ as in dig</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800">
                          <a:solidFill>
                            <a:schemeClr val="dk1"/>
                          </a:solidFill>
                        </a:rPr>
                        <a:t>N</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4CCCC"/>
                    </a:solidFill>
                  </a:tcPr>
                </a:tc>
                <a:tc>
                  <a:txBody>
                    <a:bodyPr/>
                    <a:lstStyle/>
                    <a:p>
                      <a:pPr indent="0" lvl="0" marL="0" rtl="0" algn="l">
                        <a:lnSpc>
                          <a:spcPct val="115000"/>
                        </a:lnSpc>
                        <a:spcBef>
                          <a:spcPts val="0"/>
                        </a:spcBef>
                        <a:spcAft>
                          <a:spcPts val="0"/>
                        </a:spcAft>
                        <a:buNone/>
                      </a:pPr>
                      <a:r>
                        <a:rPr lang="en" sz="1800">
                          <a:solidFill>
                            <a:schemeClr val="dk1"/>
                          </a:solidFill>
                        </a:rPr>
                        <a:t>Y</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800">
                          <a:solidFill>
                            <a:schemeClr val="dk1"/>
                          </a:solidFill>
                        </a:rPr>
                        <a:t>N</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4CCCC"/>
                    </a:solidFill>
                  </a:tcPr>
                </a:tc>
              </a:tr>
              <a:tr h="200025">
                <a:tc gridSpan="4">
                  <a:txBody>
                    <a:bodyPr/>
                    <a:lstStyle/>
                    <a:p>
                      <a:pPr indent="0" lvl="0" marL="0" rtl="0" algn="l">
                        <a:lnSpc>
                          <a:spcPct val="115000"/>
                        </a:lnSpc>
                        <a:spcBef>
                          <a:spcPts val="0"/>
                        </a:spcBef>
                        <a:spcAft>
                          <a:spcPts val="0"/>
                        </a:spcAft>
                        <a:buNone/>
                      </a:pPr>
                      <a:r>
                        <a:rPr lang="en" sz="1800">
                          <a:solidFill>
                            <a:schemeClr val="dk1"/>
                          </a:solidFill>
                        </a:rPr>
                        <a:t>* </a:t>
                      </a:r>
                      <a:r>
                        <a:rPr i="1" lang="en" sz="1800">
                          <a:solidFill>
                            <a:schemeClr val="dk1"/>
                          </a:solidFill>
                        </a:rPr>
                        <a:t>papa</a:t>
                      </a:r>
                      <a:endParaRPr i="1"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hMerge="1"/>
                <a:tc hMerge="1"/>
                <a:tc hMerge="1"/>
              </a:tr>
              <a:tr h="200025">
                <a:tc gridSpan="4">
                  <a:txBody>
                    <a:bodyPr/>
                    <a:lstStyle/>
                    <a:p>
                      <a:pPr indent="0" lvl="0" marL="0" rtl="0" algn="l">
                        <a:lnSpc>
                          <a:spcPct val="115000"/>
                        </a:lnSpc>
                        <a:spcBef>
                          <a:spcPts val="0"/>
                        </a:spcBef>
                        <a:spcAft>
                          <a:spcPts val="0"/>
                        </a:spcAft>
                        <a:buNone/>
                      </a:pPr>
                      <a:r>
                        <a:rPr lang="en" sz="1800">
                          <a:solidFill>
                            <a:schemeClr val="dk1"/>
                          </a:solidFill>
                        </a:rPr>
                        <a:t>** </a:t>
                      </a:r>
                      <a:r>
                        <a:rPr i="1" lang="en" sz="1800">
                          <a:solidFill>
                            <a:schemeClr val="dk1"/>
                          </a:solidFill>
                        </a:rPr>
                        <a:t>dougu</a:t>
                      </a:r>
                      <a:endParaRPr i="1"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hMerge="1"/>
                <a:tc hMerge="1"/>
                <a:tc hMerge="1"/>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Phonics as Literacy / Phonics as Language</a:t>
            </a:r>
            <a:endParaRPr/>
          </a:p>
        </p:txBody>
      </p:sp>
      <p:graphicFrame>
        <p:nvGraphicFramePr>
          <p:cNvPr id="214" name="Google Shape;214;p43"/>
          <p:cNvGraphicFramePr/>
          <p:nvPr/>
        </p:nvGraphicFramePr>
        <p:xfrm>
          <a:off x="917500" y="1571625"/>
          <a:ext cx="3000000" cy="3000000"/>
        </p:xfrm>
        <a:graphic>
          <a:graphicData uri="http://schemas.openxmlformats.org/drawingml/2006/table">
            <a:tbl>
              <a:tblPr>
                <a:noFill/>
                <a:tableStyleId>{37E177BE-BE07-4314-8694-FB43DE8C17AF}</a:tableStyleId>
              </a:tblPr>
              <a:tblGrid>
                <a:gridCol w="3861500"/>
                <a:gridCol w="1153725"/>
                <a:gridCol w="1153725"/>
                <a:gridCol w="1153725"/>
              </a:tblGrid>
              <a:tr h="200025">
                <a:tc>
                  <a:txBody>
                    <a:bodyPr/>
                    <a:lstStyle/>
                    <a:p>
                      <a:pPr indent="0" lvl="0" marL="0" rtl="0" algn="l">
                        <a:lnSpc>
                          <a:spcPct val="115000"/>
                        </a:lnSpc>
                        <a:spcBef>
                          <a:spcPts val="0"/>
                        </a:spcBef>
                        <a:spcAft>
                          <a:spcPts val="0"/>
                        </a:spcAft>
                        <a:buNone/>
                      </a:pPr>
                      <a:r>
                        <a:rPr b="1" lang="en" sz="1800">
                          <a:solidFill>
                            <a:schemeClr val="dk1"/>
                          </a:solidFill>
                        </a:rPr>
                        <a:t>K-7 (weeks 18-21)</a:t>
                      </a:r>
                      <a:endParaRPr b="1"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b="1" lang="en" sz="1800">
                          <a:solidFill>
                            <a:schemeClr val="dk1"/>
                          </a:solidFill>
                        </a:rPr>
                        <a:t>SPA</a:t>
                      </a:r>
                      <a:endParaRPr b="1"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b="1" lang="en" sz="1800">
                          <a:solidFill>
                            <a:schemeClr val="dk1"/>
                          </a:solidFill>
                        </a:rPr>
                        <a:t>ARA</a:t>
                      </a:r>
                      <a:endParaRPr b="1"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b="1" lang="en" sz="1800">
                          <a:solidFill>
                            <a:schemeClr val="dk1"/>
                          </a:solidFill>
                        </a:rPr>
                        <a:t>JPN</a:t>
                      </a:r>
                      <a:endParaRPr b="1"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800">
                          <a:solidFill>
                            <a:schemeClr val="dk1"/>
                          </a:solidFill>
                        </a:rPr>
                        <a:t>/ch/ spelled ‘ch’ as in chin</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800">
                          <a:solidFill>
                            <a:schemeClr val="dk1"/>
                          </a:solidFill>
                        </a:rPr>
                        <a:t>Y</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800">
                          <a:solidFill>
                            <a:schemeClr val="dk1"/>
                          </a:solidFill>
                        </a:rPr>
                        <a:t>N</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4CCCC"/>
                    </a:solidFill>
                  </a:tcPr>
                </a:tc>
                <a:tc>
                  <a:txBody>
                    <a:bodyPr/>
                    <a:lstStyle/>
                    <a:p>
                      <a:pPr indent="0" lvl="0" marL="0" rtl="0" algn="l">
                        <a:lnSpc>
                          <a:spcPct val="115000"/>
                        </a:lnSpc>
                        <a:spcBef>
                          <a:spcPts val="0"/>
                        </a:spcBef>
                        <a:spcAft>
                          <a:spcPts val="0"/>
                        </a:spcAft>
                        <a:buNone/>
                      </a:pPr>
                      <a:r>
                        <a:rPr lang="en" sz="1800"/>
                        <a:t>N</a:t>
                      </a:r>
                      <a:endParaRPr sz="1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4CCCC"/>
                    </a:solidFill>
                  </a:tcPr>
                </a:tc>
              </a:tr>
              <a:tr h="200025">
                <a:tc>
                  <a:txBody>
                    <a:bodyPr/>
                    <a:lstStyle/>
                    <a:p>
                      <a:pPr indent="0" lvl="0" marL="0" rtl="0" algn="l">
                        <a:lnSpc>
                          <a:spcPct val="115000"/>
                        </a:lnSpc>
                        <a:spcBef>
                          <a:spcPts val="0"/>
                        </a:spcBef>
                        <a:spcAft>
                          <a:spcPts val="0"/>
                        </a:spcAft>
                        <a:buNone/>
                      </a:pPr>
                      <a:r>
                        <a:rPr lang="en" sz="1800">
                          <a:solidFill>
                            <a:schemeClr val="dk1"/>
                          </a:solidFill>
                        </a:rPr>
                        <a:t>/sh/ spelled ‘sh’ as in shop</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800">
                          <a:solidFill>
                            <a:schemeClr val="dk1"/>
                          </a:solidFill>
                        </a:rPr>
                        <a:t>N</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4CCCC"/>
                    </a:solidFill>
                  </a:tcPr>
                </a:tc>
                <a:tc>
                  <a:txBody>
                    <a:bodyPr/>
                    <a:lstStyle/>
                    <a:p>
                      <a:pPr indent="0" lvl="0" marL="0" rtl="0" algn="l">
                        <a:lnSpc>
                          <a:spcPct val="115000"/>
                        </a:lnSpc>
                        <a:spcBef>
                          <a:spcPts val="0"/>
                        </a:spcBef>
                        <a:spcAft>
                          <a:spcPts val="0"/>
                        </a:spcAft>
                        <a:buNone/>
                      </a:pPr>
                      <a:r>
                        <a:rPr lang="en" sz="1800">
                          <a:solidFill>
                            <a:schemeClr val="dk1"/>
                          </a:solidFill>
                        </a:rPr>
                        <a:t>Y</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800"/>
                        <a:t>Y</a:t>
                      </a:r>
                      <a:endParaRPr sz="1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800">
                          <a:solidFill>
                            <a:schemeClr val="dk1"/>
                          </a:solidFill>
                        </a:rPr>
                        <a:t>/th/ (unvoiced) spelled ‘th’ as in thin</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800">
                          <a:solidFill>
                            <a:schemeClr val="dk1"/>
                          </a:solidFill>
                        </a:rPr>
                        <a:t>N</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4CCCC"/>
                    </a:solidFill>
                  </a:tcPr>
                </a:tc>
                <a:tc>
                  <a:txBody>
                    <a:bodyPr/>
                    <a:lstStyle/>
                    <a:p>
                      <a:pPr indent="0" lvl="0" marL="0" rtl="0" algn="l">
                        <a:lnSpc>
                          <a:spcPct val="115000"/>
                        </a:lnSpc>
                        <a:spcBef>
                          <a:spcPts val="0"/>
                        </a:spcBef>
                        <a:spcAft>
                          <a:spcPts val="0"/>
                        </a:spcAft>
                        <a:buNone/>
                      </a:pPr>
                      <a:r>
                        <a:rPr lang="en" sz="1800">
                          <a:solidFill>
                            <a:schemeClr val="dk1"/>
                          </a:solidFill>
                        </a:rPr>
                        <a:t>Y</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800"/>
                        <a:t>N</a:t>
                      </a:r>
                      <a:endParaRPr sz="1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4CCCC"/>
                    </a:solidFill>
                  </a:tcPr>
                </a:tc>
              </a:tr>
              <a:tr h="200025">
                <a:tc>
                  <a:txBody>
                    <a:bodyPr/>
                    <a:lstStyle/>
                    <a:p>
                      <a:pPr indent="0" lvl="0" marL="0" rtl="0" algn="l">
                        <a:lnSpc>
                          <a:spcPct val="115000"/>
                        </a:lnSpc>
                        <a:spcBef>
                          <a:spcPts val="0"/>
                        </a:spcBef>
                        <a:spcAft>
                          <a:spcPts val="0"/>
                        </a:spcAft>
                        <a:buNone/>
                      </a:pPr>
                      <a:r>
                        <a:rPr lang="en" sz="1800">
                          <a:solidFill>
                            <a:schemeClr val="dk1"/>
                          </a:solidFill>
                        </a:rPr>
                        <a:t>/th/ (voiced) spelled ‘th’ as in them</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800">
                          <a:solidFill>
                            <a:schemeClr val="dk1"/>
                          </a:solidFill>
                        </a:rPr>
                        <a:t>N</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4CCCC"/>
                    </a:solidFill>
                  </a:tcPr>
                </a:tc>
                <a:tc>
                  <a:txBody>
                    <a:bodyPr/>
                    <a:lstStyle/>
                    <a:p>
                      <a:pPr indent="0" lvl="0" marL="0" rtl="0" algn="l">
                        <a:lnSpc>
                          <a:spcPct val="115000"/>
                        </a:lnSpc>
                        <a:spcBef>
                          <a:spcPts val="0"/>
                        </a:spcBef>
                        <a:spcAft>
                          <a:spcPts val="0"/>
                        </a:spcAft>
                        <a:buNone/>
                      </a:pPr>
                      <a:r>
                        <a:rPr lang="en" sz="1800">
                          <a:solidFill>
                            <a:schemeClr val="dk1"/>
                          </a:solidFill>
                        </a:rPr>
                        <a:t>Y</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800"/>
                        <a:t>N</a:t>
                      </a:r>
                      <a:endParaRPr sz="1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4CCCC"/>
                    </a:solidFill>
                  </a:tcPr>
                </a:tc>
              </a:tr>
              <a:tr h="200025">
                <a:tc>
                  <a:txBody>
                    <a:bodyPr/>
                    <a:lstStyle/>
                    <a:p>
                      <a:pPr indent="0" lvl="0" marL="0" rtl="0" algn="l">
                        <a:lnSpc>
                          <a:spcPct val="115000"/>
                        </a:lnSpc>
                        <a:spcBef>
                          <a:spcPts val="0"/>
                        </a:spcBef>
                        <a:spcAft>
                          <a:spcPts val="0"/>
                        </a:spcAft>
                        <a:buNone/>
                      </a:pPr>
                      <a:r>
                        <a:rPr lang="en" sz="1800">
                          <a:solidFill>
                            <a:schemeClr val="dk1"/>
                          </a:solidFill>
                        </a:rPr>
                        <a:t>/qu/ spelled ‘qu’ as in quit</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800">
                          <a:solidFill>
                            <a:schemeClr val="dk1"/>
                          </a:solidFill>
                        </a:rPr>
                        <a:t>Y*</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lang="en" sz="1800">
                          <a:solidFill>
                            <a:schemeClr val="dk1"/>
                          </a:solidFill>
                        </a:rPr>
                        <a:t>Y</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800"/>
                        <a:t>N</a:t>
                      </a:r>
                      <a:endParaRPr sz="1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4CCCC"/>
                    </a:solidFill>
                  </a:tcPr>
                </a:tc>
              </a:tr>
              <a:tr h="200025">
                <a:tc>
                  <a:txBody>
                    <a:bodyPr/>
                    <a:lstStyle/>
                    <a:p>
                      <a:pPr indent="0" lvl="0" marL="0" rtl="0" algn="l">
                        <a:lnSpc>
                          <a:spcPct val="115000"/>
                        </a:lnSpc>
                        <a:spcBef>
                          <a:spcPts val="0"/>
                        </a:spcBef>
                        <a:spcAft>
                          <a:spcPts val="0"/>
                        </a:spcAft>
                        <a:buNone/>
                      </a:pPr>
                      <a:r>
                        <a:rPr lang="en" sz="1800">
                          <a:solidFill>
                            <a:schemeClr val="dk1"/>
                          </a:solidFill>
                        </a:rPr>
                        <a:t>/ng/ spelled ‘ng’ as in sing</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800">
                          <a:solidFill>
                            <a:schemeClr val="dk1"/>
                          </a:solidFill>
                        </a:rPr>
                        <a:t>N</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4CCCC"/>
                    </a:solidFill>
                  </a:tcPr>
                </a:tc>
                <a:tc>
                  <a:txBody>
                    <a:bodyPr/>
                    <a:lstStyle/>
                    <a:p>
                      <a:pPr indent="0" lvl="0" marL="0" rtl="0" algn="l">
                        <a:lnSpc>
                          <a:spcPct val="115000"/>
                        </a:lnSpc>
                        <a:spcBef>
                          <a:spcPts val="0"/>
                        </a:spcBef>
                        <a:spcAft>
                          <a:spcPts val="0"/>
                        </a:spcAft>
                        <a:buNone/>
                      </a:pPr>
                      <a:r>
                        <a:rPr lang="en" sz="1800">
                          <a:solidFill>
                            <a:schemeClr val="dk1"/>
                          </a:solidFill>
                        </a:rPr>
                        <a:t>N</a:t>
                      </a:r>
                      <a:endParaRPr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4CCCC"/>
                    </a:solidFill>
                  </a:tcPr>
                </a:tc>
                <a:tc>
                  <a:txBody>
                    <a:bodyPr/>
                    <a:lstStyle/>
                    <a:p>
                      <a:pPr indent="0" lvl="0" marL="0" rtl="0" algn="l">
                        <a:lnSpc>
                          <a:spcPct val="115000"/>
                        </a:lnSpc>
                        <a:spcBef>
                          <a:spcPts val="0"/>
                        </a:spcBef>
                        <a:spcAft>
                          <a:spcPts val="0"/>
                        </a:spcAft>
                        <a:buNone/>
                      </a:pPr>
                      <a:r>
                        <a:rPr lang="en" sz="1800"/>
                        <a:t>Y</a:t>
                      </a:r>
                      <a:endParaRPr sz="1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gridSpan="4">
                  <a:txBody>
                    <a:bodyPr/>
                    <a:lstStyle/>
                    <a:p>
                      <a:pPr indent="0" lvl="0" marL="0" rtl="0" algn="l">
                        <a:lnSpc>
                          <a:spcPct val="115000"/>
                        </a:lnSpc>
                        <a:spcBef>
                          <a:spcPts val="0"/>
                        </a:spcBef>
                        <a:spcAft>
                          <a:spcPts val="0"/>
                        </a:spcAft>
                        <a:buNone/>
                      </a:pPr>
                      <a:r>
                        <a:rPr lang="en" sz="1800">
                          <a:solidFill>
                            <a:schemeClr val="dk1"/>
                          </a:solidFill>
                        </a:rPr>
                        <a:t>* </a:t>
                      </a:r>
                      <a:r>
                        <a:rPr i="1" lang="en" sz="1800">
                          <a:solidFill>
                            <a:schemeClr val="dk1"/>
                          </a:solidFill>
                        </a:rPr>
                        <a:t>Quito, queso // cuatro</a:t>
                      </a:r>
                      <a:endParaRPr i="1" sz="1800">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hMerge="1"/>
                <a:tc hMerge="1"/>
                <a:tc hMerge="1"/>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6"/>
          <p:cNvSpPr txBox="1"/>
          <p:nvPr>
            <p:ph type="title"/>
          </p:nvPr>
        </p:nvSpPr>
        <p:spPr>
          <a:xfrm>
            <a:off x="189550" y="3794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Outline</a:t>
            </a:r>
            <a:endParaRPr/>
          </a:p>
        </p:txBody>
      </p:sp>
      <p:sp>
        <p:nvSpPr>
          <p:cNvPr id="108" name="Google Shape;108;p26"/>
          <p:cNvSpPr txBox="1"/>
          <p:nvPr>
            <p:ph idx="1" type="body"/>
          </p:nvPr>
        </p:nvSpPr>
        <p:spPr>
          <a:xfrm>
            <a:off x="476100" y="1416750"/>
            <a:ext cx="8191800" cy="3338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Background</a:t>
            </a:r>
            <a:endParaRPr sz="2400"/>
          </a:p>
          <a:p>
            <a:pPr indent="-381000" lvl="0" marL="457200" rtl="0" algn="l">
              <a:spcBef>
                <a:spcPts val="0"/>
              </a:spcBef>
              <a:spcAft>
                <a:spcPts val="0"/>
              </a:spcAft>
              <a:buClr>
                <a:schemeClr val="lt2"/>
              </a:buClr>
              <a:buSzPts val="2400"/>
              <a:buChar char="➔"/>
            </a:pPr>
            <a:r>
              <a:rPr lang="en" sz="2400">
                <a:solidFill>
                  <a:schemeClr val="lt2"/>
                </a:solidFill>
                <a:highlight>
                  <a:schemeClr val="accent5"/>
                </a:highlight>
              </a:rPr>
              <a:t>Needs of ESL students in phonics instruction</a:t>
            </a:r>
            <a:endParaRPr sz="2400">
              <a:solidFill>
                <a:schemeClr val="lt2"/>
              </a:solidFill>
              <a:highlight>
                <a:schemeClr val="accent5"/>
              </a:highlight>
            </a:endParaRPr>
          </a:p>
          <a:p>
            <a:pPr indent="-381000" lvl="0" marL="457200" rtl="0" algn="l">
              <a:spcBef>
                <a:spcPts val="0"/>
              </a:spcBef>
              <a:spcAft>
                <a:spcPts val="0"/>
              </a:spcAft>
              <a:buSzPts val="2400"/>
              <a:buChar char="➔"/>
            </a:pPr>
            <a:r>
              <a:rPr lang="en" sz="2400"/>
              <a:t>Current program comparisons</a:t>
            </a:r>
            <a:endParaRPr sz="2400"/>
          </a:p>
          <a:p>
            <a:pPr indent="-381000" lvl="0" marL="457200" rtl="0" algn="l">
              <a:spcBef>
                <a:spcPts val="0"/>
              </a:spcBef>
              <a:spcAft>
                <a:spcPts val="0"/>
              </a:spcAft>
              <a:buSzPts val="2400"/>
              <a:buChar char="➔"/>
            </a:pPr>
            <a:r>
              <a:rPr lang="en" sz="2400"/>
              <a:t>Phonics as literacy / Phonics as language</a:t>
            </a:r>
            <a:endParaRPr sz="2400"/>
          </a:p>
          <a:p>
            <a:pPr indent="-381000" lvl="0" marL="457200" rtl="0" algn="l">
              <a:spcBef>
                <a:spcPts val="0"/>
              </a:spcBef>
              <a:spcAft>
                <a:spcPts val="0"/>
              </a:spcAft>
              <a:buClr>
                <a:srgbClr val="980000"/>
              </a:buClr>
              <a:buSzPts val="2400"/>
              <a:buChar char="➔"/>
            </a:pPr>
            <a:r>
              <a:rPr lang="en" sz="2400">
                <a:solidFill>
                  <a:srgbClr val="980000"/>
                </a:solidFill>
                <a:highlight>
                  <a:schemeClr val="lt2"/>
                </a:highlight>
              </a:rPr>
              <a:t>Complications</a:t>
            </a:r>
            <a:endParaRPr sz="2400">
              <a:solidFill>
                <a:srgbClr val="980000"/>
              </a:solidFill>
              <a:highlight>
                <a:schemeClr val="lt2"/>
              </a:highlight>
            </a:endParaRPr>
          </a:p>
          <a:p>
            <a:pPr indent="-381000" lvl="0" marL="457200" rtl="0" algn="l">
              <a:spcBef>
                <a:spcPts val="0"/>
              </a:spcBef>
              <a:spcAft>
                <a:spcPts val="0"/>
              </a:spcAft>
              <a:buSzPts val="2400"/>
              <a:buChar char="➔"/>
            </a:pPr>
            <a:r>
              <a:rPr lang="en" sz="2400"/>
              <a:t>Future objectives</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Phonics as Literacy / Phonics as Language</a:t>
            </a:r>
            <a:endParaRPr/>
          </a:p>
        </p:txBody>
      </p:sp>
      <p:pic>
        <p:nvPicPr>
          <p:cNvPr id="220" name="Google Shape;220;p44"/>
          <p:cNvPicPr preferRelativeResize="0"/>
          <p:nvPr/>
        </p:nvPicPr>
        <p:blipFill rotWithShape="1">
          <a:blip r:embed="rId3">
            <a:alphaModFix/>
          </a:blip>
          <a:srcRect b="14067" l="0" r="0" t="0"/>
          <a:stretch/>
        </p:blipFill>
        <p:spPr>
          <a:xfrm>
            <a:off x="1615914" y="1017725"/>
            <a:ext cx="5912174" cy="3725575"/>
          </a:xfrm>
          <a:prstGeom prst="rect">
            <a:avLst/>
          </a:prstGeom>
          <a:noFill/>
          <a:ln>
            <a:noFill/>
          </a:ln>
        </p:spPr>
      </p:pic>
      <p:sp>
        <p:nvSpPr>
          <p:cNvPr id="221" name="Google Shape;221;p44"/>
          <p:cNvSpPr txBox="1"/>
          <p:nvPr/>
        </p:nvSpPr>
        <p:spPr>
          <a:xfrm>
            <a:off x="0" y="4743300"/>
            <a:ext cx="914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https://bilinguistics.com/articulation-errors-second-language-learners/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Phonics as Literacy / Phonics as Language</a:t>
            </a:r>
            <a:endParaRPr/>
          </a:p>
        </p:txBody>
      </p:sp>
      <p:pic>
        <p:nvPicPr>
          <p:cNvPr id="227" name="Google Shape;227;p45" title="Chart"/>
          <p:cNvPicPr preferRelativeResize="0"/>
          <p:nvPr/>
        </p:nvPicPr>
        <p:blipFill>
          <a:blip r:embed="rId3">
            <a:alphaModFix/>
          </a:blip>
          <a:stretch>
            <a:fillRect/>
          </a:stretch>
        </p:blipFill>
        <p:spPr>
          <a:xfrm>
            <a:off x="152400" y="1170125"/>
            <a:ext cx="8839204" cy="359092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Growth (2022-2023)</a:t>
            </a:r>
            <a:endParaRPr/>
          </a:p>
        </p:txBody>
      </p:sp>
      <p:pic>
        <p:nvPicPr>
          <p:cNvPr id="233" name="Google Shape;233;p46" title="Chart"/>
          <p:cNvPicPr preferRelativeResize="0"/>
          <p:nvPr/>
        </p:nvPicPr>
        <p:blipFill>
          <a:blip r:embed="rId3">
            <a:alphaModFix/>
          </a:blip>
          <a:stretch>
            <a:fillRect/>
          </a:stretch>
        </p:blipFill>
        <p:spPr>
          <a:xfrm>
            <a:off x="152400" y="1296525"/>
            <a:ext cx="8839204" cy="359092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Screener</a:t>
            </a:r>
            <a:endParaRPr/>
          </a:p>
        </p:txBody>
      </p:sp>
      <p:sp>
        <p:nvSpPr>
          <p:cNvPr id="239" name="Google Shape;239;p4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20000"/>
          </a:bodyPr>
          <a:lstStyle/>
          <a:p>
            <a:pPr indent="0" lvl="0" marL="0" rtl="0" algn="ctr">
              <a:spcBef>
                <a:spcPts val="0"/>
              </a:spcBef>
              <a:spcAft>
                <a:spcPts val="0"/>
              </a:spcAft>
              <a:buClr>
                <a:schemeClr val="dk1"/>
              </a:buClr>
              <a:buSzPct val="78571"/>
              <a:buFont typeface="Arial"/>
              <a:buNone/>
            </a:pPr>
            <a:r>
              <a:rPr b="1" lang="en" sz="1400" u="sng">
                <a:solidFill>
                  <a:schemeClr val="dk1"/>
                </a:solidFill>
                <a:latin typeface="Verdana"/>
                <a:ea typeface="Verdana"/>
                <a:cs typeface="Verdana"/>
                <a:sym typeface="Verdana"/>
              </a:rPr>
              <a:t>Phonics and Word Reading Survey Administration and Scoring Record</a:t>
            </a:r>
            <a:endParaRPr b="1" sz="1400" u="sng">
              <a:solidFill>
                <a:schemeClr val="dk1"/>
              </a:solidFill>
              <a:latin typeface="Verdana"/>
              <a:ea typeface="Verdana"/>
              <a:cs typeface="Verdana"/>
              <a:sym typeface="Verdana"/>
            </a:endParaRPr>
          </a:p>
          <a:p>
            <a:pPr indent="0" lvl="0" marL="0" rtl="0" algn="ctr">
              <a:spcBef>
                <a:spcPts val="0"/>
              </a:spcBef>
              <a:spcAft>
                <a:spcPts val="0"/>
              </a:spcAft>
              <a:buClr>
                <a:schemeClr val="dk1"/>
              </a:buClr>
              <a:buSzPct val="100000"/>
              <a:buFont typeface="Arial"/>
              <a:buNone/>
            </a:pPr>
            <a:r>
              <a:t/>
            </a:r>
            <a:endParaRPr sz="1100">
              <a:solidFill>
                <a:schemeClr val="dk1"/>
              </a:solidFill>
              <a:latin typeface="Verdana"/>
              <a:ea typeface="Verdana"/>
              <a:cs typeface="Verdana"/>
              <a:sym typeface="Verdana"/>
            </a:endParaRPr>
          </a:p>
          <a:p>
            <a:pPr indent="0" lvl="0" marL="0" rtl="0" algn="l">
              <a:spcBef>
                <a:spcPts val="0"/>
              </a:spcBef>
              <a:spcAft>
                <a:spcPts val="0"/>
              </a:spcAft>
              <a:buClr>
                <a:schemeClr val="dk1"/>
              </a:buClr>
              <a:buSzPct val="91666"/>
              <a:buFont typeface="Arial"/>
              <a:buNone/>
            </a:pPr>
            <a:r>
              <a:rPr lang="en" sz="1200">
                <a:solidFill>
                  <a:schemeClr val="dk1"/>
                </a:solidFill>
                <a:latin typeface="Verdana"/>
                <a:ea typeface="Verdana"/>
                <a:cs typeface="Verdana"/>
                <a:sym typeface="Verdana"/>
              </a:rPr>
              <a:t>Student: _________________________________ Grade: _________ Date: _________</a:t>
            </a:r>
            <a:endParaRPr sz="1200">
              <a:solidFill>
                <a:schemeClr val="dk1"/>
              </a:solidFill>
              <a:latin typeface="Verdana"/>
              <a:ea typeface="Verdana"/>
              <a:cs typeface="Verdana"/>
              <a:sym typeface="Verdana"/>
            </a:endParaRPr>
          </a:p>
          <a:p>
            <a:pPr indent="0" lvl="0" marL="0" rtl="0" algn="l">
              <a:spcBef>
                <a:spcPts val="0"/>
              </a:spcBef>
              <a:spcAft>
                <a:spcPts val="0"/>
              </a:spcAft>
              <a:buClr>
                <a:schemeClr val="dk1"/>
              </a:buClr>
              <a:buSzPct val="100000"/>
              <a:buFont typeface="Arial"/>
              <a:buNone/>
            </a:pPr>
            <a:r>
              <a:t/>
            </a:r>
            <a:endParaRPr sz="1100">
              <a:solidFill>
                <a:schemeClr val="dk1"/>
              </a:solidFill>
              <a:latin typeface="Verdana"/>
              <a:ea typeface="Verdana"/>
              <a:cs typeface="Verdana"/>
              <a:sym typeface="Verdana"/>
            </a:endParaRPr>
          </a:p>
          <a:p>
            <a:pPr indent="0" lvl="0" marL="0" rtl="0" algn="l">
              <a:spcBef>
                <a:spcPts val="0"/>
              </a:spcBef>
              <a:spcAft>
                <a:spcPts val="0"/>
              </a:spcAft>
              <a:buClr>
                <a:schemeClr val="dk1"/>
              </a:buClr>
              <a:buSzPct val="100000"/>
              <a:buFont typeface="Arial"/>
              <a:buNone/>
            </a:pPr>
            <a:r>
              <a:rPr lang="en" sz="1100" u="sng">
                <a:solidFill>
                  <a:schemeClr val="dk1"/>
                </a:solidFill>
                <a:latin typeface="Verdana"/>
                <a:ea typeface="Verdana"/>
                <a:cs typeface="Verdana"/>
                <a:sym typeface="Verdana"/>
              </a:rPr>
              <a:t>Directions:</a:t>
            </a:r>
            <a:r>
              <a:rPr lang="en" sz="1100">
                <a:solidFill>
                  <a:schemeClr val="dk1"/>
                </a:solidFill>
                <a:latin typeface="Verdana"/>
                <a:ea typeface="Verdana"/>
                <a:cs typeface="Verdana"/>
                <a:sym typeface="Verdana"/>
              </a:rPr>
              <a:t> Follow the directions for each section.  Use the script to direct students.</a:t>
            </a:r>
            <a:endParaRPr sz="1100">
              <a:solidFill>
                <a:schemeClr val="dk1"/>
              </a:solidFill>
              <a:latin typeface="Verdana"/>
              <a:ea typeface="Verdana"/>
              <a:cs typeface="Verdana"/>
              <a:sym typeface="Verdana"/>
            </a:endParaRPr>
          </a:p>
          <a:p>
            <a:pPr indent="0" lvl="0" marL="0" rtl="0" algn="l">
              <a:spcBef>
                <a:spcPts val="0"/>
              </a:spcBef>
              <a:spcAft>
                <a:spcPts val="0"/>
              </a:spcAft>
              <a:buClr>
                <a:schemeClr val="dk1"/>
              </a:buClr>
              <a:buSzPct val="100000"/>
              <a:buFont typeface="Arial"/>
              <a:buNone/>
            </a:pPr>
            <a:r>
              <a:rPr lang="en" sz="1100">
                <a:solidFill>
                  <a:schemeClr val="dk1"/>
                </a:solidFill>
                <a:latin typeface="Verdana"/>
                <a:ea typeface="Verdana"/>
                <a:cs typeface="Verdana"/>
                <a:sym typeface="Verdana"/>
              </a:rPr>
              <a:t>Use 1 administration and scoring record per screening. Transfer scores from the administration and scoring guide to student summary chart after each screening.  Only 1 summary chart per year per student. </a:t>
            </a:r>
            <a:r>
              <a:rPr b="1" lang="en" sz="1100" u="sng">
                <a:solidFill>
                  <a:schemeClr val="dk1"/>
                </a:solidFill>
                <a:latin typeface="Verdana"/>
                <a:ea typeface="Verdana"/>
                <a:cs typeface="Verdana"/>
                <a:sym typeface="Verdana"/>
              </a:rPr>
              <a:t> </a:t>
            </a:r>
            <a:endParaRPr sz="1500">
              <a:solidFill>
                <a:schemeClr val="dk1"/>
              </a:solidFill>
              <a:latin typeface="Verdana"/>
              <a:ea typeface="Verdana"/>
              <a:cs typeface="Verdana"/>
              <a:sym typeface="Verdana"/>
            </a:endParaRPr>
          </a:p>
          <a:p>
            <a:pPr indent="0" lvl="0" marL="0" rtl="0" algn="ctr">
              <a:spcBef>
                <a:spcPts val="0"/>
              </a:spcBef>
              <a:spcAft>
                <a:spcPts val="0"/>
              </a:spcAft>
              <a:buClr>
                <a:schemeClr val="dk1"/>
              </a:buClr>
              <a:buSzPct val="84615"/>
              <a:buFont typeface="Arial"/>
              <a:buNone/>
            </a:pPr>
            <a:r>
              <a:rPr b="1" lang="en" sz="1300" u="sng">
                <a:solidFill>
                  <a:schemeClr val="dk1"/>
                </a:solidFill>
                <a:latin typeface="Verdana"/>
                <a:ea typeface="Verdana"/>
                <a:cs typeface="Verdana"/>
                <a:sym typeface="Verdana"/>
              </a:rPr>
              <a:t>Foundational Skills</a:t>
            </a:r>
            <a:endParaRPr b="1" sz="1300" u="sng">
              <a:solidFill>
                <a:schemeClr val="dk1"/>
              </a:solidFill>
              <a:latin typeface="Verdana"/>
              <a:ea typeface="Verdana"/>
              <a:cs typeface="Verdana"/>
              <a:sym typeface="Verdana"/>
            </a:endParaRPr>
          </a:p>
          <a:p>
            <a:pPr indent="0" lvl="0" marL="0" rtl="0" algn="l">
              <a:spcBef>
                <a:spcPts val="0"/>
              </a:spcBef>
              <a:spcAft>
                <a:spcPts val="0"/>
              </a:spcAft>
              <a:buClr>
                <a:schemeClr val="dk1"/>
              </a:buClr>
              <a:buSzPct val="84615"/>
              <a:buFont typeface="Arial"/>
              <a:buNone/>
            </a:pPr>
            <a:r>
              <a:t/>
            </a:r>
            <a:endParaRPr b="1" sz="1300">
              <a:solidFill>
                <a:schemeClr val="dk1"/>
              </a:solidFill>
              <a:latin typeface="Verdana"/>
              <a:ea typeface="Verdana"/>
              <a:cs typeface="Verdana"/>
              <a:sym typeface="Verdana"/>
            </a:endParaRPr>
          </a:p>
          <a:p>
            <a:pPr indent="0" lvl="0" marL="457200" rtl="0" algn="l">
              <a:spcBef>
                <a:spcPts val="0"/>
              </a:spcBef>
              <a:spcAft>
                <a:spcPts val="0"/>
              </a:spcAft>
              <a:buClr>
                <a:schemeClr val="dk1"/>
              </a:buClr>
              <a:buSzPct val="100000"/>
              <a:buFont typeface="Arial"/>
              <a:buNone/>
            </a:pPr>
            <a:r>
              <a:rPr lang="en" sz="1100" u="sng">
                <a:solidFill>
                  <a:schemeClr val="dk1"/>
                </a:solidFill>
                <a:latin typeface="Verdana"/>
                <a:ea typeface="Verdana"/>
                <a:cs typeface="Verdana"/>
                <a:sym typeface="Verdana"/>
              </a:rPr>
              <a:t>Directions:</a:t>
            </a:r>
            <a:r>
              <a:rPr lang="en" sz="1100">
                <a:solidFill>
                  <a:schemeClr val="dk1"/>
                </a:solidFill>
                <a:latin typeface="Verdana"/>
                <a:ea typeface="Verdana"/>
                <a:cs typeface="Verdana"/>
                <a:sym typeface="Verdana"/>
              </a:rPr>
              <a:t> For items A-D, do not stop based on students ability or score. Complete all 4 sections.</a:t>
            </a:r>
            <a:endParaRPr sz="1100">
              <a:solidFill>
                <a:schemeClr val="dk1"/>
              </a:solidFill>
              <a:latin typeface="Verdana"/>
              <a:ea typeface="Verdana"/>
              <a:cs typeface="Verdana"/>
              <a:sym typeface="Verdana"/>
            </a:endParaRPr>
          </a:p>
          <a:p>
            <a:pPr indent="0" lvl="0" marL="457200" rtl="0" algn="l">
              <a:spcBef>
                <a:spcPts val="0"/>
              </a:spcBef>
              <a:spcAft>
                <a:spcPts val="0"/>
              </a:spcAft>
              <a:buClr>
                <a:schemeClr val="dk1"/>
              </a:buClr>
              <a:buSzPct val="100000"/>
              <a:buFont typeface="Arial"/>
              <a:buNone/>
            </a:pPr>
            <a:r>
              <a:t/>
            </a:r>
            <a:endParaRPr b="1" sz="1100">
              <a:solidFill>
                <a:schemeClr val="dk1"/>
              </a:solidFill>
              <a:latin typeface="Verdana"/>
              <a:ea typeface="Verdana"/>
              <a:cs typeface="Verdana"/>
              <a:sym typeface="Verdana"/>
            </a:endParaRPr>
          </a:p>
          <a:p>
            <a:pPr indent="0" lvl="0" marL="457200" rtl="0" algn="l">
              <a:spcBef>
                <a:spcPts val="0"/>
              </a:spcBef>
              <a:spcAft>
                <a:spcPts val="0"/>
              </a:spcAft>
              <a:buClr>
                <a:schemeClr val="dk1"/>
              </a:buClr>
              <a:buSzPct val="100000"/>
              <a:buFont typeface="Arial"/>
              <a:buNone/>
            </a:pPr>
            <a:r>
              <a:rPr b="1" lang="en" sz="1100">
                <a:solidFill>
                  <a:schemeClr val="dk1"/>
                </a:solidFill>
                <a:latin typeface="Verdana"/>
                <a:ea typeface="Verdana"/>
                <a:cs typeface="Verdana"/>
                <a:sym typeface="Verdana"/>
              </a:rPr>
              <a:t>Say,</a:t>
            </a:r>
            <a:r>
              <a:rPr lang="en" sz="1100">
                <a:solidFill>
                  <a:schemeClr val="dk1"/>
                </a:solidFill>
                <a:latin typeface="Verdana"/>
                <a:ea typeface="Verdana"/>
                <a:cs typeface="Verdana"/>
                <a:sym typeface="Verdana"/>
              </a:rPr>
              <a:t> </a:t>
            </a:r>
            <a:r>
              <a:rPr i="1" lang="en" sz="1100">
                <a:solidFill>
                  <a:schemeClr val="dk1"/>
                </a:solidFill>
                <a:latin typeface="Verdana"/>
                <a:ea typeface="Verdana"/>
                <a:cs typeface="Verdana"/>
                <a:sym typeface="Verdana"/>
              </a:rPr>
              <a:t>I’m going to show you some letters. Tell me the </a:t>
            </a:r>
            <a:r>
              <a:rPr b="1" i="1" lang="en" sz="1100">
                <a:solidFill>
                  <a:schemeClr val="dk1"/>
                </a:solidFill>
                <a:latin typeface="Verdana"/>
                <a:ea typeface="Verdana"/>
                <a:cs typeface="Verdana"/>
                <a:sym typeface="Verdana"/>
              </a:rPr>
              <a:t>name</a:t>
            </a:r>
            <a:r>
              <a:rPr i="1" lang="en" sz="1100">
                <a:solidFill>
                  <a:schemeClr val="dk1"/>
                </a:solidFill>
                <a:latin typeface="Verdana"/>
                <a:ea typeface="Verdana"/>
                <a:cs typeface="Verdana"/>
                <a:sym typeface="Verdana"/>
              </a:rPr>
              <a:t> of each letter as you point to it. Remember, tell me the </a:t>
            </a:r>
            <a:r>
              <a:rPr b="1" i="1" lang="en" sz="1100">
                <a:solidFill>
                  <a:schemeClr val="dk1"/>
                </a:solidFill>
                <a:latin typeface="Verdana"/>
                <a:ea typeface="Verdana"/>
                <a:cs typeface="Verdana"/>
                <a:sym typeface="Verdana"/>
              </a:rPr>
              <a:t>name</a:t>
            </a:r>
            <a:r>
              <a:rPr i="1" lang="en" sz="1100">
                <a:solidFill>
                  <a:schemeClr val="dk1"/>
                </a:solidFill>
                <a:latin typeface="Verdana"/>
                <a:ea typeface="Verdana"/>
                <a:cs typeface="Verdana"/>
                <a:sym typeface="Verdana"/>
              </a:rPr>
              <a:t>, not the sound. </a:t>
            </a:r>
            <a:endParaRPr i="1" sz="1100">
              <a:solidFill>
                <a:schemeClr val="dk1"/>
              </a:solidFill>
              <a:latin typeface="Verdana"/>
              <a:ea typeface="Verdana"/>
              <a:cs typeface="Verdana"/>
              <a:sym typeface="Verdana"/>
            </a:endParaRPr>
          </a:p>
          <a:p>
            <a:pPr indent="0" lvl="0" marL="0" rtl="0" algn="l">
              <a:spcBef>
                <a:spcPts val="0"/>
              </a:spcBef>
              <a:spcAft>
                <a:spcPts val="0"/>
              </a:spcAft>
              <a:buClr>
                <a:schemeClr val="dk1"/>
              </a:buClr>
              <a:buSzPct val="84615"/>
              <a:buFont typeface="Arial"/>
              <a:buNone/>
            </a:pPr>
            <a:r>
              <a:t/>
            </a:r>
            <a:endParaRPr sz="1300">
              <a:solidFill>
                <a:schemeClr val="dk1"/>
              </a:solidFill>
              <a:latin typeface="Verdana"/>
              <a:ea typeface="Verdana"/>
              <a:cs typeface="Verdana"/>
              <a:sym typeface="Verdana"/>
            </a:endParaRPr>
          </a:p>
          <a:p>
            <a:pPr indent="-292576" lvl="0" marL="457200" rtl="0" algn="l">
              <a:spcBef>
                <a:spcPts val="0"/>
              </a:spcBef>
              <a:spcAft>
                <a:spcPts val="0"/>
              </a:spcAft>
              <a:buClr>
                <a:schemeClr val="dk1"/>
              </a:buClr>
              <a:buSzPct val="100000"/>
              <a:buFont typeface="Verdana"/>
              <a:buAutoNum type="alphaUcPeriod"/>
            </a:pPr>
            <a:r>
              <a:rPr b="1" lang="en" sz="1300">
                <a:solidFill>
                  <a:schemeClr val="dk1"/>
                </a:solidFill>
                <a:latin typeface="Verdana"/>
                <a:ea typeface="Verdana"/>
                <a:cs typeface="Verdana"/>
                <a:sym typeface="Verdana"/>
              </a:rPr>
              <a:t>Letter naming- Uppercase</a:t>
            </a:r>
            <a:endParaRPr b="1" sz="1300">
              <a:solidFill>
                <a:schemeClr val="dk1"/>
              </a:solidFill>
              <a:latin typeface="Verdana"/>
              <a:ea typeface="Verdana"/>
              <a:cs typeface="Verdana"/>
              <a:sym typeface="Verdana"/>
            </a:endParaRPr>
          </a:p>
          <a:p>
            <a:pPr indent="0" lvl="0" marL="0" rtl="0" algn="l">
              <a:spcBef>
                <a:spcPts val="0"/>
              </a:spcBef>
              <a:spcAft>
                <a:spcPts val="0"/>
              </a:spcAft>
              <a:buClr>
                <a:schemeClr val="dk1"/>
              </a:buClr>
              <a:buSzPct val="84615"/>
              <a:buFont typeface="Arial"/>
              <a:buNone/>
            </a:pPr>
            <a:r>
              <a:t/>
            </a:r>
            <a:endParaRPr b="1" sz="1300">
              <a:solidFill>
                <a:schemeClr val="dk1"/>
              </a:solidFill>
              <a:latin typeface="Verdana"/>
              <a:ea typeface="Verdana"/>
              <a:cs typeface="Verdana"/>
              <a:sym typeface="Verdana"/>
            </a:endParaRPr>
          </a:p>
          <a:p>
            <a:pPr indent="457200" lvl="0" marL="1371600" rtl="0" algn="l">
              <a:lnSpc>
                <a:spcPct val="150000"/>
              </a:lnSpc>
              <a:spcBef>
                <a:spcPts val="0"/>
              </a:spcBef>
              <a:spcAft>
                <a:spcPts val="0"/>
              </a:spcAft>
              <a:buClr>
                <a:schemeClr val="dk1"/>
              </a:buClr>
              <a:buSzPct val="84615"/>
              <a:buFont typeface="Arial"/>
              <a:buNone/>
            </a:pPr>
            <a:r>
              <a:rPr lang="en" sz="1300">
                <a:solidFill>
                  <a:schemeClr val="dk1"/>
                </a:solidFill>
                <a:latin typeface="Verdana"/>
                <a:ea typeface="Verdana"/>
                <a:cs typeface="Verdana"/>
                <a:sym typeface="Verdana"/>
              </a:rPr>
              <a:t>D	A	N	S	X	Z	J	L	H</a:t>
            </a:r>
            <a:endParaRPr sz="1300">
              <a:solidFill>
                <a:schemeClr val="dk1"/>
              </a:solidFill>
              <a:latin typeface="Verdana"/>
              <a:ea typeface="Verdana"/>
              <a:cs typeface="Verdana"/>
              <a:sym typeface="Verdana"/>
            </a:endParaRPr>
          </a:p>
          <a:p>
            <a:pPr indent="457200" lvl="0" marL="1371600" rtl="0" algn="l">
              <a:lnSpc>
                <a:spcPct val="150000"/>
              </a:lnSpc>
              <a:spcBef>
                <a:spcPts val="0"/>
              </a:spcBef>
              <a:spcAft>
                <a:spcPts val="0"/>
              </a:spcAft>
              <a:buClr>
                <a:schemeClr val="dk1"/>
              </a:buClr>
              <a:buSzPct val="84615"/>
              <a:buFont typeface="Arial"/>
              <a:buNone/>
            </a:pPr>
            <a:r>
              <a:rPr lang="en" sz="1300">
                <a:solidFill>
                  <a:schemeClr val="dk1"/>
                </a:solidFill>
                <a:latin typeface="Verdana"/>
                <a:ea typeface="Verdana"/>
                <a:cs typeface="Verdana"/>
                <a:sym typeface="Verdana"/>
              </a:rPr>
              <a:t>T	Y	E	C	O	M	R	P	W </a:t>
            </a:r>
            <a:endParaRPr sz="1300">
              <a:solidFill>
                <a:schemeClr val="dk1"/>
              </a:solidFill>
              <a:latin typeface="Verdana"/>
              <a:ea typeface="Verdana"/>
              <a:cs typeface="Verdana"/>
              <a:sym typeface="Verdana"/>
            </a:endParaRPr>
          </a:p>
          <a:p>
            <a:pPr indent="457200" lvl="0" marL="0" rtl="0" algn="l">
              <a:lnSpc>
                <a:spcPct val="150000"/>
              </a:lnSpc>
              <a:spcBef>
                <a:spcPts val="0"/>
              </a:spcBef>
              <a:spcAft>
                <a:spcPts val="0"/>
              </a:spcAft>
              <a:buClr>
                <a:schemeClr val="dk1"/>
              </a:buClr>
              <a:buSzPct val="84615"/>
              <a:buFont typeface="Arial"/>
              <a:buNone/>
            </a:pPr>
            <a:r>
              <a:rPr lang="en" sz="1300">
                <a:solidFill>
                  <a:schemeClr val="dk1"/>
                </a:solidFill>
                <a:latin typeface="Verdana"/>
                <a:ea typeface="Verdana"/>
                <a:cs typeface="Verdana"/>
                <a:sym typeface="Verdana"/>
              </a:rPr>
              <a:t>_____/26 		K	U	G	B	F	Q	V	I                                  		</a:t>
            </a:r>
            <a:endParaRPr sz="1300">
              <a:solidFill>
                <a:schemeClr val="dk1"/>
              </a:solidFill>
              <a:latin typeface="Verdana"/>
              <a:ea typeface="Verdana"/>
              <a:cs typeface="Verdana"/>
              <a:sym typeface="Verdana"/>
            </a:endParaRPr>
          </a:p>
          <a:p>
            <a:pPr indent="457200" lvl="0" marL="0" rtl="0" algn="l">
              <a:lnSpc>
                <a:spcPct val="150000"/>
              </a:lnSpc>
              <a:spcBef>
                <a:spcPts val="0"/>
              </a:spcBef>
              <a:spcAft>
                <a:spcPts val="0"/>
              </a:spcAft>
              <a:buClr>
                <a:schemeClr val="dk1"/>
              </a:buClr>
              <a:buSzPct val="84615"/>
              <a:buFont typeface="Arial"/>
              <a:buNone/>
            </a:pPr>
            <a:r>
              <a:rPr lang="en" sz="1300">
                <a:solidFill>
                  <a:schemeClr val="dk1"/>
                </a:solidFill>
                <a:latin typeface="Verdana"/>
                <a:ea typeface="Verdana"/>
                <a:cs typeface="Verdana"/>
                <a:sym typeface="Verdana"/>
              </a:rPr>
              <a:t>Notes:</a:t>
            </a:r>
            <a:endParaRPr sz="1300">
              <a:solidFill>
                <a:schemeClr val="dk1"/>
              </a:solidFill>
              <a:latin typeface="Verdana"/>
              <a:ea typeface="Verdana"/>
              <a:cs typeface="Verdana"/>
              <a:sym typeface="Verdana"/>
            </a:endParaRPr>
          </a:p>
          <a:p>
            <a:pPr indent="457200" lvl="0" marL="0" rtl="0" algn="l">
              <a:lnSpc>
                <a:spcPct val="150000"/>
              </a:lnSpc>
              <a:spcBef>
                <a:spcPts val="0"/>
              </a:spcBef>
              <a:spcAft>
                <a:spcPts val="0"/>
              </a:spcAft>
              <a:buClr>
                <a:schemeClr val="dk1"/>
              </a:buClr>
              <a:buSzPct val="84615"/>
              <a:buFont typeface="Arial"/>
              <a:buNone/>
            </a:pPr>
            <a:r>
              <a:rPr lang="en" sz="1300">
                <a:solidFill>
                  <a:schemeClr val="dk1"/>
                </a:solidFill>
                <a:latin typeface="Verdana"/>
                <a:ea typeface="Verdana"/>
                <a:cs typeface="Verdana"/>
                <a:sym typeface="Verdana"/>
              </a:rPr>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Screener</a:t>
            </a:r>
            <a:endParaRPr/>
          </a:p>
        </p:txBody>
      </p:sp>
      <p:sp>
        <p:nvSpPr>
          <p:cNvPr id="245" name="Google Shape;245;p48"/>
          <p:cNvSpPr txBox="1"/>
          <p:nvPr>
            <p:ph idx="1" type="body"/>
          </p:nvPr>
        </p:nvSpPr>
        <p:spPr>
          <a:xfrm>
            <a:off x="311700" y="1152475"/>
            <a:ext cx="8520600" cy="13275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b="1" lang="en" sz="1200" u="sng">
                <a:solidFill>
                  <a:schemeClr val="dk1"/>
                </a:solidFill>
                <a:latin typeface="Verdana"/>
                <a:ea typeface="Verdana"/>
                <a:cs typeface="Verdana"/>
                <a:sym typeface="Verdana"/>
              </a:rPr>
              <a:t>Summary Chart</a:t>
            </a:r>
            <a:endParaRPr b="1" sz="1300" u="sng">
              <a:solidFill>
                <a:schemeClr val="dk1"/>
              </a:solidFill>
              <a:latin typeface="Verdana"/>
              <a:ea typeface="Verdana"/>
              <a:cs typeface="Verdana"/>
              <a:sym typeface="Verdana"/>
            </a:endParaRPr>
          </a:p>
          <a:p>
            <a:pPr indent="0" lvl="0" marL="0" rtl="0" algn="l">
              <a:spcBef>
                <a:spcPts val="0"/>
              </a:spcBef>
              <a:spcAft>
                <a:spcPts val="0"/>
              </a:spcAft>
              <a:buNone/>
            </a:pPr>
            <a:r>
              <a:rPr lang="en" sz="1000">
                <a:solidFill>
                  <a:schemeClr val="dk1"/>
                </a:solidFill>
                <a:latin typeface="Verdana"/>
                <a:ea typeface="Verdana"/>
                <a:cs typeface="Verdana"/>
                <a:sym typeface="Verdana"/>
              </a:rPr>
              <a:t>Instructions: All students will end the year with at least an initial and final screener.  Initial screener will be given upon student arrival and final screener will be given at the end of the school year. The mid-screener will be given at the end of second semester. </a:t>
            </a:r>
            <a:endParaRPr sz="1000">
              <a:solidFill>
                <a:schemeClr val="dk1"/>
              </a:solidFill>
              <a:latin typeface="Verdana"/>
              <a:ea typeface="Verdana"/>
              <a:cs typeface="Verdana"/>
              <a:sym typeface="Verdana"/>
            </a:endParaRPr>
          </a:p>
          <a:p>
            <a:pPr indent="0" lvl="0" marL="0" rtl="0" algn="ctr">
              <a:spcBef>
                <a:spcPts val="0"/>
              </a:spcBef>
              <a:spcAft>
                <a:spcPts val="0"/>
              </a:spcAft>
              <a:buNone/>
            </a:pPr>
            <a:r>
              <a:t/>
            </a:r>
            <a:endParaRPr b="1" sz="1300" u="sng">
              <a:solidFill>
                <a:schemeClr val="dk1"/>
              </a:solidFill>
              <a:latin typeface="Verdana"/>
              <a:ea typeface="Verdana"/>
              <a:cs typeface="Verdana"/>
              <a:sym typeface="Verdana"/>
            </a:endParaRPr>
          </a:p>
          <a:p>
            <a:pPr indent="0" lvl="0" marL="0" rtl="0" algn="ctr">
              <a:spcBef>
                <a:spcPts val="0"/>
              </a:spcBef>
              <a:spcAft>
                <a:spcPts val="0"/>
              </a:spcAft>
              <a:buNone/>
            </a:pPr>
            <a:r>
              <a:rPr lang="en" sz="1100">
                <a:solidFill>
                  <a:schemeClr val="dk1"/>
                </a:solidFill>
                <a:latin typeface="Verdana"/>
                <a:ea typeface="Verdana"/>
                <a:cs typeface="Verdana"/>
                <a:sym typeface="Verdana"/>
              </a:rPr>
              <a:t>Student: _____________________ Grade: _________ </a:t>
            </a:r>
            <a:endParaRPr sz="1100">
              <a:solidFill>
                <a:schemeClr val="dk1"/>
              </a:solidFill>
              <a:latin typeface="Verdana"/>
              <a:ea typeface="Verdana"/>
              <a:cs typeface="Verdana"/>
              <a:sym typeface="Verdana"/>
            </a:endParaRPr>
          </a:p>
        </p:txBody>
      </p:sp>
      <p:graphicFrame>
        <p:nvGraphicFramePr>
          <p:cNvPr id="246" name="Google Shape;246;p48"/>
          <p:cNvGraphicFramePr/>
          <p:nvPr/>
        </p:nvGraphicFramePr>
        <p:xfrm>
          <a:off x="1136650" y="2571750"/>
          <a:ext cx="3000000" cy="3000000"/>
        </p:xfrm>
        <a:graphic>
          <a:graphicData uri="http://schemas.openxmlformats.org/drawingml/2006/table">
            <a:tbl>
              <a:tblPr>
                <a:noFill/>
                <a:tableStyleId>{3498F1D5-1F80-4143-A544-509AC2C9CD54}</a:tableStyleId>
              </a:tblPr>
              <a:tblGrid>
                <a:gridCol w="2162175"/>
                <a:gridCol w="990600"/>
                <a:gridCol w="1025525"/>
                <a:gridCol w="1025525"/>
                <a:gridCol w="1666875"/>
              </a:tblGrid>
              <a:tr h="264325">
                <a:tc>
                  <a:txBody>
                    <a:bodyPr/>
                    <a:lstStyle/>
                    <a:p>
                      <a:pPr indent="0" lvl="0" marL="0" rtl="0" algn="ctr">
                        <a:spcBef>
                          <a:spcPts val="0"/>
                        </a:spcBef>
                        <a:spcAft>
                          <a:spcPts val="0"/>
                        </a:spcAft>
                        <a:buNone/>
                      </a:pPr>
                      <a:r>
                        <a:rPr b="1" lang="en" sz="850"/>
                        <a:t>Date</a:t>
                      </a:r>
                      <a:endParaRPr b="1" sz="850"/>
                    </a:p>
                  </a:txBody>
                  <a:tcPr marT="63500" marB="63500" marR="63500" marL="63500">
                    <a:solidFill>
                      <a:srgbClr val="D9D9D9"/>
                    </a:solidFill>
                  </a:tcPr>
                </a:tc>
                <a:tc>
                  <a:txBody>
                    <a:bodyPr/>
                    <a:lstStyle/>
                    <a:p>
                      <a:pPr indent="0" lvl="0" marL="0" rtl="0" algn="ctr">
                        <a:spcBef>
                          <a:spcPts val="0"/>
                        </a:spcBef>
                        <a:spcAft>
                          <a:spcPts val="0"/>
                        </a:spcAft>
                        <a:buNone/>
                      </a:pPr>
                      <a:r>
                        <a:rPr b="1" lang="en" sz="850"/>
                        <a:t>____________</a:t>
                      </a:r>
                      <a:endParaRPr b="1" sz="850"/>
                    </a:p>
                  </a:txBody>
                  <a:tcPr marT="63500" marB="63500" marR="63500" marL="63500">
                    <a:solidFill>
                      <a:srgbClr val="D9D9D9"/>
                    </a:solidFill>
                  </a:tcPr>
                </a:tc>
                <a:tc>
                  <a:txBody>
                    <a:bodyPr/>
                    <a:lstStyle/>
                    <a:p>
                      <a:pPr indent="0" lvl="0" marL="0" rtl="0" algn="ctr">
                        <a:spcBef>
                          <a:spcPts val="0"/>
                        </a:spcBef>
                        <a:spcAft>
                          <a:spcPts val="0"/>
                        </a:spcAft>
                        <a:buNone/>
                      </a:pPr>
                      <a:r>
                        <a:rPr b="1" lang="en" sz="850"/>
                        <a:t>____________</a:t>
                      </a:r>
                      <a:endParaRPr b="1" sz="850"/>
                    </a:p>
                  </a:txBody>
                  <a:tcPr marT="63500" marB="63500" marR="63500" marL="63500">
                    <a:solidFill>
                      <a:srgbClr val="D9D9D9"/>
                    </a:solidFill>
                  </a:tcPr>
                </a:tc>
                <a:tc>
                  <a:txBody>
                    <a:bodyPr/>
                    <a:lstStyle/>
                    <a:p>
                      <a:pPr indent="0" lvl="0" marL="0" rtl="0" algn="ctr">
                        <a:spcBef>
                          <a:spcPts val="0"/>
                        </a:spcBef>
                        <a:spcAft>
                          <a:spcPts val="0"/>
                        </a:spcAft>
                        <a:buNone/>
                      </a:pPr>
                      <a:r>
                        <a:rPr b="1" lang="en" sz="850"/>
                        <a:t>____________</a:t>
                      </a:r>
                      <a:endParaRPr b="1" sz="850"/>
                    </a:p>
                  </a:txBody>
                  <a:tcPr marT="63500" marB="63500" marR="63500" marL="63500">
                    <a:solidFill>
                      <a:srgbClr val="D9D9D9"/>
                    </a:solidFill>
                  </a:tcPr>
                </a:tc>
                <a:tc>
                  <a:txBody>
                    <a:bodyPr/>
                    <a:lstStyle/>
                    <a:p>
                      <a:pPr indent="0" lvl="0" marL="0" rtl="0" algn="ctr">
                        <a:spcBef>
                          <a:spcPts val="0"/>
                        </a:spcBef>
                        <a:spcAft>
                          <a:spcPts val="0"/>
                        </a:spcAft>
                        <a:buNone/>
                      </a:pPr>
                      <a:r>
                        <a:t/>
                      </a:r>
                      <a:endParaRPr b="1" sz="850"/>
                    </a:p>
                  </a:txBody>
                  <a:tcPr marT="63500" marB="63500" marR="63500" marL="63500">
                    <a:solidFill>
                      <a:srgbClr val="D9D9D9"/>
                    </a:solidFill>
                  </a:tcPr>
                </a:tc>
              </a:tr>
              <a:tr h="264325">
                <a:tc>
                  <a:txBody>
                    <a:bodyPr/>
                    <a:lstStyle/>
                    <a:p>
                      <a:pPr indent="0" lvl="0" marL="0" rtl="0" algn="ctr">
                        <a:spcBef>
                          <a:spcPts val="0"/>
                        </a:spcBef>
                        <a:spcAft>
                          <a:spcPts val="0"/>
                        </a:spcAft>
                        <a:buNone/>
                      </a:pPr>
                      <a:r>
                        <a:rPr b="1" lang="en" sz="850"/>
                        <a:t>Foundational Skills </a:t>
                      </a:r>
                      <a:endParaRPr b="1" sz="850"/>
                    </a:p>
                  </a:txBody>
                  <a:tcPr marT="63500" marB="63500" marR="63500" marL="63500">
                    <a:solidFill>
                      <a:srgbClr val="D9D9D9"/>
                    </a:solidFill>
                  </a:tcPr>
                </a:tc>
                <a:tc>
                  <a:txBody>
                    <a:bodyPr/>
                    <a:lstStyle/>
                    <a:p>
                      <a:pPr indent="0" lvl="0" marL="0" rtl="0" algn="ctr">
                        <a:spcBef>
                          <a:spcPts val="0"/>
                        </a:spcBef>
                        <a:spcAft>
                          <a:spcPts val="0"/>
                        </a:spcAft>
                        <a:buNone/>
                      </a:pPr>
                      <a:r>
                        <a:rPr b="1" lang="en" sz="850"/>
                        <a:t>Initial</a:t>
                      </a:r>
                      <a:endParaRPr b="1" sz="850"/>
                    </a:p>
                  </a:txBody>
                  <a:tcPr marT="63500" marB="63500" marR="63500" marL="63500">
                    <a:solidFill>
                      <a:srgbClr val="D9D9D9"/>
                    </a:solidFill>
                  </a:tcPr>
                </a:tc>
                <a:tc>
                  <a:txBody>
                    <a:bodyPr/>
                    <a:lstStyle/>
                    <a:p>
                      <a:pPr indent="0" lvl="0" marL="0" rtl="0" algn="ctr">
                        <a:spcBef>
                          <a:spcPts val="0"/>
                        </a:spcBef>
                        <a:spcAft>
                          <a:spcPts val="0"/>
                        </a:spcAft>
                        <a:buNone/>
                      </a:pPr>
                      <a:r>
                        <a:rPr b="1" lang="en" sz="850"/>
                        <a:t>Mid</a:t>
                      </a:r>
                      <a:endParaRPr b="1" sz="850"/>
                    </a:p>
                  </a:txBody>
                  <a:tcPr marT="63500" marB="63500" marR="63500" marL="63500">
                    <a:solidFill>
                      <a:srgbClr val="D9D9D9"/>
                    </a:solidFill>
                  </a:tcPr>
                </a:tc>
                <a:tc>
                  <a:txBody>
                    <a:bodyPr/>
                    <a:lstStyle/>
                    <a:p>
                      <a:pPr indent="0" lvl="0" marL="0" rtl="0" algn="ctr">
                        <a:spcBef>
                          <a:spcPts val="0"/>
                        </a:spcBef>
                        <a:spcAft>
                          <a:spcPts val="0"/>
                        </a:spcAft>
                        <a:buNone/>
                      </a:pPr>
                      <a:r>
                        <a:rPr b="1" lang="en" sz="850"/>
                        <a:t>Final</a:t>
                      </a:r>
                      <a:endParaRPr b="1" sz="850"/>
                    </a:p>
                  </a:txBody>
                  <a:tcPr marT="63500" marB="63500" marR="63500" marL="63500">
                    <a:solidFill>
                      <a:srgbClr val="D9D9D9"/>
                    </a:solidFill>
                  </a:tcPr>
                </a:tc>
                <a:tc>
                  <a:txBody>
                    <a:bodyPr/>
                    <a:lstStyle/>
                    <a:p>
                      <a:pPr indent="0" lvl="0" marL="0" rtl="0" algn="ctr">
                        <a:spcBef>
                          <a:spcPts val="0"/>
                        </a:spcBef>
                        <a:spcAft>
                          <a:spcPts val="0"/>
                        </a:spcAft>
                        <a:buNone/>
                      </a:pPr>
                      <a:r>
                        <a:rPr b="1" lang="en" sz="850"/>
                        <a:t>Notes</a:t>
                      </a:r>
                      <a:endParaRPr b="1" sz="850"/>
                    </a:p>
                  </a:txBody>
                  <a:tcPr marT="63500" marB="63500" marR="63500" marL="63500">
                    <a:solidFill>
                      <a:srgbClr val="D9D9D9"/>
                    </a:solidFill>
                  </a:tcPr>
                </a:tc>
              </a:tr>
              <a:tr h="264325">
                <a:tc>
                  <a:txBody>
                    <a:bodyPr/>
                    <a:lstStyle/>
                    <a:p>
                      <a:pPr indent="-282575" lvl="0" marL="457200" rtl="0" algn="l">
                        <a:spcBef>
                          <a:spcPts val="0"/>
                        </a:spcBef>
                        <a:spcAft>
                          <a:spcPts val="0"/>
                        </a:spcAft>
                        <a:buSzPts val="850"/>
                        <a:buAutoNum type="alphaUcPeriod"/>
                      </a:pPr>
                      <a:r>
                        <a:rPr lang="en" sz="850"/>
                        <a:t>Letter Naming: Uppercase</a:t>
                      </a:r>
                      <a:endParaRPr sz="850"/>
                    </a:p>
                  </a:txBody>
                  <a:tcPr marT="63500" marB="63500" marR="63500" marL="63500"/>
                </a:tc>
                <a:tc>
                  <a:txBody>
                    <a:bodyPr/>
                    <a:lstStyle/>
                    <a:p>
                      <a:pPr indent="0" lvl="0" marL="0" rtl="0" algn="ctr">
                        <a:spcBef>
                          <a:spcPts val="0"/>
                        </a:spcBef>
                        <a:spcAft>
                          <a:spcPts val="0"/>
                        </a:spcAft>
                        <a:buNone/>
                      </a:pPr>
                      <a:r>
                        <a:rPr lang="en" sz="850"/>
                        <a:t>____/26</a:t>
                      </a:r>
                      <a:endParaRPr sz="850"/>
                    </a:p>
                  </a:txBody>
                  <a:tcPr marT="63500" marB="63500" marR="63500" marL="63500"/>
                </a:tc>
                <a:tc>
                  <a:txBody>
                    <a:bodyPr/>
                    <a:lstStyle/>
                    <a:p>
                      <a:pPr indent="0" lvl="0" marL="0" rtl="0" algn="ctr">
                        <a:spcBef>
                          <a:spcPts val="0"/>
                        </a:spcBef>
                        <a:spcAft>
                          <a:spcPts val="0"/>
                        </a:spcAft>
                        <a:buNone/>
                      </a:pPr>
                      <a:r>
                        <a:rPr lang="en" sz="850"/>
                        <a:t>____/26</a:t>
                      </a:r>
                      <a:endParaRPr sz="850"/>
                    </a:p>
                  </a:txBody>
                  <a:tcPr marT="63500" marB="63500" marR="63500" marL="63500"/>
                </a:tc>
                <a:tc>
                  <a:txBody>
                    <a:bodyPr/>
                    <a:lstStyle/>
                    <a:p>
                      <a:pPr indent="0" lvl="0" marL="0" rtl="0" algn="ctr">
                        <a:spcBef>
                          <a:spcPts val="0"/>
                        </a:spcBef>
                        <a:spcAft>
                          <a:spcPts val="0"/>
                        </a:spcAft>
                        <a:buNone/>
                      </a:pPr>
                      <a:r>
                        <a:rPr lang="en" sz="850"/>
                        <a:t>____/26</a:t>
                      </a:r>
                      <a:endParaRPr sz="850"/>
                    </a:p>
                  </a:txBody>
                  <a:tcPr marT="63500" marB="63500" marR="63500" marL="63500"/>
                </a:tc>
                <a:tc>
                  <a:txBody>
                    <a:bodyPr/>
                    <a:lstStyle/>
                    <a:p>
                      <a:pPr indent="0" lvl="0" marL="0" rtl="0" algn="ctr">
                        <a:spcBef>
                          <a:spcPts val="0"/>
                        </a:spcBef>
                        <a:spcAft>
                          <a:spcPts val="0"/>
                        </a:spcAft>
                        <a:buNone/>
                      </a:pPr>
                      <a:r>
                        <a:t/>
                      </a:r>
                      <a:endParaRPr sz="850"/>
                    </a:p>
                  </a:txBody>
                  <a:tcPr marT="63500" marB="63500" marR="63500" marL="63500"/>
                </a:tc>
              </a:tr>
              <a:tr h="264325">
                <a:tc>
                  <a:txBody>
                    <a:bodyPr/>
                    <a:lstStyle/>
                    <a:p>
                      <a:pPr indent="-282575" lvl="0" marL="457200" rtl="0" algn="l">
                        <a:spcBef>
                          <a:spcPts val="0"/>
                        </a:spcBef>
                        <a:spcAft>
                          <a:spcPts val="0"/>
                        </a:spcAft>
                        <a:buSzPts val="850"/>
                        <a:buAutoNum type="alphaUcPeriod"/>
                      </a:pPr>
                      <a:r>
                        <a:rPr lang="en" sz="850"/>
                        <a:t>Letter Naming: Lowercase</a:t>
                      </a:r>
                      <a:endParaRPr sz="850"/>
                    </a:p>
                  </a:txBody>
                  <a:tcPr marT="63500" marB="63500" marR="63500" marL="63500"/>
                </a:tc>
                <a:tc>
                  <a:txBody>
                    <a:bodyPr/>
                    <a:lstStyle/>
                    <a:p>
                      <a:pPr indent="0" lvl="0" marL="0" rtl="0" algn="ctr">
                        <a:spcBef>
                          <a:spcPts val="0"/>
                        </a:spcBef>
                        <a:spcAft>
                          <a:spcPts val="0"/>
                        </a:spcAft>
                        <a:buNone/>
                      </a:pPr>
                      <a:r>
                        <a:rPr lang="en" sz="850"/>
                        <a:t>____/26</a:t>
                      </a:r>
                      <a:endParaRPr sz="850"/>
                    </a:p>
                  </a:txBody>
                  <a:tcPr marT="63500" marB="63500" marR="63500" marL="63500"/>
                </a:tc>
                <a:tc>
                  <a:txBody>
                    <a:bodyPr/>
                    <a:lstStyle/>
                    <a:p>
                      <a:pPr indent="0" lvl="0" marL="0" rtl="0" algn="ctr">
                        <a:spcBef>
                          <a:spcPts val="0"/>
                        </a:spcBef>
                        <a:spcAft>
                          <a:spcPts val="0"/>
                        </a:spcAft>
                        <a:buNone/>
                      </a:pPr>
                      <a:r>
                        <a:rPr lang="en" sz="850"/>
                        <a:t>____/26</a:t>
                      </a:r>
                      <a:endParaRPr sz="850"/>
                    </a:p>
                  </a:txBody>
                  <a:tcPr marT="63500" marB="63500" marR="63500" marL="63500"/>
                </a:tc>
                <a:tc>
                  <a:txBody>
                    <a:bodyPr/>
                    <a:lstStyle/>
                    <a:p>
                      <a:pPr indent="0" lvl="0" marL="0" rtl="0" algn="ctr">
                        <a:spcBef>
                          <a:spcPts val="0"/>
                        </a:spcBef>
                        <a:spcAft>
                          <a:spcPts val="0"/>
                        </a:spcAft>
                        <a:buNone/>
                      </a:pPr>
                      <a:r>
                        <a:rPr lang="en" sz="850"/>
                        <a:t>____/26</a:t>
                      </a:r>
                      <a:endParaRPr sz="850"/>
                    </a:p>
                  </a:txBody>
                  <a:tcPr marT="63500" marB="63500" marR="63500" marL="63500"/>
                </a:tc>
                <a:tc>
                  <a:txBody>
                    <a:bodyPr/>
                    <a:lstStyle/>
                    <a:p>
                      <a:pPr indent="0" lvl="0" marL="0" rtl="0" algn="ctr">
                        <a:spcBef>
                          <a:spcPts val="0"/>
                        </a:spcBef>
                        <a:spcAft>
                          <a:spcPts val="0"/>
                        </a:spcAft>
                        <a:buNone/>
                      </a:pPr>
                      <a:r>
                        <a:t/>
                      </a:r>
                      <a:endParaRPr sz="850"/>
                    </a:p>
                  </a:txBody>
                  <a:tcPr marT="63500" marB="63500" marR="63500" marL="63500"/>
                </a:tc>
              </a:tr>
              <a:tr h="395525">
                <a:tc>
                  <a:txBody>
                    <a:bodyPr/>
                    <a:lstStyle/>
                    <a:p>
                      <a:pPr indent="-282575" lvl="0" marL="457200" rtl="0" algn="l">
                        <a:spcBef>
                          <a:spcPts val="0"/>
                        </a:spcBef>
                        <a:spcAft>
                          <a:spcPts val="0"/>
                        </a:spcAft>
                        <a:buSzPts val="850"/>
                        <a:buAutoNum type="alphaUcPeriod"/>
                      </a:pPr>
                      <a:r>
                        <a:rPr lang="en" sz="850"/>
                        <a:t>Consonant Sounds</a:t>
                      </a:r>
                      <a:endParaRPr sz="850"/>
                    </a:p>
                  </a:txBody>
                  <a:tcPr marT="63500" marB="63500" marR="63500" marL="63500"/>
                </a:tc>
                <a:tc>
                  <a:txBody>
                    <a:bodyPr/>
                    <a:lstStyle/>
                    <a:p>
                      <a:pPr indent="0" lvl="0" marL="0" rtl="0" algn="ctr">
                        <a:spcBef>
                          <a:spcPts val="0"/>
                        </a:spcBef>
                        <a:spcAft>
                          <a:spcPts val="0"/>
                        </a:spcAft>
                        <a:buNone/>
                      </a:pPr>
                      <a:r>
                        <a:rPr lang="en" sz="850"/>
                        <a:t>____/21</a:t>
                      </a:r>
                      <a:endParaRPr sz="850"/>
                    </a:p>
                  </a:txBody>
                  <a:tcPr marT="63500" marB="63500" marR="63500" marL="63500"/>
                </a:tc>
                <a:tc>
                  <a:txBody>
                    <a:bodyPr/>
                    <a:lstStyle/>
                    <a:p>
                      <a:pPr indent="0" lvl="0" marL="0" rtl="0" algn="ctr">
                        <a:spcBef>
                          <a:spcPts val="0"/>
                        </a:spcBef>
                        <a:spcAft>
                          <a:spcPts val="0"/>
                        </a:spcAft>
                        <a:buNone/>
                      </a:pPr>
                      <a:r>
                        <a:rPr lang="en" sz="850"/>
                        <a:t>____/21</a:t>
                      </a:r>
                      <a:endParaRPr sz="850"/>
                    </a:p>
                  </a:txBody>
                  <a:tcPr marT="63500" marB="63500" marR="63500" marL="63500"/>
                </a:tc>
                <a:tc>
                  <a:txBody>
                    <a:bodyPr/>
                    <a:lstStyle/>
                    <a:p>
                      <a:pPr indent="0" lvl="0" marL="0" rtl="0" algn="ctr">
                        <a:spcBef>
                          <a:spcPts val="0"/>
                        </a:spcBef>
                        <a:spcAft>
                          <a:spcPts val="0"/>
                        </a:spcAft>
                        <a:buNone/>
                      </a:pPr>
                      <a:r>
                        <a:rPr lang="en" sz="850"/>
                        <a:t>____/21</a:t>
                      </a:r>
                      <a:endParaRPr sz="850"/>
                    </a:p>
                  </a:txBody>
                  <a:tcPr marT="63500" marB="63500" marR="63500" marL="63500"/>
                </a:tc>
                <a:tc>
                  <a:txBody>
                    <a:bodyPr/>
                    <a:lstStyle/>
                    <a:p>
                      <a:pPr indent="0" lvl="0" marL="0" rtl="0" algn="ctr">
                        <a:spcBef>
                          <a:spcPts val="0"/>
                        </a:spcBef>
                        <a:spcAft>
                          <a:spcPts val="0"/>
                        </a:spcAft>
                        <a:buNone/>
                      </a:pPr>
                      <a:r>
                        <a:t/>
                      </a:r>
                      <a:endParaRPr sz="850"/>
                    </a:p>
                  </a:txBody>
                  <a:tcPr marT="63500" marB="63500" marR="63500" marL="63500"/>
                </a:tc>
              </a:tr>
              <a:tr h="266225">
                <a:tc rowSpan="3">
                  <a:txBody>
                    <a:bodyPr/>
                    <a:lstStyle/>
                    <a:p>
                      <a:pPr indent="-282575" lvl="0" marL="457200" rtl="0" algn="l">
                        <a:spcBef>
                          <a:spcPts val="0"/>
                        </a:spcBef>
                        <a:spcAft>
                          <a:spcPts val="0"/>
                        </a:spcAft>
                        <a:buSzPts val="850"/>
                        <a:buAutoNum type="alphaUcPeriod"/>
                      </a:pPr>
                      <a:r>
                        <a:rPr lang="en" sz="850"/>
                        <a:t>Vowel Sounds</a:t>
                      </a:r>
                      <a:endParaRPr sz="850"/>
                    </a:p>
                    <a:p>
                      <a:pPr indent="0" lvl="0" marL="457200" rtl="0" algn="l">
                        <a:spcBef>
                          <a:spcPts val="0"/>
                        </a:spcBef>
                        <a:spcAft>
                          <a:spcPts val="0"/>
                        </a:spcAft>
                        <a:buNone/>
                      </a:pPr>
                      <a:r>
                        <a:rPr lang="en" sz="850"/>
                        <a:t>D1. Short Vowels</a:t>
                      </a:r>
                      <a:endParaRPr sz="850"/>
                    </a:p>
                    <a:p>
                      <a:pPr indent="0" lvl="0" marL="457200" rtl="0" algn="l">
                        <a:spcBef>
                          <a:spcPts val="0"/>
                        </a:spcBef>
                        <a:spcAft>
                          <a:spcPts val="0"/>
                        </a:spcAft>
                        <a:buNone/>
                      </a:pPr>
                      <a:r>
                        <a:rPr lang="en" sz="850"/>
                        <a:t>D2. Long Vowels</a:t>
                      </a:r>
                      <a:endParaRPr sz="850"/>
                    </a:p>
                    <a:p>
                      <a:pPr indent="0" lvl="0" marL="457200" rtl="0" algn="l">
                        <a:spcBef>
                          <a:spcPts val="0"/>
                        </a:spcBef>
                        <a:spcAft>
                          <a:spcPts val="0"/>
                        </a:spcAft>
                        <a:buNone/>
                      </a:pPr>
                      <a:r>
                        <a:rPr lang="en" sz="850"/>
                        <a:t>D3. Short Vowel Sound Recognition </a:t>
                      </a:r>
                      <a:endParaRPr sz="850"/>
                    </a:p>
                  </a:txBody>
                  <a:tcPr marT="63500" marB="63500" marR="63500" marL="63500"/>
                </a:tc>
                <a:tc>
                  <a:txBody>
                    <a:bodyPr/>
                    <a:lstStyle/>
                    <a:p>
                      <a:pPr indent="0" lvl="0" marL="0" rtl="0" algn="ctr">
                        <a:spcBef>
                          <a:spcPts val="0"/>
                        </a:spcBef>
                        <a:spcAft>
                          <a:spcPts val="0"/>
                        </a:spcAft>
                        <a:buNone/>
                      </a:pPr>
                      <a:r>
                        <a:rPr lang="en" sz="850"/>
                        <a:t>D1. ____/5</a:t>
                      </a:r>
                      <a:endParaRPr sz="850"/>
                    </a:p>
                  </a:txBody>
                  <a:tcPr marT="63500" marB="63500" marR="63500" marL="63500"/>
                </a:tc>
                <a:tc>
                  <a:txBody>
                    <a:bodyPr/>
                    <a:lstStyle/>
                    <a:p>
                      <a:pPr indent="0" lvl="0" marL="0" rtl="0" algn="ctr">
                        <a:spcBef>
                          <a:spcPts val="0"/>
                        </a:spcBef>
                        <a:spcAft>
                          <a:spcPts val="0"/>
                        </a:spcAft>
                        <a:buNone/>
                      </a:pPr>
                      <a:r>
                        <a:rPr lang="en" sz="850"/>
                        <a:t>____/5</a:t>
                      </a:r>
                      <a:endParaRPr sz="850"/>
                    </a:p>
                  </a:txBody>
                  <a:tcPr marT="63500" marB="63500" marR="63500" marL="63500"/>
                </a:tc>
                <a:tc>
                  <a:txBody>
                    <a:bodyPr/>
                    <a:lstStyle/>
                    <a:p>
                      <a:pPr indent="0" lvl="0" marL="0" rtl="0" algn="ctr">
                        <a:spcBef>
                          <a:spcPts val="0"/>
                        </a:spcBef>
                        <a:spcAft>
                          <a:spcPts val="0"/>
                        </a:spcAft>
                        <a:buNone/>
                      </a:pPr>
                      <a:r>
                        <a:rPr lang="en" sz="850"/>
                        <a:t>____/5</a:t>
                      </a:r>
                      <a:endParaRPr sz="850"/>
                    </a:p>
                  </a:txBody>
                  <a:tcPr marT="63500" marB="63500" marR="63500" marL="63500"/>
                </a:tc>
                <a:tc>
                  <a:txBody>
                    <a:bodyPr/>
                    <a:lstStyle/>
                    <a:p>
                      <a:pPr indent="0" lvl="0" marL="0" rtl="0" algn="ctr">
                        <a:spcBef>
                          <a:spcPts val="0"/>
                        </a:spcBef>
                        <a:spcAft>
                          <a:spcPts val="0"/>
                        </a:spcAft>
                        <a:buNone/>
                      </a:pPr>
                      <a:r>
                        <a:t/>
                      </a:r>
                      <a:endParaRPr sz="850"/>
                    </a:p>
                  </a:txBody>
                  <a:tcPr marT="63500" marB="63500" marR="63500" marL="63500"/>
                </a:tc>
              </a:tr>
              <a:tr h="266225">
                <a:tc vMerge="1"/>
                <a:tc>
                  <a:txBody>
                    <a:bodyPr/>
                    <a:lstStyle/>
                    <a:p>
                      <a:pPr indent="0" lvl="0" marL="0" rtl="0" algn="ctr">
                        <a:spcBef>
                          <a:spcPts val="0"/>
                        </a:spcBef>
                        <a:spcAft>
                          <a:spcPts val="0"/>
                        </a:spcAft>
                        <a:buNone/>
                      </a:pPr>
                      <a:r>
                        <a:rPr lang="en" sz="850"/>
                        <a:t>D2. ____/5</a:t>
                      </a:r>
                      <a:endParaRPr sz="850"/>
                    </a:p>
                  </a:txBody>
                  <a:tcPr marT="63500" marB="63500" marR="63500" marL="63500"/>
                </a:tc>
                <a:tc>
                  <a:txBody>
                    <a:bodyPr/>
                    <a:lstStyle/>
                    <a:p>
                      <a:pPr indent="0" lvl="0" marL="0" rtl="0" algn="ctr">
                        <a:spcBef>
                          <a:spcPts val="0"/>
                        </a:spcBef>
                        <a:spcAft>
                          <a:spcPts val="0"/>
                        </a:spcAft>
                        <a:buNone/>
                      </a:pPr>
                      <a:r>
                        <a:rPr lang="en" sz="850"/>
                        <a:t>____/5</a:t>
                      </a:r>
                      <a:endParaRPr sz="850"/>
                    </a:p>
                  </a:txBody>
                  <a:tcPr marT="63500" marB="63500" marR="63500" marL="63500"/>
                </a:tc>
                <a:tc>
                  <a:txBody>
                    <a:bodyPr/>
                    <a:lstStyle/>
                    <a:p>
                      <a:pPr indent="0" lvl="0" marL="0" rtl="0" algn="ctr">
                        <a:spcBef>
                          <a:spcPts val="0"/>
                        </a:spcBef>
                        <a:spcAft>
                          <a:spcPts val="0"/>
                        </a:spcAft>
                        <a:buNone/>
                      </a:pPr>
                      <a:r>
                        <a:rPr lang="en" sz="850"/>
                        <a:t>____/5</a:t>
                      </a:r>
                      <a:endParaRPr sz="850"/>
                    </a:p>
                  </a:txBody>
                  <a:tcPr marT="63500" marB="63500" marR="63500" marL="63500"/>
                </a:tc>
                <a:tc>
                  <a:txBody>
                    <a:bodyPr/>
                    <a:lstStyle/>
                    <a:p>
                      <a:pPr indent="0" lvl="0" marL="0" rtl="0" algn="ctr">
                        <a:spcBef>
                          <a:spcPts val="0"/>
                        </a:spcBef>
                        <a:spcAft>
                          <a:spcPts val="0"/>
                        </a:spcAft>
                        <a:buNone/>
                      </a:pPr>
                      <a:r>
                        <a:t/>
                      </a:r>
                      <a:endParaRPr sz="850"/>
                    </a:p>
                  </a:txBody>
                  <a:tcPr marT="63500" marB="63500" marR="63500" marL="63500"/>
                </a:tc>
              </a:tr>
              <a:tr h="266225">
                <a:tc vMerge="1"/>
                <a:tc>
                  <a:txBody>
                    <a:bodyPr/>
                    <a:lstStyle/>
                    <a:p>
                      <a:pPr indent="0" lvl="0" marL="0" rtl="0" algn="ctr">
                        <a:spcBef>
                          <a:spcPts val="0"/>
                        </a:spcBef>
                        <a:spcAft>
                          <a:spcPts val="0"/>
                        </a:spcAft>
                        <a:buNone/>
                      </a:pPr>
                      <a:r>
                        <a:rPr lang="en" sz="850"/>
                        <a:t>D3. ____/5</a:t>
                      </a:r>
                      <a:endParaRPr sz="850"/>
                    </a:p>
                  </a:txBody>
                  <a:tcPr marT="63500" marB="63500" marR="63500" marL="63500"/>
                </a:tc>
                <a:tc>
                  <a:txBody>
                    <a:bodyPr/>
                    <a:lstStyle/>
                    <a:p>
                      <a:pPr indent="0" lvl="0" marL="0" rtl="0" algn="ctr">
                        <a:spcBef>
                          <a:spcPts val="0"/>
                        </a:spcBef>
                        <a:spcAft>
                          <a:spcPts val="0"/>
                        </a:spcAft>
                        <a:buNone/>
                      </a:pPr>
                      <a:r>
                        <a:rPr lang="en" sz="850"/>
                        <a:t>____/5</a:t>
                      </a:r>
                      <a:endParaRPr sz="850"/>
                    </a:p>
                  </a:txBody>
                  <a:tcPr marT="63500" marB="63500" marR="63500" marL="63500"/>
                </a:tc>
                <a:tc>
                  <a:txBody>
                    <a:bodyPr/>
                    <a:lstStyle/>
                    <a:p>
                      <a:pPr indent="0" lvl="0" marL="0" rtl="0" algn="ctr">
                        <a:spcBef>
                          <a:spcPts val="0"/>
                        </a:spcBef>
                        <a:spcAft>
                          <a:spcPts val="0"/>
                        </a:spcAft>
                        <a:buNone/>
                      </a:pPr>
                      <a:r>
                        <a:rPr lang="en" sz="850"/>
                        <a:t>____/5</a:t>
                      </a:r>
                      <a:endParaRPr sz="850"/>
                    </a:p>
                  </a:txBody>
                  <a:tcPr marT="63500" marB="63500" marR="63500" marL="63500"/>
                </a:tc>
                <a:tc>
                  <a:txBody>
                    <a:bodyPr/>
                    <a:lstStyle/>
                    <a:p>
                      <a:pPr indent="0" lvl="0" marL="0" rtl="0" algn="ctr">
                        <a:spcBef>
                          <a:spcPts val="0"/>
                        </a:spcBef>
                        <a:spcAft>
                          <a:spcPts val="0"/>
                        </a:spcAft>
                        <a:buNone/>
                      </a:pPr>
                      <a:r>
                        <a:t/>
                      </a:r>
                      <a:endParaRPr sz="850"/>
                    </a:p>
                  </a:txBody>
                  <a:tcPr marT="63500" marB="63500" marR="63500" marL="63500"/>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Screener</a:t>
            </a:r>
            <a:endParaRPr/>
          </a:p>
        </p:txBody>
      </p:sp>
      <p:sp>
        <p:nvSpPr>
          <p:cNvPr id="252" name="Google Shape;252;p49"/>
          <p:cNvSpPr txBox="1"/>
          <p:nvPr>
            <p:ph idx="1" type="body"/>
          </p:nvPr>
        </p:nvSpPr>
        <p:spPr>
          <a:xfrm>
            <a:off x="311700" y="1152475"/>
            <a:ext cx="3140700" cy="21348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1400" u="sng">
                <a:solidFill>
                  <a:schemeClr val="dk1"/>
                </a:solidFill>
                <a:latin typeface="Roboto"/>
                <a:ea typeface="Roboto"/>
                <a:cs typeface="Roboto"/>
                <a:sym typeface="Roboto"/>
              </a:rPr>
              <a:t>Foundational Skills</a:t>
            </a:r>
            <a:endParaRPr sz="1400" u="sng">
              <a:solidFill>
                <a:schemeClr val="dk1"/>
              </a:solidFill>
              <a:latin typeface="Roboto"/>
              <a:ea typeface="Roboto"/>
              <a:cs typeface="Roboto"/>
              <a:sym typeface="Roboto"/>
            </a:endParaRPr>
          </a:p>
          <a:p>
            <a:pPr indent="0" lvl="0" marL="0" rtl="0" algn="l">
              <a:spcBef>
                <a:spcPts val="0"/>
              </a:spcBef>
              <a:spcAft>
                <a:spcPts val="0"/>
              </a:spcAft>
              <a:buNone/>
            </a:pPr>
            <a:r>
              <a:t/>
            </a:r>
            <a:endParaRPr sz="1400">
              <a:solidFill>
                <a:schemeClr val="dk1"/>
              </a:solidFill>
              <a:latin typeface="Roboto"/>
              <a:ea typeface="Roboto"/>
              <a:cs typeface="Roboto"/>
              <a:sym typeface="Roboto"/>
            </a:endParaRPr>
          </a:p>
          <a:p>
            <a:pPr indent="0" lvl="0" marL="0" rtl="0" algn="l">
              <a:spcBef>
                <a:spcPts val="0"/>
              </a:spcBef>
              <a:spcAft>
                <a:spcPts val="0"/>
              </a:spcAft>
              <a:buNone/>
            </a:pPr>
            <a:r>
              <a:rPr lang="en" sz="1400">
                <a:solidFill>
                  <a:srgbClr val="000000"/>
                </a:solidFill>
                <a:latin typeface="Roboto"/>
                <a:ea typeface="Roboto"/>
                <a:cs typeface="Roboto"/>
                <a:sym typeface="Roboto"/>
              </a:rPr>
              <a:t>A. Letter Naming: Uppercase</a:t>
            </a:r>
            <a:endParaRPr sz="1400">
              <a:solidFill>
                <a:srgbClr val="000000"/>
              </a:solidFill>
              <a:latin typeface="Roboto"/>
              <a:ea typeface="Roboto"/>
              <a:cs typeface="Roboto"/>
              <a:sym typeface="Roboto"/>
            </a:endParaRPr>
          </a:p>
          <a:p>
            <a:pPr indent="0" lvl="0" marL="0" rtl="0" algn="l">
              <a:spcBef>
                <a:spcPts val="0"/>
              </a:spcBef>
              <a:spcAft>
                <a:spcPts val="0"/>
              </a:spcAft>
              <a:buNone/>
            </a:pPr>
            <a:r>
              <a:rPr lang="en" sz="1400">
                <a:solidFill>
                  <a:srgbClr val="000000"/>
                </a:solidFill>
                <a:latin typeface="Roboto"/>
                <a:ea typeface="Roboto"/>
                <a:cs typeface="Roboto"/>
                <a:sym typeface="Roboto"/>
              </a:rPr>
              <a:t>B. Letter Names: Lowercase</a:t>
            </a:r>
            <a:endParaRPr sz="1400">
              <a:solidFill>
                <a:srgbClr val="000000"/>
              </a:solidFill>
              <a:latin typeface="Roboto"/>
              <a:ea typeface="Roboto"/>
              <a:cs typeface="Roboto"/>
              <a:sym typeface="Roboto"/>
            </a:endParaRPr>
          </a:p>
          <a:p>
            <a:pPr indent="0" lvl="0" marL="0" rtl="0" algn="l">
              <a:spcBef>
                <a:spcPts val="0"/>
              </a:spcBef>
              <a:spcAft>
                <a:spcPts val="0"/>
              </a:spcAft>
              <a:buNone/>
            </a:pPr>
            <a:r>
              <a:rPr lang="en" sz="1400">
                <a:solidFill>
                  <a:srgbClr val="000000"/>
                </a:solidFill>
                <a:latin typeface="Roboto"/>
                <a:ea typeface="Roboto"/>
                <a:cs typeface="Roboto"/>
                <a:sym typeface="Roboto"/>
              </a:rPr>
              <a:t>C. Consonant Sounds Vowel Sounds</a:t>
            </a:r>
            <a:endParaRPr sz="1400">
              <a:solidFill>
                <a:srgbClr val="000000"/>
              </a:solidFill>
              <a:latin typeface="Roboto"/>
              <a:ea typeface="Roboto"/>
              <a:cs typeface="Roboto"/>
              <a:sym typeface="Roboto"/>
            </a:endParaRPr>
          </a:p>
          <a:p>
            <a:pPr indent="0" lvl="0" marL="0" rtl="0" algn="l">
              <a:spcBef>
                <a:spcPts val="0"/>
              </a:spcBef>
              <a:spcAft>
                <a:spcPts val="0"/>
              </a:spcAft>
              <a:buNone/>
            </a:pPr>
            <a:r>
              <a:rPr lang="en" sz="1400">
                <a:solidFill>
                  <a:srgbClr val="000000"/>
                </a:solidFill>
                <a:latin typeface="Roboto"/>
                <a:ea typeface="Roboto"/>
                <a:cs typeface="Roboto"/>
                <a:sym typeface="Roboto"/>
              </a:rPr>
              <a:t>D.1 Short Vowels Vowel Sounds</a:t>
            </a:r>
            <a:endParaRPr sz="1400">
              <a:solidFill>
                <a:srgbClr val="000000"/>
              </a:solidFill>
              <a:latin typeface="Roboto"/>
              <a:ea typeface="Roboto"/>
              <a:cs typeface="Roboto"/>
              <a:sym typeface="Roboto"/>
            </a:endParaRPr>
          </a:p>
          <a:p>
            <a:pPr indent="0" lvl="0" marL="0" rtl="0" algn="l">
              <a:spcBef>
                <a:spcPts val="0"/>
              </a:spcBef>
              <a:spcAft>
                <a:spcPts val="0"/>
              </a:spcAft>
              <a:buNone/>
            </a:pPr>
            <a:r>
              <a:rPr lang="en" sz="1400">
                <a:solidFill>
                  <a:srgbClr val="000000"/>
                </a:solidFill>
                <a:latin typeface="Roboto"/>
                <a:ea typeface="Roboto"/>
                <a:cs typeface="Roboto"/>
                <a:sym typeface="Roboto"/>
              </a:rPr>
              <a:t>D2. Long Vowels Vowel Sounds</a:t>
            </a:r>
            <a:endParaRPr sz="1400">
              <a:solidFill>
                <a:srgbClr val="000000"/>
              </a:solidFill>
              <a:latin typeface="Roboto"/>
              <a:ea typeface="Roboto"/>
              <a:cs typeface="Roboto"/>
              <a:sym typeface="Roboto"/>
            </a:endParaRPr>
          </a:p>
          <a:p>
            <a:pPr indent="0" lvl="0" marL="0" rtl="0" algn="l">
              <a:spcBef>
                <a:spcPts val="0"/>
              </a:spcBef>
              <a:spcAft>
                <a:spcPts val="0"/>
              </a:spcAft>
              <a:buNone/>
            </a:pPr>
            <a:r>
              <a:rPr lang="en" sz="1400">
                <a:solidFill>
                  <a:srgbClr val="000000"/>
                </a:solidFill>
                <a:latin typeface="Roboto"/>
                <a:ea typeface="Roboto"/>
                <a:cs typeface="Roboto"/>
                <a:sym typeface="Roboto"/>
              </a:rPr>
              <a:t>D3. Short Vowel Sound Recognition</a:t>
            </a:r>
            <a:endParaRPr sz="1400" u="sng">
              <a:solidFill>
                <a:schemeClr val="dk1"/>
              </a:solidFill>
              <a:latin typeface="Roboto"/>
              <a:ea typeface="Roboto"/>
              <a:cs typeface="Roboto"/>
              <a:sym typeface="Roboto"/>
            </a:endParaRPr>
          </a:p>
        </p:txBody>
      </p:sp>
      <p:sp>
        <p:nvSpPr>
          <p:cNvPr id="253" name="Google Shape;253;p49"/>
          <p:cNvSpPr txBox="1"/>
          <p:nvPr>
            <p:ph idx="1" type="body"/>
          </p:nvPr>
        </p:nvSpPr>
        <p:spPr>
          <a:xfrm>
            <a:off x="3452400" y="1152475"/>
            <a:ext cx="3312600" cy="26304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1400" u="sng">
                <a:solidFill>
                  <a:schemeClr val="dk1"/>
                </a:solidFill>
                <a:latin typeface="Roboto"/>
                <a:ea typeface="Roboto"/>
                <a:cs typeface="Roboto"/>
                <a:sym typeface="Roboto"/>
              </a:rPr>
              <a:t>Single Syllable Words</a:t>
            </a:r>
            <a:endParaRPr sz="1400" u="sng">
              <a:solidFill>
                <a:schemeClr val="dk1"/>
              </a:solidFill>
              <a:latin typeface="Roboto"/>
              <a:ea typeface="Roboto"/>
              <a:cs typeface="Roboto"/>
              <a:sym typeface="Roboto"/>
            </a:endParaRPr>
          </a:p>
          <a:p>
            <a:pPr indent="0" lvl="0" marL="0" rtl="0" algn="l">
              <a:spcBef>
                <a:spcPts val="0"/>
              </a:spcBef>
              <a:spcAft>
                <a:spcPts val="0"/>
              </a:spcAft>
              <a:buNone/>
            </a:pPr>
            <a:r>
              <a:t/>
            </a:r>
            <a:endParaRPr sz="1400">
              <a:solidFill>
                <a:schemeClr val="dk1"/>
              </a:solidFill>
              <a:latin typeface="Roboto"/>
              <a:ea typeface="Roboto"/>
              <a:cs typeface="Roboto"/>
              <a:sym typeface="Roboto"/>
            </a:endParaRPr>
          </a:p>
          <a:p>
            <a:pPr indent="0" lvl="0" marL="0" rtl="0" algn="l">
              <a:spcBef>
                <a:spcPts val="0"/>
              </a:spcBef>
              <a:spcAft>
                <a:spcPts val="0"/>
              </a:spcAft>
              <a:buNone/>
            </a:pPr>
            <a:r>
              <a:rPr lang="en" sz="1400">
                <a:solidFill>
                  <a:srgbClr val="000000"/>
                </a:solidFill>
                <a:latin typeface="Roboto"/>
                <a:ea typeface="Roboto"/>
                <a:cs typeface="Roboto"/>
                <a:sym typeface="Roboto"/>
              </a:rPr>
              <a:t>E. Short Vowels in CVC Words</a:t>
            </a:r>
            <a:endParaRPr sz="1400">
              <a:solidFill>
                <a:srgbClr val="000000"/>
              </a:solidFill>
              <a:latin typeface="Roboto"/>
              <a:ea typeface="Roboto"/>
              <a:cs typeface="Roboto"/>
              <a:sym typeface="Roboto"/>
            </a:endParaRPr>
          </a:p>
          <a:p>
            <a:pPr indent="0" lvl="0" marL="0" rtl="0" algn="l">
              <a:spcBef>
                <a:spcPts val="0"/>
              </a:spcBef>
              <a:spcAft>
                <a:spcPts val="0"/>
              </a:spcAft>
              <a:buNone/>
            </a:pPr>
            <a:r>
              <a:rPr lang="en" sz="1400">
                <a:solidFill>
                  <a:srgbClr val="000000"/>
                </a:solidFill>
                <a:latin typeface="Roboto"/>
                <a:ea typeface="Roboto"/>
                <a:cs typeface="Roboto"/>
                <a:sym typeface="Roboto"/>
              </a:rPr>
              <a:t>F. Short Vowels and Consonant Blends</a:t>
            </a:r>
            <a:endParaRPr sz="1400">
              <a:solidFill>
                <a:srgbClr val="000000"/>
              </a:solidFill>
              <a:latin typeface="Roboto"/>
              <a:ea typeface="Roboto"/>
              <a:cs typeface="Roboto"/>
              <a:sym typeface="Roboto"/>
            </a:endParaRPr>
          </a:p>
          <a:p>
            <a:pPr indent="0" lvl="0" marL="0" rtl="0" algn="l">
              <a:spcBef>
                <a:spcPts val="0"/>
              </a:spcBef>
              <a:spcAft>
                <a:spcPts val="0"/>
              </a:spcAft>
              <a:buNone/>
            </a:pPr>
            <a:r>
              <a:rPr lang="en" sz="1400">
                <a:solidFill>
                  <a:srgbClr val="000000"/>
                </a:solidFill>
                <a:latin typeface="Roboto"/>
                <a:ea typeface="Roboto"/>
                <a:cs typeface="Roboto"/>
                <a:sym typeface="Roboto"/>
              </a:rPr>
              <a:t>G. Digraphs</a:t>
            </a:r>
            <a:endParaRPr sz="1400">
              <a:solidFill>
                <a:srgbClr val="000000"/>
              </a:solidFill>
              <a:latin typeface="Roboto"/>
              <a:ea typeface="Roboto"/>
              <a:cs typeface="Roboto"/>
              <a:sym typeface="Roboto"/>
            </a:endParaRPr>
          </a:p>
          <a:p>
            <a:pPr indent="0" lvl="0" marL="0" rtl="0" algn="l">
              <a:spcBef>
                <a:spcPts val="0"/>
              </a:spcBef>
              <a:spcAft>
                <a:spcPts val="0"/>
              </a:spcAft>
              <a:buNone/>
            </a:pPr>
            <a:r>
              <a:rPr lang="en" sz="1400">
                <a:solidFill>
                  <a:srgbClr val="000000"/>
                </a:solidFill>
                <a:latin typeface="Roboto"/>
                <a:ea typeface="Roboto"/>
                <a:cs typeface="Roboto"/>
                <a:sym typeface="Roboto"/>
              </a:rPr>
              <a:t>H. Long Vowel vCe Words</a:t>
            </a:r>
            <a:endParaRPr sz="1400">
              <a:solidFill>
                <a:srgbClr val="000000"/>
              </a:solidFill>
              <a:latin typeface="Roboto"/>
              <a:ea typeface="Roboto"/>
              <a:cs typeface="Roboto"/>
              <a:sym typeface="Roboto"/>
            </a:endParaRPr>
          </a:p>
          <a:p>
            <a:pPr indent="0" lvl="0" marL="0" rtl="0" algn="l">
              <a:spcBef>
                <a:spcPts val="0"/>
              </a:spcBef>
              <a:spcAft>
                <a:spcPts val="0"/>
              </a:spcAft>
              <a:buNone/>
            </a:pPr>
            <a:r>
              <a:rPr lang="en" sz="1400">
                <a:solidFill>
                  <a:srgbClr val="000000"/>
                </a:solidFill>
                <a:latin typeface="Roboto"/>
                <a:ea typeface="Roboto"/>
                <a:cs typeface="Roboto"/>
                <a:sym typeface="Roboto"/>
              </a:rPr>
              <a:t>I. Predictable Vowel Teams</a:t>
            </a:r>
            <a:endParaRPr sz="1400">
              <a:solidFill>
                <a:srgbClr val="000000"/>
              </a:solidFill>
              <a:latin typeface="Roboto"/>
              <a:ea typeface="Roboto"/>
              <a:cs typeface="Roboto"/>
              <a:sym typeface="Roboto"/>
            </a:endParaRPr>
          </a:p>
          <a:p>
            <a:pPr indent="0" lvl="0" marL="0" rtl="0" algn="l">
              <a:spcBef>
                <a:spcPts val="0"/>
              </a:spcBef>
              <a:spcAft>
                <a:spcPts val="0"/>
              </a:spcAft>
              <a:buNone/>
            </a:pPr>
            <a:r>
              <a:rPr lang="en" sz="1400">
                <a:solidFill>
                  <a:srgbClr val="000000"/>
                </a:solidFill>
                <a:latin typeface="Roboto"/>
                <a:ea typeface="Roboto"/>
                <a:cs typeface="Roboto"/>
                <a:sym typeface="Roboto"/>
              </a:rPr>
              <a:t>J. Vowel Teams with Multiple Sounds</a:t>
            </a:r>
            <a:endParaRPr sz="1400">
              <a:solidFill>
                <a:srgbClr val="000000"/>
              </a:solidFill>
              <a:latin typeface="Roboto"/>
              <a:ea typeface="Roboto"/>
              <a:cs typeface="Roboto"/>
              <a:sym typeface="Roboto"/>
            </a:endParaRPr>
          </a:p>
          <a:p>
            <a:pPr indent="0" lvl="0" marL="0" rtl="0" algn="l">
              <a:spcBef>
                <a:spcPts val="0"/>
              </a:spcBef>
              <a:spcAft>
                <a:spcPts val="0"/>
              </a:spcAft>
              <a:buNone/>
            </a:pPr>
            <a:r>
              <a:rPr lang="en" sz="1400">
                <a:solidFill>
                  <a:srgbClr val="000000"/>
                </a:solidFill>
                <a:latin typeface="Roboto"/>
                <a:ea typeface="Roboto"/>
                <a:cs typeface="Roboto"/>
                <a:sym typeface="Roboto"/>
              </a:rPr>
              <a:t>K. Vowel-R</a:t>
            </a:r>
            <a:endParaRPr sz="1400">
              <a:solidFill>
                <a:srgbClr val="000000"/>
              </a:solidFill>
              <a:latin typeface="Roboto"/>
              <a:ea typeface="Roboto"/>
              <a:cs typeface="Roboto"/>
              <a:sym typeface="Roboto"/>
            </a:endParaRPr>
          </a:p>
          <a:p>
            <a:pPr indent="0" lvl="0" marL="0" rtl="0" algn="l">
              <a:spcBef>
                <a:spcPts val="0"/>
              </a:spcBef>
              <a:spcAft>
                <a:spcPts val="0"/>
              </a:spcAft>
              <a:buNone/>
            </a:pPr>
            <a:r>
              <a:rPr lang="en" sz="1400">
                <a:solidFill>
                  <a:srgbClr val="000000"/>
                </a:solidFill>
                <a:latin typeface="Roboto"/>
                <a:ea typeface="Roboto"/>
                <a:cs typeface="Roboto"/>
                <a:sym typeface="Roboto"/>
              </a:rPr>
              <a:t>L. Complex Consonants</a:t>
            </a:r>
            <a:endParaRPr sz="1400">
              <a:solidFill>
                <a:srgbClr val="000000"/>
              </a:solidFill>
              <a:latin typeface="Roboto"/>
              <a:ea typeface="Roboto"/>
              <a:cs typeface="Roboto"/>
              <a:sym typeface="Roboto"/>
            </a:endParaRPr>
          </a:p>
        </p:txBody>
      </p:sp>
      <p:sp>
        <p:nvSpPr>
          <p:cNvPr id="254" name="Google Shape;254;p49"/>
          <p:cNvSpPr txBox="1"/>
          <p:nvPr>
            <p:ph idx="1" type="body"/>
          </p:nvPr>
        </p:nvSpPr>
        <p:spPr>
          <a:xfrm>
            <a:off x="6765000" y="1152475"/>
            <a:ext cx="1926000" cy="21348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1400" u="sng">
                <a:solidFill>
                  <a:schemeClr val="dk1"/>
                </a:solidFill>
                <a:latin typeface="Roboto"/>
                <a:ea typeface="Roboto"/>
                <a:cs typeface="Roboto"/>
                <a:sym typeface="Roboto"/>
              </a:rPr>
              <a:t>Multisyllable Words</a:t>
            </a:r>
            <a:endParaRPr sz="1400" u="sng">
              <a:solidFill>
                <a:schemeClr val="dk1"/>
              </a:solidFill>
              <a:latin typeface="Roboto"/>
              <a:ea typeface="Roboto"/>
              <a:cs typeface="Roboto"/>
              <a:sym typeface="Roboto"/>
            </a:endParaRPr>
          </a:p>
          <a:p>
            <a:pPr indent="0" lvl="0" marL="0" rtl="0" algn="l">
              <a:spcBef>
                <a:spcPts val="0"/>
              </a:spcBef>
              <a:spcAft>
                <a:spcPts val="0"/>
              </a:spcAft>
              <a:buNone/>
            </a:pPr>
            <a:r>
              <a:t/>
            </a:r>
            <a:endParaRPr sz="1400">
              <a:solidFill>
                <a:schemeClr val="dk1"/>
              </a:solidFill>
              <a:latin typeface="Roboto"/>
              <a:ea typeface="Roboto"/>
              <a:cs typeface="Roboto"/>
              <a:sym typeface="Roboto"/>
            </a:endParaRPr>
          </a:p>
          <a:p>
            <a:pPr indent="0" lvl="0" marL="0" rtl="0" algn="l">
              <a:spcBef>
                <a:spcPts val="0"/>
              </a:spcBef>
              <a:spcAft>
                <a:spcPts val="0"/>
              </a:spcAft>
              <a:buNone/>
            </a:pPr>
            <a:r>
              <a:rPr lang="en" sz="1400">
                <a:solidFill>
                  <a:srgbClr val="000000"/>
                </a:solidFill>
                <a:latin typeface="Roboto"/>
                <a:ea typeface="Roboto"/>
                <a:cs typeface="Roboto"/>
                <a:sym typeface="Roboto"/>
              </a:rPr>
              <a:t>M. Consonant -le</a:t>
            </a:r>
            <a:endParaRPr sz="1400">
              <a:solidFill>
                <a:srgbClr val="000000"/>
              </a:solidFill>
              <a:latin typeface="Roboto"/>
              <a:ea typeface="Roboto"/>
              <a:cs typeface="Roboto"/>
              <a:sym typeface="Roboto"/>
            </a:endParaRPr>
          </a:p>
          <a:p>
            <a:pPr indent="0" lvl="0" marL="0" rtl="0" algn="l">
              <a:spcBef>
                <a:spcPts val="0"/>
              </a:spcBef>
              <a:spcAft>
                <a:spcPts val="0"/>
              </a:spcAft>
              <a:buNone/>
            </a:pPr>
            <a:r>
              <a:rPr lang="en" sz="1400">
                <a:solidFill>
                  <a:srgbClr val="000000"/>
                </a:solidFill>
                <a:latin typeface="Roboto"/>
                <a:ea typeface="Roboto"/>
                <a:cs typeface="Roboto"/>
                <a:sym typeface="Roboto"/>
              </a:rPr>
              <a:t>N. Open-closed</a:t>
            </a:r>
            <a:endParaRPr sz="1400">
              <a:solidFill>
                <a:srgbClr val="000000"/>
              </a:solidFill>
              <a:latin typeface="Roboto"/>
              <a:ea typeface="Roboto"/>
              <a:cs typeface="Roboto"/>
              <a:sym typeface="Roboto"/>
            </a:endParaRPr>
          </a:p>
          <a:p>
            <a:pPr indent="0" lvl="0" marL="0" rtl="0" algn="l">
              <a:spcBef>
                <a:spcPts val="0"/>
              </a:spcBef>
              <a:spcAft>
                <a:spcPts val="0"/>
              </a:spcAft>
              <a:buNone/>
            </a:pPr>
            <a:r>
              <a:rPr lang="en" sz="1400">
                <a:solidFill>
                  <a:srgbClr val="000000"/>
                </a:solidFill>
                <a:latin typeface="Roboto"/>
                <a:ea typeface="Roboto"/>
                <a:cs typeface="Roboto"/>
                <a:sym typeface="Roboto"/>
              </a:rPr>
              <a:t>O. Vowel-r</a:t>
            </a:r>
            <a:endParaRPr sz="1400">
              <a:solidFill>
                <a:srgbClr val="000000"/>
              </a:solidFill>
              <a:latin typeface="Roboto"/>
              <a:ea typeface="Roboto"/>
              <a:cs typeface="Roboto"/>
              <a:sym typeface="Roboto"/>
            </a:endParaRPr>
          </a:p>
          <a:p>
            <a:pPr indent="0" lvl="0" marL="0" rtl="0" algn="l">
              <a:spcBef>
                <a:spcPts val="0"/>
              </a:spcBef>
              <a:spcAft>
                <a:spcPts val="0"/>
              </a:spcAft>
              <a:buNone/>
            </a:pPr>
            <a:r>
              <a:rPr lang="en" sz="1400">
                <a:solidFill>
                  <a:srgbClr val="000000"/>
                </a:solidFill>
                <a:latin typeface="Roboto"/>
                <a:ea typeface="Roboto"/>
                <a:cs typeface="Roboto"/>
                <a:sym typeface="Roboto"/>
              </a:rPr>
              <a:t>P. Closed-Closed</a:t>
            </a:r>
            <a:endParaRPr sz="1400">
              <a:solidFill>
                <a:srgbClr val="000000"/>
              </a:solidFill>
              <a:latin typeface="Roboto"/>
              <a:ea typeface="Roboto"/>
              <a:cs typeface="Roboto"/>
              <a:sym typeface="Roboto"/>
            </a:endParaRPr>
          </a:p>
          <a:p>
            <a:pPr indent="0" lvl="0" marL="0" rtl="0" algn="l">
              <a:spcBef>
                <a:spcPts val="0"/>
              </a:spcBef>
              <a:spcAft>
                <a:spcPts val="0"/>
              </a:spcAft>
              <a:buNone/>
            </a:pPr>
            <a:r>
              <a:rPr lang="en" sz="1400">
                <a:solidFill>
                  <a:srgbClr val="000000"/>
                </a:solidFill>
                <a:latin typeface="Roboto"/>
                <a:ea typeface="Roboto"/>
                <a:cs typeface="Roboto"/>
                <a:sym typeface="Roboto"/>
              </a:rPr>
              <a:t>Q. Silent e</a:t>
            </a:r>
            <a:endParaRPr sz="1400">
              <a:solidFill>
                <a:srgbClr val="000000"/>
              </a:solidFill>
              <a:latin typeface="Roboto"/>
              <a:ea typeface="Roboto"/>
              <a:cs typeface="Roboto"/>
              <a:sym typeface="Roboto"/>
            </a:endParaRPr>
          </a:p>
          <a:p>
            <a:pPr indent="0" lvl="0" marL="0" rtl="0" algn="l">
              <a:spcBef>
                <a:spcPts val="0"/>
              </a:spcBef>
              <a:spcAft>
                <a:spcPts val="0"/>
              </a:spcAft>
              <a:buNone/>
            </a:pPr>
            <a:r>
              <a:rPr lang="en" sz="1400">
                <a:solidFill>
                  <a:srgbClr val="000000"/>
                </a:solidFill>
                <a:latin typeface="Roboto"/>
                <a:ea typeface="Roboto"/>
                <a:cs typeface="Roboto"/>
                <a:sym typeface="Roboto"/>
              </a:rPr>
              <a:t>R. Vowel Teams</a:t>
            </a:r>
            <a:endParaRPr sz="1400">
              <a:solidFill>
                <a:srgbClr val="000000"/>
              </a:solidFill>
              <a:latin typeface="Roboto"/>
              <a:ea typeface="Roboto"/>
              <a:cs typeface="Roboto"/>
              <a:sym typeface="Roboto"/>
            </a:endParaRPr>
          </a:p>
        </p:txBody>
      </p:sp>
      <p:sp>
        <p:nvSpPr>
          <p:cNvPr id="255" name="Google Shape;255;p49"/>
          <p:cNvSpPr txBox="1"/>
          <p:nvPr/>
        </p:nvSpPr>
        <p:spPr>
          <a:xfrm>
            <a:off x="986375" y="3782875"/>
            <a:ext cx="6096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Total items: 252</a:t>
            </a:r>
            <a:endParaRPr sz="1800">
              <a:solidFill>
                <a:schemeClr val="dk2"/>
              </a:solidFill>
            </a:endParaRPr>
          </a:p>
          <a:p>
            <a:pPr indent="0" lvl="0" marL="0" rtl="0" algn="l">
              <a:spcBef>
                <a:spcPts val="0"/>
              </a:spcBef>
              <a:spcAft>
                <a:spcPts val="0"/>
              </a:spcAft>
              <a:buNone/>
            </a:pPr>
            <a:r>
              <a:rPr lang="en" sz="1800">
                <a:solidFill>
                  <a:schemeClr val="dk2"/>
                </a:solidFill>
              </a:rPr>
              <a:t>Goal: 80%</a:t>
            </a:r>
            <a:endParaRPr sz="1800">
              <a:solidFill>
                <a:schemeClr val="dk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Phonics Programs Menu</a:t>
            </a:r>
            <a:endParaRPr/>
          </a:p>
        </p:txBody>
      </p:sp>
      <p:sp>
        <p:nvSpPr>
          <p:cNvPr id="261" name="Google Shape;261;p50"/>
          <p:cNvSpPr txBox="1"/>
          <p:nvPr>
            <p:ph idx="1" type="body"/>
          </p:nvPr>
        </p:nvSpPr>
        <p:spPr>
          <a:xfrm>
            <a:off x="311700" y="1152475"/>
            <a:ext cx="8520600" cy="7941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Roboto"/>
                <a:ea typeface="Roboto"/>
                <a:cs typeface="Roboto"/>
                <a:sym typeface="Roboto"/>
              </a:rPr>
              <a:t>Below are descriptions of the programs and possible recommendations.After giving the screener, teachers can look at the data and choose which resource would be most beneficial to their students. The only ESL team expectation is that teachers are using a systematic and explicit phonics program.</a:t>
            </a:r>
            <a:endParaRPr sz="1200">
              <a:latin typeface="Roboto"/>
              <a:ea typeface="Roboto"/>
              <a:cs typeface="Roboto"/>
              <a:sym typeface="Roboto"/>
            </a:endParaRPr>
          </a:p>
        </p:txBody>
      </p:sp>
      <p:graphicFrame>
        <p:nvGraphicFramePr>
          <p:cNvPr id="262" name="Google Shape;262;p50"/>
          <p:cNvGraphicFramePr/>
          <p:nvPr/>
        </p:nvGraphicFramePr>
        <p:xfrm>
          <a:off x="1143000" y="1943100"/>
          <a:ext cx="3000000" cy="3000000"/>
        </p:xfrm>
        <a:graphic>
          <a:graphicData uri="http://schemas.openxmlformats.org/drawingml/2006/table">
            <a:tbl>
              <a:tblPr>
                <a:noFill/>
                <a:tableStyleId>{3498F1D5-1F80-4143-A544-509AC2C9CD54}</a:tableStyleId>
              </a:tblPr>
              <a:tblGrid>
                <a:gridCol w="2286000"/>
                <a:gridCol w="2286000"/>
                <a:gridCol w="2286000"/>
              </a:tblGrid>
              <a:tr h="12700">
                <a:tc>
                  <a:txBody>
                    <a:bodyPr/>
                    <a:lstStyle/>
                    <a:p>
                      <a:pPr indent="0" lvl="0" marL="0" rtl="0" algn="l">
                        <a:spcBef>
                          <a:spcPts val="0"/>
                        </a:spcBef>
                        <a:spcAft>
                          <a:spcPts val="0"/>
                        </a:spcAft>
                        <a:buNone/>
                      </a:pPr>
                      <a:r>
                        <a:t/>
                      </a:r>
                      <a:endParaRPr sz="1100"/>
                    </a:p>
                  </a:txBody>
                  <a:tcPr marT="63500" marB="63500" marR="63500" marL="63500"/>
                </a:tc>
                <a:tc>
                  <a:txBody>
                    <a:bodyPr/>
                    <a:lstStyle/>
                    <a:p>
                      <a:pPr indent="0" lvl="0" marL="0" rtl="0" algn="l">
                        <a:spcBef>
                          <a:spcPts val="0"/>
                        </a:spcBef>
                        <a:spcAft>
                          <a:spcPts val="0"/>
                        </a:spcAft>
                        <a:buNone/>
                      </a:pPr>
                      <a:r>
                        <a:rPr lang="en" sz="1100"/>
                        <a:t>Description</a:t>
                      </a:r>
                      <a:endParaRPr sz="1100"/>
                    </a:p>
                  </a:txBody>
                  <a:tcPr marT="63500" marB="63500" marR="63500" marL="63500"/>
                </a:tc>
                <a:tc>
                  <a:txBody>
                    <a:bodyPr/>
                    <a:lstStyle/>
                    <a:p>
                      <a:pPr indent="0" lvl="0" marL="0" rtl="0" algn="l">
                        <a:spcBef>
                          <a:spcPts val="0"/>
                        </a:spcBef>
                        <a:spcAft>
                          <a:spcPts val="0"/>
                        </a:spcAft>
                        <a:buNone/>
                      </a:pPr>
                      <a:r>
                        <a:rPr lang="en" sz="1100"/>
                        <a:t>Possible Recommendations</a:t>
                      </a:r>
                      <a:endParaRPr sz="1100"/>
                    </a:p>
                  </a:txBody>
                  <a:tcPr marT="63500" marB="63500" marR="63500" marL="63500"/>
                </a:tc>
              </a:tr>
              <a:tr h="12700">
                <a:tc>
                  <a:txBody>
                    <a:bodyPr/>
                    <a:lstStyle/>
                    <a:p>
                      <a:pPr indent="0" lvl="0" marL="0" rtl="0" algn="l">
                        <a:spcBef>
                          <a:spcPts val="0"/>
                        </a:spcBef>
                        <a:spcAft>
                          <a:spcPts val="0"/>
                        </a:spcAft>
                        <a:buNone/>
                      </a:pPr>
                      <a:r>
                        <a:rPr lang="en" sz="1100">
                          <a:uFill>
                            <a:noFill/>
                          </a:uFill>
                          <a:hlinkClick r:id="rId3"/>
                        </a:rPr>
                        <a:t>PALS Level A Student Materials CR2021.pdfPALS A</a:t>
                      </a:r>
                      <a:endParaRPr sz="1100"/>
                    </a:p>
                  </a:txBody>
                  <a:tcPr marT="63500" marB="63500" marR="63500" marL="63500"/>
                </a:tc>
                <a:tc>
                  <a:txBody>
                    <a:bodyPr/>
                    <a:lstStyle/>
                    <a:p>
                      <a:pPr indent="-298450" lvl="0" marL="457200" rtl="0" algn="l">
                        <a:spcBef>
                          <a:spcPts val="0"/>
                        </a:spcBef>
                        <a:spcAft>
                          <a:spcPts val="0"/>
                        </a:spcAft>
                        <a:buSzPts val="1100"/>
                        <a:buChar char="●"/>
                      </a:pPr>
                      <a:r>
                        <a:rPr lang="en" sz="1100"/>
                        <a:t>includes phonemic awareness</a:t>
                      </a:r>
                      <a:endParaRPr sz="1100"/>
                    </a:p>
                    <a:p>
                      <a:pPr indent="-298450" lvl="0" marL="457200" rtl="0" algn="l">
                        <a:spcBef>
                          <a:spcPts val="0"/>
                        </a:spcBef>
                        <a:spcAft>
                          <a:spcPts val="0"/>
                        </a:spcAft>
                        <a:buSzPts val="1100"/>
                        <a:buChar char="●"/>
                      </a:pPr>
                      <a:r>
                        <a:rPr lang="en" sz="1100"/>
                        <a:t>moves slowly</a:t>
                      </a:r>
                      <a:endParaRPr sz="1100"/>
                    </a:p>
                    <a:p>
                      <a:pPr indent="-298450" lvl="0" marL="457200" rtl="0" algn="l">
                        <a:spcBef>
                          <a:spcPts val="0"/>
                        </a:spcBef>
                        <a:spcAft>
                          <a:spcPts val="0"/>
                        </a:spcAft>
                        <a:buSzPts val="1100"/>
                        <a:buChar char="●"/>
                      </a:pPr>
                      <a:r>
                        <a:rPr lang="en" sz="1100"/>
                        <a:t>introduces letter names/sound with a lot or repetition</a:t>
                      </a:r>
                      <a:endParaRPr sz="1100"/>
                    </a:p>
                    <a:p>
                      <a:pPr indent="-317500" lvl="0" marL="457200" rtl="0" algn="l">
                        <a:spcBef>
                          <a:spcPts val="0"/>
                        </a:spcBef>
                        <a:spcAft>
                          <a:spcPts val="0"/>
                        </a:spcAft>
                        <a:buSzPts val="1400"/>
                        <a:buChar char="●"/>
                      </a:pPr>
                      <a:r>
                        <a:rPr lang="en" sz="1100"/>
                        <a:t>sequential lessons</a:t>
                      </a:r>
                      <a:endParaRPr sz="1100"/>
                    </a:p>
                  </a:txBody>
                  <a:tcPr marT="63500" marB="63500" marR="63500" marL="63500"/>
                </a:tc>
                <a:tc>
                  <a:txBody>
                    <a:bodyPr/>
                    <a:lstStyle/>
                    <a:p>
                      <a:pPr indent="-298450" lvl="0" marL="457200" rtl="0" algn="l">
                        <a:spcBef>
                          <a:spcPts val="0"/>
                        </a:spcBef>
                        <a:spcAft>
                          <a:spcPts val="0"/>
                        </a:spcAft>
                        <a:buSzPts val="1100"/>
                        <a:buChar char="●"/>
                      </a:pPr>
                      <a:r>
                        <a:rPr lang="en" sz="1100"/>
                        <a:t>Kindergarten</a:t>
                      </a:r>
                      <a:endParaRPr sz="1100"/>
                    </a:p>
                    <a:p>
                      <a:pPr indent="-298450" lvl="0" marL="457200" rtl="0" algn="l">
                        <a:spcBef>
                          <a:spcPts val="0"/>
                        </a:spcBef>
                        <a:spcAft>
                          <a:spcPts val="0"/>
                        </a:spcAft>
                        <a:buSzPts val="1100"/>
                        <a:buChar char="●"/>
                      </a:pPr>
                      <a:r>
                        <a:rPr lang="en" sz="1100"/>
                        <a:t>a lot of repetition needed</a:t>
                      </a:r>
                      <a:endParaRPr sz="1100"/>
                    </a:p>
                    <a:p>
                      <a:pPr indent="-298450" lvl="0" marL="457200" rtl="0" algn="l">
                        <a:spcBef>
                          <a:spcPts val="0"/>
                        </a:spcBef>
                        <a:spcAft>
                          <a:spcPts val="0"/>
                        </a:spcAft>
                        <a:buSzPts val="1100"/>
                        <a:buChar char="●"/>
                      </a:pPr>
                      <a:r>
                        <a:rPr lang="en" sz="1100"/>
                        <a:t>moves very slowly</a:t>
                      </a:r>
                      <a:endParaRPr sz="1100"/>
                    </a:p>
                  </a:txBody>
                  <a:tcPr marT="63500" marB="63500" marR="63500" marL="63500"/>
                </a:tc>
              </a:tr>
              <a:tr h="12700">
                <a:tc>
                  <a:txBody>
                    <a:bodyPr/>
                    <a:lstStyle/>
                    <a:p>
                      <a:pPr indent="0" lvl="0" marL="0" rtl="0" algn="l">
                        <a:spcBef>
                          <a:spcPts val="0"/>
                        </a:spcBef>
                        <a:spcAft>
                          <a:spcPts val="0"/>
                        </a:spcAft>
                        <a:buNone/>
                      </a:pPr>
                      <a:r>
                        <a:rPr lang="en" sz="1100">
                          <a:uFill>
                            <a:noFill/>
                          </a:uFill>
                          <a:hlinkClick r:id="rId4"/>
                        </a:rPr>
                        <a:t>PALS B</a:t>
                      </a:r>
                      <a:endParaRPr sz="1100"/>
                    </a:p>
                  </a:txBody>
                  <a:tcPr marT="63500" marB="63500" marR="63500" marL="63500"/>
                </a:tc>
                <a:tc>
                  <a:txBody>
                    <a:bodyPr/>
                    <a:lstStyle/>
                    <a:p>
                      <a:pPr indent="-298450" lvl="0" marL="457200" rtl="0" algn="l">
                        <a:spcBef>
                          <a:spcPts val="0"/>
                        </a:spcBef>
                        <a:spcAft>
                          <a:spcPts val="0"/>
                        </a:spcAft>
                        <a:buSzPts val="1100"/>
                        <a:buChar char="●"/>
                      </a:pPr>
                      <a:r>
                        <a:rPr lang="en" sz="1100"/>
                        <a:t>no phonemic awareness</a:t>
                      </a:r>
                      <a:endParaRPr sz="1100"/>
                    </a:p>
                    <a:p>
                      <a:pPr indent="-298450" lvl="0" marL="457200" rtl="0" algn="l">
                        <a:spcBef>
                          <a:spcPts val="0"/>
                        </a:spcBef>
                        <a:spcAft>
                          <a:spcPts val="0"/>
                        </a:spcAft>
                        <a:buSzPts val="1100"/>
                        <a:buChar char="●"/>
                      </a:pPr>
                      <a:r>
                        <a:rPr lang="en" sz="1100"/>
                        <a:t>moves more quickly into decoding and sight words</a:t>
                      </a:r>
                      <a:endParaRPr sz="1100"/>
                    </a:p>
                    <a:p>
                      <a:pPr indent="-298450" lvl="0" marL="457200" rtl="0" algn="l">
                        <a:spcBef>
                          <a:spcPts val="0"/>
                        </a:spcBef>
                        <a:spcAft>
                          <a:spcPts val="0"/>
                        </a:spcAft>
                        <a:buSzPts val="1100"/>
                        <a:buChar char="●"/>
                      </a:pPr>
                      <a:r>
                        <a:rPr lang="en" sz="1100"/>
                        <a:t>introduces letters, vowel teams, inflectional ending, and vowel teams</a:t>
                      </a:r>
                      <a:endParaRPr sz="1100"/>
                    </a:p>
                    <a:p>
                      <a:pPr indent="-298450" lvl="0" marL="457200" rtl="0" algn="l">
                        <a:spcBef>
                          <a:spcPts val="0"/>
                        </a:spcBef>
                        <a:spcAft>
                          <a:spcPts val="0"/>
                        </a:spcAft>
                        <a:buSzPts val="1100"/>
                        <a:buChar char="●"/>
                      </a:pPr>
                      <a:r>
                        <a:rPr lang="en" sz="1100"/>
                        <a:t>fluency phrases</a:t>
                      </a:r>
                      <a:endParaRPr sz="1100"/>
                    </a:p>
                    <a:p>
                      <a:pPr indent="-317500" lvl="0" marL="457200" rtl="0" algn="l">
                        <a:spcBef>
                          <a:spcPts val="0"/>
                        </a:spcBef>
                        <a:spcAft>
                          <a:spcPts val="0"/>
                        </a:spcAft>
                        <a:buSzPts val="1400"/>
                        <a:buChar char="●"/>
                      </a:pPr>
                      <a:r>
                        <a:rPr lang="en" sz="1100"/>
                        <a:t>sequential lessons</a:t>
                      </a:r>
                      <a:endParaRPr sz="1100"/>
                    </a:p>
                  </a:txBody>
                  <a:tcPr marT="63500" marB="63500" marR="63500" marL="63500"/>
                </a:tc>
                <a:tc>
                  <a:txBody>
                    <a:bodyPr/>
                    <a:lstStyle/>
                    <a:p>
                      <a:pPr indent="-298450" lvl="0" marL="457200" rtl="0" algn="l">
                        <a:spcBef>
                          <a:spcPts val="0"/>
                        </a:spcBef>
                        <a:spcAft>
                          <a:spcPts val="0"/>
                        </a:spcAft>
                        <a:buSzPts val="1100"/>
                        <a:buChar char="●"/>
                      </a:pPr>
                      <a:r>
                        <a:rPr lang="en" sz="1100"/>
                        <a:t>1st and 2nd grade</a:t>
                      </a:r>
                      <a:endParaRPr sz="1100"/>
                    </a:p>
                    <a:p>
                      <a:pPr indent="-298450" lvl="0" marL="457200" rtl="0" algn="l">
                        <a:spcBef>
                          <a:spcPts val="0"/>
                        </a:spcBef>
                        <a:spcAft>
                          <a:spcPts val="0"/>
                        </a:spcAft>
                        <a:buSzPts val="1100"/>
                        <a:buChar char="●"/>
                      </a:pPr>
                      <a:r>
                        <a:rPr lang="en" sz="1100"/>
                        <a:t>Newcomers</a:t>
                      </a:r>
                      <a:endParaRPr sz="1100"/>
                    </a:p>
                    <a:p>
                      <a:pPr indent="-298450" lvl="0" marL="457200" rtl="0" algn="l">
                        <a:spcBef>
                          <a:spcPts val="0"/>
                        </a:spcBef>
                        <a:spcAft>
                          <a:spcPts val="0"/>
                        </a:spcAft>
                        <a:buSzPts val="1100"/>
                        <a:buChar char="●"/>
                      </a:pPr>
                      <a:r>
                        <a:rPr lang="en" sz="1100"/>
                        <a:t>some repetition needed</a:t>
                      </a:r>
                      <a:endParaRPr sz="1100"/>
                    </a:p>
                    <a:p>
                      <a:pPr indent="-298450" lvl="0" marL="457200" rtl="0" algn="l">
                        <a:spcBef>
                          <a:spcPts val="0"/>
                        </a:spcBef>
                        <a:spcAft>
                          <a:spcPts val="0"/>
                        </a:spcAft>
                        <a:buSzPts val="1100"/>
                        <a:buChar char="●"/>
                      </a:pPr>
                      <a:r>
                        <a:rPr lang="en" sz="1100"/>
                        <a:t>moves slowly</a:t>
                      </a:r>
                      <a:endParaRPr sz="1100"/>
                    </a:p>
                    <a:p>
                      <a:pPr indent="-298450" lvl="0" marL="457200" rtl="0" algn="l">
                        <a:spcBef>
                          <a:spcPts val="0"/>
                        </a:spcBef>
                        <a:spcAft>
                          <a:spcPts val="0"/>
                        </a:spcAft>
                        <a:buSzPts val="1100"/>
                        <a:buChar char="●"/>
                      </a:pPr>
                      <a:r>
                        <a:rPr lang="en" sz="1100"/>
                        <a:t>not literate in first language</a:t>
                      </a:r>
                      <a:endParaRPr sz="1100"/>
                    </a:p>
                  </a:txBody>
                  <a:tcPr marT="63500" marB="63500" marR="63500" marL="63500"/>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Phonics Programs Menu</a:t>
            </a:r>
            <a:endParaRPr/>
          </a:p>
        </p:txBody>
      </p:sp>
      <p:graphicFrame>
        <p:nvGraphicFramePr>
          <p:cNvPr id="268" name="Google Shape;268;p51"/>
          <p:cNvGraphicFramePr/>
          <p:nvPr/>
        </p:nvGraphicFramePr>
        <p:xfrm>
          <a:off x="1143000" y="1333500"/>
          <a:ext cx="3000000" cy="3000000"/>
        </p:xfrm>
        <a:graphic>
          <a:graphicData uri="http://schemas.openxmlformats.org/drawingml/2006/table">
            <a:tbl>
              <a:tblPr>
                <a:noFill/>
                <a:tableStyleId>{3498F1D5-1F80-4143-A544-509AC2C9CD54}</a:tableStyleId>
              </a:tblPr>
              <a:tblGrid>
                <a:gridCol w="2286000"/>
                <a:gridCol w="2286000"/>
                <a:gridCol w="2286000"/>
              </a:tblGrid>
              <a:tr h="12700">
                <a:tc>
                  <a:txBody>
                    <a:bodyPr/>
                    <a:lstStyle/>
                    <a:p>
                      <a:pPr indent="0" lvl="0" marL="0" rtl="0" algn="l">
                        <a:spcBef>
                          <a:spcPts val="0"/>
                        </a:spcBef>
                        <a:spcAft>
                          <a:spcPts val="0"/>
                        </a:spcAft>
                        <a:buNone/>
                      </a:pPr>
                      <a:r>
                        <a:rPr lang="en" sz="1100">
                          <a:uFill>
                            <a:noFill/>
                          </a:uFill>
                          <a:hlinkClick r:id="rId3"/>
                        </a:rPr>
                        <a:t>Alphabet A (Condensed PALS Level A &amp; CKLA)</a:t>
                      </a:r>
                      <a:endParaRPr sz="1100"/>
                    </a:p>
                  </a:txBody>
                  <a:tcPr marT="63500" marB="63500" marR="63500" marL="63500"/>
                </a:tc>
                <a:tc>
                  <a:txBody>
                    <a:bodyPr/>
                    <a:lstStyle/>
                    <a:p>
                      <a:pPr indent="-298450" lvl="0" marL="457200" rtl="0" algn="l">
                        <a:spcBef>
                          <a:spcPts val="0"/>
                        </a:spcBef>
                        <a:spcAft>
                          <a:spcPts val="0"/>
                        </a:spcAft>
                        <a:buSzPts val="1100"/>
                        <a:buChar char="●"/>
                      </a:pPr>
                      <a:r>
                        <a:rPr lang="en" sz="1100"/>
                        <a:t>all of PALS level A lessons that introduce a new sound</a:t>
                      </a:r>
                      <a:endParaRPr sz="1100"/>
                    </a:p>
                    <a:p>
                      <a:pPr indent="-298450" lvl="0" marL="457200" rtl="0" algn="l">
                        <a:spcBef>
                          <a:spcPts val="0"/>
                        </a:spcBef>
                        <a:spcAft>
                          <a:spcPts val="0"/>
                        </a:spcAft>
                        <a:buSzPts val="1100"/>
                        <a:buChar char="●"/>
                      </a:pPr>
                      <a:r>
                        <a:rPr lang="en" sz="1100"/>
                        <a:t>all of the CKLA lessons for handwriting for the new sounds</a:t>
                      </a:r>
                      <a:endParaRPr sz="1100"/>
                    </a:p>
                  </a:txBody>
                  <a:tcPr marT="63500" marB="63500" marR="63500" marL="63500"/>
                </a:tc>
                <a:tc>
                  <a:txBody>
                    <a:bodyPr/>
                    <a:lstStyle/>
                    <a:p>
                      <a:pPr indent="-298450" lvl="0" marL="457200" rtl="0" algn="l">
                        <a:spcBef>
                          <a:spcPts val="0"/>
                        </a:spcBef>
                        <a:spcAft>
                          <a:spcPts val="0"/>
                        </a:spcAft>
                        <a:buSzPts val="1100"/>
                        <a:buChar char="●"/>
                      </a:pPr>
                      <a:r>
                        <a:rPr lang="en" sz="1100"/>
                        <a:t>covers the same topics as PALS level A without the repetition </a:t>
                      </a:r>
                      <a:endParaRPr sz="1100"/>
                    </a:p>
                    <a:p>
                      <a:pPr indent="-298450" lvl="0" marL="457200" rtl="0" algn="l">
                        <a:spcBef>
                          <a:spcPts val="0"/>
                        </a:spcBef>
                        <a:spcAft>
                          <a:spcPts val="0"/>
                        </a:spcAft>
                        <a:buSzPts val="1100"/>
                        <a:buChar char="●"/>
                      </a:pPr>
                      <a:r>
                        <a:rPr lang="en" sz="1100"/>
                        <a:t>literate newcomers </a:t>
                      </a:r>
                      <a:endParaRPr sz="1100"/>
                    </a:p>
                  </a:txBody>
                  <a:tcPr marT="63500" marB="63500" marR="63500" marL="63500"/>
                </a:tc>
              </a:tr>
              <a:tr h="12700">
                <a:tc>
                  <a:txBody>
                    <a:bodyPr/>
                    <a:lstStyle/>
                    <a:p>
                      <a:pPr indent="0" lvl="0" marL="0" rtl="0" algn="l">
                        <a:spcBef>
                          <a:spcPts val="0"/>
                        </a:spcBef>
                        <a:spcAft>
                          <a:spcPts val="0"/>
                        </a:spcAft>
                        <a:buNone/>
                      </a:pPr>
                      <a:r>
                        <a:rPr lang="en" sz="1100">
                          <a:uFill>
                            <a:noFill/>
                          </a:uFill>
                          <a:hlinkClick r:id="rId4"/>
                        </a:rPr>
                        <a:t>Alphabet B (Condensed PALS Level B &amp; CKLA)</a:t>
                      </a:r>
                      <a:endParaRPr sz="1100"/>
                    </a:p>
                  </a:txBody>
                  <a:tcPr marT="63500" marB="63500" marR="63500" marL="63500"/>
                </a:tc>
                <a:tc>
                  <a:txBody>
                    <a:bodyPr/>
                    <a:lstStyle/>
                    <a:p>
                      <a:pPr indent="-298450" lvl="0" marL="457200" rtl="0" algn="l">
                        <a:spcBef>
                          <a:spcPts val="0"/>
                        </a:spcBef>
                        <a:spcAft>
                          <a:spcPts val="0"/>
                        </a:spcAft>
                        <a:buSzPts val="1100"/>
                        <a:buChar char="●"/>
                      </a:pPr>
                      <a:r>
                        <a:rPr lang="en" sz="1100"/>
                        <a:t>All of PALS level B lessons that introduce a new sound</a:t>
                      </a:r>
                      <a:endParaRPr sz="1100"/>
                    </a:p>
                    <a:p>
                      <a:pPr indent="-298450" lvl="0" marL="457200" rtl="0" algn="l">
                        <a:spcBef>
                          <a:spcPts val="0"/>
                        </a:spcBef>
                        <a:spcAft>
                          <a:spcPts val="0"/>
                        </a:spcAft>
                        <a:buSzPts val="1100"/>
                        <a:buChar char="●"/>
                      </a:pPr>
                      <a:r>
                        <a:rPr lang="en" sz="1100"/>
                        <a:t>all of the CKLA lessons for handwriting for the new sounds</a:t>
                      </a:r>
                      <a:endParaRPr sz="1100"/>
                    </a:p>
                  </a:txBody>
                  <a:tcPr marT="63500" marB="63500" marR="63500" marL="63500"/>
                </a:tc>
                <a:tc>
                  <a:txBody>
                    <a:bodyPr/>
                    <a:lstStyle/>
                    <a:p>
                      <a:pPr indent="-298450" lvl="0" marL="457200" rtl="0" algn="l">
                        <a:spcBef>
                          <a:spcPts val="0"/>
                        </a:spcBef>
                        <a:spcAft>
                          <a:spcPts val="0"/>
                        </a:spcAft>
                        <a:buSzPts val="1100"/>
                        <a:buChar char="●"/>
                      </a:pPr>
                      <a:r>
                        <a:rPr lang="en" sz="1100"/>
                        <a:t>covers the same topics as PALS level B without the repetition </a:t>
                      </a:r>
                      <a:endParaRPr sz="1100"/>
                    </a:p>
                    <a:p>
                      <a:pPr indent="-298450" lvl="0" marL="457200" rtl="0" algn="l">
                        <a:spcBef>
                          <a:spcPts val="0"/>
                        </a:spcBef>
                        <a:spcAft>
                          <a:spcPts val="0"/>
                        </a:spcAft>
                        <a:buSzPts val="1100"/>
                        <a:buChar char="●"/>
                      </a:pPr>
                      <a:r>
                        <a:rPr lang="en" sz="1100"/>
                        <a:t>literate newcomers </a:t>
                      </a:r>
                      <a:endParaRPr sz="1100"/>
                    </a:p>
                  </a:txBody>
                  <a:tcPr marT="63500" marB="63500" marR="63500" marL="63500"/>
                </a:tc>
              </a:tr>
              <a:tr h="12700">
                <a:tc>
                  <a:txBody>
                    <a:bodyPr/>
                    <a:lstStyle/>
                    <a:p>
                      <a:pPr indent="0" lvl="0" marL="0" rtl="0" algn="l">
                        <a:spcBef>
                          <a:spcPts val="0"/>
                        </a:spcBef>
                        <a:spcAft>
                          <a:spcPts val="0"/>
                        </a:spcAft>
                        <a:buNone/>
                      </a:pPr>
                      <a:r>
                        <a:rPr lang="en" sz="1100">
                          <a:uFill>
                            <a:noFill/>
                          </a:uFill>
                          <a:hlinkClick r:id="rId5"/>
                        </a:rPr>
                        <a:t>West Virginia</a:t>
                      </a:r>
                      <a:endParaRPr sz="1100"/>
                    </a:p>
                  </a:txBody>
                  <a:tcPr marT="63500" marB="63500" marR="63500" marL="63500"/>
                </a:tc>
                <a:tc>
                  <a:txBody>
                    <a:bodyPr/>
                    <a:lstStyle/>
                    <a:p>
                      <a:pPr indent="-298450" lvl="0" marL="457200" rtl="0" algn="l">
                        <a:spcBef>
                          <a:spcPts val="0"/>
                        </a:spcBef>
                        <a:spcAft>
                          <a:spcPts val="0"/>
                        </a:spcAft>
                        <a:buSzPts val="1100"/>
                        <a:buChar char="●"/>
                      </a:pPr>
                      <a:r>
                        <a:rPr lang="en" sz="1100"/>
                        <a:t>can be used sequentially or specific lessons to meet needs</a:t>
                      </a:r>
                      <a:endParaRPr sz="1100"/>
                    </a:p>
                    <a:p>
                      <a:pPr indent="-298450" lvl="0" marL="457200" rtl="0" algn="l">
                        <a:spcBef>
                          <a:spcPts val="0"/>
                        </a:spcBef>
                        <a:spcAft>
                          <a:spcPts val="0"/>
                        </a:spcAft>
                        <a:buSzPts val="1100"/>
                        <a:buChar char="●"/>
                      </a:pPr>
                      <a:r>
                        <a:rPr lang="en" sz="1100"/>
                        <a:t>3 different presentation options:</a:t>
                      </a:r>
                      <a:endParaRPr sz="1100"/>
                    </a:p>
                    <a:p>
                      <a:pPr indent="-298450" lvl="1" marL="914400" rtl="0" algn="l">
                        <a:spcBef>
                          <a:spcPts val="0"/>
                        </a:spcBef>
                        <a:spcAft>
                          <a:spcPts val="0"/>
                        </a:spcAft>
                        <a:buSzPts val="1100"/>
                        <a:buChar char="○"/>
                      </a:pPr>
                      <a:r>
                        <a:rPr lang="en" sz="1100"/>
                        <a:t>powerpoint</a:t>
                      </a:r>
                      <a:endParaRPr sz="1100"/>
                    </a:p>
                    <a:p>
                      <a:pPr indent="-298450" lvl="1" marL="914400" rtl="0" algn="l">
                        <a:spcBef>
                          <a:spcPts val="0"/>
                        </a:spcBef>
                        <a:spcAft>
                          <a:spcPts val="0"/>
                        </a:spcAft>
                        <a:buSzPts val="1100"/>
                        <a:buChar char="○"/>
                      </a:pPr>
                      <a:r>
                        <a:rPr lang="en" sz="1100"/>
                        <a:t>printable resources</a:t>
                      </a:r>
                      <a:endParaRPr sz="1100"/>
                    </a:p>
                    <a:p>
                      <a:pPr indent="-298450" lvl="1" marL="914400" rtl="0" algn="l">
                        <a:spcBef>
                          <a:spcPts val="0"/>
                        </a:spcBef>
                        <a:spcAft>
                          <a:spcPts val="0"/>
                        </a:spcAft>
                        <a:buSzPts val="1100"/>
                        <a:buChar char="○"/>
                      </a:pPr>
                      <a:r>
                        <a:rPr lang="en" sz="1100"/>
                        <a:t>condensed </a:t>
                      </a:r>
                      <a:endParaRPr sz="1100"/>
                    </a:p>
                    <a:p>
                      <a:pPr indent="-298450" lvl="1" marL="914400" rtl="0" algn="l">
                        <a:spcBef>
                          <a:spcPts val="0"/>
                        </a:spcBef>
                        <a:spcAft>
                          <a:spcPts val="0"/>
                        </a:spcAft>
                        <a:buSzPts val="1100"/>
                        <a:buChar char="○"/>
                      </a:pPr>
                      <a:r>
                        <a:rPr lang="en" sz="1100"/>
                        <a:t>or a combination of  the 3</a:t>
                      </a:r>
                      <a:endParaRPr sz="1100"/>
                    </a:p>
                  </a:txBody>
                  <a:tcPr marT="63500" marB="63500" marR="63500" marL="63500"/>
                </a:tc>
                <a:tc>
                  <a:txBody>
                    <a:bodyPr/>
                    <a:lstStyle/>
                    <a:p>
                      <a:pPr indent="-298450" lvl="0" marL="457200" rtl="0" algn="l">
                        <a:spcBef>
                          <a:spcPts val="0"/>
                        </a:spcBef>
                        <a:spcAft>
                          <a:spcPts val="0"/>
                        </a:spcAft>
                        <a:buSzPts val="1100"/>
                        <a:buChar char="●"/>
                      </a:pPr>
                      <a:r>
                        <a:rPr lang="en" sz="1100"/>
                        <a:t>proficient in foundational skills</a:t>
                      </a:r>
                      <a:endParaRPr sz="1100"/>
                    </a:p>
                    <a:p>
                      <a:pPr indent="-298450" lvl="0" marL="457200" rtl="0" algn="l">
                        <a:spcBef>
                          <a:spcPts val="0"/>
                        </a:spcBef>
                        <a:spcAft>
                          <a:spcPts val="0"/>
                        </a:spcAft>
                        <a:buSzPts val="1100"/>
                        <a:buChar char="●"/>
                      </a:pPr>
                      <a:r>
                        <a:rPr lang="en" sz="1100"/>
                        <a:t>gaps in phonics knowledge</a:t>
                      </a:r>
                      <a:endParaRPr sz="1100"/>
                    </a:p>
                    <a:p>
                      <a:pPr indent="0" lvl="0" marL="457200" rtl="0" algn="l">
                        <a:spcBef>
                          <a:spcPts val="0"/>
                        </a:spcBef>
                        <a:spcAft>
                          <a:spcPts val="0"/>
                        </a:spcAft>
                        <a:buNone/>
                      </a:pPr>
                      <a:r>
                        <a:t/>
                      </a:r>
                      <a:endParaRPr sz="1100"/>
                    </a:p>
                  </a:txBody>
                  <a:tcPr marT="63500" marB="63500" marR="63500" marL="63500"/>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graphicFrame>
        <p:nvGraphicFramePr>
          <p:cNvPr id="273" name="Google Shape;273;p52"/>
          <p:cNvGraphicFramePr/>
          <p:nvPr/>
        </p:nvGraphicFramePr>
        <p:xfrm>
          <a:off x="686100" y="215663"/>
          <a:ext cx="3000000" cy="3000000"/>
        </p:xfrm>
        <a:graphic>
          <a:graphicData uri="http://schemas.openxmlformats.org/drawingml/2006/table">
            <a:tbl>
              <a:tblPr>
                <a:noFill/>
                <a:tableStyleId>{32BA2562-0DEC-40E2-86AD-6A05D713EF59}</a:tableStyleId>
              </a:tblPr>
              <a:tblGrid>
                <a:gridCol w="327000"/>
                <a:gridCol w="532875"/>
                <a:gridCol w="551975"/>
              </a:tblGrid>
              <a:tr h="312475">
                <a:tc>
                  <a:txBody>
                    <a:bodyPr/>
                    <a:lstStyle/>
                    <a:p>
                      <a:pPr indent="0" lvl="0" marL="0" rtl="0" algn="ctr">
                        <a:spcBef>
                          <a:spcPts val="0"/>
                        </a:spcBef>
                        <a:spcAft>
                          <a:spcPts val="0"/>
                        </a:spcAft>
                        <a:buNone/>
                      </a:pPr>
                      <a:r>
                        <a:t/>
                      </a:r>
                      <a:endParaRPr b="1"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000"/>
                        <a:t>A (K)</a:t>
                      </a:r>
                      <a:endParaRPr b="1"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000"/>
                        <a:t>B (1)</a:t>
                      </a:r>
                      <a:endParaRPr b="1"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2475">
                <a:tc>
                  <a:txBody>
                    <a:bodyPr/>
                    <a:lstStyle/>
                    <a:p>
                      <a:pPr indent="0" lvl="0" marL="0" rtl="0" algn="l">
                        <a:spcBef>
                          <a:spcPts val="0"/>
                        </a:spcBef>
                        <a:spcAft>
                          <a:spcPts val="0"/>
                        </a:spcAft>
                        <a:buNone/>
                      </a:pPr>
                      <a:r>
                        <a:rPr b="1" lang="en" sz="1000"/>
                        <a:t>1</a:t>
                      </a:r>
                      <a:endParaRPr b="1"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t>a</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t>a</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2475">
                <a:tc>
                  <a:txBody>
                    <a:bodyPr/>
                    <a:lstStyle/>
                    <a:p>
                      <a:pPr indent="0" lvl="0" marL="0" rtl="0" algn="l">
                        <a:spcBef>
                          <a:spcPts val="0"/>
                        </a:spcBef>
                        <a:spcAft>
                          <a:spcPts val="0"/>
                        </a:spcAft>
                        <a:buNone/>
                      </a:pPr>
                      <a:r>
                        <a:rPr b="1" lang="en" sz="1000"/>
                        <a:t>2</a:t>
                      </a:r>
                      <a:endParaRPr b="1"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t>m</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t>m</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2475">
                <a:tc>
                  <a:txBody>
                    <a:bodyPr/>
                    <a:lstStyle/>
                    <a:p>
                      <a:pPr indent="0" lvl="0" marL="0" rtl="0" algn="l">
                        <a:spcBef>
                          <a:spcPts val="0"/>
                        </a:spcBef>
                        <a:spcAft>
                          <a:spcPts val="0"/>
                        </a:spcAft>
                        <a:buNone/>
                      </a:pPr>
                      <a:r>
                        <a:rPr b="1" lang="en" sz="1000"/>
                        <a:t>3</a:t>
                      </a:r>
                      <a:endParaRPr b="1"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t>t</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t>t</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2475">
                <a:tc>
                  <a:txBody>
                    <a:bodyPr/>
                    <a:lstStyle/>
                    <a:p>
                      <a:pPr indent="0" lvl="0" marL="0" rtl="0" algn="l">
                        <a:spcBef>
                          <a:spcPts val="0"/>
                        </a:spcBef>
                        <a:spcAft>
                          <a:spcPts val="0"/>
                        </a:spcAft>
                        <a:buNone/>
                      </a:pPr>
                      <a:r>
                        <a:rPr b="1" lang="en" sz="1000"/>
                        <a:t>4</a:t>
                      </a:r>
                      <a:endParaRPr b="1"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t>s</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t>s</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2475">
                <a:tc>
                  <a:txBody>
                    <a:bodyPr/>
                    <a:lstStyle/>
                    <a:p>
                      <a:pPr indent="0" lvl="0" marL="0" rtl="0" algn="l">
                        <a:spcBef>
                          <a:spcPts val="0"/>
                        </a:spcBef>
                        <a:spcAft>
                          <a:spcPts val="0"/>
                        </a:spcAft>
                        <a:buNone/>
                      </a:pPr>
                      <a:r>
                        <a:rPr b="1" lang="en" sz="1000"/>
                        <a:t>5</a:t>
                      </a:r>
                      <a:endParaRPr b="1"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t>b</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t>i</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2475">
                <a:tc>
                  <a:txBody>
                    <a:bodyPr/>
                    <a:lstStyle/>
                    <a:p>
                      <a:pPr indent="0" lvl="0" marL="0" rtl="0" algn="l">
                        <a:spcBef>
                          <a:spcPts val="0"/>
                        </a:spcBef>
                        <a:spcAft>
                          <a:spcPts val="0"/>
                        </a:spcAft>
                        <a:buNone/>
                      </a:pPr>
                      <a:r>
                        <a:rPr b="1" lang="en" sz="1000"/>
                        <a:t>6</a:t>
                      </a:r>
                      <a:endParaRPr b="1"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t>c</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t>f</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37525">
                <a:tc>
                  <a:txBody>
                    <a:bodyPr/>
                    <a:lstStyle/>
                    <a:p>
                      <a:pPr indent="0" lvl="0" marL="0" rtl="0" algn="l">
                        <a:spcBef>
                          <a:spcPts val="0"/>
                        </a:spcBef>
                        <a:spcAft>
                          <a:spcPts val="0"/>
                        </a:spcAft>
                        <a:buNone/>
                      </a:pPr>
                      <a:r>
                        <a:rPr b="1" lang="en" sz="1000"/>
                        <a:t>7</a:t>
                      </a:r>
                      <a:endParaRPr b="1"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t>f</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t>d</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2475">
                <a:tc>
                  <a:txBody>
                    <a:bodyPr/>
                    <a:lstStyle/>
                    <a:p>
                      <a:pPr indent="0" lvl="0" marL="0" rtl="0" algn="l">
                        <a:spcBef>
                          <a:spcPts val="0"/>
                        </a:spcBef>
                        <a:spcAft>
                          <a:spcPts val="0"/>
                        </a:spcAft>
                        <a:buNone/>
                      </a:pPr>
                      <a:r>
                        <a:rPr b="1" lang="en" sz="1000"/>
                        <a:t>8</a:t>
                      </a:r>
                      <a:endParaRPr b="1"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t>n</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t>r</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2475">
                <a:tc>
                  <a:txBody>
                    <a:bodyPr/>
                    <a:lstStyle/>
                    <a:p>
                      <a:pPr indent="0" lvl="0" marL="0" rtl="0" algn="l">
                        <a:spcBef>
                          <a:spcPts val="0"/>
                        </a:spcBef>
                        <a:spcAft>
                          <a:spcPts val="0"/>
                        </a:spcAft>
                        <a:buNone/>
                      </a:pPr>
                      <a:r>
                        <a:rPr b="1" lang="en" sz="1000"/>
                        <a:t>9</a:t>
                      </a:r>
                      <a:endParaRPr b="1"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t>d</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t>o</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2475">
                <a:tc>
                  <a:txBody>
                    <a:bodyPr/>
                    <a:lstStyle/>
                    <a:p>
                      <a:pPr indent="0" lvl="0" marL="0" rtl="0" algn="l">
                        <a:spcBef>
                          <a:spcPts val="0"/>
                        </a:spcBef>
                        <a:spcAft>
                          <a:spcPts val="0"/>
                        </a:spcAft>
                        <a:buNone/>
                      </a:pPr>
                      <a:r>
                        <a:rPr b="1" lang="en" sz="1000"/>
                        <a:t>10</a:t>
                      </a:r>
                      <a:endParaRPr b="1"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t>i</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t>g</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2475">
                <a:tc>
                  <a:txBody>
                    <a:bodyPr/>
                    <a:lstStyle/>
                    <a:p>
                      <a:pPr indent="0" lvl="0" marL="0" rtl="0" algn="l">
                        <a:spcBef>
                          <a:spcPts val="0"/>
                        </a:spcBef>
                        <a:spcAft>
                          <a:spcPts val="0"/>
                        </a:spcAft>
                        <a:buNone/>
                      </a:pPr>
                      <a:r>
                        <a:rPr b="1" lang="en" sz="1000"/>
                        <a:t>11</a:t>
                      </a:r>
                      <a:endParaRPr b="1"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t>g</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t>n</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2475">
                <a:tc>
                  <a:txBody>
                    <a:bodyPr/>
                    <a:lstStyle/>
                    <a:p>
                      <a:pPr indent="0" lvl="0" marL="0" rtl="0" algn="l">
                        <a:spcBef>
                          <a:spcPts val="0"/>
                        </a:spcBef>
                        <a:spcAft>
                          <a:spcPts val="0"/>
                        </a:spcAft>
                        <a:buNone/>
                      </a:pPr>
                      <a:r>
                        <a:rPr b="1" lang="en" sz="1000"/>
                        <a:t>12</a:t>
                      </a:r>
                      <a:endParaRPr b="1"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t>o</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t>p</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2475">
                <a:tc>
                  <a:txBody>
                    <a:bodyPr/>
                    <a:lstStyle/>
                    <a:p>
                      <a:pPr indent="0" lvl="0" marL="0" rtl="0" algn="l">
                        <a:spcBef>
                          <a:spcPts val="0"/>
                        </a:spcBef>
                        <a:spcAft>
                          <a:spcPts val="0"/>
                        </a:spcAft>
                        <a:buNone/>
                      </a:pPr>
                      <a:r>
                        <a:rPr b="1" lang="en" sz="1100"/>
                        <a:t>13</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r</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h</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2475">
                <a:tc>
                  <a:txBody>
                    <a:bodyPr/>
                    <a:lstStyle/>
                    <a:p>
                      <a:pPr indent="0" lvl="0" marL="0" rtl="0" algn="l">
                        <a:spcBef>
                          <a:spcPts val="0"/>
                        </a:spcBef>
                        <a:spcAft>
                          <a:spcPts val="0"/>
                        </a:spcAft>
                        <a:buNone/>
                      </a:pPr>
                      <a:r>
                        <a:rPr b="1" lang="en" sz="1100"/>
                        <a:t>14</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h</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c</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graphicFrame>
        <p:nvGraphicFramePr>
          <p:cNvPr id="274" name="Google Shape;274;p52"/>
          <p:cNvGraphicFramePr/>
          <p:nvPr/>
        </p:nvGraphicFramePr>
        <p:xfrm>
          <a:off x="5377300" y="226850"/>
          <a:ext cx="3000000" cy="3000000"/>
        </p:xfrm>
        <a:graphic>
          <a:graphicData uri="http://schemas.openxmlformats.org/drawingml/2006/table">
            <a:tbl>
              <a:tblPr>
                <a:noFill/>
                <a:tableStyleId>{32BA2562-0DEC-40E2-86AD-6A05D713EF59}</a:tableStyleId>
              </a:tblPr>
              <a:tblGrid>
                <a:gridCol w="470625"/>
                <a:gridCol w="470625"/>
                <a:gridCol w="470625"/>
              </a:tblGrid>
              <a:tr h="315125">
                <a:tc>
                  <a:txBody>
                    <a:bodyPr/>
                    <a:lstStyle/>
                    <a:p>
                      <a:pPr indent="0" lvl="0" marL="0" rtl="0" algn="ctr">
                        <a:spcBef>
                          <a:spcPts val="0"/>
                        </a:spcBef>
                        <a:spcAft>
                          <a:spcPts val="0"/>
                        </a:spcAft>
                        <a:buNone/>
                      </a:pPr>
                      <a:r>
                        <a:t/>
                      </a:r>
                      <a:endParaRPr b="1"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000"/>
                        <a:t>A (K)</a:t>
                      </a:r>
                      <a:endParaRPr b="1"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000"/>
                        <a:t>B (1)</a:t>
                      </a:r>
                      <a:endParaRPr b="1"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5125">
                <a:tc>
                  <a:txBody>
                    <a:bodyPr/>
                    <a:lstStyle/>
                    <a:p>
                      <a:pPr indent="0" lvl="0" marL="0" rtl="0" algn="l">
                        <a:spcBef>
                          <a:spcPts val="0"/>
                        </a:spcBef>
                        <a:spcAft>
                          <a:spcPts val="0"/>
                        </a:spcAft>
                        <a:buNone/>
                      </a:pPr>
                      <a:r>
                        <a:rPr b="1" lang="en" sz="1100"/>
                        <a:t>43</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ay</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5125">
                <a:tc>
                  <a:txBody>
                    <a:bodyPr/>
                    <a:lstStyle/>
                    <a:p>
                      <a:pPr indent="0" lvl="0" marL="0" rtl="0" algn="l">
                        <a:spcBef>
                          <a:spcPts val="0"/>
                        </a:spcBef>
                        <a:spcAft>
                          <a:spcPts val="0"/>
                        </a:spcAft>
                        <a:buNone/>
                      </a:pPr>
                      <a:r>
                        <a:rPr b="1" lang="en" sz="1100"/>
                        <a:t>44</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oi</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5125">
                <a:tc>
                  <a:txBody>
                    <a:bodyPr/>
                    <a:lstStyle/>
                    <a:p>
                      <a:pPr indent="0" lvl="0" marL="0" rtl="0" algn="l">
                        <a:spcBef>
                          <a:spcPts val="0"/>
                        </a:spcBef>
                        <a:spcAft>
                          <a:spcPts val="0"/>
                        </a:spcAft>
                        <a:buNone/>
                      </a:pPr>
                      <a:r>
                        <a:rPr b="1" lang="en" sz="1100"/>
                        <a:t>45</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oy</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5125">
                <a:tc>
                  <a:txBody>
                    <a:bodyPr/>
                    <a:lstStyle/>
                    <a:p>
                      <a:pPr indent="0" lvl="0" marL="0" rtl="0" algn="l">
                        <a:spcBef>
                          <a:spcPts val="0"/>
                        </a:spcBef>
                        <a:spcAft>
                          <a:spcPts val="0"/>
                        </a:spcAft>
                        <a:buNone/>
                      </a:pPr>
                      <a:r>
                        <a:rPr b="1" lang="en" sz="1100"/>
                        <a:t>46</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qu</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5125">
                <a:tc>
                  <a:txBody>
                    <a:bodyPr/>
                    <a:lstStyle/>
                    <a:p>
                      <a:pPr indent="0" lvl="0" marL="0" rtl="0" algn="l">
                        <a:spcBef>
                          <a:spcPts val="0"/>
                        </a:spcBef>
                        <a:spcAft>
                          <a:spcPts val="0"/>
                        </a:spcAft>
                        <a:buNone/>
                      </a:pPr>
                      <a:r>
                        <a:rPr b="1" lang="en" sz="1100"/>
                        <a:t>47</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oo</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83850">
                <a:tc>
                  <a:txBody>
                    <a:bodyPr/>
                    <a:lstStyle/>
                    <a:p>
                      <a:pPr indent="0" lvl="0" marL="0" rtl="0" algn="l">
                        <a:spcBef>
                          <a:spcPts val="0"/>
                        </a:spcBef>
                        <a:spcAft>
                          <a:spcPts val="0"/>
                        </a:spcAft>
                        <a:buNone/>
                      </a:pPr>
                      <a:r>
                        <a:rPr b="1" lang="en" sz="1100"/>
                        <a:t>48</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ai</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5125">
                <a:tc>
                  <a:txBody>
                    <a:bodyPr/>
                    <a:lstStyle/>
                    <a:p>
                      <a:pPr indent="0" lvl="0" marL="0" rtl="0" algn="l">
                        <a:spcBef>
                          <a:spcPts val="0"/>
                        </a:spcBef>
                        <a:spcAft>
                          <a:spcPts val="0"/>
                        </a:spcAft>
                        <a:buNone/>
                      </a:pPr>
                      <a:r>
                        <a:rPr b="1" lang="en" sz="1100"/>
                        <a:t>49</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ay</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5125">
                <a:tc>
                  <a:txBody>
                    <a:bodyPr/>
                    <a:lstStyle/>
                    <a:p>
                      <a:pPr indent="0" lvl="0" marL="0" rtl="0" algn="l">
                        <a:spcBef>
                          <a:spcPts val="0"/>
                        </a:spcBef>
                        <a:spcAft>
                          <a:spcPts val="0"/>
                        </a:spcAft>
                        <a:buNone/>
                      </a:pPr>
                      <a:r>
                        <a:rPr b="1" lang="en" sz="1100"/>
                        <a:t>50</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oi</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5125">
                <a:tc>
                  <a:txBody>
                    <a:bodyPr/>
                    <a:lstStyle/>
                    <a:p>
                      <a:pPr indent="0" lvl="0" marL="0" rtl="0" algn="l">
                        <a:spcBef>
                          <a:spcPts val="0"/>
                        </a:spcBef>
                        <a:spcAft>
                          <a:spcPts val="0"/>
                        </a:spcAft>
                        <a:buNone/>
                      </a:pPr>
                      <a:r>
                        <a:rPr b="1" lang="en" sz="1100"/>
                        <a:t>51</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oy</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5125">
                <a:tc>
                  <a:txBody>
                    <a:bodyPr/>
                    <a:lstStyle/>
                    <a:p>
                      <a:pPr indent="0" lvl="0" marL="0" rtl="0" algn="l">
                        <a:spcBef>
                          <a:spcPts val="0"/>
                        </a:spcBef>
                        <a:spcAft>
                          <a:spcPts val="0"/>
                        </a:spcAft>
                        <a:buNone/>
                      </a:pPr>
                      <a:r>
                        <a:rPr b="1" lang="en" sz="1100"/>
                        <a:t>52</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x</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5125">
                <a:tc>
                  <a:txBody>
                    <a:bodyPr/>
                    <a:lstStyle/>
                    <a:p>
                      <a:pPr indent="0" lvl="0" marL="0" rtl="0" algn="l">
                        <a:spcBef>
                          <a:spcPts val="0"/>
                        </a:spcBef>
                        <a:spcAft>
                          <a:spcPts val="0"/>
                        </a:spcAft>
                        <a:buNone/>
                      </a:pPr>
                      <a:r>
                        <a:rPr b="1" lang="en" sz="1100"/>
                        <a:t>53</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oa</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5125">
                <a:tc>
                  <a:txBody>
                    <a:bodyPr/>
                    <a:lstStyle/>
                    <a:p>
                      <a:pPr indent="0" lvl="0" marL="0" rtl="0" algn="l">
                        <a:spcBef>
                          <a:spcPts val="0"/>
                        </a:spcBef>
                        <a:spcAft>
                          <a:spcPts val="0"/>
                        </a:spcAft>
                        <a:buNone/>
                      </a:pPr>
                      <a:r>
                        <a:rPr b="1" lang="en" sz="1100"/>
                        <a:t>54</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igh</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5125">
                <a:tc>
                  <a:txBody>
                    <a:bodyPr/>
                    <a:lstStyle/>
                    <a:p>
                      <a:pPr indent="0" lvl="0" marL="0" rtl="0" algn="l">
                        <a:spcBef>
                          <a:spcPts val="0"/>
                        </a:spcBef>
                        <a:spcAft>
                          <a:spcPts val="0"/>
                        </a:spcAft>
                        <a:buNone/>
                      </a:pPr>
                      <a:r>
                        <a:rPr b="1" lang="en" sz="1100"/>
                        <a:t>55</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ol</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5125">
                <a:tc>
                  <a:txBody>
                    <a:bodyPr/>
                    <a:lstStyle/>
                    <a:p>
                      <a:pPr indent="0" lvl="0" marL="0" rtl="0" algn="l">
                        <a:spcBef>
                          <a:spcPts val="0"/>
                        </a:spcBef>
                        <a:spcAft>
                          <a:spcPts val="0"/>
                        </a:spcAft>
                        <a:buNone/>
                      </a:pPr>
                      <a:r>
                        <a:rPr b="1" lang="en" sz="1100"/>
                        <a:t>56</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or</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graphicFrame>
        <p:nvGraphicFramePr>
          <p:cNvPr id="275" name="Google Shape;275;p52"/>
          <p:cNvGraphicFramePr/>
          <p:nvPr/>
        </p:nvGraphicFramePr>
        <p:xfrm>
          <a:off x="3780788" y="232225"/>
          <a:ext cx="3000000" cy="3000000"/>
        </p:xfrm>
        <a:graphic>
          <a:graphicData uri="http://schemas.openxmlformats.org/drawingml/2006/table">
            <a:tbl>
              <a:tblPr>
                <a:noFill/>
                <a:tableStyleId>{32BA2562-0DEC-40E2-86AD-6A05D713EF59}</a:tableStyleId>
              </a:tblPr>
              <a:tblGrid>
                <a:gridCol w="344275"/>
                <a:gridCol w="536125"/>
                <a:gridCol w="580600"/>
              </a:tblGrid>
              <a:tr h="295925">
                <a:tc>
                  <a:txBody>
                    <a:bodyPr/>
                    <a:lstStyle/>
                    <a:p>
                      <a:pPr indent="0" lvl="0" marL="0" rtl="0" algn="ctr">
                        <a:spcBef>
                          <a:spcPts val="0"/>
                        </a:spcBef>
                        <a:spcAft>
                          <a:spcPts val="0"/>
                        </a:spcAft>
                        <a:buNone/>
                      </a:pPr>
                      <a:r>
                        <a:t/>
                      </a:r>
                      <a:endParaRPr b="1"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000"/>
                        <a:t>A (K)</a:t>
                      </a:r>
                      <a:endParaRPr b="1"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000"/>
                        <a:t>B (1)</a:t>
                      </a:r>
                      <a:endParaRPr b="1"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2475">
                <a:tc>
                  <a:txBody>
                    <a:bodyPr/>
                    <a:lstStyle/>
                    <a:p>
                      <a:pPr indent="0" lvl="0" marL="0" rtl="0" algn="l">
                        <a:spcBef>
                          <a:spcPts val="0"/>
                        </a:spcBef>
                        <a:spcAft>
                          <a:spcPts val="0"/>
                        </a:spcAft>
                        <a:buNone/>
                      </a:pPr>
                      <a:r>
                        <a:rPr b="1" lang="en" sz="1100"/>
                        <a:t>29</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ck</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ee</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2475">
                <a:tc>
                  <a:txBody>
                    <a:bodyPr/>
                    <a:lstStyle/>
                    <a:p>
                      <a:pPr indent="0" lvl="0" marL="0" rtl="0" algn="l">
                        <a:spcBef>
                          <a:spcPts val="0"/>
                        </a:spcBef>
                        <a:spcAft>
                          <a:spcPts val="0"/>
                        </a:spcAft>
                        <a:buNone/>
                      </a:pPr>
                      <a:r>
                        <a:rPr b="1" lang="en" sz="1100"/>
                        <a:t>30</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ee</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ea</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2475">
                <a:tc>
                  <a:txBody>
                    <a:bodyPr/>
                    <a:lstStyle/>
                    <a:p>
                      <a:pPr indent="0" lvl="0" marL="0" rtl="0" algn="l">
                        <a:spcBef>
                          <a:spcPts val="0"/>
                        </a:spcBef>
                        <a:spcAft>
                          <a:spcPts val="0"/>
                        </a:spcAft>
                        <a:buNone/>
                      </a:pPr>
                      <a:r>
                        <a:rPr b="1" lang="en" sz="1100"/>
                        <a:t>31</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ea</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ed</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2475">
                <a:tc>
                  <a:txBody>
                    <a:bodyPr/>
                    <a:lstStyle/>
                    <a:p>
                      <a:pPr indent="0" lvl="0" marL="0" rtl="0" algn="l">
                        <a:spcBef>
                          <a:spcPts val="0"/>
                        </a:spcBef>
                        <a:spcAft>
                          <a:spcPts val="0"/>
                        </a:spcAft>
                        <a:buNone/>
                      </a:pPr>
                      <a:r>
                        <a:rPr b="1" lang="en" sz="1100"/>
                        <a:t>32</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er</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er</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2475">
                <a:tc>
                  <a:txBody>
                    <a:bodyPr/>
                    <a:lstStyle/>
                    <a:p>
                      <a:pPr indent="0" lvl="0" marL="0" rtl="0" algn="l">
                        <a:spcBef>
                          <a:spcPts val="0"/>
                        </a:spcBef>
                        <a:spcAft>
                          <a:spcPts val="0"/>
                        </a:spcAft>
                        <a:buNone/>
                      </a:pPr>
                      <a:r>
                        <a:rPr b="1" lang="en" sz="1100"/>
                        <a:t>33</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ir</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ir</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2475">
                <a:tc>
                  <a:txBody>
                    <a:bodyPr/>
                    <a:lstStyle/>
                    <a:p>
                      <a:pPr indent="0" lvl="0" marL="0" rtl="0" algn="l">
                        <a:spcBef>
                          <a:spcPts val="0"/>
                        </a:spcBef>
                        <a:spcAft>
                          <a:spcPts val="0"/>
                        </a:spcAft>
                        <a:buNone/>
                      </a:pPr>
                      <a:r>
                        <a:rPr b="1" lang="en" sz="1100"/>
                        <a:t>34</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ar</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ur</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2475">
                <a:tc>
                  <a:txBody>
                    <a:bodyPr/>
                    <a:lstStyle/>
                    <a:p>
                      <a:pPr indent="0" lvl="0" marL="0" rtl="0" algn="l">
                        <a:spcBef>
                          <a:spcPts val="0"/>
                        </a:spcBef>
                        <a:spcAft>
                          <a:spcPts val="0"/>
                        </a:spcAft>
                        <a:buNone/>
                      </a:pPr>
                      <a:r>
                        <a:rPr b="1" lang="en" sz="1100"/>
                        <a:t>35</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oa</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ar</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2475">
                <a:tc>
                  <a:txBody>
                    <a:bodyPr/>
                    <a:lstStyle/>
                    <a:p>
                      <a:pPr indent="0" lvl="0" marL="0" rtl="0" algn="l">
                        <a:spcBef>
                          <a:spcPts val="0"/>
                        </a:spcBef>
                        <a:spcAft>
                          <a:spcPts val="0"/>
                        </a:spcAft>
                        <a:buNone/>
                      </a:pPr>
                      <a:r>
                        <a:rPr b="1" lang="en" sz="1100"/>
                        <a:t>36</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igh</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aw</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37525">
                <a:tc>
                  <a:txBody>
                    <a:bodyPr/>
                    <a:lstStyle/>
                    <a:p>
                      <a:pPr indent="0" lvl="0" marL="0" rtl="0" algn="l">
                        <a:spcBef>
                          <a:spcPts val="0"/>
                        </a:spcBef>
                        <a:spcAft>
                          <a:spcPts val="0"/>
                        </a:spcAft>
                        <a:buNone/>
                      </a:pPr>
                      <a:r>
                        <a:rPr b="1" lang="en" sz="1100"/>
                        <a:t>37</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ou</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2475">
                <a:tc>
                  <a:txBody>
                    <a:bodyPr/>
                    <a:lstStyle/>
                    <a:p>
                      <a:pPr indent="0" lvl="0" marL="0" rtl="0" algn="l">
                        <a:spcBef>
                          <a:spcPts val="0"/>
                        </a:spcBef>
                        <a:spcAft>
                          <a:spcPts val="0"/>
                        </a:spcAft>
                        <a:buNone/>
                      </a:pPr>
                      <a:r>
                        <a:rPr b="1" lang="en" sz="1100"/>
                        <a:t>38</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ow</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2475">
                <a:tc>
                  <a:txBody>
                    <a:bodyPr/>
                    <a:lstStyle/>
                    <a:p>
                      <a:pPr indent="0" lvl="0" marL="0" rtl="0" algn="l">
                        <a:spcBef>
                          <a:spcPts val="0"/>
                        </a:spcBef>
                        <a:spcAft>
                          <a:spcPts val="0"/>
                        </a:spcAft>
                        <a:buNone/>
                      </a:pPr>
                      <a:r>
                        <a:rPr b="1" lang="en" sz="1100"/>
                        <a:t>39</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z</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2475">
                <a:tc>
                  <a:txBody>
                    <a:bodyPr/>
                    <a:lstStyle/>
                    <a:p>
                      <a:pPr indent="0" lvl="0" marL="0" rtl="0" algn="l">
                        <a:spcBef>
                          <a:spcPts val="0"/>
                        </a:spcBef>
                        <a:spcAft>
                          <a:spcPts val="0"/>
                        </a:spcAft>
                        <a:buNone/>
                      </a:pPr>
                      <a:r>
                        <a:rPr b="1" lang="en" sz="1100"/>
                        <a:t>40</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qu</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2475">
                <a:tc>
                  <a:txBody>
                    <a:bodyPr/>
                    <a:lstStyle/>
                    <a:p>
                      <a:pPr indent="0" lvl="0" marL="0" rtl="0" algn="l">
                        <a:spcBef>
                          <a:spcPts val="0"/>
                        </a:spcBef>
                        <a:spcAft>
                          <a:spcPts val="0"/>
                        </a:spcAft>
                        <a:buNone/>
                      </a:pPr>
                      <a:r>
                        <a:rPr b="1" lang="en" sz="1100"/>
                        <a:t>41</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oo</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2475">
                <a:tc>
                  <a:txBody>
                    <a:bodyPr/>
                    <a:lstStyle/>
                    <a:p>
                      <a:pPr indent="0" lvl="0" marL="0" rtl="0" algn="l">
                        <a:spcBef>
                          <a:spcPts val="0"/>
                        </a:spcBef>
                        <a:spcAft>
                          <a:spcPts val="0"/>
                        </a:spcAft>
                        <a:buNone/>
                      </a:pPr>
                      <a:r>
                        <a:rPr b="1" lang="en" sz="1100"/>
                        <a:t>42</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ai</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76" name="Google Shape;276;p52"/>
          <p:cNvSpPr txBox="1"/>
          <p:nvPr/>
        </p:nvSpPr>
        <p:spPr>
          <a:xfrm rot="-5400000">
            <a:off x="-2224500" y="2228675"/>
            <a:ext cx="5135100" cy="686100"/>
          </a:xfrm>
          <a:prstGeom prst="rect">
            <a:avLst/>
          </a:prstGeom>
          <a:noFill/>
          <a:ln>
            <a:noFill/>
          </a:ln>
        </p:spPr>
        <p:txBody>
          <a:bodyPr anchorCtr="0" anchor="b" bIns="91425" lIns="91425" spcFirstLastPara="1" rIns="91425" wrap="square" tIns="91425">
            <a:normAutofit/>
          </a:bodyPr>
          <a:lstStyle/>
          <a:p>
            <a:pPr indent="0" lvl="0" marL="0" rtl="0" algn="ctr">
              <a:spcBef>
                <a:spcPts val="0"/>
              </a:spcBef>
              <a:spcAft>
                <a:spcPts val="0"/>
              </a:spcAft>
              <a:buNone/>
            </a:pPr>
            <a:r>
              <a:rPr lang="en" sz="2500"/>
              <a:t>PALS: Skills </a:t>
            </a:r>
            <a:endParaRPr sz="2500"/>
          </a:p>
        </p:txBody>
      </p:sp>
      <p:graphicFrame>
        <p:nvGraphicFramePr>
          <p:cNvPr id="277" name="Google Shape;277;p52"/>
          <p:cNvGraphicFramePr/>
          <p:nvPr/>
        </p:nvGraphicFramePr>
        <p:xfrm>
          <a:off x="2233438" y="215663"/>
          <a:ext cx="3000000" cy="3000000"/>
        </p:xfrm>
        <a:graphic>
          <a:graphicData uri="http://schemas.openxmlformats.org/drawingml/2006/table">
            <a:tbl>
              <a:tblPr>
                <a:noFill/>
                <a:tableStyleId>{32BA2562-0DEC-40E2-86AD-6A05D713EF59}</a:tableStyleId>
              </a:tblPr>
              <a:tblGrid>
                <a:gridCol w="445725"/>
                <a:gridCol w="445725"/>
                <a:gridCol w="520400"/>
              </a:tblGrid>
              <a:tr h="312475">
                <a:tc>
                  <a:txBody>
                    <a:bodyPr/>
                    <a:lstStyle/>
                    <a:p>
                      <a:pPr indent="0" lvl="0" marL="0" rtl="0" algn="ctr">
                        <a:spcBef>
                          <a:spcPts val="0"/>
                        </a:spcBef>
                        <a:spcAft>
                          <a:spcPts val="0"/>
                        </a:spcAft>
                        <a:buNone/>
                      </a:pPr>
                      <a:r>
                        <a:t/>
                      </a:r>
                      <a:endParaRPr b="1"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000"/>
                        <a:t>A (K)</a:t>
                      </a:r>
                      <a:endParaRPr b="1"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000"/>
                        <a:t>B (1)</a:t>
                      </a:r>
                      <a:endParaRPr b="1"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2475">
                <a:tc>
                  <a:txBody>
                    <a:bodyPr/>
                    <a:lstStyle/>
                    <a:p>
                      <a:pPr indent="0" lvl="0" marL="0" rtl="0" algn="l">
                        <a:spcBef>
                          <a:spcPts val="0"/>
                        </a:spcBef>
                        <a:spcAft>
                          <a:spcPts val="0"/>
                        </a:spcAft>
                        <a:buNone/>
                      </a:pPr>
                      <a:r>
                        <a:rPr b="1" lang="en" sz="1100"/>
                        <a:t>15</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p</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l</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2475">
                <a:tc>
                  <a:txBody>
                    <a:bodyPr/>
                    <a:lstStyle/>
                    <a:p>
                      <a:pPr indent="0" lvl="0" marL="0" rtl="0" algn="l">
                        <a:spcBef>
                          <a:spcPts val="0"/>
                        </a:spcBef>
                        <a:spcAft>
                          <a:spcPts val="0"/>
                        </a:spcAft>
                        <a:buNone/>
                      </a:pPr>
                      <a:r>
                        <a:rPr b="1" lang="en" sz="1100"/>
                        <a:t>16</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l</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e</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2475">
                <a:tc>
                  <a:txBody>
                    <a:bodyPr/>
                    <a:lstStyle/>
                    <a:p>
                      <a:pPr indent="0" lvl="0" marL="0" rtl="0" algn="l">
                        <a:spcBef>
                          <a:spcPts val="0"/>
                        </a:spcBef>
                        <a:spcAft>
                          <a:spcPts val="0"/>
                        </a:spcAft>
                        <a:buNone/>
                      </a:pPr>
                      <a:r>
                        <a:rPr b="1" lang="en" sz="1100"/>
                        <a:t>17</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u</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b</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2475">
                <a:tc>
                  <a:txBody>
                    <a:bodyPr/>
                    <a:lstStyle/>
                    <a:p>
                      <a:pPr indent="0" lvl="0" marL="0" rtl="0" algn="l">
                        <a:spcBef>
                          <a:spcPts val="0"/>
                        </a:spcBef>
                        <a:spcAft>
                          <a:spcPts val="0"/>
                        </a:spcAft>
                        <a:buNone/>
                      </a:pPr>
                      <a:r>
                        <a:rPr b="1" lang="en" sz="1100"/>
                        <a:t>18</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j</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w</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2475">
                <a:tc>
                  <a:txBody>
                    <a:bodyPr/>
                    <a:lstStyle/>
                    <a:p>
                      <a:pPr indent="0" lvl="0" marL="0" rtl="0" algn="l">
                        <a:spcBef>
                          <a:spcPts val="0"/>
                        </a:spcBef>
                        <a:spcAft>
                          <a:spcPts val="0"/>
                        </a:spcAft>
                        <a:buNone/>
                      </a:pPr>
                      <a:r>
                        <a:rPr b="1" lang="en" sz="1100"/>
                        <a:t>19</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e</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y</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2475">
                <a:tc>
                  <a:txBody>
                    <a:bodyPr/>
                    <a:lstStyle/>
                    <a:p>
                      <a:pPr indent="0" lvl="0" marL="0" rtl="0" algn="l">
                        <a:spcBef>
                          <a:spcPts val="0"/>
                        </a:spcBef>
                        <a:spcAft>
                          <a:spcPts val="0"/>
                        </a:spcAft>
                        <a:buNone/>
                      </a:pPr>
                      <a:r>
                        <a:rPr b="1" lang="en" sz="1100"/>
                        <a:t>20</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w</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k</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2475">
                <a:tc>
                  <a:txBody>
                    <a:bodyPr/>
                    <a:lstStyle/>
                    <a:p>
                      <a:pPr indent="0" lvl="0" marL="0" rtl="0" algn="l">
                        <a:spcBef>
                          <a:spcPts val="0"/>
                        </a:spcBef>
                        <a:spcAft>
                          <a:spcPts val="0"/>
                        </a:spcAft>
                        <a:buNone/>
                      </a:pPr>
                      <a:r>
                        <a:rPr b="1" lang="en" sz="1100"/>
                        <a:t>21</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z</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ck</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37525">
                <a:tc>
                  <a:txBody>
                    <a:bodyPr/>
                    <a:lstStyle/>
                    <a:p>
                      <a:pPr indent="0" lvl="0" marL="0" rtl="0" algn="l">
                        <a:spcBef>
                          <a:spcPts val="0"/>
                        </a:spcBef>
                        <a:spcAft>
                          <a:spcPts val="0"/>
                        </a:spcAft>
                        <a:buNone/>
                      </a:pPr>
                      <a:r>
                        <a:rPr b="1" lang="en" sz="1100"/>
                        <a:t>22</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k</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u</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2475">
                <a:tc>
                  <a:txBody>
                    <a:bodyPr/>
                    <a:lstStyle/>
                    <a:p>
                      <a:pPr indent="0" lvl="0" marL="0" rtl="0" algn="l">
                        <a:spcBef>
                          <a:spcPts val="0"/>
                        </a:spcBef>
                        <a:spcAft>
                          <a:spcPts val="0"/>
                        </a:spcAft>
                        <a:buNone/>
                      </a:pPr>
                      <a:r>
                        <a:rPr b="1" lang="en" sz="1100"/>
                        <a:t>23</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v</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sh</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2475">
                <a:tc>
                  <a:txBody>
                    <a:bodyPr/>
                    <a:lstStyle/>
                    <a:p>
                      <a:pPr indent="0" lvl="0" marL="0" rtl="0" algn="l">
                        <a:spcBef>
                          <a:spcPts val="0"/>
                        </a:spcBef>
                        <a:spcAft>
                          <a:spcPts val="0"/>
                        </a:spcAft>
                        <a:buNone/>
                      </a:pPr>
                      <a:r>
                        <a:rPr b="1" lang="en" sz="1100"/>
                        <a:t>24</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x</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j</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2475">
                <a:tc>
                  <a:txBody>
                    <a:bodyPr/>
                    <a:lstStyle/>
                    <a:p>
                      <a:pPr indent="0" lvl="0" marL="0" rtl="0" algn="l">
                        <a:spcBef>
                          <a:spcPts val="0"/>
                        </a:spcBef>
                        <a:spcAft>
                          <a:spcPts val="0"/>
                        </a:spcAft>
                        <a:buNone/>
                      </a:pPr>
                      <a:r>
                        <a:rPr b="1" lang="en" sz="1100"/>
                        <a:t>25</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qu</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ch</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2475">
                <a:tc>
                  <a:txBody>
                    <a:bodyPr/>
                    <a:lstStyle/>
                    <a:p>
                      <a:pPr indent="0" lvl="0" marL="0" rtl="0" algn="l">
                        <a:spcBef>
                          <a:spcPts val="0"/>
                        </a:spcBef>
                        <a:spcAft>
                          <a:spcPts val="0"/>
                        </a:spcAft>
                        <a:buNone/>
                      </a:pPr>
                      <a:r>
                        <a:rPr b="1" lang="en" sz="1100"/>
                        <a:t>26</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sh</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v</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2475">
                <a:tc>
                  <a:txBody>
                    <a:bodyPr/>
                    <a:lstStyle/>
                    <a:p>
                      <a:pPr indent="0" lvl="0" marL="0" rtl="0" algn="l">
                        <a:spcBef>
                          <a:spcPts val="0"/>
                        </a:spcBef>
                        <a:spcAft>
                          <a:spcPts val="0"/>
                        </a:spcAft>
                        <a:buNone/>
                      </a:pPr>
                      <a:r>
                        <a:rPr b="1" lang="en" sz="1100"/>
                        <a:t>27</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ch</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th</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2475">
                <a:tc>
                  <a:txBody>
                    <a:bodyPr/>
                    <a:lstStyle/>
                    <a:p>
                      <a:pPr indent="0" lvl="0" marL="0" rtl="0" algn="l">
                        <a:spcBef>
                          <a:spcPts val="0"/>
                        </a:spcBef>
                        <a:spcAft>
                          <a:spcPts val="0"/>
                        </a:spcAft>
                        <a:buNone/>
                      </a:pPr>
                      <a:r>
                        <a:rPr b="1" lang="en" sz="1100"/>
                        <a:t>28</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th</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ing</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78" name="Google Shape;278;p52"/>
          <p:cNvSpPr txBox="1"/>
          <p:nvPr/>
        </p:nvSpPr>
        <p:spPr>
          <a:xfrm>
            <a:off x="6872075" y="1960975"/>
            <a:ext cx="2179500" cy="1238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254000" lvl="0" marL="285750" rtl="0" algn="l">
              <a:spcBef>
                <a:spcPts val="0"/>
              </a:spcBef>
              <a:spcAft>
                <a:spcPts val="0"/>
              </a:spcAft>
              <a:buClr>
                <a:schemeClr val="dk2"/>
              </a:buClr>
              <a:buSzPts val="1300"/>
              <a:buChar char="●"/>
            </a:pPr>
            <a:r>
              <a:rPr lang="en" sz="1300">
                <a:solidFill>
                  <a:schemeClr val="dk2"/>
                </a:solidFill>
              </a:rPr>
              <a:t>Level A- Kindergarten Level B- 1st Grade</a:t>
            </a:r>
            <a:endParaRPr sz="1300">
              <a:solidFill>
                <a:schemeClr val="dk2"/>
              </a:solidFill>
            </a:endParaRPr>
          </a:p>
          <a:p>
            <a:pPr indent="-171450" lvl="0" marL="285750" rtl="0" algn="l">
              <a:spcBef>
                <a:spcPts val="0"/>
              </a:spcBef>
              <a:spcAft>
                <a:spcPts val="0"/>
              </a:spcAft>
              <a:buNone/>
            </a:pPr>
            <a:r>
              <a:t/>
            </a:r>
            <a:endParaRPr sz="1300">
              <a:solidFill>
                <a:schemeClr val="dk2"/>
              </a:solidFill>
            </a:endParaRPr>
          </a:p>
          <a:p>
            <a:pPr indent="-254000" lvl="0" marL="285750" rtl="0" algn="l">
              <a:spcBef>
                <a:spcPts val="0"/>
              </a:spcBef>
              <a:spcAft>
                <a:spcPts val="0"/>
              </a:spcAft>
              <a:buClr>
                <a:schemeClr val="dk2"/>
              </a:buClr>
              <a:buSzPts val="1300"/>
              <a:buChar char="●"/>
            </a:pPr>
            <a:r>
              <a:rPr lang="en" sz="1300">
                <a:solidFill>
                  <a:schemeClr val="dk2"/>
                </a:solidFill>
              </a:rPr>
              <a:t>Level A- 88 lessons </a:t>
            </a:r>
            <a:endParaRPr sz="1300">
              <a:solidFill>
                <a:schemeClr val="dk2"/>
              </a:solidFill>
            </a:endParaRPr>
          </a:p>
          <a:p>
            <a:pPr indent="-171450" lvl="0" marL="285750" rtl="0" algn="l">
              <a:spcBef>
                <a:spcPts val="0"/>
              </a:spcBef>
              <a:spcAft>
                <a:spcPts val="0"/>
              </a:spcAft>
              <a:buNone/>
            </a:pPr>
            <a:r>
              <a:rPr lang="en" sz="1300">
                <a:solidFill>
                  <a:schemeClr val="dk2"/>
                </a:solidFill>
              </a:rPr>
              <a:t>    Level B- 70 lessons </a:t>
            </a:r>
            <a:endParaRPr sz="1300">
              <a:solidFill>
                <a:schemeClr val="dk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53"/>
          <p:cNvSpPr txBox="1"/>
          <p:nvPr>
            <p:ph type="title"/>
          </p:nvPr>
        </p:nvSpPr>
        <p:spPr>
          <a:xfrm>
            <a:off x="311700" y="3714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PALS A</a:t>
            </a:r>
            <a:endParaRPr/>
          </a:p>
        </p:txBody>
      </p:sp>
      <p:pic>
        <p:nvPicPr>
          <p:cNvPr id="284" name="Google Shape;284;p53"/>
          <p:cNvPicPr preferRelativeResize="0"/>
          <p:nvPr/>
        </p:nvPicPr>
        <p:blipFill>
          <a:blip r:embed="rId3">
            <a:alphaModFix/>
          </a:blip>
          <a:stretch>
            <a:fillRect/>
          </a:stretch>
        </p:blipFill>
        <p:spPr>
          <a:xfrm>
            <a:off x="199850" y="1090792"/>
            <a:ext cx="4433650" cy="3316407"/>
          </a:xfrm>
          <a:prstGeom prst="rect">
            <a:avLst/>
          </a:prstGeom>
          <a:noFill/>
          <a:ln>
            <a:noFill/>
          </a:ln>
        </p:spPr>
      </p:pic>
      <p:pic>
        <p:nvPicPr>
          <p:cNvPr id="285" name="Google Shape;285;p53"/>
          <p:cNvPicPr preferRelativeResize="0"/>
          <p:nvPr/>
        </p:nvPicPr>
        <p:blipFill>
          <a:blip r:embed="rId4">
            <a:alphaModFix/>
          </a:blip>
          <a:stretch>
            <a:fillRect/>
          </a:stretch>
        </p:blipFill>
        <p:spPr>
          <a:xfrm>
            <a:off x="4839625" y="213625"/>
            <a:ext cx="3776100" cy="4819874"/>
          </a:xfrm>
          <a:prstGeom prst="rect">
            <a:avLst/>
          </a:prstGeom>
          <a:noFill/>
          <a:ln>
            <a:noFill/>
          </a:ln>
        </p:spPr>
      </p:pic>
      <p:sp>
        <p:nvSpPr>
          <p:cNvPr id="286" name="Google Shape;286;p53"/>
          <p:cNvSpPr txBox="1"/>
          <p:nvPr/>
        </p:nvSpPr>
        <p:spPr>
          <a:xfrm>
            <a:off x="52500" y="4649125"/>
            <a:ext cx="4581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https://frg.vkcsites.org/wp-content/uploads/2018/07/KPALS-Excerpt-2018.pdf</a:t>
            </a: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7"/>
          <p:cNvSpPr txBox="1"/>
          <p:nvPr>
            <p:ph type="title"/>
          </p:nvPr>
        </p:nvSpPr>
        <p:spPr>
          <a:xfrm>
            <a:off x="189550" y="3794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Background	</a:t>
            </a:r>
            <a:endParaRPr/>
          </a:p>
        </p:txBody>
      </p:sp>
      <p:sp>
        <p:nvSpPr>
          <p:cNvPr id="114" name="Google Shape;114;p27"/>
          <p:cNvSpPr txBox="1"/>
          <p:nvPr>
            <p:ph idx="1" type="body"/>
          </p:nvPr>
        </p:nvSpPr>
        <p:spPr>
          <a:xfrm>
            <a:off x="476100" y="1247400"/>
            <a:ext cx="8191800" cy="3192300"/>
          </a:xfrm>
          <a:prstGeom prst="rect">
            <a:avLst/>
          </a:prstGeom>
        </p:spPr>
        <p:txBody>
          <a:bodyPr anchorCtr="0" anchor="t" bIns="91425" lIns="91425" spcFirstLastPara="1" rIns="91425" wrap="square" tIns="91425">
            <a:spAutoFit/>
          </a:bodyPr>
          <a:lstStyle/>
          <a:p>
            <a:pPr indent="-349250" lvl="0" marL="457200" rtl="0" algn="l">
              <a:spcBef>
                <a:spcPts val="0"/>
              </a:spcBef>
              <a:spcAft>
                <a:spcPts val="0"/>
              </a:spcAft>
              <a:buSzPts val="1900"/>
              <a:buChar char="●"/>
            </a:pPr>
            <a:r>
              <a:rPr lang="en" sz="1900"/>
              <a:t> </a:t>
            </a:r>
            <a:r>
              <a:rPr lang="en" sz="2000"/>
              <a:t>2018</a:t>
            </a:r>
            <a:endParaRPr sz="2000"/>
          </a:p>
          <a:p>
            <a:pPr indent="-330200" lvl="1" marL="914400" rtl="0" algn="l">
              <a:spcBef>
                <a:spcPts val="0"/>
              </a:spcBef>
              <a:spcAft>
                <a:spcPts val="0"/>
              </a:spcAft>
              <a:buSzPts val="1600"/>
              <a:buChar char="○"/>
            </a:pPr>
            <a:r>
              <a:rPr lang="en" sz="1600"/>
              <a:t>Talk with ELA curriculum specialist</a:t>
            </a:r>
            <a:endParaRPr sz="1600"/>
          </a:p>
          <a:p>
            <a:pPr indent="-330200" lvl="2" marL="1371600" rtl="0" algn="l">
              <a:spcBef>
                <a:spcPts val="0"/>
              </a:spcBef>
              <a:spcAft>
                <a:spcPts val="0"/>
              </a:spcAft>
              <a:buClr>
                <a:srgbClr val="EFEFEF"/>
              </a:buClr>
              <a:buSzPts val="1600"/>
              <a:buChar char="■"/>
            </a:pPr>
            <a:r>
              <a:rPr lang="en" sz="1600">
                <a:solidFill>
                  <a:srgbClr val="EFEFEF"/>
                </a:solidFill>
                <a:highlight>
                  <a:schemeClr val="accent5"/>
                </a:highlight>
              </a:rPr>
              <a:t>need for a phonics curriculum within the ESL program</a:t>
            </a:r>
            <a:endParaRPr sz="1600">
              <a:solidFill>
                <a:srgbClr val="EFEFEF"/>
              </a:solidFill>
              <a:highlight>
                <a:schemeClr val="accent5"/>
              </a:highlight>
            </a:endParaRPr>
          </a:p>
          <a:p>
            <a:pPr indent="-330200" lvl="2" marL="1371600" rtl="0" algn="l">
              <a:spcBef>
                <a:spcPts val="0"/>
              </a:spcBef>
              <a:spcAft>
                <a:spcPts val="0"/>
              </a:spcAft>
              <a:buSzPts val="1600"/>
              <a:buChar char="■"/>
            </a:pPr>
            <a:r>
              <a:rPr lang="en" sz="1600"/>
              <a:t>budget not available to purchase a product</a:t>
            </a:r>
            <a:endParaRPr sz="1600"/>
          </a:p>
          <a:p>
            <a:pPr indent="-330200" lvl="2" marL="1371600" rtl="0" algn="l">
              <a:spcBef>
                <a:spcPts val="0"/>
              </a:spcBef>
              <a:spcAft>
                <a:spcPts val="0"/>
              </a:spcAft>
              <a:buSzPts val="1600"/>
              <a:buChar char="■"/>
            </a:pPr>
            <a:r>
              <a:rPr lang="en" sz="1600"/>
              <a:t>advised to use resources available at school</a:t>
            </a:r>
            <a:endParaRPr sz="1600"/>
          </a:p>
          <a:p>
            <a:pPr indent="-355600" lvl="0" marL="457200" rtl="0" algn="l">
              <a:spcBef>
                <a:spcPts val="0"/>
              </a:spcBef>
              <a:spcAft>
                <a:spcPts val="0"/>
              </a:spcAft>
              <a:buSzPts val="2000"/>
              <a:buChar char="●"/>
            </a:pPr>
            <a:r>
              <a:rPr lang="en" sz="2000"/>
              <a:t>2020-2021</a:t>
            </a:r>
            <a:endParaRPr sz="2000"/>
          </a:p>
          <a:p>
            <a:pPr indent="-330200" lvl="1" marL="914400" rtl="0" algn="l">
              <a:spcBef>
                <a:spcPts val="0"/>
              </a:spcBef>
              <a:spcAft>
                <a:spcPts val="0"/>
              </a:spcAft>
              <a:buClr>
                <a:schemeClr val="lt2"/>
              </a:buClr>
              <a:buSzPts val="1600"/>
              <a:buChar char="○"/>
            </a:pPr>
            <a:r>
              <a:rPr lang="en" sz="1600">
                <a:solidFill>
                  <a:schemeClr val="lt2"/>
                </a:solidFill>
                <a:highlight>
                  <a:schemeClr val="accent5"/>
                </a:highlight>
              </a:rPr>
              <a:t>A need for phonics instruction, materials, and teacher training became apparent.</a:t>
            </a:r>
            <a:endParaRPr sz="1600">
              <a:solidFill>
                <a:schemeClr val="lt2"/>
              </a:solidFill>
              <a:highlight>
                <a:schemeClr val="accent5"/>
              </a:highlight>
            </a:endParaRPr>
          </a:p>
          <a:p>
            <a:pPr indent="-355600" lvl="0" marL="457200" rtl="0" algn="l">
              <a:spcBef>
                <a:spcPts val="0"/>
              </a:spcBef>
              <a:spcAft>
                <a:spcPts val="0"/>
              </a:spcAft>
              <a:buSzPts val="2000"/>
              <a:buChar char="●"/>
            </a:pPr>
            <a:r>
              <a:rPr lang="en" sz="2000"/>
              <a:t>Summer 2021</a:t>
            </a:r>
            <a:endParaRPr sz="2000"/>
          </a:p>
          <a:p>
            <a:pPr indent="-330200" lvl="1" marL="914400" rtl="0" algn="l">
              <a:spcBef>
                <a:spcPts val="0"/>
              </a:spcBef>
              <a:spcAft>
                <a:spcPts val="0"/>
              </a:spcAft>
              <a:buSzPts val="1600"/>
              <a:buChar char="○"/>
            </a:pPr>
            <a:r>
              <a:rPr lang="en" sz="1600"/>
              <a:t>ESL teacher attended Reading 360 training</a:t>
            </a:r>
            <a:endParaRPr sz="15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PALS A</a:t>
            </a:r>
            <a:endParaRPr/>
          </a:p>
          <a:p>
            <a:pPr indent="0" lvl="0" marL="0" rtl="0" algn="l">
              <a:spcBef>
                <a:spcPts val="0"/>
              </a:spcBef>
              <a:spcAft>
                <a:spcPts val="0"/>
              </a:spcAft>
              <a:buNone/>
            </a:pPr>
            <a:r>
              <a:t/>
            </a:r>
            <a:endParaRPr/>
          </a:p>
        </p:txBody>
      </p:sp>
      <p:pic>
        <p:nvPicPr>
          <p:cNvPr id="292" name="Google Shape;292;p54"/>
          <p:cNvPicPr preferRelativeResize="0"/>
          <p:nvPr/>
        </p:nvPicPr>
        <p:blipFill>
          <a:blip r:embed="rId3">
            <a:alphaModFix/>
          </a:blip>
          <a:stretch>
            <a:fillRect/>
          </a:stretch>
        </p:blipFill>
        <p:spPr>
          <a:xfrm>
            <a:off x="151775" y="1131900"/>
            <a:ext cx="4597000" cy="3488026"/>
          </a:xfrm>
          <a:prstGeom prst="rect">
            <a:avLst/>
          </a:prstGeom>
          <a:noFill/>
          <a:ln>
            <a:noFill/>
          </a:ln>
        </p:spPr>
      </p:pic>
      <p:pic>
        <p:nvPicPr>
          <p:cNvPr id="293" name="Google Shape;293;p54"/>
          <p:cNvPicPr preferRelativeResize="0"/>
          <p:nvPr/>
        </p:nvPicPr>
        <p:blipFill>
          <a:blip r:embed="rId4">
            <a:alphaModFix/>
          </a:blip>
          <a:stretch>
            <a:fillRect/>
          </a:stretch>
        </p:blipFill>
        <p:spPr>
          <a:xfrm>
            <a:off x="5037925" y="159175"/>
            <a:ext cx="3735600" cy="4825150"/>
          </a:xfrm>
          <a:prstGeom prst="rect">
            <a:avLst/>
          </a:prstGeom>
          <a:noFill/>
          <a:ln>
            <a:noFill/>
          </a:ln>
        </p:spPr>
      </p:pic>
      <p:sp>
        <p:nvSpPr>
          <p:cNvPr id="294" name="Google Shape;294;p54"/>
          <p:cNvSpPr txBox="1"/>
          <p:nvPr/>
        </p:nvSpPr>
        <p:spPr>
          <a:xfrm>
            <a:off x="52500" y="4649125"/>
            <a:ext cx="4581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https://frg.vkcsites.org/wp-content/uploads/2018/07/KPALS-Excerpt-2018.pdf</a:t>
            </a:r>
            <a:endParaRPr sz="10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55"/>
          <p:cNvSpPr txBox="1"/>
          <p:nvPr>
            <p:ph type="title"/>
          </p:nvPr>
        </p:nvSpPr>
        <p:spPr>
          <a:xfrm>
            <a:off x="311700" y="4345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PALS B</a:t>
            </a:r>
            <a:endParaRPr/>
          </a:p>
        </p:txBody>
      </p:sp>
      <p:pic>
        <p:nvPicPr>
          <p:cNvPr id="300" name="Google Shape;300;p55"/>
          <p:cNvPicPr preferRelativeResize="0"/>
          <p:nvPr/>
        </p:nvPicPr>
        <p:blipFill>
          <a:blip r:embed="rId3">
            <a:alphaModFix/>
          </a:blip>
          <a:stretch>
            <a:fillRect/>
          </a:stretch>
        </p:blipFill>
        <p:spPr>
          <a:xfrm>
            <a:off x="1902525" y="101476"/>
            <a:ext cx="3502369" cy="4940525"/>
          </a:xfrm>
          <a:prstGeom prst="rect">
            <a:avLst/>
          </a:prstGeom>
          <a:noFill/>
          <a:ln>
            <a:noFill/>
          </a:ln>
        </p:spPr>
      </p:pic>
      <p:pic>
        <p:nvPicPr>
          <p:cNvPr id="301" name="Google Shape;301;p55"/>
          <p:cNvPicPr preferRelativeResize="0"/>
          <p:nvPr/>
        </p:nvPicPr>
        <p:blipFill>
          <a:blip r:embed="rId4">
            <a:alphaModFix/>
          </a:blip>
          <a:stretch>
            <a:fillRect/>
          </a:stretch>
        </p:blipFill>
        <p:spPr>
          <a:xfrm>
            <a:off x="5505475" y="104000"/>
            <a:ext cx="3520475" cy="4940525"/>
          </a:xfrm>
          <a:prstGeom prst="rect">
            <a:avLst/>
          </a:prstGeom>
          <a:noFill/>
          <a:ln>
            <a:noFill/>
          </a:ln>
        </p:spPr>
      </p:pic>
      <p:sp>
        <p:nvSpPr>
          <p:cNvPr id="302" name="Google Shape;302;p55"/>
          <p:cNvSpPr txBox="1"/>
          <p:nvPr/>
        </p:nvSpPr>
        <p:spPr>
          <a:xfrm>
            <a:off x="138850" y="4133725"/>
            <a:ext cx="1715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https://frg.vkcsites.org/wp-content/uploads/2018/07/PALS-Reading-Grade-1-Excerpt-2018.pdf</a:t>
            </a:r>
            <a:endParaRPr sz="9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56"/>
          <p:cNvSpPr txBox="1"/>
          <p:nvPr>
            <p:ph type="title"/>
          </p:nvPr>
        </p:nvSpPr>
        <p:spPr>
          <a:xfrm>
            <a:off x="311700" y="4240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PALS B</a:t>
            </a:r>
            <a:endParaRPr/>
          </a:p>
        </p:txBody>
      </p:sp>
      <p:sp>
        <p:nvSpPr>
          <p:cNvPr id="308" name="Google Shape;308;p56"/>
          <p:cNvSpPr txBox="1"/>
          <p:nvPr/>
        </p:nvSpPr>
        <p:spPr>
          <a:xfrm>
            <a:off x="138850" y="4133725"/>
            <a:ext cx="1715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https://frg.vkcsites.org/wp-content/uploads/2018/07/PALS-Reading-Grade-1-Excerpt-2018.pdf</a:t>
            </a:r>
            <a:endParaRPr sz="900"/>
          </a:p>
        </p:txBody>
      </p:sp>
      <p:pic>
        <p:nvPicPr>
          <p:cNvPr id="309" name="Google Shape;309;p56"/>
          <p:cNvPicPr preferRelativeResize="0"/>
          <p:nvPr/>
        </p:nvPicPr>
        <p:blipFill>
          <a:blip r:embed="rId3">
            <a:alphaModFix/>
          </a:blip>
          <a:stretch>
            <a:fillRect/>
          </a:stretch>
        </p:blipFill>
        <p:spPr>
          <a:xfrm>
            <a:off x="1854550" y="88825"/>
            <a:ext cx="3608010" cy="4991100"/>
          </a:xfrm>
          <a:prstGeom prst="rect">
            <a:avLst/>
          </a:prstGeom>
          <a:noFill/>
          <a:ln>
            <a:noFill/>
          </a:ln>
        </p:spPr>
      </p:pic>
      <p:pic>
        <p:nvPicPr>
          <p:cNvPr id="310" name="Google Shape;310;p56"/>
          <p:cNvPicPr preferRelativeResize="0"/>
          <p:nvPr/>
        </p:nvPicPr>
        <p:blipFill>
          <a:blip r:embed="rId4">
            <a:alphaModFix/>
          </a:blip>
          <a:stretch>
            <a:fillRect/>
          </a:stretch>
        </p:blipFill>
        <p:spPr>
          <a:xfrm>
            <a:off x="5555344" y="117687"/>
            <a:ext cx="3525556" cy="49081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id="315" name="Google Shape;315;p57"/>
          <p:cNvPicPr preferRelativeResize="0"/>
          <p:nvPr/>
        </p:nvPicPr>
        <p:blipFill>
          <a:blip r:embed="rId3">
            <a:alphaModFix/>
          </a:blip>
          <a:stretch>
            <a:fillRect/>
          </a:stretch>
        </p:blipFill>
        <p:spPr>
          <a:xfrm>
            <a:off x="2612325" y="245500"/>
            <a:ext cx="4477075" cy="4601750"/>
          </a:xfrm>
          <a:prstGeom prst="rect">
            <a:avLst/>
          </a:prstGeom>
          <a:noFill/>
          <a:ln>
            <a:noFill/>
          </a:ln>
        </p:spPr>
      </p:pic>
      <p:sp>
        <p:nvSpPr>
          <p:cNvPr id="316" name="Google Shape;316;p57"/>
          <p:cNvSpPr txBox="1"/>
          <p:nvPr/>
        </p:nvSpPr>
        <p:spPr>
          <a:xfrm rot="-5400000">
            <a:off x="-2224500" y="2228675"/>
            <a:ext cx="5135100" cy="686100"/>
          </a:xfrm>
          <a:prstGeom prst="rect">
            <a:avLst/>
          </a:prstGeom>
          <a:noFill/>
          <a:ln>
            <a:noFill/>
          </a:ln>
        </p:spPr>
        <p:txBody>
          <a:bodyPr anchorCtr="0" anchor="b" bIns="91425" lIns="91425" spcFirstLastPara="1" rIns="91425" wrap="square" tIns="91425">
            <a:normAutofit/>
          </a:bodyPr>
          <a:lstStyle/>
          <a:p>
            <a:pPr indent="0" lvl="0" marL="0" rtl="0" algn="ctr">
              <a:spcBef>
                <a:spcPts val="0"/>
              </a:spcBef>
              <a:spcAft>
                <a:spcPts val="0"/>
              </a:spcAft>
              <a:buNone/>
            </a:pPr>
            <a:r>
              <a:rPr lang="en" sz="2500"/>
              <a:t>West Virginia Phonics: Skills </a:t>
            </a:r>
            <a:endParaRPr sz="25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58"/>
          <p:cNvSpPr txBox="1"/>
          <p:nvPr/>
        </p:nvSpPr>
        <p:spPr>
          <a:xfrm>
            <a:off x="387900" y="1489824"/>
            <a:ext cx="8368200" cy="157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t>Every West Virginia Lesson Plan has:</a:t>
            </a:r>
            <a:endParaRPr sz="1800"/>
          </a:p>
          <a:p>
            <a:pPr indent="-342900" lvl="0" marL="457200" rtl="0" algn="l">
              <a:lnSpc>
                <a:spcPct val="115000"/>
              </a:lnSpc>
              <a:spcBef>
                <a:spcPts val="1200"/>
              </a:spcBef>
              <a:spcAft>
                <a:spcPts val="0"/>
              </a:spcAft>
              <a:buClr>
                <a:srgbClr val="000000"/>
              </a:buClr>
              <a:buSzPts val="1800"/>
              <a:buFont typeface="Arial"/>
              <a:buAutoNum type="arabicPeriod"/>
            </a:pPr>
            <a:r>
              <a:rPr lang="en" sz="1800"/>
              <a:t>5 days of lesson plans</a:t>
            </a:r>
            <a:endParaRPr sz="1800"/>
          </a:p>
          <a:p>
            <a:pPr indent="-342900" lvl="0" marL="457200" rtl="0" algn="l">
              <a:lnSpc>
                <a:spcPct val="115000"/>
              </a:lnSpc>
              <a:spcBef>
                <a:spcPts val="0"/>
              </a:spcBef>
              <a:spcAft>
                <a:spcPts val="0"/>
              </a:spcAft>
              <a:buClr>
                <a:srgbClr val="000000"/>
              </a:buClr>
              <a:buSzPts val="1800"/>
              <a:buFont typeface="Arial"/>
              <a:buAutoNum type="arabicPeriod"/>
            </a:pPr>
            <a:r>
              <a:rPr lang="en" sz="1800"/>
              <a:t>3 stories using the target pattern</a:t>
            </a:r>
            <a:endParaRPr sz="1800"/>
          </a:p>
          <a:p>
            <a:pPr indent="-342900" lvl="0" marL="457200" rtl="0" algn="l">
              <a:lnSpc>
                <a:spcPct val="115000"/>
              </a:lnSpc>
              <a:spcBef>
                <a:spcPts val="0"/>
              </a:spcBef>
              <a:spcAft>
                <a:spcPts val="0"/>
              </a:spcAft>
              <a:buClr>
                <a:srgbClr val="000000"/>
              </a:buClr>
              <a:buSzPts val="1800"/>
              <a:buFont typeface="Arial"/>
              <a:buAutoNum type="arabicPeriod"/>
            </a:pPr>
            <a:r>
              <a:rPr lang="en" sz="1800"/>
              <a:t>a list of target words in each story</a:t>
            </a:r>
            <a:endParaRPr sz="1800"/>
          </a:p>
        </p:txBody>
      </p:sp>
      <p:sp>
        <p:nvSpPr>
          <p:cNvPr id="322" name="Google Shape;322;p58"/>
          <p:cNvSpPr txBox="1"/>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p>
            <a:pPr indent="0" lvl="0" marL="0" rtl="0" algn="l">
              <a:spcBef>
                <a:spcPts val="0"/>
              </a:spcBef>
              <a:spcAft>
                <a:spcPts val="0"/>
              </a:spcAft>
              <a:buNone/>
            </a:pPr>
            <a:r>
              <a:rPr lang="en" sz="2500"/>
              <a:t>West Virginia Phonics: Lesson Plan </a:t>
            </a:r>
            <a:endParaRPr sz="25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pic>
        <p:nvPicPr>
          <p:cNvPr id="327" name="Google Shape;327;p59"/>
          <p:cNvPicPr preferRelativeResize="0"/>
          <p:nvPr/>
        </p:nvPicPr>
        <p:blipFill rotWithShape="1">
          <a:blip r:embed="rId3">
            <a:alphaModFix/>
          </a:blip>
          <a:srcRect b="0" l="0" r="76352" t="0"/>
          <a:stretch/>
        </p:blipFill>
        <p:spPr>
          <a:xfrm>
            <a:off x="1045551" y="0"/>
            <a:ext cx="1061050" cy="5143501"/>
          </a:xfrm>
          <a:prstGeom prst="rect">
            <a:avLst/>
          </a:prstGeom>
          <a:noFill/>
          <a:ln>
            <a:noFill/>
          </a:ln>
        </p:spPr>
      </p:pic>
      <p:sp>
        <p:nvSpPr>
          <p:cNvPr id="328" name="Google Shape;328;p59"/>
          <p:cNvSpPr txBox="1"/>
          <p:nvPr/>
        </p:nvSpPr>
        <p:spPr>
          <a:xfrm>
            <a:off x="2219150" y="172775"/>
            <a:ext cx="5717400" cy="49185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Lato"/>
                <a:ea typeface="Lato"/>
                <a:cs typeface="Lato"/>
                <a:sym typeface="Lato"/>
              </a:rPr>
              <a:t>Warm-up Activities:</a:t>
            </a:r>
            <a:r>
              <a:rPr lang="en">
                <a:latin typeface="Lato"/>
                <a:ea typeface="Lato"/>
                <a:cs typeface="Lato"/>
                <a:sym typeface="Lato"/>
              </a:rPr>
              <a:t> practices target sounds from previous lessons from other skills or within the same skill.</a:t>
            </a:r>
            <a:endParaRPr>
              <a:latin typeface="Lato"/>
              <a:ea typeface="Lato"/>
              <a:cs typeface="Lato"/>
              <a:sym typeface="Lato"/>
            </a:endParaRPr>
          </a:p>
          <a:p>
            <a:pPr indent="0" lvl="0" marL="0" rtl="0" algn="l">
              <a:spcBef>
                <a:spcPts val="0"/>
              </a:spcBef>
              <a:spcAft>
                <a:spcPts val="0"/>
              </a:spcAft>
              <a:buNone/>
            </a:pPr>
            <a:r>
              <a:t/>
            </a:r>
            <a:endParaRPr b="1" sz="2200">
              <a:latin typeface="Lato"/>
              <a:ea typeface="Lato"/>
              <a:cs typeface="Lato"/>
              <a:sym typeface="Lato"/>
            </a:endParaRPr>
          </a:p>
          <a:p>
            <a:pPr indent="0" lvl="0" marL="0" rtl="0" algn="l">
              <a:spcBef>
                <a:spcPts val="0"/>
              </a:spcBef>
              <a:spcAft>
                <a:spcPts val="0"/>
              </a:spcAft>
              <a:buNone/>
            </a:pPr>
            <a:r>
              <a:rPr b="1" lang="en">
                <a:latin typeface="Lato"/>
                <a:ea typeface="Lato"/>
                <a:cs typeface="Lato"/>
                <a:sym typeface="Lato"/>
              </a:rPr>
              <a:t>Phonological Awareness and Articulation of Skill: </a:t>
            </a:r>
            <a:r>
              <a:rPr lang="en">
                <a:latin typeface="Lato"/>
                <a:ea typeface="Lato"/>
                <a:cs typeface="Lato"/>
                <a:sym typeface="Lato"/>
              </a:rPr>
              <a:t>An activity that practices phonological awareness and describes how to create the sound.</a:t>
            </a:r>
            <a:endParaRPr>
              <a:latin typeface="Lato"/>
              <a:ea typeface="Lato"/>
              <a:cs typeface="Lato"/>
              <a:sym typeface="Lato"/>
            </a:endParaRPr>
          </a:p>
          <a:p>
            <a:pPr indent="0" lvl="0" marL="0" rtl="0" algn="l">
              <a:spcBef>
                <a:spcPts val="0"/>
              </a:spcBef>
              <a:spcAft>
                <a:spcPts val="0"/>
              </a:spcAft>
              <a:buNone/>
            </a:pPr>
            <a:r>
              <a:t/>
            </a:r>
            <a:endParaRPr sz="900">
              <a:latin typeface="Lato"/>
              <a:ea typeface="Lato"/>
              <a:cs typeface="Lato"/>
              <a:sym typeface="Lato"/>
            </a:endParaRPr>
          </a:p>
          <a:p>
            <a:pPr indent="0" lvl="0" marL="0" rtl="0" algn="l">
              <a:spcBef>
                <a:spcPts val="0"/>
              </a:spcBef>
              <a:spcAft>
                <a:spcPts val="0"/>
              </a:spcAft>
              <a:buNone/>
            </a:pPr>
            <a:r>
              <a:rPr b="1" lang="en">
                <a:latin typeface="Lato"/>
                <a:ea typeface="Lato"/>
                <a:cs typeface="Lato"/>
                <a:sym typeface="Lato"/>
              </a:rPr>
              <a:t>Letter-Sound Correspondence:</a:t>
            </a:r>
            <a:r>
              <a:rPr lang="en">
                <a:latin typeface="Lato"/>
                <a:ea typeface="Lato"/>
                <a:cs typeface="Lato"/>
                <a:sym typeface="Lato"/>
              </a:rPr>
              <a:t> An activity to practice identifying the target sound with the spelling of the target sound.</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b="1" lang="en">
                <a:latin typeface="Lato"/>
                <a:ea typeface="Lato"/>
                <a:cs typeface="Lato"/>
                <a:sym typeface="Lato"/>
              </a:rPr>
              <a:t>Word Reading Blending Routines:</a:t>
            </a:r>
            <a:r>
              <a:rPr lang="en">
                <a:latin typeface="Lato"/>
                <a:ea typeface="Lato"/>
                <a:cs typeface="Lato"/>
                <a:sym typeface="Lato"/>
              </a:rPr>
              <a:t> An activity to practice reading the target sound.</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b="1" lang="en">
                <a:latin typeface="Lato"/>
                <a:ea typeface="Lato"/>
                <a:cs typeface="Lato"/>
                <a:sym typeface="Lato"/>
              </a:rPr>
              <a:t>Word Work</a:t>
            </a:r>
            <a:r>
              <a:rPr lang="en">
                <a:latin typeface="Lato"/>
                <a:ea typeface="Lato"/>
                <a:cs typeface="Lato"/>
                <a:sym typeface="Lato"/>
              </a:rPr>
              <a:t>: An activity to manipulate the words with the target sound.</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b="1" lang="en">
                <a:latin typeface="Lato"/>
                <a:ea typeface="Lato"/>
                <a:cs typeface="Lato"/>
                <a:sym typeface="Lato"/>
              </a:rPr>
              <a:t>Dictation: </a:t>
            </a:r>
            <a:r>
              <a:rPr lang="en">
                <a:latin typeface="Lato"/>
                <a:ea typeface="Lato"/>
                <a:cs typeface="Lato"/>
                <a:sym typeface="Lato"/>
              </a:rPr>
              <a:t>Practice writing words or phrases with the target sound.</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b="1" lang="en">
                <a:latin typeface="Lato"/>
                <a:ea typeface="Lato"/>
                <a:cs typeface="Lato"/>
                <a:sym typeface="Lato"/>
              </a:rPr>
              <a:t>Text Application:</a:t>
            </a:r>
            <a:r>
              <a:rPr lang="en">
                <a:latin typeface="Lato"/>
                <a:ea typeface="Lato"/>
                <a:cs typeface="Lato"/>
                <a:sym typeface="Lato"/>
              </a:rPr>
              <a:t> A story using words with the target sound. </a:t>
            </a:r>
            <a:endParaRPr>
              <a:latin typeface="Lato"/>
              <a:ea typeface="Lato"/>
              <a:cs typeface="Lato"/>
              <a:sym typeface="Lato"/>
            </a:endParaRPr>
          </a:p>
          <a:p>
            <a:pPr indent="0" lvl="0" marL="0" rtl="0" algn="l">
              <a:spcBef>
                <a:spcPts val="0"/>
              </a:spcBef>
              <a:spcAft>
                <a:spcPts val="0"/>
              </a:spcAft>
              <a:buNone/>
            </a:pPr>
            <a:r>
              <a:t/>
            </a:r>
            <a:endParaRPr b="1">
              <a:latin typeface="Lato"/>
              <a:ea typeface="Lato"/>
              <a:cs typeface="Lato"/>
              <a:sym typeface="Lato"/>
            </a:endParaRPr>
          </a:p>
        </p:txBody>
      </p:sp>
      <p:pic>
        <p:nvPicPr>
          <p:cNvPr id="329" name="Google Shape;329;p59"/>
          <p:cNvPicPr preferRelativeResize="0"/>
          <p:nvPr/>
        </p:nvPicPr>
        <p:blipFill rotWithShape="1">
          <a:blip r:embed="rId3">
            <a:alphaModFix/>
          </a:blip>
          <a:srcRect b="0" l="91164" r="0" t="0"/>
          <a:stretch/>
        </p:blipFill>
        <p:spPr>
          <a:xfrm>
            <a:off x="8124198" y="0"/>
            <a:ext cx="396399" cy="5143501"/>
          </a:xfrm>
          <a:prstGeom prst="rect">
            <a:avLst/>
          </a:prstGeom>
          <a:noFill/>
          <a:ln>
            <a:noFill/>
          </a:ln>
        </p:spPr>
      </p:pic>
      <p:sp>
        <p:nvSpPr>
          <p:cNvPr id="330" name="Google Shape;330;p59"/>
          <p:cNvSpPr txBox="1"/>
          <p:nvPr/>
        </p:nvSpPr>
        <p:spPr>
          <a:xfrm rot="-5400000">
            <a:off x="-2224500" y="2228675"/>
            <a:ext cx="5135100" cy="686100"/>
          </a:xfrm>
          <a:prstGeom prst="rect">
            <a:avLst/>
          </a:prstGeom>
          <a:noFill/>
          <a:ln>
            <a:noFill/>
          </a:ln>
        </p:spPr>
        <p:txBody>
          <a:bodyPr anchorCtr="0" anchor="b" bIns="91425" lIns="91425" spcFirstLastPara="1" rIns="91425" wrap="square" tIns="91425">
            <a:normAutofit fontScale="92500"/>
          </a:bodyPr>
          <a:lstStyle/>
          <a:p>
            <a:pPr indent="0" lvl="0" marL="0" rtl="0" algn="ctr">
              <a:spcBef>
                <a:spcPts val="0"/>
              </a:spcBef>
              <a:spcAft>
                <a:spcPts val="0"/>
              </a:spcAft>
              <a:buNone/>
            </a:pPr>
            <a:r>
              <a:rPr lang="en" sz="2500"/>
              <a:t>West Virginia Phonics: Lesson Plan </a:t>
            </a:r>
            <a:endParaRPr sz="25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60"/>
          <p:cNvSpPr txBox="1"/>
          <p:nvPr/>
        </p:nvSpPr>
        <p:spPr>
          <a:xfrm>
            <a:off x="311700" y="296225"/>
            <a:ext cx="8520600" cy="645000"/>
          </a:xfrm>
          <a:prstGeom prst="rect">
            <a:avLst/>
          </a:prstGeom>
          <a:noFill/>
          <a:ln>
            <a:noFill/>
          </a:ln>
        </p:spPr>
        <p:txBody>
          <a:bodyPr anchorCtr="0" anchor="b" bIns="91425" lIns="91425" spcFirstLastPara="1" rIns="91425" wrap="square" tIns="91425">
            <a:normAutofit/>
          </a:bodyPr>
          <a:lstStyle/>
          <a:p>
            <a:pPr indent="0" lvl="0" marL="0" rtl="0" algn="l">
              <a:spcBef>
                <a:spcPts val="0"/>
              </a:spcBef>
              <a:spcAft>
                <a:spcPts val="0"/>
              </a:spcAft>
              <a:buNone/>
            </a:pPr>
            <a:r>
              <a:rPr lang="en" sz="2500"/>
              <a:t>Considerations</a:t>
            </a:r>
            <a:endParaRPr sz="2500"/>
          </a:p>
        </p:txBody>
      </p:sp>
      <p:sp>
        <p:nvSpPr>
          <p:cNvPr id="336" name="Google Shape;336;p60"/>
          <p:cNvSpPr txBox="1"/>
          <p:nvPr/>
        </p:nvSpPr>
        <p:spPr>
          <a:xfrm>
            <a:off x="610600" y="850150"/>
            <a:ext cx="7410900" cy="4063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500" u="sng"/>
              <a:t>Time </a:t>
            </a:r>
            <a:r>
              <a:rPr lang="en" sz="1500" u="sng"/>
              <a:t>Restraints</a:t>
            </a:r>
            <a:r>
              <a:rPr lang="en" sz="1500" u="sng"/>
              <a:t>: </a:t>
            </a:r>
            <a:endParaRPr sz="1500" u="sng"/>
          </a:p>
          <a:p>
            <a:pPr indent="-323850" lvl="0" marL="457200" rtl="0" algn="l">
              <a:lnSpc>
                <a:spcPct val="115000"/>
              </a:lnSpc>
              <a:spcBef>
                <a:spcPts val="1200"/>
              </a:spcBef>
              <a:spcAft>
                <a:spcPts val="0"/>
              </a:spcAft>
              <a:buClr>
                <a:srgbClr val="000000"/>
              </a:buClr>
              <a:buSzPts val="1500"/>
              <a:buFont typeface="Arial"/>
              <a:buAutoNum type="arabicPeriod"/>
            </a:pPr>
            <a:r>
              <a:rPr lang="en" sz="1500"/>
              <a:t>Most sections are shorter than suggested time.</a:t>
            </a:r>
            <a:endParaRPr sz="1500"/>
          </a:p>
          <a:p>
            <a:pPr indent="-298450" lvl="1" marL="914400" rtl="0" algn="l">
              <a:lnSpc>
                <a:spcPct val="115000"/>
              </a:lnSpc>
              <a:spcBef>
                <a:spcPts val="0"/>
              </a:spcBef>
              <a:spcAft>
                <a:spcPts val="0"/>
              </a:spcAft>
              <a:buClr>
                <a:srgbClr val="000000"/>
              </a:buClr>
              <a:buSzPts val="1100"/>
              <a:buFont typeface="Arial"/>
              <a:buAutoNum type="alphaLcPeriod"/>
            </a:pPr>
            <a:r>
              <a:rPr lang="en" sz="1500"/>
              <a:t>less than 5 minutes to read 10 words</a:t>
            </a:r>
            <a:endParaRPr sz="1500"/>
          </a:p>
          <a:p>
            <a:pPr indent="-323850" lvl="0" marL="457200" rtl="0" algn="l">
              <a:lnSpc>
                <a:spcPct val="115000"/>
              </a:lnSpc>
              <a:spcBef>
                <a:spcPts val="0"/>
              </a:spcBef>
              <a:spcAft>
                <a:spcPts val="0"/>
              </a:spcAft>
              <a:buClr>
                <a:srgbClr val="000000"/>
              </a:buClr>
              <a:buSzPts val="1500"/>
              <a:buFont typeface="Arial"/>
              <a:buAutoNum type="arabicPeriod"/>
            </a:pPr>
            <a:r>
              <a:rPr lang="en" sz="1500"/>
              <a:t>Shorten from 5 days to 3 days with less review. </a:t>
            </a:r>
            <a:endParaRPr sz="1500"/>
          </a:p>
          <a:p>
            <a:pPr indent="-323850" lvl="0" marL="457200" rtl="0" algn="l">
              <a:lnSpc>
                <a:spcPct val="115000"/>
              </a:lnSpc>
              <a:spcBef>
                <a:spcPts val="0"/>
              </a:spcBef>
              <a:spcAft>
                <a:spcPts val="0"/>
              </a:spcAft>
              <a:buClr>
                <a:srgbClr val="000000"/>
              </a:buClr>
              <a:buSzPts val="1500"/>
              <a:buFont typeface="Arial"/>
              <a:buAutoNum type="arabicPeriod"/>
            </a:pPr>
            <a:r>
              <a:rPr lang="en" sz="1500"/>
              <a:t>Omit what students do not need.</a:t>
            </a:r>
            <a:endParaRPr sz="1500"/>
          </a:p>
          <a:p>
            <a:pPr indent="-298450" lvl="1" marL="914400" rtl="0" algn="l">
              <a:lnSpc>
                <a:spcPct val="115000"/>
              </a:lnSpc>
              <a:spcBef>
                <a:spcPts val="0"/>
              </a:spcBef>
              <a:spcAft>
                <a:spcPts val="0"/>
              </a:spcAft>
              <a:buClr>
                <a:srgbClr val="000000"/>
              </a:buClr>
              <a:buSzPts val="1100"/>
              <a:buFont typeface="Arial"/>
              <a:buAutoNum type="alphaLcPeriod"/>
            </a:pPr>
            <a:r>
              <a:rPr lang="en" sz="1500"/>
              <a:t>able to read the target sound but struggle with the spelling, focus on word work and dictation</a:t>
            </a:r>
            <a:endParaRPr sz="1500"/>
          </a:p>
          <a:p>
            <a:pPr indent="0" lvl="0" marL="0" rtl="0" algn="l">
              <a:lnSpc>
                <a:spcPct val="115000"/>
              </a:lnSpc>
              <a:spcBef>
                <a:spcPts val="1200"/>
              </a:spcBef>
              <a:spcAft>
                <a:spcPts val="0"/>
              </a:spcAft>
              <a:buNone/>
            </a:pPr>
            <a:r>
              <a:rPr lang="en" sz="1500" u="sng"/>
              <a:t>Materials:</a:t>
            </a:r>
            <a:endParaRPr sz="1500" u="sng"/>
          </a:p>
          <a:p>
            <a:pPr indent="-323850" lvl="0" marL="457200" rtl="0" algn="l">
              <a:lnSpc>
                <a:spcPct val="115000"/>
              </a:lnSpc>
              <a:spcBef>
                <a:spcPts val="1200"/>
              </a:spcBef>
              <a:spcAft>
                <a:spcPts val="0"/>
              </a:spcAft>
              <a:buSzPts val="1500"/>
              <a:buAutoNum type="arabicPeriod"/>
            </a:pPr>
            <a:r>
              <a:rPr lang="en" sz="1500"/>
              <a:t>Some teachers don’t have access to technology in their classroom or pull groups in the hallways. Resources need to be usable without the powerpoint portion.</a:t>
            </a:r>
            <a:endParaRPr sz="1500"/>
          </a:p>
          <a:p>
            <a:pPr indent="-323850" lvl="0" marL="457200" rtl="0" algn="l">
              <a:lnSpc>
                <a:spcPct val="115000"/>
              </a:lnSpc>
              <a:spcBef>
                <a:spcPts val="0"/>
              </a:spcBef>
              <a:spcAft>
                <a:spcPts val="0"/>
              </a:spcAft>
              <a:buSzPts val="1500"/>
              <a:buAutoNum type="arabicPeriod"/>
            </a:pPr>
            <a:r>
              <a:rPr lang="en" sz="1500"/>
              <a:t>Reduce teacher prep time.</a:t>
            </a:r>
            <a:endParaRPr sz="1500"/>
          </a:p>
          <a:p>
            <a:pPr indent="-323850" lvl="1" marL="914400" rtl="0" algn="l">
              <a:lnSpc>
                <a:spcPct val="115000"/>
              </a:lnSpc>
              <a:spcBef>
                <a:spcPts val="0"/>
              </a:spcBef>
              <a:spcAft>
                <a:spcPts val="0"/>
              </a:spcAft>
              <a:buSzPts val="1500"/>
              <a:buAutoNum type="alphaLcPeriod"/>
            </a:pPr>
            <a:r>
              <a:rPr lang="en" sz="1500"/>
              <a:t> Create master copies of resources and laminate so they can be reused. </a:t>
            </a:r>
            <a:endParaRPr sz="15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graphicFrame>
        <p:nvGraphicFramePr>
          <p:cNvPr id="341" name="Google Shape;341;p61"/>
          <p:cNvGraphicFramePr/>
          <p:nvPr/>
        </p:nvGraphicFramePr>
        <p:xfrm>
          <a:off x="152400" y="152400"/>
          <a:ext cx="3000000" cy="3000000"/>
        </p:xfrm>
        <a:graphic>
          <a:graphicData uri="http://schemas.openxmlformats.org/drawingml/2006/table">
            <a:tbl>
              <a:tblPr>
                <a:noFill/>
                <a:tableStyleId>{3498F1D5-1F80-4143-A544-509AC2C9CD54}</a:tableStyleId>
              </a:tblPr>
              <a:tblGrid>
                <a:gridCol w="1373700"/>
                <a:gridCol w="1066825"/>
              </a:tblGrid>
              <a:tr h="12700">
                <a:tc>
                  <a:txBody>
                    <a:bodyPr/>
                    <a:lstStyle/>
                    <a:p>
                      <a:pPr indent="0" lvl="0" marL="0" rtl="0" algn="l">
                        <a:spcBef>
                          <a:spcPts val="0"/>
                        </a:spcBef>
                        <a:spcAft>
                          <a:spcPts val="0"/>
                        </a:spcAft>
                        <a:buNone/>
                      </a:pPr>
                      <a:r>
                        <a:rPr lang="en" sz="1100"/>
                        <a:t>Short Vowels</a:t>
                      </a:r>
                      <a:endParaRPr sz="1100"/>
                    </a:p>
                    <a:p>
                      <a:pPr indent="-298450" lvl="0" marL="457200" rtl="0" algn="l">
                        <a:spcBef>
                          <a:spcPts val="0"/>
                        </a:spcBef>
                        <a:spcAft>
                          <a:spcPts val="0"/>
                        </a:spcAft>
                        <a:buSzPts val="1100"/>
                        <a:buChar char="●"/>
                      </a:pPr>
                      <a:r>
                        <a:rPr lang="en" sz="1100"/>
                        <a:t>a</a:t>
                      </a:r>
                      <a:endParaRPr sz="1100"/>
                    </a:p>
                    <a:p>
                      <a:pPr indent="-298450" lvl="0" marL="457200" rtl="0" algn="l">
                        <a:spcBef>
                          <a:spcPts val="0"/>
                        </a:spcBef>
                        <a:spcAft>
                          <a:spcPts val="0"/>
                        </a:spcAft>
                        <a:buSzPts val="1100"/>
                        <a:buChar char="●"/>
                      </a:pPr>
                      <a:r>
                        <a:rPr lang="en" sz="1100"/>
                        <a:t>e</a:t>
                      </a:r>
                      <a:endParaRPr sz="1100"/>
                    </a:p>
                    <a:p>
                      <a:pPr indent="-298450" lvl="0" marL="457200" rtl="0" algn="l">
                        <a:spcBef>
                          <a:spcPts val="0"/>
                        </a:spcBef>
                        <a:spcAft>
                          <a:spcPts val="0"/>
                        </a:spcAft>
                        <a:buSzPts val="1100"/>
                        <a:buChar char="●"/>
                      </a:pPr>
                      <a:r>
                        <a:rPr lang="en" sz="1100"/>
                        <a:t>i</a:t>
                      </a:r>
                      <a:endParaRPr sz="1100"/>
                    </a:p>
                    <a:p>
                      <a:pPr indent="-298450" lvl="0" marL="457200" rtl="0" algn="l">
                        <a:spcBef>
                          <a:spcPts val="0"/>
                        </a:spcBef>
                        <a:spcAft>
                          <a:spcPts val="0"/>
                        </a:spcAft>
                        <a:buSzPts val="1100"/>
                        <a:buChar char="●"/>
                      </a:pPr>
                      <a:r>
                        <a:rPr lang="en" sz="1100"/>
                        <a:t>o</a:t>
                      </a:r>
                      <a:endParaRPr sz="1100"/>
                    </a:p>
                    <a:p>
                      <a:pPr indent="-298450" lvl="0" marL="457200" rtl="0" algn="l">
                        <a:spcBef>
                          <a:spcPts val="0"/>
                        </a:spcBef>
                        <a:spcAft>
                          <a:spcPts val="0"/>
                        </a:spcAft>
                        <a:buSzPts val="1100"/>
                        <a:buChar char="●"/>
                      </a:pPr>
                      <a:r>
                        <a:rPr lang="en" sz="1100"/>
                        <a:t>u	</a:t>
                      </a:r>
                      <a:endParaRPr sz="1100"/>
                    </a:p>
                    <a:p>
                      <a:pPr indent="-298450" lvl="0" marL="457200" rtl="0" algn="l">
                        <a:spcBef>
                          <a:spcPts val="0"/>
                        </a:spcBef>
                        <a:spcAft>
                          <a:spcPts val="0"/>
                        </a:spcAft>
                        <a:buSzPts val="1100"/>
                        <a:buChar char="●"/>
                      </a:pPr>
                      <a:r>
                        <a:rPr lang="en" sz="1100"/>
                        <a:t>review</a:t>
                      </a:r>
                      <a:endParaRPr sz="1100"/>
                    </a:p>
                  </a:txBody>
                  <a:tcPr marT="63500" marB="63500" marR="63500" marL="63500"/>
                </a:tc>
                <a:tc>
                  <a:txBody>
                    <a:bodyPr/>
                    <a:lstStyle/>
                    <a:p>
                      <a:pPr indent="0" lvl="0" marL="0" rtl="0" algn="l">
                        <a:spcBef>
                          <a:spcPts val="0"/>
                        </a:spcBef>
                        <a:spcAft>
                          <a:spcPts val="0"/>
                        </a:spcAft>
                        <a:buNone/>
                      </a:pPr>
                      <a:r>
                        <a:rPr lang="en" sz="1100"/>
                        <a:t>3 weeks each</a:t>
                      </a:r>
                      <a:endParaRPr sz="1100"/>
                    </a:p>
                    <a:p>
                      <a:pPr indent="0" lvl="0" marL="0" rtl="0" algn="l">
                        <a:spcBef>
                          <a:spcPts val="0"/>
                        </a:spcBef>
                        <a:spcAft>
                          <a:spcPts val="0"/>
                        </a:spcAft>
                        <a:buNone/>
                      </a:pPr>
                      <a:r>
                        <a:rPr lang="en" sz="1100"/>
                        <a:t>18 weeks total</a:t>
                      </a:r>
                      <a:endParaRPr sz="1100"/>
                    </a:p>
                  </a:txBody>
                  <a:tcPr marT="63500" marB="63500" marR="63500" marL="63500"/>
                </a:tc>
              </a:tr>
              <a:tr h="12700">
                <a:tc>
                  <a:txBody>
                    <a:bodyPr/>
                    <a:lstStyle/>
                    <a:p>
                      <a:pPr indent="0" lvl="0" marL="0" rtl="0" algn="l">
                        <a:spcBef>
                          <a:spcPts val="0"/>
                        </a:spcBef>
                        <a:spcAft>
                          <a:spcPts val="0"/>
                        </a:spcAft>
                        <a:buNone/>
                      </a:pPr>
                      <a:r>
                        <a:rPr lang="en" sz="1100"/>
                        <a:t>Consonant Blends</a:t>
                      </a:r>
                      <a:endParaRPr sz="1100"/>
                    </a:p>
                    <a:p>
                      <a:pPr indent="-298450" lvl="0" marL="457200" rtl="0" algn="l">
                        <a:spcBef>
                          <a:spcPts val="0"/>
                        </a:spcBef>
                        <a:spcAft>
                          <a:spcPts val="0"/>
                        </a:spcAft>
                        <a:buSzPts val="1100"/>
                        <a:buChar char="●"/>
                      </a:pPr>
                      <a:r>
                        <a:rPr lang="en" sz="1100"/>
                        <a:t>l</a:t>
                      </a:r>
                      <a:endParaRPr sz="1100"/>
                    </a:p>
                    <a:p>
                      <a:pPr indent="-298450" lvl="0" marL="457200" rtl="0" algn="l">
                        <a:spcBef>
                          <a:spcPts val="0"/>
                        </a:spcBef>
                        <a:spcAft>
                          <a:spcPts val="0"/>
                        </a:spcAft>
                        <a:buSzPts val="1100"/>
                        <a:buChar char="●"/>
                      </a:pPr>
                      <a:r>
                        <a:rPr lang="en" sz="1100"/>
                        <a:t>r</a:t>
                      </a:r>
                      <a:endParaRPr sz="1100"/>
                    </a:p>
                    <a:p>
                      <a:pPr indent="-298450" lvl="0" marL="457200" rtl="0" algn="l">
                        <a:spcBef>
                          <a:spcPts val="0"/>
                        </a:spcBef>
                        <a:spcAft>
                          <a:spcPts val="0"/>
                        </a:spcAft>
                        <a:buSzPts val="1100"/>
                        <a:buChar char="●"/>
                      </a:pPr>
                      <a:r>
                        <a:rPr lang="en" sz="1100"/>
                        <a:t>s</a:t>
                      </a:r>
                      <a:endParaRPr sz="1100"/>
                    </a:p>
                  </a:txBody>
                  <a:tcPr marT="63500" marB="63500" marR="63500" marL="63500"/>
                </a:tc>
                <a:tc>
                  <a:txBody>
                    <a:bodyPr/>
                    <a:lstStyle/>
                    <a:p>
                      <a:pPr indent="0" lvl="0" marL="0" rtl="0" algn="l">
                        <a:spcBef>
                          <a:spcPts val="0"/>
                        </a:spcBef>
                        <a:spcAft>
                          <a:spcPts val="0"/>
                        </a:spcAft>
                        <a:buNone/>
                      </a:pPr>
                      <a:r>
                        <a:rPr lang="en" sz="1100"/>
                        <a:t>3 weeks each</a:t>
                      </a:r>
                      <a:endParaRPr sz="1100"/>
                    </a:p>
                    <a:p>
                      <a:pPr indent="0" lvl="0" marL="0" rtl="0" algn="l">
                        <a:spcBef>
                          <a:spcPts val="0"/>
                        </a:spcBef>
                        <a:spcAft>
                          <a:spcPts val="0"/>
                        </a:spcAft>
                        <a:buNone/>
                      </a:pPr>
                      <a:r>
                        <a:rPr lang="en" sz="1100"/>
                        <a:t>9 weeks total</a:t>
                      </a:r>
                      <a:endParaRPr sz="1100"/>
                    </a:p>
                  </a:txBody>
                  <a:tcPr marT="63500" marB="63500" marR="63500" marL="63500"/>
                </a:tc>
              </a:tr>
              <a:tr h="12700">
                <a:tc>
                  <a:txBody>
                    <a:bodyPr/>
                    <a:lstStyle/>
                    <a:p>
                      <a:pPr indent="0" lvl="0" marL="0" rtl="0" algn="l">
                        <a:spcBef>
                          <a:spcPts val="0"/>
                        </a:spcBef>
                        <a:spcAft>
                          <a:spcPts val="0"/>
                        </a:spcAft>
                        <a:buNone/>
                      </a:pPr>
                      <a:r>
                        <a:rPr lang="en" sz="1100"/>
                        <a:t>Digraphs</a:t>
                      </a:r>
                      <a:endParaRPr sz="1100"/>
                    </a:p>
                    <a:p>
                      <a:pPr indent="-298450" lvl="0" marL="457200" rtl="0" algn="l">
                        <a:spcBef>
                          <a:spcPts val="0"/>
                        </a:spcBef>
                        <a:spcAft>
                          <a:spcPts val="0"/>
                        </a:spcAft>
                        <a:buSzPts val="1100"/>
                        <a:buChar char="●"/>
                      </a:pPr>
                      <a:r>
                        <a:rPr lang="en" sz="1100"/>
                        <a:t>ch</a:t>
                      </a:r>
                      <a:endParaRPr sz="1100"/>
                    </a:p>
                    <a:p>
                      <a:pPr indent="-298450" lvl="0" marL="457200" rtl="0" algn="l">
                        <a:spcBef>
                          <a:spcPts val="0"/>
                        </a:spcBef>
                        <a:spcAft>
                          <a:spcPts val="0"/>
                        </a:spcAft>
                        <a:buSzPts val="1100"/>
                        <a:buChar char="●"/>
                      </a:pPr>
                      <a:r>
                        <a:rPr lang="en" sz="1100"/>
                        <a:t>ck</a:t>
                      </a:r>
                      <a:endParaRPr sz="1100"/>
                    </a:p>
                    <a:p>
                      <a:pPr indent="-298450" lvl="0" marL="457200" rtl="0" algn="l">
                        <a:spcBef>
                          <a:spcPts val="0"/>
                        </a:spcBef>
                        <a:spcAft>
                          <a:spcPts val="0"/>
                        </a:spcAft>
                        <a:buSzPts val="1100"/>
                        <a:buChar char="●"/>
                      </a:pPr>
                      <a:r>
                        <a:rPr lang="en" sz="1100"/>
                        <a:t>sh</a:t>
                      </a:r>
                      <a:endParaRPr sz="1100"/>
                    </a:p>
                    <a:p>
                      <a:pPr indent="-298450" lvl="0" marL="457200" rtl="0" algn="l">
                        <a:spcBef>
                          <a:spcPts val="0"/>
                        </a:spcBef>
                        <a:spcAft>
                          <a:spcPts val="0"/>
                        </a:spcAft>
                        <a:buSzPts val="1100"/>
                        <a:buChar char="●"/>
                      </a:pPr>
                      <a:r>
                        <a:rPr lang="en" sz="1100"/>
                        <a:t>th</a:t>
                      </a:r>
                      <a:endParaRPr sz="1100"/>
                    </a:p>
                    <a:p>
                      <a:pPr indent="-298450" lvl="0" marL="457200" rtl="0" algn="l">
                        <a:spcBef>
                          <a:spcPts val="0"/>
                        </a:spcBef>
                        <a:spcAft>
                          <a:spcPts val="0"/>
                        </a:spcAft>
                        <a:buSzPts val="1100"/>
                        <a:buChar char="●"/>
                      </a:pPr>
                      <a:r>
                        <a:rPr lang="en" sz="1100"/>
                        <a:t>wh/ph</a:t>
                      </a:r>
                      <a:endParaRPr sz="1100"/>
                    </a:p>
                  </a:txBody>
                  <a:tcPr marT="63500" marB="63500" marR="63500" marL="63500"/>
                </a:tc>
                <a:tc>
                  <a:txBody>
                    <a:bodyPr/>
                    <a:lstStyle/>
                    <a:p>
                      <a:pPr indent="0" lvl="0" marL="0" rtl="0" algn="l">
                        <a:spcBef>
                          <a:spcPts val="0"/>
                        </a:spcBef>
                        <a:spcAft>
                          <a:spcPts val="0"/>
                        </a:spcAft>
                        <a:buNone/>
                      </a:pPr>
                      <a:r>
                        <a:rPr lang="en" sz="1100"/>
                        <a:t>3 weeks each</a:t>
                      </a:r>
                      <a:endParaRPr sz="1100"/>
                    </a:p>
                    <a:p>
                      <a:pPr indent="0" lvl="0" marL="0" rtl="0" algn="l">
                        <a:spcBef>
                          <a:spcPts val="0"/>
                        </a:spcBef>
                        <a:spcAft>
                          <a:spcPts val="0"/>
                        </a:spcAft>
                        <a:buNone/>
                      </a:pPr>
                      <a:r>
                        <a:rPr lang="en" sz="1100"/>
                        <a:t>15 weeks total</a:t>
                      </a:r>
                      <a:endParaRPr sz="1100"/>
                    </a:p>
                  </a:txBody>
                  <a:tcPr marT="63500" marB="63500" marR="63500" marL="63500"/>
                </a:tc>
              </a:tr>
              <a:tr h="12700">
                <a:tc>
                  <a:txBody>
                    <a:bodyPr/>
                    <a:lstStyle/>
                    <a:p>
                      <a:pPr indent="0" lvl="0" marL="0" rtl="0" algn="l">
                        <a:spcBef>
                          <a:spcPts val="0"/>
                        </a:spcBef>
                        <a:spcAft>
                          <a:spcPts val="0"/>
                        </a:spcAft>
                        <a:buNone/>
                      </a:pPr>
                      <a:r>
                        <a:rPr lang="en" sz="1100"/>
                        <a:t>CVCe</a:t>
                      </a:r>
                      <a:endParaRPr sz="1100"/>
                    </a:p>
                    <a:p>
                      <a:pPr indent="-298450" lvl="0" marL="457200" rtl="0" algn="l">
                        <a:spcBef>
                          <a:spcPts val="0"/>
                        </a:spcBef>
                        <a:spcAft>
                          <a:spcPts val="0"/>
                        </a:spcAft>
                        <a:buSzPts val="1100"/>
                        <a:buChar char="●"/>
                      </a:pPr>
                      <a:r>
                        <a:rPr lang="en" sz="1100"/>
                        <a:t>a_e</a:t>
                      </a:r>
                      <a:endParaRPr sz="1100"/>
                    </a:p>
                    <a:p>
                      <a:pPr indent="-298450" lvl="0" marL="457200" rtl="0" algn="l">
                        <a:spcBef>
                          <a:spcPts val="0"/>
                        </a:spcBef>
                        <a:spcAft>
                          <a:spcPts val="0"/>
                        </a:spcAft>
                        <a:buSzPts val="1100"/>
                        <a:buChar char="●"/>
                      </a:pPr>
                      <a:r>
                        <a:rPr lang="en" sz="1100"/>
                        <a:t>i_e</a:t>
                      </a:r>
                      <a:endParaRPr sz="1100"/>
                    </a:p>
                    <a:p>
                      <a:pPr indent="-298450" lvl="0" marL="457200" rtl="0" algn="l">
                        <a:spcBef>
                          <a:spcPts val="0"/>
                        </a:spcBef>
                        <a:spcAft>
                          <a:spcPts val="0"/>
                        </a:spcAft>
                        <a:buSzPts val="1100"/>
                        <a:buChar char="●"/>
                      </a:pPr>
                      <a:r>
                        <a:rPr lang="en" sz="1100"/>
                        <a:t>o_e</a:t>
                      </a:r>
                      <a:endParaRPr sz="1100"/>
                    </a:p>
                    <a:p>
                      <a:pPr indent="-298450" lvl="0" marL="457200" rtl="0" algn="l">
                        <a:spcBef>
                          <a:spcPts val="0"/>
                        </a:spcBef>
                        <a:spcAft>
                          <a:spcPts val="0"/>
                        </a:spcAft>
                        <a:buSzPts val="1100"/>
                        <a:buChar char="●"/>
                      </a:pPr>
                      <a:r>
                        <a:rPr lang="en" sz="1100"/>
                        <a:t>u_e</a:t>
                      </a:r>
                      <a:endParaRPr sz="1100"/>
                    </a:p>
                    <a:p>
                      <a:pPr indent="-298450" lvl="0" marL="457200" rtl="0" algn="l">
                        <a:spcBef>
                          <a:spcPts val="0"/>
                        </a:spcBef>
                        <a:spcAft>
                          <a:spcPts val="0"/>
                        </a:spcAft>
                        <a:buSzPts val="1100"/>
                        <a:buChar char="●"/>
                      </a:pPr>
                      <a:r>
                        <a:rPr lang="en" sz="1100"/>
                        <a:t>review</a:t>
                      </a:r>
                      <a:endParaRPr sz="1100"/>
                    </a:p>
                  </a:txBody>
                  <a:tcPr marT="63500" marB="63500" marR="63500" marL="63500"/>
                </a:tc>
                <a:tc>
                  <a:txBody>
                    <a:bodyPr/>
                    <a:lstStyle/>
                    <a:p>
                      <a:pPr indent="0" lvl="0" marL="0" rtl="0" algn="l">
                        <a:spcBef>
                          <a:spcPts val="0"/>
                        </a:spcBef>
                        <a:spcAft>
                          <a:spcPts val="0"/>
                        </a:spcAft>
                        <a:buNone/>
                      </a:pPr>
                      <a:r>
                        <a:rPr lang="en" sz="1100"/>
                        <a:t>3 weeks each</a:t>
                      </a:r>
                      <a:endParaRPr sz="1100"/>
                    </a:p>
                    <a:p>
                      <a:pPr indent="0" lvl="0" marL="0" rtl="0" algn="l">
                        <a:spcBef>
                          <a:spcPts val="0"/>
                        </a:spcBef>
                        <a:spcAft>
                          <a:spcPts val="0"/>
                        </a:spcAft>
                        <a:buNone/>
                      </a:pPr>
                      <a:r>
                        <a:rPr lang="en" sz="1100"/>
                        <a:t>15 weeks total</a:t>
                      </a:r>
                      <a:endParaRPr sz="1100"/>
                    </a:p>
                  </a:txBody>
                  <a:tcPr marT="63500" marB="63500" marR="63500" marL="63500"/>
                </a:tc>
              </a:tr>
            </a:tbl>
          </a:graphicData>
        </a:graphic>
      </p:graphicFrame>
      <p:graphicFrame>
        <p:nvGraphicFramePr>
          <p:cNvPr id="342" name="Google Shape;342;p61"/>
          <p:cNvGraphicFramePr/>
          <p:nvPr/>
        </p:nvGraphicFramePr>
        <p:xfrm>
          <a:off x="2748488" y="965200"/>
          <a:ext cx="3000000" cy="3000000"/>
        </p:xfrm>
        <a:graphic>
          <a:graphicData uri="http://schemas.openxmlformats.org/drawingml/2006/table">
            <a:tbl>
              <a:tblPr>
                <a:noFill/>
                <a:tableStyleId>{3498F1D5-1F80-4143-A544-509AC2C9CD54}</a:tableStyleId>
              </a:tblPr>
              <a:tblGrid>
                <a:gridCol w="1479550"/>
                <a:gridCol w="1648875"/>
              </a:tblGrid>
              <a:tr h="1289375">
                <a:tc>
                  <a:txBody>
                    <a:bodyPr/>
                    <a:lstStyle/>
                    <a:p>
                      <a:pPr indent="0" lvl="0" marL="0" rtl="0" algn="l">
                        <a:spcBef>
                          <a:spcPts val="0"/>
                        </a:spcBef>
                        <a:spcAft>
                          <a:spcPts val="0"/>
                        </a:spcAft>
                        <a:buNone/>
                      </a:pPr>
                      <a:r>
                        <a:rPr lang="en" sz="1100"/>
                        <a:t>Predictable Vowel Teams</a:t>
                      </a:r>
                      <a:endParaRPr sz="1100"/>
                    </a:p>
                    <a:p>
                      <a:pPr indent="-298450" lvl="0" marL="457200" rtl="0" algn="l">
                        <a:spcBef>
                          <a:spcPts val="0"/>
                        </a:spcBef>
                        <a:spcAft>
                          <a:spcPts val="0"/>
                        </a:spcAft>
                        <a:buSzPts val="1100"/>
                        <a:buChar char="●"/>
                      </a:pPr>
                      <a:r>
                        <a:rPr lang="en" sz="1100"/>
                        <a:t>au/aw</a:t>
                      </a:r>
                      <a:endParaRPr sz="1100"/>
                    </a:p>
                    <a:p>
                      <a:pPr indent="-298450" lvl="0" marL="457200" rtl="0" algn="l">
                        <a:spcBef>
                          <a:spcPts val="0"/>
                        </a:spcBef>
                        <a:spcAft>
                          <a:spcPts val="0"/>
                        </a:spcAft>
                        <a:buSzPts val="1100"/>
                        <a:buChar char="●"/>
                      </a:pPr>
                      <a:r>
                        <a:rPr lang="en" sz="1100"/>
                        <a:t>ai/ay</a:t>
                      </a:r>
                      <a:endParaRPr sz="1100"/>
                    </a:p>
                    <a:p>
                      <a:pPr indent="-298450" lvl="0" marL="457200" rtl="0" algn="l">
                        <a:spcBef>
                          <a:spcPts val="0"/>
                        </a:spcBef>
                        <a:spcAft>
                          <a:spcPts val="0"/>
                        </a:spcAft>
                        <a:buSzPts val="1100"/>
                        <a:buChar char="●"/>
                      </a:pPr>
                      <a:r>
                        <a:rPr lang="en" sz="1100"/>
                        <a:t>ew/eu</a:t>
                      </a:r>
                      <a:endParaRPr sz="1100"/>
                    </a:p>
                    <a:p>
                      <a:pPr indent="-298450" lvl="0" marL="457200" rtl="0" algn="l">
                        <a:spcBef>
                          <a:spcPts val="0"/>
                        </a:spcBef>
                        <a:spcAft>
                          <a:spcPts val="0"/>
                        </a:spcAft>
                        <a:buSzPts val="1100"/>
                        <a:buChar char="●"/>
                      </a:pPr>
                      <a:r>
                        <a:rPr lang="en" sz="1100"/>
                        <a:t>oa</a:t>
                      </a:r>
                      <a:endParaRPr sz="1100"/>
                    </a:p>
                    <a:p>
                      <a:pPr indent="-298450" lvl="0" marL="457200" rtl="0" algn="l">
                        <a:spcBef>
                          <a:spcPts val="0"/>
                        </a:spcBef>
                        <a:spcAft>
                          <a:spcPts val="0"/>
                        </a:spcAft>
                        <a:buSzPts val="1100"/>
                        <a:buChar char="●"/>
                      </a:pPr>
                      <a:r>
                        <a:rPr lang="en" sz="1100"/>
                        <a:t>oi/oy</a:t>
                      </a:r>
                      <a:endParaRPr sz="1100"/>
                    </a:p>
                    <a:p>
                      <a:pPr indent="-298450" lvl="0" marL="457200" rtl="0" algn="l">
                        <a:spcBef>
                          <a:spcPts val="0"/>
                        </a:spcBef>
                        <a:spcAft>
                          <a:spcPts val="0"/>
                        </a:spcAft>
                        <a:buSzPts val="1100"/>
                        <a:buChar char="●"/>
                      </a:pPr>
                      <a:r>
                        <a:rPr lang="en" sz="1100"/>
                        <a:t>igh/y</a:t>
                      </a:r>
                      <a:endParaRPr sz="1100"/>
                    </a:p>
                  </a:txBody>
                  <a:tcPr marT="63500" marB="63500" marR="63500" marL="63500"/>
                </a:tc>
                <a:tc>
                  <a:txBody>
                    <a:bodyPr/>
                    <a:lstStyle/>
                    <a:p>
                      <a:pPr indent="-298450" lvl="0" marL="457200" rtl="0" algn="l">
                        <a:spcBef>
                          <a:spcPts val="0"/>
                        </a:spcBef>
                        <a:spcAft>
                          <a:spcPts val="0"/>
                        </a:spcAft>
                        <a:buSzPts val="1100"/>
                        <a:buChar char="●"/>
                      </a:pPr>
                      <a:r>
                        <a:rPr lang="en" sz="1100"/>
                        <a:t>au/aw- 3 weeks</a:t>
                      </a:r>
                      <a:endParaRPr sz="1100"/>
                    </a:p>
                    <a:p>
                      <a:pPr indent="-298450" lvl="0" marL="457200" rtl="0" algn="l">
                        <a:spcBef>
                          <a:spcPts val="0"/>
                        </a:spcBef>
                        <a:spcAft>
                          <a:spcPts val="0"/>
                        </a:spcAft>
                        <a:buSzPts val="1100"/>
                        <a:buChar char="●"/>
                      </a:pPr>
                      <a:r>
                        <a:rPr lang="en" sz="1100"/>
                        <a:t>ai/ay- 3 weeks</a:t>
                      </a:r>
                      <a:endParaRPr sz="1100"/>
                    </a:p>
                    <a:p>
                      <a:pPr indent="-298450" lvl="0" marL="457200" rtl="0" algn="l">
                        <a:spcBef>
                          <a:spcPts val="0"/>
                        </a:spcBef>
                        <a:spcAft>
                          <a:spcPts val="0"/>
                        </a:spcAft>
                        <a:buSzPts val="1100"/>
                        <a:buChar char="●"/>
                      </a:pPr>
                      <a:r>
                        <a:rPr lang="en" sz="1100"/>
                        <a:t>ew/eu- 1 week</a:t>
                      </a:r>
                      <a:endParaRPr sz="1100"/>
                    </a:p>
                    <a:p>
                      <a:pPr indent="-298450" lvl="0" marL="457200" rtl="0" algn="l">
                        <a:spcBef>
                          <a:spcPts val="0"/>
                        </a:spcBef>
                        <a:spcAft>
                          <a:spcPts val="0"/>
                        </a:spcAft>
                        <a:buSzPts val="1100"/>
                        <a:buChar char="●"/>
                      </a:pPr>
                      <a:r>
                        <a:rPr lang="en" sz="1100"/>
                        <a:t>oa- 3 weeks</a:t>
                      </a:r>
                      <a:endParaRPr sz="1100"/>
                    </a:p>
                    <a:p>
                      <a:pPr indent="-298450" lvl="0" marL="457200" rtl="0" algn="l">
                        <a:spcBef>
                          <a:spcPts val="0"/>
                        </a:spcBef>
                        <a:spcAft>
                          <a:spcPts val="0"/>
                        </a:spcAft>
                        <a:buSzPts val="1100"/>
                        <a:buChar char="●"/>
                      </a:pPr>
                      <a:r>
                        <a:rPr lang="en" sz="1100"/>
                        <a:t>oi/oy-3 weeks</a:t>
                      </a:r>
                      <a:endParaRPr sz="1100"/>
                    </a:p>
                    <a:p>
                      <a:pPr indent="-298450" lvl="0" marL="457200" rtl="0" algn="l">
                        <a:spcBef>
                          <a:spcPts val="0"/>
                        </a:spcBef>
                        <a:spcAft>
                          <a:spcPts val="0"/>
                        </a:spcAft>
                        <a:buSzPts val="1100"/>
                        <a:buChar char="●"/>
                      </a:pPr>
                      <a:r>
                        <a:rPr lang="en" sz="1100"/>
                        <a:t>igh/y- 3 weeks</a:t>
                      </a:r>
                      <a:endParaRPr sz="1100"/>
                    </a:p>
                    <a:p>
                      <a:pPr indent="0" lvl="0" marL="0" rtl="0" algn="l">
                        <a:spcBef>
                          <a:spcPts val="0"/>
                        </a:spcBef>
                        <a:spcAft>
                          <a:spcPts val="0"/>
                        </a:spcAft>
                        <a:buNone/>
                      </a:pPr>
                      <a:r>
                        <a:rPr lang="en" sz="1100"/>
                        <a:t>16 weeks total</a:t>
                      </a:r>
                      <a:endParaRPr sz="1100"/>
                    </a:p>
                  </a:txBody>
                  <a:tcPr marT="63500" marB="63500" marR="63500" marL="63500"/>
                </a:tc>
              </a:tr>
              <a:tr h="1141850">
                <a:tc>
                  <a:txBody>
                    <a:bodyPr/>
                    <a:lstStyle/>
                    <a:p>
                      <a:pPr indent="0" lvl="0" marL="0" rtl="0" algn="l">
                        <a:spcBef>
                          <a:spcPts val="0"/>
                        </a:spcBef>
                        <a:spcAft>
                          <a:spcPts val="0"/>
                        </a:spcAft>
                        <a:buNone/>
                      </a:pPr>
                      <a:r>
                        <a:rPr lang="en" sz="1100"/>
                        <a:t>Unpredictable Vowel Teams</a:t>
                      </a:r>
                      <a:endParaRPr sz="1100"/>
                    </a:p>
                    <a:p>
                      <a:pPr indent="-298450" lvl="0" marL="457200" rtl="0" algn="l">
                        <a:spcBef>
                          <a:spcPts val="0"/>
                        </a:spcBef>
                        <a:spcAft>
                          <a:spcPts val="0"/>
                        </a:spcAft>
                        <a:buSzPts val="1100"/>
                        <a:buChar char="●"/>
                      </a:pPr>
                      <a:r>
                        <a:rPr lang="en" sz="1100"/>
                        <a:t>ea</a:t>
                      </a:r>
                      <a:endParaRPr sz="1100"/>
                    </a:p>
                    <a:p>
                      <a:pPr indent="-298450" lvl="0" marL="457200" rtl="0" algn="l">
                        <a:spcBef>
                          <a:spcPts val="0"/>
                        </a:spcBef>
                        <a:spcAft>
                          <a:spcPts val="0"/>
                        </a:spcAft>
                        <a:buSzPts val="1100"/>
                        <a:buChar char="●"/>
                      </a:pPr>
                      <a:r>
                        <a:rPr lang="en" sz="1100"/>
                        <a:t>ie</a:t>
                      </a:r>
                      <a:endParaRPr sz="1100"/>
                    </a:p>
                    <a:p>
                      <a:pPr indent="-298450" lvl="0" marL="457200" rtl="0" algn="l">
                        <a:spcBef>
                          <a:spcPts val="0"/>
                        </a:spcBef>
                        <a:spcAft>
                          <a:spcPts val="0"/>
                        </a:spcAft>
                        <a:buSzPts val="1100"/>
                        <a:buChar char="●"/>
                      </a:pPr>
                      <a:r>
                        <a:rPr lang="en" sz="1100"/>
                        <a:t>oo</a:t>
                      </a:r>
                      <a:endParaRPr sz="1100"/>
                    </a:p>
                    <a:p>
                      <a:pPr indent="-298450" lvl="0" marL="457200" rtl="0" algn="l">
                        <a:spcBef>
                          <a:spcPts val="0"/>
                        </a:spcBef>
                        <a:spcAft>
                          <a:spcPts val="0"/>
                        </a:spcAft>
                        <a:buSzPts val="1100"/>
                        <a:buChar char="●"/>
                      </a:pPr>
                      <a:r>
                        <a:rPr lang="en" sz="1100"/>
                        <a:t>ou</a:t>
                      </a:r>
                      <a:endParaRPr sz="1100"/>
                    </a:p>
                    <a:p>
                      <a:pPr indent="-298450" lvl="0" marL="457200" rtl="0" algn="l">
                        <a:spcBef>
                          <a:spcPts val="0"/>
                        </a:spcBef>
                        <a:spcAft>
                          <a:spcPts val="0"/>
                        </a:spcAft>
                        <a:buSzPts val="1100"/>
                        <a:buChar char="●"/>
                      </a:pPr>
                      <a:r>
                        <a:rPr lang="en" sz="1100"/>
                        <a:t>ow</a:t>
                      </a:r>
                      <a:endParaRPr sz="1100"/>
                    </a:p>
                  </a:txBody>
                  <a:tcPr marT="63500" marB="63500" marR="63500" marL="63500"/>
                </a:tc>
                <a:tc>
                  <a:txBody>
                    <a:bodyPr/>
                    <a:lstStyle/>
                    <a:p>
                      <a:pPr indent="0" lvl="0" marL="0" rtl="0" algn="l">
                        <a:spcBef>
                          <a:spcPts val="0"/>
                        </a:spcBef>
                        <a:spcAft>
                          <a:spcPts val="0"/>
                        </a:spcAft>
                        <a:buNone/>
                      </a:pPr>
                      <a:r>
                        <a:rPr lang="en" sz="1100"/>
                        <a:t>3 weeks each</a:t>
                      </a:r>
                      <a:endParaRPr sz="1100"/>
                    </a:p>
                    <a:p>
                      <a:pPr indent="0" lvl="0" marL="0" rtl="0" algn="l">
                        <a:spcBef>
                          <a:spcPts val="0"/>
                        </a:spcBef>
                        <a:spcAft>
                          <a:spcPts val="0"/>
                        </a:spcAft>
                        <a:buNone/>
                      </a:pPr>
                      <a:r>
                        <a:rPr lang="en" sz="1100"/>
                        <a:t>15 weeks total</a:t>
                      </a:r>
                      <a:endParaRPr sz="1100"/>
                    </a:p>
                  </a:txBody>
                  <a:tcPr marT="63500" marB="63500" marR="63500" marL="63500"/>
                </a:tc>
              </a:tr>
              <a:tr h="699325">
                <a:tc>
                  <a:txBody>
                    <a:bodyPr/>
                    <a:lstStyle/>
                    <a:p>
                      <a:pPr indent="0" lvl="0" marL="0" rtl="0" algn="l">
                        <a:spcBef>
                          <a:spcPts val="0"/>
                        </a:spcBef>
                        <a:spcAft>
                          <a:spcPts val="0"/>
                        </a:spcAft>
                        <a:buNone/>
                      </a:pPr>
                      <a:r>
                        <a:rPr lang="en" sz="1100"/>
                        <a:t>Vowel R</a:t>
                      </a:r>
                      <a:endParaRPr sz="1100"/>
                    </a:p>
                    <a:p>
                      <a:pPr indent="-298450" lvl="0" marL="457200" rtl="0" algn="l">
                        <a:spcBef>
                          <a:spcPts val="0"/>
                        </a:spcBef>
                        <a:spcAft>
                          <a:spcPts val="0"/>
                        </a:spcAft>
                        <a:buSzPts val="1100"/>
                        <a:buChar char="●"/>
                      </a:pPr>
                      <a:r>
                        <a:rPr lang="en" sz="1100"/>
                        <a:t>ar</a:t>
                      </a:r>
                      <a:endParaRPr sz="1100"/>
                    </a:p>
                    <a:p>
                      <a:pPr indent="-298450" lvl="0" marL="457200" rtl="0" algn="l">
                        <a:spcBef>
                          <a:spcPts val="0"/>
                        </a:spcBef>
                        <a:spcAft>
                          <a:spcPts val="0"/>
                        </a:spcAft>
                        <a:buSzPts val="1100"/>
                        <a:buChar char="●"/>
                      </a:pPr>
                      <a:r>
                        <a:rPr lang="en" sz="1100"/>
                        <a:t>er, ir, ur</a:t>
                      </a:r>
                      <a:endParaRPr sz="1100"/>
                    </a:p>
                    <a:p>
                      <a:pPr indent="-298450" lvl="0" marL="457200" rtl="0" algn="l">
                        <a:spcBef>
                          <a:spcPts val="0"/>
                        </a:spcBef>
                        <a:spcAft>
                          <a:spcPts val="0"/>
                        </a:spcAft>
                        <a:buSzPts val="1100"/>
                        <a:buChar char="●"/>
                      </a:pPr>
                      <a:r>
                        <a:rPr lang="en" sz="1100"/>
                        <a:t>or</a:t>
                      </a:r>
                      <a:endParaRPr sz="1100"/>
                    </a:p>
                  </a:txBody>
                  <a:tcPr marT="63500" marB="63500" marR="63500" marL="63500"/>
                </a:tc>
                <a:tc>
                  <a:txBody>
                    <a:bodyPr/>
                    <a:lstStyle/>
                    <a:p>
                      <a:pPr indent="-298450" lvl="0" marL="457200" rtl="0" algn="l">
                        <a:spcBef>
                          <a:spcPts val="0"/>
                        </a:spcBef>
                        <a:spcAft>
                          <a:spcPts val="0"/>
                        </a:spcAft>
                        <a:buSzPts val="1100"/>
                        <a:buChar char="●"/>
                      </a:pPr>
                      <a:r>
                        <a:rPr lang="en" sz="1100"/>
                        <a:t>ar- 3 weeks</a:t>
                      </a:r>
                      <a:endParaRPr sz="1100"/>
                    </a:p>
                    <a:p>
                      <a:pPr indent="-298450" lvl="0" marL="457200" rtl="0" algn="l">
                        <a:spcBef>
                          <a:spcPts val="0"/>
                        </a:spcBef>
                        <a:spcAft>
                          <a:spcPts val="0"/>
                        </a:spcAft>
                        <a:buSzPts val="1100"/>
                        <a:buChar char="●"/>
                      </a:pPr>
                      <a:r>
                        <a:rPr lang="en" sz="1100"/>
                        <a:t>er, ir, ur- 2 weeks</a:t>
                      </a:r>
                      <a:endParaRPr sz="1100"/>
                    </a:p>
                    <a:p>
                      <a:pPr indent="-298450" lvl="0" marL="457200" rtl="0" algn="l">
                        <a:spcBef>
                          <a:spcPts val="0"/>
                        </a:spcBef>
                        <a:spcAft>
                          <a:spcPts val="0"/>
                        </a:spcAft>
                        <a:buSzPts val="1100"/>
                        <a:buChar char="●"/>
                      </a:pPr>
                      <a:r>
                        <a:rPr lang="en" sz="1100"/>
                        <a:t>or- 3 weeks</a:t>
                      </a:r>
                      <a:endParaRPr sz="1100"/>
                    </a:p>
                    <a:p>
                      <a:pPr indent="0" lvl="0" marL="0" rtl="0" algn="l">
                        <a:spcBef>
                          <a:spcPts val="0"/>
                        </a:spcBef>
                        <a:spcAft>
                          <a:spcPts val="0"/>
                        </a:spcAft>
                        <a:buNone/>
                      </a:pPr>
                      <a:r>
                        <a:rPr lang="en" sz="1100"/>
                        <a:t>8 weeks total</a:t>
                      </a:r>
                      <a:endParaRPr sz="1100"/>
                    </a:p>
                  </a:txBody>
                  <a:tcPr marT="63500" marB="63500" marR="63500" marL="63500"/>
                </a:tc>
              </a:tr>
            </a:tbl>
          </a:graphicData>
        </a:graphic>
      </p:graphicFrame>
      <p:graphicFrame>
        <p:nvGraphicFramePr>
          <p:cNvPr id="343" name="Google Shape;343;p61"/>
          <p:cNvGraphicFramePr/>
          <p:nvPr/>
        </p:nvGraphicFramePr>
        <p:xfrm>
          <a:off x="6032488" y="1778000"/>
          <a:ext cx="3000000" cy="3000000"/>
        </p:xfrm>
        <a:graphic>
          <a:graphicData uri="http://schemas.openxmlformats.org/drawingml/2006/table">
            <a:tbl>
              <a:tblPr>
                <a:noFill/>
                <a:tableStyleId>{3498F1D5-1F80-4143-A544-509AC2C9CD54}</a:tableStyleId>
              </a:tblPr>
              <a:tblGrid>
                <a:gridCol w="1477150"/>
                <a:gridCol w="1503125"/>
              </a:tblGrid>
              <a:tr h="12700">
                <a:tc>
                  <a:txBody>
                    <a:bodyPr/>
                    <a:lstStyle/>
                    <a:p>
                      <a:pPr indent="0" lvl="0" marL="0" rtl="0" algn="l">
                        <a:spcBef>
                          <a:spcPts val="0"/>
                        </a:spcBef>
                        <a:spcAft>
                          <a:spcPts val="0"/>
                        </a:spcAft>
                        <a:buNone/>
                      </a:pPr>
                      <a:r>
                        <a:rPr lang="en" sz="1100"/>
                        <a:t>Complex Consonants</a:t>
                      </a:r>
                      <a:endParaRPr sz="1100"/>
                    </a:p>
                    <a:p>
                      <a:pPr indent="-298450" lvl="0" marL="457200" rtl="0" algn="l">
                        <a:spcBef>
                          <a:spcPts val="0"/>
                        </a:spcBef>
                        <a:spcAft>
                          <a:spcPts val="0"/>
                        </a:spcAft>
                        <a:buSzPts val="1100"/>
                        <a:buChar char="●"/>
                      </a:pPr>
                      <a:r>
                        <a:rPr lang="en" sz="1100"/>
                        <a:t>hard/soft g</a:t>
                      </a:r>
                      <a:endParaRPr sz="1100"/>
                    </a:p>
                    <a:p>
                      <a:pPr indent="-298450" lvl="0" marL="457200" rtl="0" algn="l">
                        <a:spcBef>
                          <a:spcPts val="0"/>
                        </a:spcBef>
                        <a:spcAft>
                          <a:spcPts val="0"/>
                        </a:spcAft>
                        <a:buSzPts val="1100"/>
                        <a:buChar char="●"/>
                      </a:pPr>
                      <a:r>
                        <a:rPr lang="en" sz="1100"/>
                        <a:t>hard/soft c</a:t>
                      </a:r>
                      <a:endParaRPr sz="1100"/>
                    </a:p>
                    <a:p>
                      <a:pPr indent="-298450" lvl="0" marL="457200" rtl="0" algn="l">
                        <a:spcBef>
                          <a:spcPts val="0"/>
                        </a:spcBef>
                        <a:spcAft>
                          <a:spcPts val="0"/>
                        </a:spcAft>
                        <a:buSzPts val="1100"/>
                        <a:buChar char="●"/>
                      </a:pPr>
                      <a:r>
                        <a:rPr lang="en" sz="1100"/>
                        <a:t>tch</a:t>
                      </a:r>
                      <a:endParaRPr sz="1100"/>
                    </a:p>
                    <a:p>
                      <a:pPr indent="-298450" lvl="0" marL="457200" rtl="0" algn="l">
                        <a:spcBef>
                          <a:spcPts val="0"/>
                        </a:spcBef>
                        <a:spcAft>
                          <a:spcPts val="0"/>
                        </a:spcAft>
                        <a:buSzPts val="1100"/>
                        <a:buChar char="●"/>
                      </a:pPr>
                      <a:r>
                        <a:rPr lang="en" sz="1100"/>
                        <a:t>wr</a:t>
                      </a:r>
                      <a:endParaRPr sz="1100"/>
                    </a:p>
                    <a:p>
                      <a:pPr indent="-298450" lvl="0" marL="457200" rtl="0" algn="l">
                        <a:spcBef>
                          <a:spcPts val="0"/>
                        </a:spcBef>
                        <a:spcAft>
                          <a:spcPts val="0"/>
                        </a:spcAft>
                        <a:buSzPts val="1100"/>
                        <a:buChar char="●"/>
                      </a:pPr>
                      <a:r>
                        <a:rPr lang="en" sz="1100"/>
                        <a:t>kn/gn</a:t>
                      </a:r>
                      <a:endParaRPr sz="1100"/>
                    </a:p>
                  </a:txBody>
                  <a:tcPr marT="63500" marB="63500" marR="63500" marL="63500"/>
                </a:tc>
                <a:tc>
                  <a:txBody>
                    <a:bodyPr/>
                    <a:lstStyle/>
                    <a:p>
                      <a:pPr indent="-298450" lvl="0" marL="457200" rtl="0" algn="l">
                        <a:spcBef>
                          <a:spcPts val="0"/>
                        </a:spcBef>
                        <a:spcAft>
                          <a:spcPts val="0"/>
                        </a:spcAft>
                        <a:buSzPts val="1100"/>
                        <a:buChar char="●"/>
                      </a:pPr>
                      <a:r>
                        <a:rPr lang="en" sz="1100"/>
                        <a:t>hard/soft g- 3 weeks</a:t>
                      </a:r>
                      <a:endParaRPr sz="1100"/>
                    </a:p>
                    <a:p>
                      <a:pPr indent="-298450" lvl="0" marL="457200" rtl="0" algn="l">
                        <a:spcBef>
                          <a:spcPts val="0"/>
                        </a:spcBef>
                        <a:spcAft>
                          <a:spcPts val="0"/>
                        </a:spcAft>
                        <a:buSzPts val="1100"/>
                        <a:buChar char="●"/>
                      </a:pPr>
                      <a:r>
                        <a:rPr lang="en" sz="1100"/>
                        <a:t>hard/soft c- 3 weeks</a:t>
                      </a:r>
                      <a:endParaRPr sz="1100"/>
                    </a:p>
                    <a:p>
                      <a:pPr indent="-298450" lvl="0" marL="457200" rtl="0" algn="l">
                        <a:spcBef>
                          <a:spcPts val="0"/>
                        </a:spcBef>
                        <a:spcAft>
                          <a:spcPts val="0"/>
                        </a:spcAft>
                        <a:buSzPts val="1100"/>
                        <a:buChar char="●"/>
                      </a:pPr>
                      <a:r>
                        <a:rPr lang="en" sz="1100"/>
                        <a:t>tch- 3 weeks</a:t>
                      </a:r>
                      <a:endParaRPr sz="1100"/>
                    </a:p>
                    <a:p>
                      <a:pPr indent="-298450" lvl="0" marL="457200" rtl="0" algn="l">
                        <a:spcBef>
                          <a:spcPts val="0"/>
                        </a:spcBef>
                        <a:spcAft>
                          <a:spcPts val="0"/>
                        </a:spcAft>
                        <a:buSzPts val="1100"/>
                        <a:buChar char="●"/>
                      </a:pPr>
                      <a:r>
                        <a:rPr lang="en" sz="1100"/>
                        <a:t>wr- 3 weeks</a:t>
                      </a:r>
                      <a:endParaRPr sz="1100"/>
                    </a:p>
                    <a:p>
                      <a:pPr indent="-298450" lvl="0" marL="457200" rtl="0" algn="l">
                        <a:spcBef>
                          <a:spcPts val="0"/>
                        </a:spcBef>
                        <a:spcAft>
                          <a:spcPts val="0"/>
                        </a:spcAft>
                        <a:buSzPts val="1100"/>
                        <a:buChar char="●"/>
                      </a:pPr>
                      <a:r>
                        <a:rPr lang="en" sz="1100"/>
                        <a:t>kn/gn- 2 weeks</a:t>
                      </a:r>
                      <a:endParaRPr sz="1100"/>
                    </a:p>
                    <a:p>
                      <a:pPr indent="0" lvl="0" marL="0" rtl="0" algn="l">
                        <a:spcBef>
                          <a:spcPts val="0"/>
                        </a:spcBef>
                        <a:spcAft>
                          <a:spcPts val="0"/>
                        </a:spcAft>
                        <a:buNone/>
                      </a:pPr>
                      <a:r>
                        <a:rPr lang="en" sz="1100"/>
                        <a:t>14 weeks total</a:t>
                      </a:r>
                      <a:endParaRPr sz="1100"/>
                    </a:p>
                  </a:txBody>
                  <a:tcPr marT="63500" marB="63500" marR="63500" marL="63500"/>
                </a:tc>
              </a:tr>
              <a:tr h="12700">
                <a:tc>
                  <a:txBody>
                    <a:bodyPr/>
                    <a:lstStyle/>
                    <a:p>
                      <a:pPr indent="0" lvl="0" marL="0" rtl="0" algn="l">
                        <a:spcBef>
                          <a:spcPts val="0"/>
                        </a:spcBef>
                        <a:spcAft>
                          <a:spcPts val="0"/>
                        </a:spcAft>
                        <a:buNone/>
                      </a:pPr>
                      <a:r>
                        <a:rPr lang="en" sz="1100"/>
                        <a:t>Multi-Syllable Words</a:t>
                      </a:r>
                      <a:endParaRPr sz="1100"/>
                    </a:p>
                    <a:p>
                      <a:pPr indent="-298450" lvl="0" marL="457200" rtl="0" algn="l">
                        <a:spcBef>
                          <a:spcPts val="0"/>
                        </a:spcBef>
                        <a:spcAft>
                          <a:spcPts val="0"/>
                        </a:spcAft>
                        <a:buSzPts val="1100"/>
                        <a:buChar char="●"/>
                      </a:pPr>
                      <a:r>
                        <a:rPr lang="en" sz="1100"/>
                        <a:t>Closed</a:t>
                      </a:r>
                      <a:endParaRPr sz="1100"/>
                    </a:p>
                    <a:p>
                      <a:pPr indent="-298450" lvl="0" marL="457200" rtl="0" algn="l">
                        <a:spcBef>
                          <a:spcPts val="0"/>
                        </a:spcBef>
                        <a:spcAft>
                          <a:spcPts val="0"/>
                        </a:spcAft>
                        <a:buSzPts val="1100"/>
                        <a:buChar char="●"/>
                      </a:pPr>
                      <a:r>
                        <a:rPr lang="en" sz="1100"/>
                        <a:t>Silent E</a:t>
                      </a:r>
                      <a:endParaRPr sz="1100"/>
                    </a:p>
                    <a:p>
                      <a:pPr indent="-298450" lvl="0" marL="457200" rtl="0" algn="l">
                        <a:spcBef>
                          <a:spcPts val="0"/>
                        </a:spcBef>
                        <a:spcAft>
                          <a:spcPts val="0"/>
                        </a:spcAft>
                        <a:buSzPts val="1100"/>
                        <a:buChar char="●"/>
                      </a:pPr>
                      <a:r>
                        <a:rPr lang="en" sz="1100"/>
                        <a:t>R</a:t>
                      </a:r>
                      <a:endParaRPr sz="1100"/>
                    </a:p>
                    <a:p>
                      <a:pPr indent="-298450" lvl="0" marL="457200" rtl="0" algn="l">
                        <a:spcBef>
                          <a:spcPts val="0"/>
                        </a:spcBef>
                        <a:spcAft>
                          <a:spcPts val="0"/>
                        </a:spcAft>
                        <a:buSzPts val="1100"/>
                        <a:buChar char="●"/>
                      </a:pPr>
                      <a:r>
                        <a:rPr lang="en" sz="1100"/>
                        <a:t>Open</a:t>
                      </a:r>
                      <a:endParaRPr sz="1100"/>
                    </a:p>
                    <a:p>
                      <a:pPr indent="-298450" lvl="0" marL="457200" rtl="0" algn="l">
                        <a:spcBef>
                          <a:spcPts val="0"/>
                        </a:spcBef>
                        <a:spcAft>
                          <a:spcPts val="0"/>
                        </a:spcAft>
                        <a:buSzPts val="1100"/>
                        <a:buChar char="●"/>
                      </a:pPr>
                      <a:r>
                        <a:rPr lang="en" sz="1100"/>
                        <a:t>Consonant LE</a:t>
                      </a:r>
                      <a:endParaRPr sz="1100"/>
                    </a:p>
                  </a:txBody>
                  <a:tcPr marT="63500" marB="63500" marR="63500" marL="63500"/>
                </a:tc>
                <a:tc>
                  <a:txBody>
                    <a:bodyPr/>
                    <a:lstStyle/>
                    <a:p>
                      <a:pPr indent="0" lvl="0" marL="0" rtl="0" algn="l">
                        <a:spcBef>
                          <a:spcPts val="0"/>
                        </a:spcBef>
                        <a:spcAft>
                          <a:spcPts val="0"/>
                        </a:spcAft>
                        <a:buNone/>
                      </a:pPr>
                      <a:r>
                        <a:rPr lang="en" sz="1100"/>
                        <a:t>3 weeks each</a:t>
                      </a:r>
                      <a:endParaRPr sz="1100"/>
                    </a:p>
                    <a:p>
                      <a:pPr indent="0" lvl="0" marL="0" rtl="0" algn="l">
                        <a:spcBef>
                          <a:spcPts val="0"/>
                        </a:spcBef>
                        <a:spcAft>
                          <a:spcPts val="0"/>
                        </a:spcAft>
                        <a:buNone/>
                      </a:pPr>
                      <a:r>
                        <a:rPr lang="en" sz="1100"/>
                        <a:t>15 weeks total</a:t>
                      </a:r>
                      <a:endParaRPr sz="1100"/>
                    </a:p>
                  </a:txBody>
                  <a:tcPr marT="63500" marB="63500" marR="63500" marL="63500"/>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62"/>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Digraph- TH</a:t>
            </a:r>
            <a:endParaRPr/>
          </a:p>
        </p:txBody>
      </p:sp>
      <p:graphicFrame>
        <p:nvGraphicFramePr>
          <p:cNvPr id="349" name="Google Shape;349;p62"/>
          <p:cNvGraphicFramePr/>
          <p:nvPr/>
        </p:nvGraphicFramePr>
        <p:xfrm>
          <a:off x="269100" y="1060625"/>
          <a:ext cx="3000000" cy="3000000"/>
        </p:xfrm>
        <a:graphic>
          <a:graphicData uri="http://schemas.openxmlformats.org/drawingml/2006/table">
            <a:tbl>
              <a:tblPr>
                <a:noFill/>
                <a:tableStyleId>{3498F1D5-1F80-4143-A544-509AC2C9CD54}</a:tableStyleId>
              </a:tblPr>
              <a:tblGrid>
                <a:gridCol w="1556250"/>
                <a:gridCol w="4180950"/>
                <a:gridCol w="2868600"/>
              </a:tblGrid>
              <a:tr h="266700">
                <a:tc>
                  <a:txBody>
                    <a:bodyPr/>
                    <a:lstStyle/>
                    <a:p>
                      <a:pPr indent="0" lvl="0" marL="0" rtl="0" algn="ctr">
                        <a:spcBef>
                          <a:spcPts val="0"/>
                        </a:spcBef>
                        <a:spcAft>
                          <a:spcPts val="0"/>
                        </a:spcAft>
                        <a:buNone/>
                      </a:pPr>
                      <a:r>
                        <a:rPr b="1" lang="en" sz="1600"/>
                        <a:t>Teacher Instruction</a:t>
                      </a:r>
                      <a:endParaRPr b="1" sz="1600"/>
                    </a:p>
                  </a:txBody>
                  <a:tcPr marT="63500" marB="63500" marR="63500" marL="63500"/>
                </a:tc>
                <a:tc>
                  <a:txBody>
                    <a:bodyPr/>
                    <a:lstStyle/>
                    <a:p>
                      <a:pPr indent="0" lvl="0" marL="0" rtl="0" algn="l">
                        <a:spcBef>
                          <a:spcPts val="0"/>
                        </a:spcBef>
                        <a:spcAft>
                          <a:spcPts val="0"/>
                        </a:spcAft>
                        <a:buNone/>
                      </a:pPr>
                      <a:r>
                        <a:rPr lang="en" u="sng"/>
                        <a:t>Say</a:t>
                      </a:r>
                      <a:r>
                        <a:rPr lang="en"/>
                        <a:t>: </a:t>
                      </a:r>
                      <a:r>
                        <a:rPr i="1" lang="en"/>
                        <a:t>A digraph is when two or more consonants are put together to make 1 sound. /t/ and /h/ together make the /th/ sound. To make this sound, stick the end of your tongue in your teeth and push air out. /Th/ can make 2 different sounds.  One /th/ is voiced and you will feel your throat vibrate when you say it. The other /th/ is voiceless and does not cause any vibration. There are no definite rules of when to use each one but, there are generalities. See the right column for generalities.</a:t>
                      </a:r>
                      <a:endParaRPr i="1"/>
                    </a:p>
                    <a:p>
                      <a:pPr indent="0" lvl="0" marL="0" rtl="0" algn="l">
                        <a:spcBef>
                          <a:spcPts val="0"/>
                        </a:spcBef>
                        <a:spcAft>
                          <a:spcPts val="0"/>
                        </a:spcAft>
                        <a:buNone/>
                      </a:pPr>
                      <a:r>
                        <a:t/>
                      </a:r>
                      <a:endParaRPr/>
                    </a:p>
                    <a:p>
                      <a:pPr indent="0" lvl="0" marL="0" rtl="0" algn="l">
                        <a:spcBef>
                          <a:spcPts val="0"/>
                        </a:spcBef>
                        <a:spcAft>
                          <a:spcPts val="0"/>
                        </a:spcAft>
                        <a:buNone/>
                      </a:pPr>
                      <a:r>
                        <a:rPr lang="en" u="sng"/>
                        <a:t>Demonstrate</a:t>
                      </a:r>
                      <a:r>
                        <a:rPr lang="en"/>
                        <a:t>: Show how to pronounce the sound. Optional: Show pictures/video of mouth formation. Use a mirror to have students see their mouth placement.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t>Write</a:t>
                      </a:r>
                      <a:r>
                        <a:rPr lang="en"/>
                        <a:t>: the target sound in lowercase and capital letters on the board.</a:t>
                      </a:r>
                      <a:endParaRPr/>
                    </a:p>
                  </a:txBody>
                  <a:tcPr marT="63500" marB="63500" marR="63500" marL="63500"/>
                </a:tc>
                <a:tc>
                  <a:txBody>
                    <a:bodyPr/>
                    <a:lstStyle/>
                    <a:p>
                      <a:pPr indent="0" lvl="0" marL="0" rtl="0" algn="l">
                        <a:spcBef>
                          <a:spcPts val="0"/>
                        </a:spcBef>
                        <a:spcAft>
                          <a:spcPts val="0"/>
                        </a:spcAft>
                        <a:buNone/>
                      </a:pPr>
                      <a:r>
                        <a:rPr lang="en" sz="1300"/>
                        <a:t>/TH/ generalities:</a:t>
                      </a:r>
                      <a:endParaRPr sz="1300"/>
                    </a:p>
                    <a:p>
                      <a:pPr indent="0" lvl="0" marL="0" rtl="0" algn="l">
                        <a:spcBef>
                          <a:spcPts val="0"/>
                        </a:spcBef>
                        <a:spcAft>
                          <a:spcPts val="0"/>
                        </a:spcAft>
                        <a:buNone/>
                      </a:pPr>
                      <a:r>
                        <a:rPr b="1" lang="en" sz="1300"/>
                        <a:t>Voiced:</a:t>
                      </a:r>
                      <a:endParaRPr b="1" sz="1300"/>
                    </a:p>
                    <a:p>
                      <a:pPr indent="-311150" lvl="0" marL="457200" rtl="0" algn="l">
                        <a:spcBef>
                          <a:spcPts val="0"/>
                        </a:spcBef>
                        <a:spcAft>
                          <a:spcPts val="0"/>
                        </a:spcAft>
                        <a:buSzPts val="1300"/>
                        <a:buAutoNum type="arabicPeriod"/>
                      </a:pPr>
                      <a:r>
                        <a:rPr lang="en" sz="1300"/>
                        <a:t>at the end of a silent e word. (We have not covered this rule yet, but they may be familiar with it or you can just show the examples.- bath vs bathe</a:t>
                      </a:r>
                      <a:endParaRPr sz="1300"/>
                    </a:p>
                    <a:p>
                      <a:pPr indent="-311150" lvl="0" marL="457200" rtl="0" algn="l">
                        <a:spcBef>
                          <a:spcPts val="0"/>
                        </a:spcBef>
                        <a:spcAft>
                          <a:spcPts val="0"/>
                        </a:spcAft>
                        <a:buSzPts val="1300"/>
                        <a:buAutoNum type="arabicPeriod"/>
                      </a:pPr>
                      <a:r>
                        <a:rPr lang="en" sz="1300"/>
                        <a:t>between 2 vowels- weather, mother, brother</a:t>
                      </a:r>
                      <a:endParaRPr sz="1300"/>
                    </a:p>
                    <a:p>
                      <a:pPr indent="-311150" lvl="0" marL="457200" rtl="0" algn="l">
                        <a:spcBef>
                          <a:spcPts val="0"/>
                        </a:spcBef>
                        <a:spcAft>
                          <a:spcPts val="0"/>
                        </a:spcAft>
                        <a:buSzPts val="1300"/>
                        <a:buAutoNum type="arabicPeriod"/>
                      </a:pPr>
                      <a:r>
                        <a:rPr lang="en" sz="1300"/>
                        <a:t>at the beginning of most high-frequency words- the, this, that, these, those, therefore, them, through</a:t>
                      </a:r>
                      <a:endParaRPr sz="1300"/>
                    </a:p>
                    <a:p>
                      <a:pPr indent="0" lvl="0" marL="0" rtl="0" algn="l">
                        <a:spcBef>
                          <a:spcPts val="0"/>
                        </a:spcBef>
                        <a:spcAft>
                          <a:spcPts val="0"/>
                        </a:spcAft>
                        <a:buNone/>
                      </a:pPr>
                      <a:r>
                        <a:rPr b="1" lang="en" sz="1300"/>
                        <a:t>Voiceless: </a:t>
                      </a:r>
                      <a:endParaRPr b="1" sz="1300"/>
                    </a:p>
                    <a:p>
                      <a:pPr indent="-311150" lvl="0" marL="457200" rtl="0" algn="l">
                        <a:spcBef>
                          <a:spcPts val="0"/>
                        </a:spcBef>
                        <a:spcAft>
                          <a:spcPts val="0"/>
                        </a:spcAft>
                        <a:buSzPts val="1300"/>
                        <a:buAutoNum type="arabicPeriod"/>
                      </a:pPr>
                      <a:r>
                        <a:rPr lang="en" sz="1300"/>
                        <a:t>at the end of words- myth, Smith, mouth, bath</a:t>
                      </a:r>
                      <a:endParaRPr sz="1300"/>
                    </a:p>
                    <a:p>
                      <a:pPr indent="-311150" lvl="0" marL="457200" rtl="0" algn="l">
                        <a:spcBef>
                          <a:spcPts val="0"/>
                        </a:spcBef>
                        <a:spcAft>
                          <a:spcPts val="0"/>
                        </a:spcAft>
                        <a:buSzPts val="1300"/>
                        <a:buAutoNum type="arabicPeriod"/>
                      </a:pPr>
                      <a:r>
                        <a:rPr lang="en" sz="1300"/>
                        <a:t>at the beginning of most other words besides high-frequency words</a:t>
                      </a:r>
                      <a:endParaRPr sz="1300"/>
                    </a:p>
                  </a:txBody>
                  <a:tcPr marT="63500" marB="63500" marR="63500" marL="63500"/>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63"/>
          <p:cNvSpPr txBox="1"/>
          <p:nvPr>
            <p:ph type="title"/>
          </p:nvPr>
        </p:nvSpPr>
        <p:spPr>
          <a:xfrm>
            <a:off x="1762500" y="526209"/>
            <a:ext cx="5619000" cy="4091100"/>
          </a:xfrm>
          <a:prstGeom prst="rect">
            <a:avLst/>
          </a:prstGeom>
        </p:spPr>
        <p:txBody>
          <a:bodyPr anchorCtr="0" anchor="ctr" bIns="91500" lIns="91500" spcFirstLastPara="1" rIns="91500" wrap="square" tIns="91500">
            <a:normAutofit/>
          </a:bodyPr>
          <a:lstStyle/>
          <a:p>
            <a:pPr indent="0" lvl="0" marL="0" rtl="0" algn="ctr">
              <a:spcBef>
                <a:spcPts val="0"/>
              </a:spcBef>
              <a:spcAft>
                <a:spcPts val="0"/>
              </a:spcAft>
              <a:buNone/>
            </a:pPr>
            <a:r>
              <a:rPr lang="en" sz="8600"/>
              <a:t>Target Sound-</a:t>
            </a:r>
            <a:endParaRPr sz="8600"/>
          </a:p>
          <a:p>
            <a:pPr indent="0" lvl="0" marL="0" rtl="0" algn="ctr">
              <a:spcBef>
                <a:spcPts val="0"/>
              </a:spcBef>
              <a:spcAft>
                <a:spcPts val="0"/>
              </a:spcAft>
              <a:buNone/>
            </a:pPr>
            <a:r>
              <a:rPr lang="en" sz="8600"/>
              <a:t>/TH/</a:t>
            </a:r>
            <a:endParaRPr sz="8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8"/>
          <p:cNvSpPr txBox="1"/>
          <p:nvPr>
            <p:ph type="title"/>
          </p:nvPr>
        </p:nvSpPr>
        <p:spPr>
          <a:xfrm>
            <a:off x="212100" y="4043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Background	</a:t>
            </a:r>
            <a:endParaRPr/>
          </a:p>
        </p:txBody>
      </p:sp>
      <p:sp>
        <p:nvSpPr>
          <p:cNvPr id="120" name="Google Shape;120;p28"/>
          <p:cNvSpPr txBox="1"/>
          <p:nvPr>
            <p:ph idx="1" type="body"/>
          </p:nvPr>
        </p:nvSpPr>
        <p:spPr>
          <a:xfrm>
            <a:off x="499525" y="1215550"/>
            <a:ext cx="8432400" cy="2201100"/>
          </a:xfrm>
          <a:prstGeom prst="rect">
            <a:avLst/>
          </a:prstGeom>
        </p:spPr>
        <p:txBody>
          <a:bodyPr anchorCtr="0" anchor="ctr" bIns="91425" lIns="91425" spcFirstLastPara="1" rIns="91425" wrap="square" tIns="91425">
            <a:spAutoFit/>
          </a:bodyPr>
          <a:lstStyle/>
          <a:p>
            <a:pPr indent="-355600" lvl="0" marL="457200" rtl="0" algn="l">
              <a:spcBef>
                <a:spcPts val="0"/>
              </a:spcBef>
              <a:spcAft>
                <a:spcPts val="0"/>
              </a:spcAft>
              <a:buSzPts val="2000"/>
              <a:buChar char="●"/>
            </a:pPr>
            <a:r>
              <a:rPr lang="en" sz="2000"/>
              <a:t>2021-2022</a:t>
            </a:r>
            <a:endParaRPr sz="2000"/>
          </a:p>
          <a:p>
            <a:pPr indent="-330200" lvl="1" marL="914400" rtl="0" algn="l">
              <a:spcBef>
                <a:spcPts val="0"/>
              </a:spcBef>
              <a:spcAft>
                <a:spcPts val="0"/>
              </a:spcAft>
              <a:buSzPts val="1600"/>
              <a:buChar char="○"/>
            </a:pPr>
            <a:r>
              <a:rPr lang="en" sz="1600"/>
              <a:t>Met with ELA specialists (elementary and secondary) to discuss phonics resources.</a:t>
            </a:r>
            <a:endParaRPr sz="1600"/>
          </a:p>
          <a:p>
            <a:pPr indent="-330200" lvl="2" marL="1371600" rtl="0" algn="l">
              <a:spcBef>
                <a:spcPts val="0"/>
              </a:spcBef>
              <a:spcAft>
                <a:spcPts val="0"/>
              </a:spcAft>
              <a:buSzPts val="1600"/>
              <a:buChar char="■"/>
            </a:pPr>
            <a:r>
              <a:rPr lang="en" sz="1600"/>
              <a:t>phonics is not part of T1 instruction past 2nd Grade</a:t>
            </a:r>
            <a:endParaRPr sz="1600"/>
          </a:p>
          <a:p>
            <a:pPr indent="-330200" lvl="2" marL="1371600" rtl="0" algn="l">
              <a:spcBef>
                <a:spcPts val="0"/>
              </a:spcBef>
              <a:spcAft>
                <a:spcPts val="0"/>
              </a:spcAft>
              <a:buClr>
                <a:schemeClr val="lt2"/>
              </a:buClr>
              <a:buSzPts val="1600"/>
              <a:buChar char="■"/>
            </a:pPr>
            <a:r>
              <a:rPr lang="en" sz="1600">
                <a:solidFill>
                  <a:schemeClr val="lt2"/>
                </a:solidFill>
                <a:highlight>
                  <a:schemeClr val="accent5"/>
                </a:highlight>
              </a:rPr>
              <a:t>agreed to the necessity of direct phonics for all ESL students</a:t>
            </a:r>
            <a:endParaRPr sz="1600">
              <a:solidFill>
                <a:schemeClr val="lt2"/>
              </a:solidFill>
              <a:highlight>
                <a:schemeClr val="accent5"/>
              </a:highlight>
            </a:endParaRPr>
          </a:p>
          <a:p>
            <a:pPr indent="-330200" lvl="2" marL="1371600" rtl="0" algn="l">
              <a:spcBef>
                <a:spcPts val="0"/>
              </a:spcBef>
              <a:spcAft>
                <a:spcPts val="0"/>
              </a:spcAft>
              <a:buClr>
                <a:schemeClr val="dk1"/>
              </a:buClr>
              <a:buSzPts val="1600"/>
              <a:buChar char="■"/>
            </a:pPr>
            <a:r>
              <a:rPr b="1" i="1" lang="en" sz="1600">
                <a:solidFill>
                  <a:schemeClr val="dk1"/>
                </a:solidFill>
                <a:highlight>
                  <a:srgbClr val="F8F9FA"/>
                </a:highlight>
              </a:rPr>
              <a:t>PWRS</a:t>
            </a:r>
            <a:r>
              <a:rPr lang="en" sz="1600">
                <a:solidFill>
                  <a:schemeClr val="dk1"/>
                </a:solidFill>
                <a:highlight>
                  <a:srgbClr val="F8F9FA"/>
                </a:highlight>
              </a:rPr>
              <a:t> was suggested as the screener.</a:t>
            </a:r>
            <a:endParaRPr sz="1600">
              <a:solidFill>
                <a:schemeClr val="dk1"/>
              </a:solidFill>
              <a:highlight>
                <a:srgbClr val="F8F9FA"/>
              </a:highlight>
            </a:endParaRPr>
          </a:p>
          <a:p>
            <a:pPr indent="-330200" lvl="2" marL="1371600" rtl="0" algn="l">
              <a:spcBef>
                <a:spcPts val="0"/>
              </a:spcBef>
              <a:spcAft>
                <a:spcPts val="0"/>
              </a:spcAft>
              <a:buClr>
                <a:srgbClr val="980000"/>
              </a:buClr>
              <a:buSzPts val="1600"/>
              <a:buChar char="■"/>
            </a:pPr>
            <a:r>
              <a:rPr lang="en" sz="1600">
                <a:solidFill>
                  <a:srgbClr val="980000"/>
                </a:solidFill>
                <a:highlight>
                  <a:schemeClr val="lt2"/>
                </a:highlight>
              </a:rPr>
              <a:t>Teaching </a:t>
            </a:r>
            <a:r>
              <a:rPr b="1" i="1" lang="en" sz="1600">
                <a:solidFill>
                  <a:srgbClr val="980000"/>
                </a:solidFill>
                <a:highlight>
                  <a:schemeClr val="lt2"/>
                </a:highlight>
              </a:rPr>
              <a:t>CKLA</a:t>
            </a:r>
            <a:r>
              <a:rPr lang="en" sz="1600">
                <a:solidFill>
                  <a:srgbClr val="980000"/>
                </a:solidFill>
                <a:highlight>
                  <a:schemeClr val="lt2"/>
                </a:highlight>
              </a:rPr>
              <a:t> concurrently in Tier 1 ELA and ESL was discouraged. </a:t>
            </a:r>
            <a:endParaRPr sz="1500">
              <a:highlight>
                <a:schemeClr val="lt2"/>
              </a:highlight>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pic>
        <p:nvPicPr>
          <p:cNvPr id="359" name="Google Shape;359;p64" title="th video.mp4">
            <a:hlinkClick r:id="rId3"/>
          </p:cNvPr>
          <p:cNvPicPr preferRelativeResize="0"/>
          <p:nvPr/>
        </p:nvPicPr>
        <p:blipFill>
          <a:blip r:embed="rId4">
            <a:alphaModFix/>
          </a:blip>
          <a:stretch>
            <a:fillRect/>
          </a:stretch>
        </p:blipFill>
        <p:spPr>
          <a:xfrm>
            <a:off x="5187600" y="643316"/>
            <a:ext cx="2373750" cy="1780313"/>
          </a:xfrm>
          <a:prstGeom prst="rect">
            <a:avLst/>
          </a:prstGeom>
          <a:noFill/>
          <a:ln>
            <a:noFill/>
          </a:ln>
        </p:spPr>
      </p:pic>
      <p:pic>
        <p:nvPicPr>
          <p:cNvPr id="360" name="Google Shape;360;p64" title="th video 1.mp4">
            <a:hlinkClick r:id="rId5"/>
          </p:cNvPr>
          <p:cNvPicPr preferRelativeResize="0"/>
          <p:nvPr/>
        </p:nvPicPr>
        <p:blipFill>
          <a:blip r:embed="rId6">
            <a:alphaModFix/>
          </a:blip>
          <a:stretch>
            <a:fillRect/>
          </a:stretch>
        </p:blipFill>
        <p:spPr>
          <a:xfrm>
            <a:off x="986800" y="588516"/>
            <a:ext cx="2519861" cy="1889906"/>
          </a:xfrm>
          <a:prstGeom prst="rect">
            <a:avLst/>
          </a:prstGeom>
          <a:noFill/>
          <a:ln>
            <a:noFill/>
          </a:ln>
        </p:spPr>
      </p:pic>
      <p:pic>
        <p:nvPicPr>
          <p:cNvPr id="361" name="Google Shape;361;p64"/>
          <p:cNvPicPr preferRelativeResize="0"/>
          <p:nvPr/>
        </p:nvPicPr>
        <p:blipFill>
          <a:blip r:embed="rId7">
            <a:alphaModFix/>
          </a:blip>
          <a:stretch>
            <a:fillRect/>
          </a:stretch>
        </p:blipFill>
        <p:spPr>
          <a:xfrm>
            <a:off x="2767350" y="2849062"/>
            <a:ext cx="2875359" cy="182165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AA84F"/>
        </a:solidFill>
      </p:bgPr>
    </p:bg>
    <p:spTree>
      <p:nvGrpSpPr>
        <p:cNvPr id="365" name="Shape 365"/>
        <p:cNvGrpSpPr/>
        <p:nvPr/>
      </p:nvGrpSpPr>
      <p:grpSpPr>
        <a:xfrm>
          <a:off x="0" y="0"/>
          <a:ext cx="0" cy="0"/>
          <a:chOff x="0" y="0"/>
          <a:chExt cx="0" cy="0"/>
        </a:xfrm>
      </p:grpSpPr>
      <p:sp>
        <p:nvSpPr>
          <p:cNvPr id="366" name="Google Shape;366;p65"/>
          <p:cNvSpPr txBox="1"/>
          <p:nvPr>
            <p:ph type="title"/>
          </p:nvPr>
        </p:nvSpPr>
        <p:spPr>
          <a:xfrm>
            <a:off x="311700" y="320618"/>
            <a:ext cx="8520600" cy="4502400"/>
          </a:xfrm>
          <a:prstGeom prst="rect">
            <a:avLst/>
          </a:prstGeom>
        </p:spPr>
        <p:txBody>
          <a:bodyPr anchorCtr="0" anchor="t" bIns="91500" lIns="91500" spcFirstLastPara="1" rIns="91500" wrap="square" tIns="91500">
            <a:normAutofit/>
          </a:bodyPr>
          <a:lstStyle/>
          <a:p>
            <a:pPr indent="0" lvl="0" marL="0" rtl="0" algn="ctr">
              <a:spcBef>
                <a:spcPts val="0"/>
              </a:spcBef>
              <a:spcAft>
                <a:spcPts val="0"/>
              </a:spcAft>
              <a:buNone/>
            </a:pPr>
            <a:r>
              <a:rPr b="0" lang="en" sz="2700" u="sng">
                <a:latin typeface="Comic Sans MS"/>
                <a:ea typeface="Comic Sans MS"/>
                <a:cs typeface="Comic Sans MS"/>
                <a:sym typeface="Comic Sans MS"/>
              </a:rPr>
              <a:t>Rules:</a:t>
            </a:r>
            <a:endParaRPr b="0" sz="2700" u="sng">
              <a:latin typeface="Comic Sans MS"/>
              <a:ea typeface="Comic Sans MS"/>
              <a:cs typeface="Comic Sans MS"/>
              <a:sym typeface="Comic Sans MS"/>
            </a:endParaRPr>
          </a:p>
          <a:p>
            <a:pPr indent="0" lvl="0" marL="901700" rtl="0" algn="l">
              <a:spcBef>
                <a:spcPts val="0"/>
              </a:spcBef>
              <a:spcAft>
                <a:spcPts val="0"/>
              </a:spcAft>
              <a:buNone/>
            </a:pPr>
            <a:r>
              <a:t/>
            </a:r>
            <a:endParaRPr b="0" sz="2700">
              <a:latin typeface="Comic Sans MS"/>
              <a:ea typeface="Comic Sans MS"/>
              <a:cs typeface="Comic Sans MS"/>
              <a:sym typeface="Comic Sans MS"/>
            </a:endParaRPr>
          </a:p>
          <a:p>
            <a:pPr indent="-628650" lvl="0" marL="901700" rtl="0" algn="l">
              <a:spcBef>
                <a:spcPts val="0"/>
              </a:spcBef>
              <a:spcAft>
                <a:spcPts val="0"/>
              </a:spcAft>
              <a:buSzPts val="2700"/>
              <a:buFont typeface="Comic Sans MS"/>
              <a:buChar char="●"/>
            </a:pPr>
            <a:r>
              <a:rPr b="0" lang="en" sz="2700">
                <a:latin typeface="Comic Sans MS"/>
                <a:ea typeface="Comic Sans MS"/>
                <a:cs typeface="Comic Sans MS"/>
                <a:sym typeface="Comic Sans MS"/>
              </a:rPr>
              <a:t>/th/ is a </a:t>
            </a:r>
            <a:r>
              <a:rPr i="1" lang="en" sz="2700">
                <a:latin typeface="Comic Sans MS"/>
                <a:ea typeface="Comic Sans MS"/>
                <a:cs typeface="Comic Sans MS"/>
                <a:sym typeface="Comic Sans MS"/>
              </a:rPr>
              <a:t>digraph</a:t>
            </a:r>
            <a:r>
              <a:rPr b="0" lang="en" sz="2700">
                <a:latin typeface="Comic Sans MS"/>
                <a:ea typeface="Comic Sans MS"/>
                <a:cs typeface="Comic Sans MS"/>
                <a:sym typeface="Comic Sans MS"/>
              </a:rPr>
              <a:t>. A digraph means </a:t>
            </a:r>
            <a:r>
              <a:rPr b="0" lang="en" sz="2700" u="sng">
                <a:latin typeface="Comic Sans MS"/>
                <a:ea typeface="Comic Sans MS"/>
                <a:cs typeface="Comic Sans MS"/>
                <a:sym typeface="Comic Sans MS"/>
              </a:rPr>
              <a:t>2 or more consonants</a:t>
            </a:r>
            <a:r>
              <a:rPr b="0" lang="en" sz="2700">
                <a:latin typeface="Comic Sans MS"/>
                <a:ea typeface="Comic Sans MS"/>
                <a:cs typeface="Comic Sans MS"/>
                <a:sym typeface="Comic Sans MS"/>
              </a:rPr>
              <a:t> are put together to </a:t>
            </a:r>
            <a:r>
              <a:rPr b="0" lang="en" sz="2700" u="sng">
                <a:latin typeface="Comic Sans MS"/>
                <a:ea typeface="Comic Sans MS"/>
                <a:cs typeface="Comic Sans MS"/>
                <a:sym typeface="Comic Sans MS"/>
              </a:rPr>
              <a:t>make 1 sound</a:t>
            </a:r>
            <a:r>
              <a:rPr b="0" lang="en" sz="2700">
                <a:latin typeface="Comic Sans MS"/>
                <a:ea typeface="Comic Sans MS"/>
                <a:cs typeface="Comic Sans MS"/>
                <a:sym typeface="Comic Sans MS"/>
              </a:rPr>
              <a:t>. </a:t>
            </a:r>
            <a:endParaRPr b="0" sz="2700">
              <a:latin typeface="Comic Sans MS"/>
              <a:ea typeface="Comic Sans MS"/>
              <a:cs typeface="Comic Sans MS"/>
              <a:sym typeface="Comic Sans MS"/>
            </a:endParaRPr>
          </a:p>
          <a:p>
            <a:pPr indent="0" lvl="0" marL="901700" rtl="0" algn="l">
              <a:spcBef>
                <a:spcPts val="0"/>
              </a:spcBef>
              <a:spcAft>
                <a:spcPts val="0"/>
              </a:spcAft>
              <a:buNone/>
            </a:pPr>
            <a:r>
              <a:t/>
            </a:r>
            <a:endParaRPr b="0" sz="2700">
              <a:latin typeface="Comic Sans MS"/>
              <a:ea typeface="Comic Sans MS"/>
              <a:cs typeface="Comic Sans MS"/>
              <a:sym typeface="Comic Sans MS"/>
            </a:endParaRPr>
          </a:p>
          <a:p>
            <a:pPr indent="-628650" lvl="0" marL="901700" rtl="0" algn="l">
              <a:spcBef>
                <a:spcPts val="0"/>
              </a:spcBef>
              <a:spcAft>
                <a:spcPts val="0"/>
              </a:spcAft>
              <a:buSzPts val="2700"/>
              <a:buFont typeface="Comic Sans MS"/>
              <a:buChar char="●"/>
            </a:pPr>
            <a:r>
              <a:rPr b="0" lang="en" sz="2700">
                <a:latin typeface="Comic Sans MS"/>
                <a:ea typeface="Comic Sans MS"/>
                <a:cs typeface="Comic Sans MS"/>
                <a:sym typeface="Comic Sans MS"/>
              </a:rPr>
              <a:t>/th/ can be made as a </a:t>
            </a:r>
            <a:r>
              <a:rPr i="1" lang="en" sz="2700">
                <a:latin typeface="Comic Sans MS"/>
                <a:ea typeface="Comic Sans MS"/>
                <a:cs typeface="Comic Sans MS"/>
                <a:sym typeface="Comic Sans MS"/>
              </a:rPr>
              <a:t>voiced</a:t>
            </a:r>
            <a:r>
              <a:rPr b="0" lang="en" sz="2700">
                <a:latin typeface="Comic Sans MS"/>
                <a:ea typeface="Comic Sans MS"/>
                <a:cs typeface="Comic Sans MS"/>
                <a:sym typeface="Comic Sans MS"/>
              </a:rPr>
              <a:t> or </a:t>
            </a:r>
            <a:r>
              <a:rPr i="1" lang="en" sz="2700">
                <a:latin typeface="Comic Sans MS"/>
                <a:ea typeface="Comic Sans MS"/>
                <a:cs typeface="Comic Sans MS"/>
                <a:sym typeface="Comic Sans MS"/>
              </a:rPr>
              <a:t>voiceless</a:t>
            </a:r>
            <a:r>
              <a:rPr b="0" lang="en" sz="2700">
                <a:latin typeface="Comic Sans MS"/>
                <a:ea typeface="Comic Sans MS"/>
                <a:cs typeface="Comic Sans MS"/>
                <a:sym typeface="Comic Sans MS"/>
              </a:rPr>
              <a:t> sound. </a:t>
            </a:r>
            <a:r>
              <a:rPr lang="en" sz="2700">
                <a:latin typeface="Comic Sans MS"/>
                <a:ea typeface="Comic Sans MS"/>
                <a:cs typeface="Comic Sans MS"/>
                <a:sym typeface="Comic Sans MS"/>
              </a:rPr>
              <a:t>Voiced</a:t>
            </a:r>
            <a:r>
              <a:rPr b="0" lang="en" sz="2700">
                <a:latin typeface="Comic Sans MS"/>
                <a:ea typeface="Comic Sans MS"/>
                <a:cs typeface="Comic Sans MS"/>
                <a:sym typeface="Comic Sans MS"/>
              </a:rPr>
              <a:t> means that you </a:t>
            </a:r>
            <a:r>
              <a:rPr b="0" lang="en" sz="2700" u="sng">
                <a:latin typeface="Comic Sans MS"/>
                <a:ea typeface="Comic Sans MS"/>
                <a:cs typeface="Comic Sans MS"/>
                <a:sym typeface="Comic Sans MS"/>
              </a:rPr>
              <a:t>can feel the</a:t>
            </a:r>
            <a:r>
              <a:rPr b="0" lang="en" sz="2700">
                <a:latin typeface="Comic Sans MS"/>
                <a:ea typeface="Comic Sans MS"/>
                <a:cs typeface="Comic Sans MS"/>
                <a:sym typeface="Comic Sans MS"/>
              </a:rPr>
              <a:t> </a:t>
            </a:r>
            <a:r>
              <a:rPr b="0" lang="en" sz="2700" u="sng">
                <a:latin typeface="Comic Sans MS"/>
                <a:ea typeface="Comic Sans MS"/>
                <a:cs typeface="Comic Sans MS"/>
                <a:sym typeface="Comic Sans MS"/>
              </a:rPr>
              <a:t>vibration</a:t>
            </a:r>
            <a:r>
              <a:rPr b="0" lang="en" sz="2700">
                <a:latin typeface="Comic Sans MS"/>
                <a:ea typeface="Comic Sans MS"/>
                <a:cs typeface="Comic Sans MS"/>
                <a:sym typeface="Comic Sans MS"/>
              </a:rPr>
              <a:t> in your throat and </a:t>
            </a:r>
            <a:r>
              <a:rPr lang="en" sz="2700">
                <a:latin typeface="Comic Sans MS"/>
                <a:ea typeface="Comic Sans MS"/>
                <a:cs typeface="Comic Sans MS"/>
                <a:sym typeface="Comic Sans MS"/>
              </a:rPr>
              <a:t>voiceless</a:t>
            </a:r>
            <a:r>
              <a:rPr b="0" lang="en" sz="2700">
                <a:latin typeface="Comic Sans MS"/>
                <a:ea typeface="Comic Sans MS"/>
                <a:cs typeface="Comic Sans MS"/>
                <a:sym typeface="Comic Sans MS"/>
              </a:rPr>
              <a:t> means you </a:t>
            </a:r>
            <a:r>
              <a:rPr b="0" lang="en" sz="2700" u="sng">
                <a:latin typeface="Comic Sans MS"/>
                <a:ea typeface="Comic Sans MS"/>
                <a:cs typeface="Comic Sans MS"/>
                <a:sym typeface="Comic Sans MS"/>
              </a:rPr>
              <a:t>cannot feel vibration</a:t>
            </a:r>
            <a:r>
              <a:rPr b="0" lang="en" sz="2700">
                <a:latin typeface="Comic Sans MS"/>
                <a:ea typeface="Comic Sans MS"/>
                <a:cs typeface="Comic Sans MS"/>
                <a:sym typeface="Comic Sans MS"/>
              </a:rPr>
              <a:t>.</a:t>
            </a:r>
            <a:endParaRPr b="0" sz="2700">
              <a:latin typeface="Comic Sans MS"/>
              <a:ea typeface="Comic Sans MS"/>
              <a:cs typeface="Comic Sans MS"/>
              <a:sym typeface="Comic Sans MS"/>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AA84F"/>
        </a:solidFill>
      </p:bgPr>
    </p:bg>
    <p:spTree>
      <p:nvGrpSpPr>
        <p:cNvPr id="370" name="Shape 370"/>
        <p:cNvGrpSpPr/>
        <p:nvPr/>
      </p:nvGrpSpPr>
      <p:grpSpPr>
        <a:xfrm>
          <a:off x="0" y="0"/>
          <a:ext cx="0" cy="0"/>
          <a:chOff x="0" y="0"/>
          <a:chExt cx="0" cy="0"/>
        </a:xfrm>
      </p:grpSpPr>
      <p:sp>
        <p:nvSpPr>
          <p:cNvPr id="371" name="Google Shape;371;p66"/>
          <p:cNvSpPr txBox="1"/>
          <p:nvPr>
            <p:ph type="title"/>
          </p:nvPr>
        </p:nvSpPr>
        <p:spPr>
          <a:xfrm>
            <a:off x="311700" y="72163"/>
            <a:ext cx="8520600" cy="801000"/>
          </a:xfrm>
          <a:prstGeom prst="rect">
            <a:avLst/>
          </a:prstGeom>
        </p:spPr>
        <p:txBody>
          <a:bodyPr anchorCtr="0" anchor="t" bIns="91500" lIns="91500" spcFirstLastPara="1" rIns="91500" wrap="square" tIns="91500">
            <a:normAutofit fontScale="90000"/>
          </a:bodyPr>
          <a:lstStyle/>
          <a:p>
            <a:pPr indent="0" lvl="0" marL="0" rtl="0" algn="ctr">
              <a:spcBef>
                <a:spcPts val="0"/>
              </a:spcBef>
              <a:spcAft>
                <a:spcPts val="0"/>
              </a:spcAft>
              <a:buNone/>
            </a:pPr>
            <a:r>
              <a:rPr lang="en"/>
              <a:t>Voiced vs Voiceless /TH/</a:t>
            </a:r>
            <a:endParaRPr/>
          </a:p>
        </p:txBody>
      </p:sp>
      <p:sp>
        <p:nvSpPr>
          <p:cNvPr id="372" name="Google Shape;372;p66"/>
          <p:cNvSpPr txBox="1"/>
          <p:nvPr>
            <p:ph idx="1" type="body"/>
          </p:nvPr>
        </p:nvSpPr>
        <p:spPr>
          <a:xfrm>
            <a:off x="311700" y="741234"/>
            <a:ext cx="4420200" cy="4248300"/>
          </a:xfrm>
          <a:prstGeom prst="rect">
            <a:avLst/>
          </a:prstGeom>
          <a:ln cap="flat" cmpd="sng" w="9525">
            <a:solidFill>
              <a:srgbClr val="000000"/>
            </a:solidFill>
            <a:prstDash val="solid"/>
            <a:round/>
            <a:headEnd len="sm" w="sm" type="none"/>
            <a:tailEnd len="sm" w="sm" type="none"/>
          </a:ln>
        </p:spPr>
        <p:txBody>
          <a:bodyPr anchorCtr="0" anchor="t" bIns="91500" lIns="91500" spcFirstLastPara="1" rIns="91500" wrap="square" tIns="91500">
            <a:spAutoFit/>
          </a:bodyPr>
          <a:lstStyle/>
          <a:p>
            <a:pPr indent="0" lvl="0" marL="901700" rtl="0" algn="ctr">
              <a:lnSpc>
                <a:spcPct val="100000"/>
              </a:lnSpc>
              <a:spcBef>
                <a:spcPts val="0"/>
              </a:spcBef>
              <a:spcAft>
                <a:spcPts val="0"/>
              </a:spcAft>
              <a:buNone/>
            </a:pPr>
            <a:r>
              <a:rPr b="1" lang="en" sz="2200" u="sng">
                <a:solidFill>
                  <a:srgbClr val="000000"/>
                </a:solidFill>
                <a:latin typeface="Comic Sans MS"/>
                <a:ea typeface="Comic Sans MS"/>
                <a:cs typeface="Comic Sans MS"/>
                <a:sym typeface="Comic Sans MS"/>
              </a:rPr>
              <a:t>Voiced</a:t>
            </a:r>
            <a:endParaRPr b="1" sz="2200" u="sng">
              <a:solidFill>
                <a:srgbClr val="000000"/>
              </a:solidFill>
              <a:latin typeface="Comic Sans MS"/>
              <a:ea typeface="Comic Sans MS"/>
              <a:cs typeface="Comic Sans MS"/>
              <a:sym typeface="Comic Sans MS"/>
            </a:endParaRPr>
          </a:p>
          <a:p>
            <a:pPr indent="0" lvl="0" marL="901700" rtl="0" algn="ctr">
              <a:lnSpc>
                <a:spcPct val="100000"/>
              </a:lnSpc>
              <a:spcBef>
                <a:spcPts val="0"/>
              </a:spcBef>
              <a:spcAft>
                <a:spcPts val="0"/>
              </a:spcAft>
              <a:buNone/>
            </a:pPr>
            <a:r>
              <a:t/>
            </a:r>
            <a:endParaRPr sz="2200">
              <a:solidFill>
                <a:srgbClr val="000000"/>
              </a:solidFill>
              <a:latin typeface="Comic Sans MS"/>
              <a:ea typeface="Comic Sans MS"/>
              <a:cs typeface="Comic Sans MS"/>
              <a:sym typeface="Comic Sans MS"/>
            </a:endParaRPr>
          </a:p>
          <a:p>
            <a:pPr indent="-596900" lvl="0" marL="685800" rtl="0" algn="l">
              <a:lnSpc>
                <a:spcPct val="100000"/>
              </a:lnSpc>
              <a:spcBef>
                <a:spcPts val="0"/>
              </a:spcBef>
              <a:spcAft>
                <a:spcPts val="0"/>
              </a:spcAft>
              <a:buClr>
                <a:srgbClr val="000000"/>
              </a:buClr>
              <a:buSzPts val="2200"/>
              <a:buFont typeface="Comic Sans MS"/>
              <a:buAutoNum type="arabicPeriod"/>
            </a:pPr>
            <a:r>
              <a:rPr lang="en" sz="2200">
                <a:solidFill>
                  <a:srgbClr val="000000"/>
                </a:solidFill>
                <a:latin typeface="Comic Sans MS"/>
                <a:ea typeface="Comic Sans MS"/>
                <a:cs typeface="Comic Sans MS"/>
                <a:sym typeface="Comic Sans MS"/>
              </a:rPr>
              <a:t>at the end of a silent e word.</a:t>
            </a:r>
            <a:endParaRPr sz="2200">
              <a:solidFill>
                <a:srgbClr val="000000"/>
              </a:solidFill>
              <a:latin typeface="Comic Sans MS"/>
              <a:ea typeface="Comic Sans MS"/>
              <a:cs typeface="Comic Sans MS"/>
              <a:sym typeface="Comic Sans MS"/>
            </a:endParaRPr>
          </a:p>
          <a:p>
            <a:pPr indent="0" lvl="0" marL="914400" rtl="0" algn="l">
              <a:lnSpc>
                <a:spcPct val="100000"/>
              </a:lnSpc>
              <a:spcBef>
                <a:spcPts val="0"/>
              </a:spcBef>
              <a:spcAft>
                <a:spcPts val="0"/>
              </a:spcAft>
              <a:buNone/>
            </a:pPr>
            <a:r>
              <a:rPr i="1" lang="en" sz="2200">
                <a:solidFill>
                  <a:srgbClr val="000000"/>
                </a:solidFill>
                <a:latin typeface="Comic Sans MS"/>
                <a:ea typeface="Comic Sans MS"/>
                <a:cs typeface="Comic Sans MS"/>
                <a:sym typeface="Comic Sans MS"/>
              </a:rPr>
              <a:t>bath</a:t>
            </a:r>
            <a:r>
              <a:rPr lang="en" sz="2200">
                <a:solidFill>
                  <a:srgbClr val="000000"/>
                </a:solidFill>
                <a:latin typeface="Comic Sans MS"/>
                <a:ea typeface="Comic Sans MS"/>
                <a:cs typeface="Comic Sans MS"/>
                <a:sym typeface="Comic Sans MS"/>
              </a:rPr>
              <a:t> vs </a:t>
            </a:r>
            <a:r>
              <a:rPr i="1" lang="en" sz="2200">
                <a:solidFill>
                  <a:srgbClr val="000000"/>
                </a:solidFill>
                <a:latin typeface="Comic Sans MS"/>
                <a:ea typeface="Comic Sans MS"/>
                <a:cs typeface="Comic Sans MS"/>
                <a:sym typeface="Comic Sans MS"/>
              </a:rPr>
              <a:t>bathe</a:t>
            </a:r>
            <a:endParaRPr i="1" sz="2200">
              <a:solidFill>
                <a:srgbClr val="000000"/>
              </a:solidFill>
              <a:latin typeface="Comic Sans MS"/>
              <a:ea typeface="Comic Sans MS"/>
              <a:cs typeface="Comic Sans MS"/>
              <a:sym typeface="Comic Sans MS"/>
            </a:endParaRPr>
          </a:p>
          <a:p>
            <a:pPr indent="-596900" lvl="0" marL="685800" rtl="0" algn="l">
              <a:lnSpc>
                <a:spcPct val="100000"/>
              </a:lnSpc>
              <a:spcBef>
                <a:spcPts val="0"/>
              </a:spcBef>
              <a:spcAft>
                <a:spcPts val="0"/>
              </a:spcAft>
              <a:buClr>
                <a:srgbClr val="000000"/>
              </a:buClr>
              <a:buSzPts val="2200"/>
              <a:buFont typeface="Comic Sans MS"/>
              <a:buAutoNum type="arabicPeriod"/>
            </a:pPr>
            <a:r>
              <a:rPr lang="en" sz="2200">
                <a:solidFill>
                  <a:srgbClr val="000000"/>
                </a:solidFill>
                <a:latin typeface="Comic Sans MS"/>
                <a:ea typeface="Comic Sans MS"/>
                <a:cs typeface="Comic Sans MS"/>
                <a:sym typeface="Comic Sans MS"/>
              </a:rPr>
              <a:t>between 2 vowels</a:t>
            </a:r>
            <a:endParaRPr sz="2200">
              <a:solidFill>
                <a:srgbClr val="000000"/>
              </a:solidFill>
              <a:latin typeface="Comic Sans MS"/>
              <a:ea typeface="Comic Sans MS"/>
              <a:cs typeface="Comic Sans MS"/>
              <a:sym typeface="Comic Sans MS"/>
            </a:endParaRPr>
          </a:p>
          <a:p>
            <a:pPr indent="0" lvl="0" marL="914400" rtl="0" algn="l">
              <a:lnSpc>
                <a:spcPct val="100000"/>
              </a:lnSpc>
              <a:spcBef>
                <a:spcPts val="0"/>
              </a:spcBef>
              <a:spcAft>
                <a:spcPts val="0"/>
              </a:spcAft>
              <a:buNone/>
            </a:pPr>
            <a:r>
              <a:rPr i="1" lang="en" sz="2200">
                <a:solidFill>
                  <a:srgbClr val="000000"/>
                </a:solidFill>
                <a:latin typeface="Comic Sans MS"/>
                <a:ea typeface="Comic Sans MS"/>
                <a:cs typeface="Comic Sans MS"/>
                <a:sym typeface="Comic Sans MS"/>
              </a:rPr>
              <a:t>weather, mother, brother</a:t>
            </a:r>
            <a:endParaRPr i="1" sz="2200">
              <a:solidFill>
                <a:srgbClr val="000000"/>
              </a:solidFill>
              <a:latin typeface="Comic Sans MS"/>
              <a:ea typeface="Comic Sans MS"/>
              <a:cs typeface="Comic Sans MS"/>
              <a:sym typeface="Comic Sans MS"/>
            </a:endParaRPr>
          </a:p>
          <a:p>
            <a:pPr indent="-596900" lvl="0" marL="685800" rtl="0" algn="l">
              <a:lnSpc>
                <a:spcPct val="100000"/>
              </a:lnSpc>
              <a:spcBef>
                <a:spcPts val="0"/>
              </a:spcBef>
              <a:spcAft>
                <a:spcPts val="0"/>
              </a:spcAft>
              <a:buClr>
                <a:srgbClr val="000000"/>
              </a:buClr>
              <a:buSzPts val="2200"/>
              <a:buFont typeface="Comic Sans MS"/>
              <a:buAutoNum type="arabicPeriod"/>
            </a:pPr>
            <a:r>
              <a:rPr lang="en" sz="2200">
                <a:solidFill>
                  <a:srgbClr val="000000"/>
                </a:solidFill>
                <a:latin typeface="Comic Sans MS"/>
                <a:ea typeface="Comic Sans MS"/>
                <a:cs typeface="Comic Sans MS"/>
                <a:sym typeface="Comic Sans MS"/>
              </a:rPr>
              <a:t>At the beginning of most high-frequency words.</a:t>
            </a:r>
            <a:endParaRPr sz="2200">
              <a:solidFill>
                <a:srgbClr val="000000"/>
              </a:solidFill>
              <a:latin typeface="Comic Sans MS"/>
              <a:ea typeface="Comic Sans MS"/>
              <a:cs typeface="Comic Sans MS"/>
              <a:sym typeface="Comic Sans MS"/>
            </a:endParaRPr>
          </a:p>
          <a:p>
            <a:pPr indent="0" lvl="0" marL="914400" rtl="0" algn="l">
              <a:lnSpc>
                <a:spcPct val="100000"/>
              </a:lnSpc>
              <a:spcBef>
                <a:spcPts val="0"/>
              </a:spcBef>
              <a:spcAft>
                <a:spcPts val="0"/>
              </a:spcAft>
              <a:buNone/>
            </a:pPr>
            <a:r>
              <a:rPr i="1" lang="en" sz="2200">
                <a:solidFill>
                  <a:srgbClr val="000000"/>
                </a:solidFill>
                <a:latin typeface="Comic Sans MS"/>
                <a:ea typeface="Comic Sans MS"/>
                <a:cs typeface="Comic Sans MS"/>
                <a:sym typeface="Comic Sans MS"/>
              </a:rPr>
              <a:t>the, this, that, these, those, therefore, them</a:t>
            </a:r>
            <a:endParaRPr i="1" sz="2200"/>
          </a:p>
        </p:txBody>
      </p:sp>
      <p:sp>
        <p:nvSpPr>
          <p:cNvPr id="373" name="Google Shape;373;p66"/>
          <p:cNvSpPr txBox="1"/>
          <p:nvPr>
            <p:ph idx="2" type="body"/>
          </p:nvPr>
        </p:nvSpPr>
        <p:spPr>
          <a:xfrm>
            <a:off x="4832400" y="741516"/>
            <a:ext cx="3999600" cy="4175400"/>
          </a:xfrm>
          <a:prstGeom prst="rect">
            <a:avLst/>
          </a:prstGeom>
          <a:ln cap="flat" cmpd="sng" w="9525">
            <a:solidFill>
              <a:srgbClr val="000000"/>
            </a:solidFill>
            <a:prstDash val="solid"/>
            <a:round/>
            <a:headEnd len="sm" w="sm" type="none"/>
            <a:tailEnd len="sm" w="sm" type="none"/>
          </a:ln>
        </p:spPr>
        <p:txBody>
          <a:bodyPr anchorCtr="0" anchor="t" bIns="91500" lIns="91500" spcFirstLastPara="1" rIns="91500" wrap="square" tIns="91500">
            <a:normAutofit/>
          </a:bodyPr>
          <a:lstStyle/>
          <a:p>
            <a:pPr indent="0" lvl="0" marL="901700" rtl="0" algn="l">
              <a:lnSpc>
                <a:spcPct val="100000"/>
              </a:lnSpc>
              <a:spcBef>
                <a:spcPts val="0"/>
              </a:spcBef>
              <a:spcAft>
                <a:spcPts val="0"/>
              </a:spcAft>
              <a:buNone/>
            </a:pPr>
            <a:r>
              <a:rPr b="1" lang="en" sz="2200" u="sng">
                <a:solidFill>
                  <a:srgbClr val="000000"/>
                </a:solidFill>
                <a:latin typeface="Comic Sans MS"/>
                <a:ea typeface="Comic Sans MS"/>
                <a:cs typeface="Comic Sans MS"/>
                <a:sym typeface="Comic Sans MS"/>
              </a:rPr>
              <a:t> Voiceless:</a:t>
            </a:r>
            <a:endParaRPr b="1" sz="2200" u="sng">
              <a:solidFill>
                <a:srgbClr val="000000"/>
              </a:solidFill>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b="1" sz="2200" u="sng">
              <a:solidFill>
                <a:srgbClr val="000000"/>
              </a:solidFill>
              <a:latin typeface="Comic Sans MS"/>
              <a:ea typeface="Comic Sans MS"/>
              <a:cs typeface="Comic Sans MS"/>
              <a:sym typeface="Comic Sans MS"/>
            </a:endParaRPr>
          </a:p>
          <a:p>
            <a:pPr indent="-596900" lvl="0" marL="685800" rtl="0" algn="l">
              <a:lnSpc>
                <a:spcPct val="100000"/>
              </a:lnSpc>
              <a:spcBef>
                <a:spcPts val="0"/>
              </a:spcBef>
              <a:spcAft>
                <a:spcPts val="0"/>
              </a:spcAft>
              <a:buClr>
                <a:srgbClr val="000000"/>
              </a:buClr>
              <a:buSzPts val="2200"/>
              <a:buFont typeface="Comic Sans MS"/>
              <a:buAutoNum type="arabicPeriod"/>
            </a:pPr>
            <a:r>
              <a:rPr lang="en" sz="2200">
                <a:solidFill>
                  <a:srgbClr val="000000"/>
                </a:solidFill>
                <a:latin typeface="Comic Sans MS"/>
                <a:ea typeface="Comic Sans MS"/>
                <a:cs typeface="Comic Sans MS"/>
                <a:sym typeface="Comic Sans MS"/>
              </a:rPr>
              <a:t>at the end of words</a:t>
            </a:r>
            <a:endParaRPr sz="2200">
              <a:solidFill>
                <a:srgbClr val="000000"/>
              </a:solidFill>
              <a:latin typeface="Comic Sans MS"/>
              <a:ea typeface="Comic Sans MS"/>
              <a:cs typeface="Comic Sans MS"/>
              <a:sym typeface="Comic Sans MS"/>
            </a:endParaRPr>
          </a:p>
          <a:p>
            <a:pPr indent="0" lvl="0" marL="914400" rtl="0" algn="l">
              <a:lnSpc>
                <a:spcPct val="100000"/>
              </a:lnSpc>
              <a:spcBef>
                <a:spcPts val="0"/>
              </a:spcBef>
              <a:spcAft>
                <a:spcPts val="0"/>
              </a:spcAft>
              <a:buNone/>
            </a:pPr>
            <a:r>
              <a:rPr i="1" lang="en" sz="2200">
                <a:solidFill>
                  <a:srgbClr val="000000"/>
                </a:solidFill>
                <a:latin typeface="Comic Sans MS"/>
                <a:ea typeface="Comic Sans MS"/>
                <a:cs typeface="Comic Sans MS"/>
                <a:sym typeface="Comic Sans MS"/>
              </a:rPr>
              <a:t>myth, Smith, mouth, bath</a:t>
            </a:r>
            <a:endParaRPr i="1" sz="2200">
              <a:solidFill>
                <a:srgbClr val="000000"/>
              </a:solidFill>
              <a:latin typeface="Comic Sans MS"/>
              <a:ea typeface="Comic Sans MS"/>
              <a:cs typeface="Comic Sans MS"/>
              <a:sym typeface="Comic Sans MS"/>
            </a:endParaRPr>
          </a:p>
          <a:p>
            <a:pPr indent="-596900" lvl="0" marL="685800" rtl="0" algn="l">
              <a:lnSpc>
                <a:spcPct val="100000"/>
              </a:lnSpc>
              <a:spcBef>
                <a:spcPts val="0"/>
              </a:spcBef>
              <a:spcAft>
                <a:spcPts val="0"/>
              </a:spcAft>
              <a:buClr>
                <a:srgbClr val="000000"/>
              </a:buClr>
              <a:buSzPts val="2200"/>
              <a:buFont typeface="Comic Sans MS"/>
              <a:buAutoNum type="arabicPeriod"/>
            </a:pPr>
            <a:r>
              <a:rPr lang="en" sz="2200">
                <a:solidFill>
                  <a:srgbClr val="000000"/>
                </a:solidFill>
                <a:latin typeface="Comic Sans MS"/>
                <a:ea typeface="Comic Sans MS"/>
                <a:cs typeface="Comic Sans MS"/>
                <a:sym typeface="Comic Sans MS"/>
              </a:rPr>
              <a:t>at the beginning of </a:t>
            </a:r>
            <a:r>
              <a:rPr lang="en" sz="2400">
                <a:solidFill>
                  <a:srgbClr val="000000"/>
                </a:solidFill>
                <a:latin typeface="Comic Sans MS"/>
                <a:ea typeface="Comic Sans MS"/>
                <a:cs typeface="Comic Sans MS"/>
                <a:sym typeface="Comic Sans MS"/>
              </a:rPr>
              <a:t>most other words besides high-frequency words</a:t>
            </a:r>
            <a:endParaRPr sz="2400">
              <a:solidFill>
                <a:srgbClr val="000000"/>
              </a:solidFill>
              <a:latin typeface="Comic Sans MS"/>
              <a:ea typeface="Comic Sans MS"/>
              <a:cs typeface="Comic Sans MS"/>
              <a:sym typeface="Comic Sans MS"/>
            </a:endParaRPr>
          </a:p>
          <a:p>
            <a:pPr indent="0" lvl="0" marL="914400" rtl="0" algn="l">
              <a:lnSpc>
                <a:spcPct val="100000"/>
              </a:lnSpc>
              <a:spcBef>
                <a:spcPts val="0"/>
              </a:spcBef>
              <a:spcAft>
                <a:spcPts val="0"/>
              </a:spcAft>
              <a:buNone/>
            </a:pPr>
            <a:r>
              <a:rPr i="1" lang="en" sz="2400">
                <a:solidFill>
                  <a:srgbClr val="000000"/>
                </a:solidFill>
                <a:latin typeface="Comic Sans MS"/>
                <a:ea typeface="Comic Sans MS"/>
                <a:cs typeface="Comic Sans MS"/>
                <a:sym typeface="Comic Sans MS"/>
              </a:rPr>
              <a:t>thunder, think, thought</a:t>
            </a:r>
            <a:endParaRPr i="1">
              <a:solidFill>
                <a:schemeClr val="accent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67"/>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Digraph- TH</a:t>
            </a:r>
            <a:endParaRPr/>
          </a:p>
        </p:txBody>
      </p:sp>
      <p:graphicFrame>
        <p:nvGraphicFramePr>
          <p:cNvPr id="379" name="Google Shape;379;p67"/>
          <p:cNvGraphicFramePr/>
          <p:nvPr/>
        </p:nvGraphicFramePr>
        <p:xfrm>
          <a:off x="311700" y="1060625"/>
          <a:ext cx="3000000" cy="3000000"/>
        </p:xfrm>
        <a:graphic>
          <a:graphicData uri="http://schemas.openxmlformats.org/drawingml/2006/table">
            <a:tbl>
              <a:tblPr>
                <a:noFill/>
                <a:tableStyleId>{3498F1D5-1F80-4143-A544-509AC2C9CD54}</a:tableStyleId>
              </a:tblPr>
              <a:tblGrid>
                <a:gridCol w="2868600"/>
                <a:gridCol w="2868600"/>
                <a:gridCol w="2868600"/>
              </a:tblGrid>
              <a:tr h="266700">
                <a:tc>
                  <a:txBody>
                    <a:bodyPr/>
                    <a:lstStyle/>
                    <a:p>
                      <a:pPr indent="0" lvl="0" marL="0" rtl="0" algn="ctr">
                        <a:spcBef>
                          <a:spcPts val="0"/>
                        </a:spcBef>
                        <a:spcAft>
                          <a:spcPts val="0"/>
                        </a:spcAft>
                        <a:buNone/>
                      </a:pPr>
                      <a:r>
                        <a:rPr b="1" lang="en" sz="1600"/>
                        <a:t>Phonemic Awareness</a:t>
                      </a:r>
                      <a:endParaRPr b="1" sz="1600"/>
                    </a:p>
                  </a:txBody>
                  <a:tcPr marT="63500" marB="63500" marR="63500" marL="63500"/>
                </a:tc>
                <a:tc>
                  <a:txBody>
                    <a:bodyPr/>
                    <a:lstStyle/>
                    <a:p>
                      <a:pPr indent="0" lvl="0" marL="0" rtl="0" algn="l">
                        <a:spcBef>
                          <a:spcPts val="0"/>
                        </a:spcBef>
                        <a:spcAft>
                          <a:spcPts val="0"/>
                        </a:spcAft>
                        <a:buNone/>
                      </a:pPr>
                      <a:r>
                        <a:rPr lang="en" sz="1600"/>
                        <a:t>Compare the sound to the student’s native language.</a:t>
                      </a:r>
                      <a:endParaRPr sz="1600"/>
                    </a:p>
                    <a:p>
                      <a:pPr indent="-330200" lvl="0" marL="457200" rtl="0" algn="l">
                        <a:spcBef>
                          <a:spcPts val="0"/>
                        </a:spcBef>
                        <a:spcAft>
                          <a:spcPts val="0"/>
                        </a:spcAft>
                        <a:buSzPts val="1600"/>
                        <a:buChar char="●"/>
                      </a:pPr>
                      <a:r>
                        <a:rPr lang="en" sz="1600"/>
                        <a:t>Do they use this sound in their other language(s)? </a:t>
                      </a:r>
                      <a:endParaRPr sz="1600"/>
                    </a:p>
                    <a:p>
                      <a:pPr indent="-330200" lvl="0" marL="457200" rtl="0" algn="l">
                        <a:spcBef>
                          <a:spcPts val="0"/>
                        </a:spcBef>
                        <a:spcAft>
                          <a:spcPts val="0"/>
                        </a:spcAft>
                        <a:buSzPts val="1600"/>
                        <a:buChar char="●"/>
                      </a:pPr>
                      <a:r>
                        <a:rPr lang="en" sz="1600"/>
                        <a:t>Does it come at the beginning, middle, or end of words?  </a:t>
                      </a:r>
                      <a:endParaRPr sz="1600"/>
                    </a:p>
                    <a:p>
                      <a:pPr indent="-330200" lvl="0" marL="457200" rtl="0" algn="l">
                        <a:spcBef>
                          <a:spcPts val="0"/>
                        </a:spcBef>
                        <a:spcAft>
                          <a:spcPts val="0"/>
                        </a:spcAft>
                        <a:buSzPts val="1600"/>
                        <a:buChar char="●"/>
                      </a:pPr>
                      <a:r>
                        <a:rPr lang="en" sz="1600"/>
                        <a:t>Can they think of examples of this?</a:t>
                      </a:r>
                      <a:endParaRPr sz="1600"/>
                    </a:p>
                    <a:p>
                      <a:pPr indent="-330200" lvl="0" marL="457200" rtl="0" algn="l">
                        <a:spcBef>
                          <a:spcPts val="0"/>
                        </a:spcBef>
                        <a:spcAft>
                          <a:spcPts val="0"/>
                        </a:spcAft>
                        <a:buSzPts val="1600"/>
                        <a:buChar char="●"/>
                      </a:pPr>
                      <a:r>
                        <a:rPr lang="en" sz="1600"/>
                        <a:t>What is the letter or symbol that represents the sound?</a:t>
                      </a:r>
                      <a:endParaRPr sz="1600"/>
                    </a:p>
                  </a:txBody>
                  <a:tcPr marT="63500" marB="63500" marR="63500" marL="63500">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600"/>
                        <a:t>/Th/ is not as common in other languages.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Arabic: </a:t>
                      </a:r>
                      <a:endParaRPr sz="1600"/>
                    </a:p>
                    <a:p>
                      <a:pPr indent="0" lvl="0" marL="0" rtl="0" algn="l">
                        <a:spcBef>
                          <a:spcPts val="0"/>
                        </a:spcBef>
                        <a:spcAft>
                          <a:spcPts val="0"/>
                        </a:spcAft>
                        <a:buNone/>
                      </a:pPr>
                      <a:r>
                        <a:rPr lang="en" sz="1600" u="sng">
                          <a:solidFill>
                            <a:schemeClr val="hlink"/>
                          </a:solidFill>
                          <a:hlinkClick r:id="rId3"/>
                        </a:rPr>
                        <a:t>https://arabic.fi/letters/43</a:t>
                      </a:r>
                      <a:endParaRPr sz="1600"/>
                    </a:p>
                    <a:p>
                      <a:pPr indent="0" lvl="0" marL="0" rtl="0" algn="l">
                        <a:spcBef>
                          <a:spcPts val="0"/>
                        </a:spcBef>
                        <a:spcAft>
                          <a:spcPts val="0"/>
                        </a:spcAft>
                        <a:buNone/>
                      </a:pPr>
                      <a:r>
                        <a:t/>
                      </a:r>
                      <a:endParaRPr sz="16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pic>
        <p:nvPicPr>
          <p:cNvPr id="380" name="Google Shape;380;p67"/>
          <p:cNvPicPr preferRelativeResize="0"/>
          <p:nvPr/>
        </p:nvPicPr>
        <p:blipFill>
          <a:blip r:embed="rId4">
            <a:alphaModFix/>
          </a:blip>
          <a:stretch>
            <a:fillRect/>
          </a:stretch>
        </p:blipFill>
        <p:spPr>
          <a:xfrm>
            <a:off x="6127599" y="2409025"/>
            <a:ext cx="2429125" cy="7004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68"/>
          <p:cNvSpPr txBox="1"/>
          <p:nvPr>
            <p:ph type="title"/>
          </p:nvPr>
        </p:nvSpPr>
        <p:spPr>
          <a:xfrm>
            <a:off x="1762500" y="526209"/>
            <a:ext cx="5619000" cy="4091100"/>
          </a:xfrm>
          <a:prstGeom prst="rect">
            <a:avLst/>
          </a:prstGeom>
        </p:spPr>
        <p:txBody>
          <a:bodyPr anchorCtr="0" anchor="ctr" bIns="91500" lIns="91500" spcFirstLastPara="1" rIns="91500" wrap="square" tIns="91500">
            <a:normAutofit/>
          </a:bodyPr>
          <a:lstStyle/>
          <a:p>
            <a:pPr indent="0" lvl="0" marL="0" rtl="0" algn="ctr">
              <a:spcBef>
                <a:spcPts val="0"/>
              </a:spcBef>
              <a:spcAft>
                <a:spcPts val="0"/>
              </a:spcAft>
              <a:buNone/>
            </a:pPr>
            <a:r>
              <a:rPr lang="en" sz="8600"/>
              <a:t>‘th’ in other languages</a:t>
            </a:r>
            <a:endParaRPr sz="86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AA84F"/>
        </a:solidFill>
      </p:bgPr>
    </p:bg>
    <p:spTree>
      <p:nvGrpSpPr>
        <p:cNvPr id="389" name="Shape 389"/>
        <p:cNvGrpSpPr/>
        <p:nvPr/>
      </p:nvGrpSpPr>
      <p:grpSpPr>
        <a:xfrm>
          <a:off x="0" y="0"/>
          <a:ext cx="0" cy="0"/>
          <a:chOff x="0" y="0"/>
          <a:chExt cx="0" cy="0"/>
        </a:xfrm>
      </p:grpSpPr>
      <p:sp>
        <p:nvSpPr>
          <p:cNvPr id="390" name="Google Shape;390;p69"/>
          <p:cNvSpPr txBox="1"/>
          <p:nvPr>
            <p:ph type="title"/>
          </p:nvPr>
        </p:nvSpPr>
        <p:spPr>
          <a:xfrm>
            <a:off x="490250" y="526359"/>
            <a:ext cx="8293800" cy="4091100"/>
          </a:xfrm>
          <a:prstGeom prst="rect">
            <a:avLst/>
          </a:prstGeom>
        </p:spPr>
        <p:txBody>
          <a:bodyPr anchorCtr="0" anchor="ctr" bIns="91500" lIns="91500" spcFirstLastPara="1" rIns="91500" wrap="square" tIns="91500">
            <a:noAutofit/>
          </a:bodyPr>
          <a:lstStyle/>
          <a:p>
            <a:pPr indent="-628650" lvl="0" marL="901700" rtl="0" algn="l">
              <a:spcBef>
                <a:spcPts val="0"/>
              </a:spcBef>
              <a:spcAft>
                <a:spcPts val="0"/>
              </a:spcAft>
              <a:buClr>
                <a:srgbClr val="000000"/>
              </a:buClr>
              <a:buSzPts val="2700"/>
              <a:buFont typeface="Comic Sans MS"/>
              <a:buChar char="●"/>
            </a:pPr>
            <a:r>
              <a:rPr b="0" lang="en" sz="2700">
                <a:solidFill>
                  <a:srgbClr val="000000"/>
                </a:solidFill>
                <a:latin typeface="Comic Sans MS"/>
                <a:ea typeface="Comic Sans MS"/>
                <a:cs typeface="Comic Sans MS"/>
                <a:sym typeface="Comic Sans MS"/>
              </a:rPr>
              <a:t>Do you use this sound in the other language(s) you speak? </a:t>
            </a:r>
            <a:endParaRPr b="0" sz="2700">
              <a:solidFill>
                <a:srgbClr val="000000"/>
              </a:solidFill>
              <a:latin typeface="Comic Sans MS"/>
              <a:ea typeface="Comic Sans MS"/>
              <a:cs typeface="Comic Sans MS"/>
              <a:sym typeface="Comic Sans MS"/>
            </a:endParaRPr>
          </a:p>
          <a:p>
            <a:pPr indent="0" lvl="0" marL="901700" rtl="0" algn="l">
              <a:spcBef>
                <a:spcPts val="0"/>
              </a:spcBef>
              <a:spcAft>
                <a:spcPts val="0"/>
              </a:spcAft>
              <a:buNone/>
            </a:pPr>
            <a:r>
              <a:t/>
            </a:r>
            <a:endParaRPr b="0" sz="2700">
              <a:solidFill>
                <a:srgbClr val="000000"/>
              </a:solidFill>
              <a:latin typeface="Comic Sans MS"/>
              <a:ea typeface="Comic Sans MS"/>
              <a:cs typeface="Comic Sans MS"/>
              <a:sym typeface="Comic Sans MS"/>
            </a:endParaRPr>
          </a:p>
          <a:p>
            <a:pPr indent="-628650" lvl="0" marL="901700" rtl="0" algn="l">
              <a:spcBef>
                <a:spcPts val="0"/>
              </a:spcBef>
              <a:spcAft>
                <a:spcPts val="0"/>
              </a:spcAft>
              <a:buClr>
                <a:srgbClr val="000000"/>
              </a:buClr>
              <a:buSzPts val="2700"/>
              <a:buFont typeface="Comic Sans MS"/>
              <a:buChar char="●"/>
            </a:pPr>
            <a:r>
              <a:rPr b="0" lang="en" sz="2700">
                <a:solidFill>
                  <a:srgbClr val="000000"/>
                </a:solidFill>
                <a:latin typeface="Comic Sans MS"/>
                <a:ea typeface="Comic Sans MS"/>
                <a:cs typeface="Comic Sans MS"/>
                <a:sym typeface="Comic Sans MS"/>
              </a:rPr>
              <a:t>Does it come at the beginning, middle, or end of words?  </a:t>
            </a:r>
            <a:endParaRPr b="0" sz="2700">
              <a:solidFill>
                <a:srgbClr val="000000"/>
              </a:solidFill>
              <a:latin typeface="Comic Sans MS"/>
              <a:ea typeface="Comic Sans MS"/>
              <a:cs typeface="Comic Sans MS"/>
              <a:sym typeface="Comic Sans MS"/>
            </a:endParaRPr>
          </a:p>
          <a:p>
            <a:pPr indent="-615950" lvl="1" marL="1790700" rtl="0" algn="l">
              <a:spcBef>
                <a:spcPts val="0"/>
              </a:spcBef>
              <a:spcAft>
                <a:spcPts val="0"/>
              </a:spcAft>
              <a:buClr>
                <a:srgbClr val="000000"/>
              </a:buClr>
              <a:buSzPts val="2700"/>
              <a:buFont typeface="Comic Sans MS"/>
              <a:buChar char="○"/>
            </a:pPr>
            <a:r>
              <a:rPr b="0" lang="en" sz="2700">
                <a:solidFill>
                  <a:srgbClr val="000000"/>
                </a:solidFill>
                <a:latin typeface="Comic Sans MS"/>
                <a:ea typeface="Comic Sans MS"/>
                <a:cs typeface="Comic Sans MS"/>
                <a:sym typeface="Comic Sans MS"/>
              </a:rPr>
              <a:t>Can you think of examples?</a:t>
            </a:r>
            <a:endParaRPr b="0" sz="2700">
              <a:solidFill>
                <a:srgbClr val="000000"/>
              </a:solidFill>
              <a:latin typeface="Comic Sans MS"/>
              <a:ea typeface="Comic Sans MS"/>
              <a:cs typeface="Comic Sans MS"/>
              <a:sym typeface="Comic Sans MS"/>
            </a:endParaRPr>
          </a:p>
          <a:p>
            <a:pPr indent="0" lvl="0" marL="1790700" rtl="0" algn="l">
              <a:spcBef>
                <a:spcPts val="0"/>
              </a:spcBef>
              <a:spcAft>
                <a:spcPts val="0"/>
              </a:spcAft>
              <a:buNone/>
            </a:pPr>
            <a:r>
              <a:t/>
            </a:r>
            <a:endParaRPr b="0" sz="2700">
              <a:solidFill>
                <a:srgbClr val="000000"/>
              </a:solidFill>
              <a:latin typeface="Comic Sans MS"/>
              <a:ea typeface="Comic Sans MS"/>
              <a:cs typeface="Comic Sans MS"/>
              <a:sym typeface="Comic Sans MS"/>
            </a:endParaRPr>
          </a:p>
          <a:p>
            <a:pPr indent="-628650" lvl="0" marL="901700" rtl="0" algn="l">
              <a:spcBef>
                <a:spcPts val="0"/>
              </a:spcBef>
              <a:spcAft>
                <a:spcPts val="0"/>
              </a:spcAft>
              <a:buClr>
                <a:srgbClr val="000000"/>
              </a:buClr>
              <a:buSzPts val="2700"/>
              <a:buFont typeface="Comic Sans MS"/>
              <a:buChar char="●"/>
            </a:pPr>
            <a:r>
              <a:rPr b="0" lang="en" sz="2700">
                <a:solidFill>
                  <a:srgbClr val="000000"/>
                </a:solidFill>
                <a:latin typeface="Comic Sans MS"/>
                <a:ea typeface="Comic Sans MS"/>
                <a:cs typeface="Comic Sans MS"/>
                <a:sym typeface="Comic Sans MS"/>
              </a:rPr>
              <a:t>What is the letter or symbol that represents the sound?</a:t>
            </a:r>
            <a:endParaRPr sz="67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pic>
        <p:nvPicPr>
          <p:cNvPr id="395" name="Google Shape;395;p70"/>
          <p:cNvPicPr preferRelativeResize="0"/>
          <p:nvPr/>
        </p:nvPicPr>
        <p:blipFill>
          <a:blip r:embed="rId3">
            <a:alphaModFix/>
          </a:blip>
          <a:stretch>
            <a:fillRect/>
          </a:stretch>
        </p:blipFill>
        <p:spPr>
          <a:xfrm>
            <a:off x="261938" y="962025"/>
            <a:ext cx="8620125" cy="32194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71"/>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Digraph- TH</a:t>
            </a:r>
            <a:endParaRPr/>
          </a:p>
        </p:txBody>
      </p:sp>
      <p:graphicFrame>
        <p:nvGraphicFramePr>
          <p:cNvPr id="401" name="Google Shape;401;p71"/>
          <p:cNvGraphicFramePr/>
          <p:nvPr/>
        </p:nvGraphicFramePr>
        <p:xfrm>
          <a:off x="311700" y="1060625"/>
          <a:ext cx="3000000" cy="3000000"/>
        </p:xfrm>
        <a:graphic>
          <a:graphicData uri="http://schemas.openxmlformats.org/drawingml/2006/table">
            <a:tbl>
              <a:tblPr>
                <a:noFill/>
                <a:tableStyleId>{3498F1D5-1F80-4143-A544-509AC2C9CD54}</a:tableStyleId>
              </a:tblPr>
              <a:tblGrid>
                <a:gridCol w="2868600"/>
                <a:gridCol w="2868600"/>
                <a:gridCol w="2868600"/>
              </a:tblGrid>
              <a:tr h="266700">
                <a:tc>
                  <a:txBody>
                    <a:bodyPr/>
                    <a:lstStyle/>
                    <a:p>
                      <a:pPr indent="0" lvl="0" marL="0" rtl="0" algn="ctr">
                        <a:spcBef>
                          <a:spcPts val="0"/>
                        </a:spcBef>
                        <a:spcAft>
                          <a:spcPts val="0"/>
                        </a:spcAft>
                        <a:buNone/>
                      </a:pPr>
                      <a:r>
                        <a:rPr b="1" lang="en" sz="1600"/>
                        <a:t>Read Words</a:t>
                      </a:r>
                      <a:endParaRPr b="1" sz="1600"/>
                    </a:p>
                  </a:txBody>
                  <a:tcPr marT="63500" marB="63500" marR="63500" marL="63500"/>
                </a:tc>
                <a:tc>
                  <a:txBody>
                    <a:bodyPr/>
                    <a:lstStyle/>
                    <a:p>
                      <a:pPr indent="0" lvl="0" marL="0" rtl="0" algn="l">
                        <a:spcBef>
                          <a:spcPts val="0"/>
                        </a:spcBef>
                        <a:spcAft>
                          <a:spcPts val="0"/>
                        </a:spcAft>
                        <a:buNone/>
                      </a:pPr>
                      <a:r>
                        <a:rPr lang="en" sz="1600"/>
                        <a:t>Practice blending the sounds to read the words.</a:t>
                      </a:r>
                      <a:endParaRPr sz="1600"/>
                    </a:p>
                  </a:txBody>
                  <a:tcPr marT="63500" marB="63500" marR="63500" marL="63500"/>
                </a:tc>
                <a:tc>
                  <a:txBody>
                    <a:bodyPr/>
                    <a:lstStyle/>
                    <a:p>
                      <a:pPr indent="0" lvl="0" marL="0" rtl="0" algn="l">
                        <a:spcBef>
                          <a:spcPts val="0"/>
                        </a:spcBef>
                        <a:spcAft>
                          <a:spcPts val="0"/>
                        </a:spcAft>
                        <a:buNone/>
                      </a:pPr>
                      <a:r>
                        <a:rPr lang="en" sz="1600">
                          <a:solidFill>
                            <a:schemeClr val="dk1"/>
                          </a:solidFill>
                        </a:rPr>
                        <a:t>Day 1: think, think, broth, Beth, cloth, with, then</a:t>
                      </a:r>
                      <a:endParaRPr sz="1600">
                        <a:solidFill>
                          <a:schemeClr val="dk1"/>
                        </a:solidFill>
                      </a:endParaRPr>
                    </a:p>
                    <a:p>
                      <a:pPr indent="0" lvl="0" marL="0" rtl="0" algn="l">
                        <a:spcBef>
                          <a:spcPts val="0"/>
                        </a:spcBef>
                        <a:spcAft>
                          <a:spcPts val="0"/>
                        </a:spcAft>
                        <a:buNone/>
                      </a:pPr>
                      <a:r>
                        <a:rPr lang="en" sz="1600">
                          <a:solidFill>
                            <a:schemeClr val="dk1"/>
                          </a:solidFill>
                        </a:rPr>
                        <a:t>Day 2: bath, both, math, thud, thug, than</a:t>
                      </a:r>
                      <a:endParaRPr sz="1600">
                        <a:solidFill>
                          <a:schemeClr val="dk1"/>
                        </a:solidFill>
                      </a:endParaRPr>
                    </a:p>
                    <a:p>
                      <a:pPr indent="0" lvl="0" marL="0" rtl="0" algn="l">
                        <a:spcBef>
                          <a:spcPts val="0"/>
                        </a:spcBef>
                        <a:spcAft>
                          <a:spcPts val="0"/>
                        </a:spcAft>
                        <a:buNone/>
                      </a:pPr>
                      <a:r>
                        <a:rPr lang="en" sz="1600">
                          <a:solidFill>
                            <a:schemeClr val="dk1"/>
                          </a:solidFill>
                        </a:rPr>
                        <a:t>Day 3: Roth, path, moth, rath, this, that</a:t>
                      </a:r>
                      <a:endParaRPr sz="1600">
                        <a:solidFill>
                          <a:schemeClr val="dk1"/>
                        </a:solidFill>
                      </a:endParaRPr>
                    </a:p>
                  </a:txBody>
                  <a:tcPr marT="63500" marB="63500" marR="63500" marL="63500"/>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72"/>
          <p:cNvSpPr txBox="1"/>
          <p:nvPr>
            <p:ph type="title"/>
          </p:nvPr>
        </p:nvSpPr>
        <p:spPr>
          <a:xfrm>
            <a:off x="1762500" y="526209"/>
            <a:ext cx="5619000" cy="4091100"/>
          </a:xfrm>
          <a:prstGeom prst="rect">
            <a:avLst/>
          </a:prstGeom>
        </p:spPr>
        <p:txBody>
          <a:bodyPr anchorCtr="0" anchor="ctr" bIns="91500" lIns="91500" spcFirstLastPara="1" rIns="91500" wrap="square" tIns="91500">
            <a:normAutofit/>
          </a:bodyPr>
          <a:lstStyle/>
          <a:p>
            <a:pPr indent="0" lvl="0" marL="0" rtl="0" algn="ctr">
              <a:spcBef>
                <a:spcPts val="0"/>
              </a:spcBef>
              <a:spcAft>
                <a:spcPts val="0"/>
              </a:spcAft>
              <a:buNone/>
            </a:pPr>
            <a:r>
              <a:rPr lang="en" sz="8600"/>
              <a:t>Blend Words</a:t>
            </a:r>
            <a:endParaRPr sz="86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73"/>
          <p:cNvSpPr/>
          <p:nvPr/>
        </p:nvSpPr>
        <p:spPr>
          <a:xfrm>
            <a:off x="1801900" y="2919563"/>
            <a:ext cx="1968000" cy="15159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179050" lIns="179050" spcFirstLastPara="1" rIns="179050" wrap="square" tIns="179050">
            <a:noAutofit/>
          </a:bodyPr>
          <a:lstStyle/>
          <a:p>
            <a:pPr indent="0" lvl="0" marL="0" rtl="0" algn="ctr">
              <a:spcBef>
                <a:spcPts val="0"/>
              </a:spcBef>
              <a:spcAft>
                <a:spcPts val="0"/>
              </a:spcAft>
              <a:buNone/>
            </a:pPr>
            <a:r>
              <a:rPr lang="en" sz="9000">
                <a:latin typeface="Comic Sans MS"/>
                <a:ea typeface="Comic Sans MS"/>
                <a:cs typeface="Comic Sans MS"/>
                <a:sym typeface="Comic Sans MS"/>
              </a:rPr>
              <a:t>th</a:t>
            </a:r>
            <a:endParaRPr sz="7800"/>
          </a:p>
        </p:txBody>
      </p:sp>
      <p:sp>
        <p:nvSpPr>
          <p:cNvPr id="412" name="Google Shape;412;p73"/>
          <p:cNvSpPr/>
          <p:nvPr/>
        </p:nvSpPr>
        <p:spPr>
          <a:xfrm>
            <a:off x="5374200" y="2919563"/>
            <a:ext cx="1684800" cy="15159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179050" lIns="179050" spcFirstLastPara="1" rIns="179050" wrap="square" tIns="179050">
            <a:noAutofit/>
          </a:bodyPr>
          <a:lstStyle/>
          <a:p>
            <a:pPr indent="0" lvl="0" marL="0" rtl="0" algn="ctr">
              <a:spcBef>
                <a:spcPts val="0"/>
              </a:spcBef>
              <a:spcAft>
                <a:spcPts val="0"/>
              </a:spcAft>
              <a:buNone/>
            </a:pPr>
            <a:r>
              <a:rPr lang="en" sz="9000">
                <a:latin typeface="Comic Sans MS"/>
                <a:ea typeface="Comic Sans MS"/>
                <a:cs typeface="Comic Sans MS"/>
                <a:sym typeface="Comic Sans MS"/>
              </a:rPr>
              <a:t>n</a:t>
            </a:r>
            <a:endParaRPr sz="9000">
              <a:latin typeface="Comic Sans MS"/>
              <a:ea typeface="Comic Sans MS"/>
              <a:cs typeface="Comic Sans MS"/>
              <a:sym typeface="Comic Sans MS"/>
            </a:endParaRPr>
          </a:p>
        </p:txBody>
      </p:sp>
      <p:sp>
        <p:nvSpPr>
          <p:cNvPr id="413" name="Google Shape;413;p73"/>
          <p:cNvSpPr/>
          <p:nvPr/>
        </p:nvSpPr>
        <p:spPr>
          <a:xfrm>
            <a:off x="3769800" y="2919563"/>
            <a:ext cx="1604400" cy="15159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179050" lIns="179050" spcFirstLastPara="1" rIns="179050" wrap="square" tIns="179050">
            <a:noAutofit/>
          </a:bodyPr>
          <a:lstStyle/>
          <a:p>
            <a:pPr indent="0" lvl="0" marL="0" rtl="0" algn="ctr">
              <a:spcBef>
                <a:spcPts val="0"/>
              </a:spcBef>
              <a:spcAft>
                <a:spcPts val="0"/>
              </a:spcAft>
              <a:buNone/>
            </a:pPr>
            <a:r>
              <a:rPr lang="en" sz="9000">
                <a:latin typeface="Comic Sans MS"/>
                <a:ea typeface="Comic Sans MS"/>
                <a:cs typeface="Comic Sans MS"/>
                <a:sym typeface="Comic Sans MS"/>
              </a:rPr>
              <a:t>i</a:t>
            </a:r>
            <a:endParaRPr sz="9000">
              <a:latin typeface="Comic Sans MS"/>
              <a:ea typeface="Comic Sans MS"/>
              <a:cs typeface="Comic Sans MS"/>
              <a:sym typeface="Comic Sans MS"/>
            </a:endParaRPr>
          </a:p>
        </p:txBody>
      </p:sp>
      <p:sp>
        <p:nvSpPr>
          <p:cNvPr id="414" name="Google Shape;414;p73"/>
          <p:cNvSpPr/>
          <p:nvPr/>
        </p:nvSpPr>
        <p:spPr>
          <a:xfrm>
            <a:off x="4708700" y="1039594"/>
            <a:ext cx="3918600" cy="8814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179050" lIns="179050" spcFirstLastPara="1" rIns="179050" wrap="square" tIns="179050">
            <a:noAutofit/>
          </a:bodyPr>
          <a:lstStyle/>
          <a:p>
            <a:pPr indent="0" lvl="0" marL="0" rtl="0" algn="l">
              <a:spcBef>
                <a:spcPts val="0"/>
              </a:spcBef>
              <a:spcAft>
                <a:spcPts val="0"/>
              </a:spcAft>
              <a:buNone/>
            </a:pPr>
            <a:r>
              <a:t/>
            </a:r>
            <a:endParaRPr/>
          </a:p>
        </p:txBody>
      </p:sp>
      <p:sp>
        <p:nvSpPr>
          <p:cNvPr id="415" name="Google Shape;415;p73"/>
          <p:cNvSpPr/>
          <p:nvPr/>
        </p:nvSpPr>
        <p:spPr>
          <a:xfrm>
            <a:off x="287700" y="1529438"/>
            <a:ext cx="4005600" cy="105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179050" lIns="179050" spcFirstLastPara="1" rIns="179050" wrap="square" tIns="179050">
            <a:noAutofit/>
          </a:bodyPr>
          <a:lstStyle/>
          <a:p>
            <a:pPr indent="0" lvl="0" marL="0" rtl="0" algn="l">
              <a:spcBef>
                <a:spcPts val="0"/>
              </a:spcBef>
              <a:spcAft>
                <a:spcPts val="0"/>
              </a:spcAft>
              <a:buNone/>
            </a:pPr>
            <a:r>
              <a:t/>
            </a:r>
            <a:endParaRPr/>
          </a:p>
        </p:txBody>
      </p:sp>
      <p:sp>
        <p:nvSpPr>
          <p:cNvPr id="416" name="Google Shape;416;p73"/>
          <p:cNvSpPr/>
          <p:nvPr/>
        </p:nvSpPr>
        <p:spPr>
          <a:xfrm>
            <a:off x="5279000" y="398625"/>
            <a:ext cx="2778000" cy="2163300"/>
          </a:xfrm>
          <a:prstGeom prst="mathMultiply">
            <a:avLst>
              <a:gd fmla="val 23520" name="adj1"/>
            </a:avLst>
          </a:prstGeom>
          <a:solidFill>
            <a:schemeClr val="accent5"/>
          </a:solidFill>
          <a:ln cap="flat" cmpd="sng" w="9525">
            <a:solidFill>
              <a:schemeClr val="accent5"/>
            </a:solidFill>
            <a:prstDash val="solid"/>
            <a:round/>
            <a:headEnd len="sm" w="sm" type="none"/>
            <a:tailEnd len="sm" w="sm" type="none"/>
          </a:ln>
        </p:spPr>
        <p:txBody>
          <a:bodyPr anchorCtr="0" anchor="ctr" bIns="179050" lIns="179050" spcFirstLastPara="1" rIns="179050" wrap="square" tIns="179050">
            <a:noAutofit/>
          </a:bodyPr>
          <a:lstStyle/>
          <a:p>
            <a:pPr indent="0" lvl="0" marL="0" rtl="0" algn="l">
              <a:spcBef>
                <a:spcPts val="0"/>
              </a:spcBef>
              <a:spcAft>
                <a:spcPts val="0"/>
              </a:spcAft>
              <a:buNone/>
            </a:pPr>
            <a:r>
              <a:t/>
            </a:r>
            <a:endParaRPr/>
          </a:p>
        </p:txBody>
      </p:sp>
      <p:sp>
        <p:nvSpPr>
          <p:cNvPr id="417" name="Google Shape;417;p73"/>
          <p:cNvSpPr/>
          <p:nvPr/>
        </p:nvSpPr>
        <p:spPr>
          <a:xfrm>
            <a:off x="2235305" y="1771310"/>
            <a:ext cx="696600" cy="881400"/>
          </a:xfrm>
          <a:prstGeom prst="upArrow">
            <a:avLst>
              <a:gd fmla="val 50000" name="adj1"/>
              <a:gd fmla="val 50000" name="adj2"/>
            </a:avLst>
          </a:prstGeom>
          <a:solidFill>
            <a:schemeClr val="accent1"/>
          </a:solidFill>
          <a:ln cap="flat" cmpd="sng" w="9525">
            <a:solidFill>
              <a:schemeClr val="accent1"/>
            </a:solidFill>
            <a:prstDash val="solid"/>
            <a:round/>
            <a:headEnd len="sm" w="sm" type="none"/>
            <a:tailEnd len="sm" w="sm" type="none"/>
          </a:ln>
        </p:spPr>
        <p:txBody>
          <a:bodyPr anchorCtr="0" anchor="ctr" bIns="179050" lIns="179050" spcFirstLastPara="1" rIns="179050" wrap="square" tIns="179050">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9"/>
          <p:cNvSpPr txBox="1"/>
          <p:nvPr>
            <p:ph type="title"/>
          </p:nvPr>
        </p:nvSpPr>
        <p:spPr>
          <a:xfrm>
            <a:off x="212100" y="4043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Background	</a:t>
            </a:r>
            <a:endParaRPr/>
          </a:p>
        </p:txBody>
      </p:sp>
      <p:sp>
        <p:nvSpPr>
          <p:cNvPr id="126" name="Google Shape;126;p29"/>
          <p:cNvSpPr txBox="1"/>
          <p:nvPr>
            <p:ph idx="1" type="body"/>
          </p:nvPr>
        </p:nvSpPr>
        <p:spPr>
          <a:xfrm>
            <a:off x="499525" y="1284825"/>
            <a:ext cx="8432400" cy="1634700"/>
          </a:xfrm>
          <a:prstGeom prst="rect">
            <a:avLst/>
          </a:prstGeom>
        </p:spPr>
        <p:txBody>
          <a:bodyPr anchorCtr="0" anchor="ctr" bIns="91425" lIns="91425" spcFirstLastPara="1" rIns="91425" wrap="square" tIns="91425">
            <a:spAutoFit/>
          </a:bodyPr>
          <a:lstStyle/>
          <a:p>
            <a:pPr indent="-355600" lvl="0" marL="457200" rtl="0" algn="l">
              <a:spcBef>
                <a:spcPts val="0"/>
              </a:spcBef>
              <a:spcAft>
                <a:spcPts val="0"/>
              </a:spcAft>
              <a:buSzPts val="2000"/>
              <a:buChar char="●"/>
            </a:pPr>
            <a:r>
              <a:rPr lang="en" sz="2000"/>
              <a:t>2021-2022</a:t>
            </a:r>
            <a:endParaRPr sz="2000">
              <a:solidFill>
                <a:srgbClr val="980000"/>
              </a:solidFill>
              <a:highlight>
                <a:srgbClr val="F8F9FA"/>
              </a:highlight>
            </a:endParaRPr>
          </a:p>
          <a:p>
            <a:pPr indent="-330200" lvl="1" marL="914400" rtl="0" algn="l">
              <a:spcBef>
                <a:spcPts val="0"/>
              </a:spcBef>
              <a:spcAft>
                <a:spcPts val="0"/>
              </a:spcAft>
              <a:buSzPts val="1600"/>
              <a:buChar char="○"/>
            </a:pPr>
            <a:r>
              <a:rPr lang="en" sz="1600"/>
              <a:t>phonics programs on the WCS RTI vetted resources listed and compared</a:t>
            </a:r>
            <a:endParaRPr sz="1600"/>
          </a:p>
          <a:p>
            <a:pPr indent="-330200" lvl="1" marL="914400" rtl="0" algn="l">
              <a:spcBef>
                <a:spcPts val="0"/>
              </a:spcBef>
              <a:spcAft>
                <a:spcPts val="0"/>
              </a:spcAft>
              <a:buClr>
                <a:schemeClr val="lt2"/>
              </a:buClr>
              <a:buSzPts val="1600"/>
              <a:buChar char="○"/>
            </a:pPr>
            <a:r>
              <a:rPr lang="en" sz="1600">
                <a:solidFill>
                  <a:schemeClr val="lt2"/>
                </a:solidFill>
                <a:highlight>
                  <a:schemeClr val="accent5"/>
                </a:highlight>
              </a:rPr>
              <a:t>survey of ESL team for priorities and needs in a phonics program</a:t>
            </a:r>
            <a:endParaRPr sz="1600">
              <a:solidFill>
                <a:schemeClr val="lt2"/>
              </a:solidFill>
              <a:highlight>
                <a:schemeClr val="accent5"/>
              </a:highlight>
            </a:endParaRPr>
          </a:p>
          <a:p>
            <a:pPr indent="-330200" lvl="1" marL="914400" rtl="0" algn="l">
              <a:spcBef>
                <a:spcPts val="0"/>
              </a:spcBef>
              <a:spcAft>
                <a:spcPts val="0"/>
              </a:spcAft>
              <a:buSzPts val="1600"/>
              <a:buChar char="○"/>
            </a:pPr>
            <a:r>
              <a:rPr lang="en" sz="1600"/>
              <a:t>comparisons and survey results: narrowed to </a:t>
            </a:r>
            <a:r>
              <a:rPr b="1" i="1" lang="en" sz="1600"/>
              <a:t>95% Group</a:t>
            </a:r>
            <a:r>
              <a:rPr lang="en" sz="1600"/>
              <a:t> and </a:t>
            </a:r>
            <a:r>
              <a:rPr b="1" i="1" lang="en" sz="1600"/>
              <a:t>PALS</a:t>
            </a:r>
            <a:r>
              <a:rPr lang="en" sz="1600"/>
              <a:t>.</a:t>
            </a:r>
            <a:endParaRPr sz="1600"/>
          </a:p>
          <a:p>
            <a:pPr indent="-330200" lvl="1" marL="914400" rtl="0" algn="l">
              <a:spcBef>
                <a:spcPts val="0"/>
              </a:spcBef>
              <a:spcAft>
                <a:spcPts val="0"/>
              </a:spcAft>
              <a:buClr>
                <a:schemeClr val="dk1"/>
              </a:buClr>
              <a:buSzPts val="1600"/>
              <a:buChar char="○"/>
            </a:pPr>
            <a:r>
              <a:rPr b="1" i="1" lang="en" sz="1600">
                <a:solidFill>
                  <a:schemeClr val="dk1"/>
                </a:solidFill>
                <a:highlight>
                  <a:srgbClr val="F8F9FA"/>
                </a:highlight>
              </a:rPr>
              <a:t>PALS</a:t>
            </a:r>
            <a:r>
              <a:rPr lang="en" sz="1600">
                <a:solidFill>
                  <a:schemeClr val="dk1"/>
                </a:solidFill>
                <a:highlight>
                  <a:srgbClr val="F8F9FA"/>
                </a:highlight>
              </a:rPr>
              <a:t> chosen</a:t>
            </a:r>
            <a:endParaRPr sz="1600">
              <a:solidFill>
                <a:schemeClr val="dk1"/>
              </a:solidFill>
              <a:highlight>
                <a:srgbClr val="F8F9FA"/>
              </a:highlight>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74"/>
          <p:cNvSpPr/>
          <p:nvPr/>
        </p:nvSpPr>
        <p:spPr>
          <a:xfrm>
            <a:off x="3264850" y="2919563"/>
            <a:ext cx="1968000" cy="15159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179050" lIns="179050" spcFirstLastPara="1" rIns="179050" wrap="square" tIns="179050">
            <a:noAutofit/>
          </a:bodyPr>
          <a:lstStyle/>
          <a:p>
            <a:pPr indent="0" lvl="0" marL="0" rtl="0" algn="ctr">
              <a:spcBef>
                <a:spcPts val="0"/>
              </a:spcBef>
              <a:spcAft>
                <a:spcPts val="0"/>
              </a:spcAft>
              <a:buNone/>
            </a:pPr>
            <a:r>
              <a:rPr lang="en" sz="9000">
                <a:latin typeface="Comic Sans MS"/>
                <a:ea typeface="Comic Sans MS"/>
                <a:cs typeface="Comic Sans MS"/>
                <a:sym typeface="Comic Sans MS"/>
              </a:rPr>
              <a:t>r</a:t>
            </a:r>
            <a:endParaRPr sz="7800"/>
          </a:p>
        </p:txBody>
      </p:sp>
      <p:sp>
        <p:nvSpPr>
          <p:cNvPr id="423" name="Google Shape;423;p74"/>
          <p:cNvSpPr/>
          <p:nvPr/>
        </p:nvSpPr>
        <p:spPr>
          <a:xfrm>
            <a:off x="6837250" y="2919563"/>
            <a:ext cx="1684800" cy="15159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179050" lIns="179050" spcFirstLastPara="1" rIns="179050" wrap="square" tIns="179050">
            <a:noAutofit/>
          </a:bodyPr>
          <a:lstStyle/>
          <a:p>
            <a:pPr indent="0" lvl="0" marL="0" rtl="0" algn="ctr">
              <a:spcBef>
                <a:spcPts val="0"/>
              </a:spcBef>
              <a:spcAft>
                <a:spcPts val="0"/>
              </a:spcAft>
              <a:buNone/>
            </a:pPr>
            <a:r>
              <a:rPr lang="en" sz="9000">
                <a:latin typeface="Comic Sans MS"/>
                <a:ea typeface="Comic Sans MS"/>
                <a:cs typeface="Comic Sans MS"/>
                <a:sym typeface="Comic Sans MS"/>
              </a:rPr>
              <a:t>th</a:t>
            </a:r>
            <a:endParaRPr sz="9000">
              <a:latin typeface="Comic Sans MS"/>
              <a:ea typeface="Comic Sans MS"/>
              <a:cs typeface="Comic Sans MS"/>
              <a:sym typeface="Comic Sans MS"/>
            </a:endParaRPr>
          </a:p>
        </p:txBody>
      </p:sp>
      <p:sp>
        <p:nvSpPr>
          <p:cNvPr id="424" name="Google Shape;424;p74"/>
          <p:cNvSpPr/>
          <p:nvPr/>
        </p:nvSpPr>
        <p:spPr>
          <a:xfrm>
            <a:off x="5232850" y="2919563"/>
            <a:ext cx="1604400" cy="15159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179050" lIns="179050" spcFirstLastPara="1" rIns="179050" wrap="square" tIns="179050">
            <a:noAutofit/>
          </a:bodyPr>
          <a:lstStyle/>
          <a:p>
            <a:pPr indent="0" lvl="0" marL="0" rtl="0" algn="ctr">
              <a:spcBef>
                <a:spcPts val="0"/>
              </a:spcBef>
              <a:spcAft>
                <a:spcPts val="0"/>
              </a:spcAft>
              <a:buNone/>
            </a:pPr>
            <a:r>
              <a:rPr lang="en" sz="9000">
                <a:latin typeface="Comic Sans MS"/>
                <a:ea typeface="Comic Sans MS"/>
                <a:cs typeface="Comic Sans MS"/>
                <a:sym typeface="Comic Sans MS"/>
              </a:rPr>
              <a:t>o</a:t>
            </a:r>
            <a:endParaRPr sz="9000">
              <a:latin typeface="Comic Sans MS"/>
              <a:ea typeface="Comic Sans MS"/>
              <a:cs typeface="Comic Sans MS"/>
              <a:sym typeface="Comic Sans MS"/>
            </a:endParaRPr>
          </a:p>
        </p:txBody>
      </p:sp>
      <p:sp>
        <p:nvSpPr>
          <p:cNvPr id="425" name="Google Shape;425;p74"/>
          <p:cNvSpPr/>
          <p:nvPr/>
        </p:nvSpPr>
        <p:spPr>
          <a:xfrm>
            <a:off x="1296850" y="2919563"/>
            <a:ext cx="1968000" cy="15159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179050" lIns="179050" spcFirstLastPara="1" rIns="179050" wrap="square" tIns="179050">
            <a:noAutofit/>
          </a:bodyPr>
          <a:lstStyle/>
          <a:p>
            <a:pPr indent="0" lvl="0" marL="0" rtl="0" algn="ctr">
              <a:spcBef>
                <a:spcPts val="0"/>
              </a:spcBef>
              <a:spcAft>
                <a:spcPts val="0"/>
              </a:spcAft>
              <a:buNone/>
            </a:pPr>
            <a:r>
              <a:rPr lang="en" sz="9000">
                <a:latin typeface="Comic Sans MS"/>
                <a:ea typeface="Comic Sans MS"/>
                <a:cs typeface="Comic Sans MS"/>
                <a:sym typeface="Comic Sans MS"/>
              </a:rPr>
              <a:t>b</a:t>
            </a:r>
            <a:endParaRPr sz="7800"/>
          </a:p>
        </p:txBody>
      </p:sp>
      <p:pic>
        <p:nvPicPr>
          <p:cNvPr id="426" name="Google Shape;426;p74"/>
          <p:cNvPicPr preferRelativeResize="0"/>
          <p:nvPr/>
        </p:nvPicPr>
        <p:blipFill>
          <a:blip r:embed="rId3">
            <a:alphaModFix/>
          </a:blip>
          <a:stretch>
            <a:fillRect/>
          </a:stretch>
        </p:blipFill>
        <p:spPr>
          <a:xfrm>
            <a:off x="2987451" y="188907"/>
            <a:ext cx="3425905" cy="2619613"/>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75"/>
          <p:cNvSpPr txBox="1"/>
          <p:nvPr>
            <p:ph idx="1" type="body"/>
          </p:nvPr>
        </p:nvSpPr>
        <p:spPr>
          <a:xfrm>
            <a:off x="311700" y="1228675"/>
            <a:ext cx="8520600" cy="3340200"/>
          </a:xfrm>
          <a:prstGeom prst="rect">
            <a:avLst/>
          </a:prstGeom>
        </p:spPr>
        <p:txBody>
          <a:bodyPr anchorCtr="0" anchor="t" bIns="91500" lIns="91500" spcFirstLastPara="1" rIns="91500" wrap="square" tIns="91500">
            <a:normAutofit/>
          </a:bodyPr>
          <a:lstStyle/>
          <a:p>
            <a:pPr indent="0" lvl="0" marL="0" rtl="0" algn="l">
              <a:spcBef>
                <a:spcPts val="0"/>
              </a:spcBef>
              <a:spcAft>
                <a:spcPts val="1200"/>
              </a:spcAft>
              <a:buNone/>
            </a:pPr>
            <a:r>
              <a:t/>
            </a:r>
            <a:endParaRPr/>
          </a:p>
        </p:txBody>
      </p:sp>
      <p:pic>
        <p:nvPicPr>
          <p:cNvPr id="432" name="Google Shape;432;p75"/>
          <p:cNvPicPr preferRelativeResize="0"/>
          <p:nvPr/>
        </p:nvPicPr>
        <p:blipFill>
          <a:blip r:embed="rId3">
            <a:alphaModFix/>
          </a:blip>
          <a:stretch>
            <a:fillRect/>
          </a:stretch>
        </p:blipFill>
        <p:spPr>
          <a:xfrm>
            <a:off x="295275" y="3354188"/>
            <a:ext cx="8553450" cy="1590675"/>
          </a:xfrm>
          <a:prstGeom prst="rect">
            <a:avLst/>
          </a:prstGeom>
          <a:noFill/>
          <a:ln>
            <a:noFill/>
          </a:ln>
        </p:spPr>
      </p:pic>
      <p:pic>
        <p:nvPicPr>
          <p:cNvPr id="433" name="Google Shape;433;p75"/>
          <p:cNvPicPr preferRelativeResize="0"/>
          <p:nvPr/>
        </p:nvPicPr>
        <p:blipFill>
          <a:blip r:embed="rId4">
            <a:alphaModFix/>
          </a:blip>
          <a:stretch>
            <a:fillRect/>
          </a:stretch>
        </p:blipFill>
        <p:spPr>
          <a:xfrm>
            <a:off x="1363575" y="64150"/>
            <a:ext cx="5905825" cy="31954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76"/>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Digraph- TH</a:t>
            </a:r>
            <a:endParaRPr/>
          </a:p>
        </p:txBody>
      </p:sp>
      <p:graphicFrame>
        <p:nvGraphicFramePr>
          <p:cNvPr id="439" name="Google Shape;439;p76"/>
          <p:cNvGraphicFramePr/>
          <p:nvPr/>
        </p:nvGraphicFramePr>
        <p:xfrm>
          <a:off x="311700" y="1060625"/>
          <a:ext cx="3000000" cy="3000000"/>
        </p:xfrm>
        <a:graphic>
          <a:graphicData uri="http://schemas.openxmlformats.org/drawingml/2006/table">
            <a:tbl>
              <a:tblPr>
                <a:noFill/>
                <a:tableStyleId>{3498F1D5-1F80-4143-A544-509AC2C9CD54}</a:tableStyleId>
              </a:tblPr>
              <a:tblGrid>
                <a:gridCol w="1513950"/>
                <a:gridCol w="4572525"/>
                <a:gridCol w="2519325"/>
              </a:tblGrid>
              <a:tr h="266700">
                <a:tc>
                  <a:txBody>
                    <a:bodyPr/>
                    <a:lstStyle/>
                    <a:p>
                      <a:pPr indent="0" lvl="0" marL="0" rtl="0" algn="ctr">
                        <a:spcBef>
                          <a:spcPts val="0"/>
                        </a:spcBef>
                        <a:spcAft>
                          <a:spcPts val="0"/>
                        </a:spcAft>
                        <a:buNone/>
                      </a:pPr>
                      <a:r>
                        <a:rPr b="1" lang="en" sz="1600"/>
                        <a:t>Word Work</a:t>
                      </a:r>
                      <a:endParaRPr b="1" sz="1600"/>
                    </a:p>
                  </a:txBody>
                  <a:tcPr marT="63500" marB="63500" marR="63500" marL="63500"/>
                </a:tc>
                <a:tc>
                  <a:txBody>
                    <a:bodyPr/>
                    <a:lstStyle/>
                    <a:p>
                      <a:pPr indent="-323850" lvl="0" marL="457200" rtl="0" algn="l">
                        <a:spcBef>
                          <a:spcPts val="0"/>
                        </a:spcBef>
                        <a:spcAft>
                          <a:spcPts val="0"/>
                        </a:spcAft>
                        <a:buSzPts val="1500"/>
                        <a:buChar char="●"/>
                      </a:pPr>
                      <a:r>
                        <a:rPr lang="en" sz="1500"/>
                        <a:t>Building words- use words from “Word Reading” above or any other short a cvc words.</a:t>
                      </a:r>
                      <a:endParaRPr sz="1500"/>
                    </a:p>
                    <a:p>
                      <a:pPr indent="-323850" lvl="0" marL="457200" rtl="0" algn="l">
                        <a:spcBef>
                          <a:spcPts val="0"/>
                        </a:spcBef>
                        <a:spcAft>
                          <a:spcPts val="0"/>
                        </a:spcAft>
                        <a:buSzPts val="1500"/>
                        <a:buChar char="●"/>
                      </a:pPr>
                      <a:r>
                        <a:rPr lang="en" sz="1500"/>
                        <a:t>Chaining- T says initial word and students write it. T then says, change ______ to _________ and students write the new word. This continues for as long as necessary.</a:t>
                      </a:r>
                      <a:endParaRPr sz="1500"/>
                    </a:p>
                    <a:p>
                      <a:pPr indent="-323850" lvl="0" marL="457200" rtl="0" algn="l">
                        <a:spcBef>
                          <a:spcPts val="0"/>
                        </a:spcBef>
                        <a:spcAft>
                          <a:spcPts val="0"/>
                        </a:spcAft>
                        <a:buSzPts val="1500"/>
                        <a:buChar char="●"/>
                      </a:pPr>
                      <a:r>
                        <a:rPr lang="en" sz="1500"/>
                        <a:t>Dictation: Dictate the words, phrases, or sentences and have students write them. You could also have </a:t>
                      </a:r>
                      <a:r>
                        <a:rPr lang="en" sz="1500"/>
                        <a:t>students</a:t>
                      </a:r>
                      <a:r>
                        <a:rPr lang="en" sz="1500"/>
                        <a:t> brainstorm other words they know that have this target sound.</a:t>
                      </a:r>
                      <a:endParaRPr sz="1500"/>
                    </a:p>
                  </a:txBody>
                  <a:tcPr marT="63500" marB="63500" marR="63500" marL="63500"/>
                </a:tc>
                <a:tc>
                  <a:txBody>
                    <a:bodyPr/>
                    <a:lstStyle/>
                    <a:p>
                      <a:pPr indent="-323850" lvl="0" marL="457200" rtl="0" algn="l">
                        <a:spcBef>
                          <a:spcPts val="0"/>
                        </a:spcBef>
                        <a:spcAft>
                          <a:spcPts val="0"/>
                        </a:spcAft>
                        <a:buClr>
                          <a:schemeClr val="dk1"/>
                        </a:buClr>
                        <a:buSzPts val="1500"/>
                        <a:buChar char="●"/>
                      </a:pPr>
                      <a:r>
                        <a:rPr lang="en" sz="1500">
                          <a:solidFill>
                            <a:schemeClr val="dk1"/>
                          </a:solidFill>
                        </a:rPr>
                        <a:t>Chaining: thin, then, them; Beth, bath, both, moth</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Words: See words from “Word Reading”</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Phrases: t</a:t>
                      </a:r>
                      <a:r>
                        <a:rPr i="1" lang="en" sz="1500">
                          <a:solidFill>
                            <a:schemeClr val="dk1"/>
                          </a:solidFill>
                        </a:rPr>
                        <a:t>hink in math, this cloth, a thin moth</a:t>
                      </a:r>
                      <a:endParaRPr i="1"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Sentences:  </a:t>
                      </a:r>
                      <a:r>
                        <a:rPr i="1" lang="en" sz="1500">
                          <a:solidFill>
                            <a:schemeClr val="dk1"/>
                          </a:solidFill>
                        </a:rPr>
                        <a:t>The bath is hot. This cloth is both wet and big. I think on the path.  </a:t>
                      </a:r>
                      <a:endParaRPr i="1" sz="1500">
                        <a:solidFill>
                          <a:schemeClr val="dk1"/>
                        </a:solidFill>
                      </a:endParaRPr>
                    </a:p>
                  </a:txBody>
                  <a:tcPr marT="63500" marB="63500" marR="63500" marL="63500"/>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77"/>
          <p:cNvSpPr txBox="1"/>
          <p:nvPr>
            <p:ph type="title"/>
          </p:nvPr>
        </p:nvSpPr>
        <p:spPr>
          <a:xfrm>
            <a:off x="1762500" y="526209"/>
            <a:ext cx="5619000" cy="4091100"/>
          </a:xfrm>
          <a:prstGeom prst="rect">
            <a:avLst/>
          </a:prstGeom>
        </p:spPr>
        <p:txBody>
          <a:bodyPr anchorCtr="0" anchor="ctr" bIns="91500" lIns="91500" spcFirstLastPara="1" rIns="91500" wrap="square" tIns="91500">
            <a:normAutofit/>
          </a:bodyPr>
          <a:lstStyle/>
          <a:p>
            <a:pPr indent="0" lvl="0" marL="0" rtl="0" algn="ctr">
              <a:spcBef>
                <a:spcPts val="0"/>
              </a:spcBef>
              <a:spcAft>
                <a:spcPts val="0"/>
              </a:spcAft>
              <a:buNone/>
            </a:pPr>
            <a:r>
              <a:rPr lang="en" sz="8600"/>
              <a:t>Word Work</a:t>
            </a:r>
            <a:endParaRPr sz="86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78"/>
          <p:cNvSpPr txBox="1"/>
          <p:nvPr>
            <p:ph idx="1" type="subTitle"/>
          </p:nvPr>
        </p:nvSpPr>
        <p:spPr>
          <a:xfrm>
            <a:off x="311700" y="3890400"/>
            <a:ext cx="8520600" cy="705900"/>
          </a:xfrm>
          <a:prstGeom prst="rect">
            <a:avLst/>
          </a:prstGeom>
        </p:spPr>
        <p:txBody>
          <a:bodyPr anchorCtr="0" anchor="ctr" bIns="91500" lIns="91500" spcFirstLastPara="1" rIns="91500" wrap="square" tIns="91500">
            <a:normAutofit/>
          </a:bodyPr>
          <a:lstStyle/>
          <a:p>
            <a:pPr indent="0" lvl="0" marL="0" rtl="0" algn="ctr">
              <a:spcBef>
                <a:spcPts val="0"/>
              </a:spcBef>
              <a:spcAft>
                <a:spcPts val="0"/>
              </a:spcAft>
              <a:buNone/>
            </a:pPr>
            <a:r>
              <a:rPr lang="en"/>
              <a:t>Build Words: Elkonin Boxes</a:t>
            </a:r>
            <a:endParaRPr/>
          </a:p>
        </p:txBody>
      </p:sp>
      <p:graphicFrame>
        <p:nvGraphicFramePr>
          <p:cNvPr id="450" name="Google Shape;450;p78"/>
          <p:cNvGraphicFramePr/>
          <p:nvPr/>
        </p:nvGraphicFramePr>
        <p:xfrm>
          <a:off x="584350" y="220300"/>
          <a:ext cx="3000000" cy="3000000"/>
        </p:xfrm>
        <a:graphic>
          <a:graphicData uri="http://schemas.openxmlformats.org/drawingml/2006/table">
            <a:tbl>
              <a:tblPr>
                <a:noFill/>
                <a:tableStyleId>{32BA2562-0DEC-40E2-86AD-6A05D713EF59}</a:tableStyleId>
              </a:tblPr>
              <a:tblGrid>
                <a:gridCol w="1019275"/>
                <a:gridCol w="1019275"/>
                <a:gridCol w="1019275"/>
                <a:gridCol w="1019275"/>
                <a:gridCol w="1019275"/>
                <a:gridCol w="1019275"/>
                <a:gridCol w="1019275"/>
                <a:gridCol w="1019275"/>
              </a:tblGrid>
              <a:tr h="58715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58715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58715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58715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58715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79"/>
          <p:cNvSpPr txBox="1"/>
          <p:nvPr>
            <p:ph idx="1" type="subTitle"/>
          </p:nvPr>
        </p:nvSpPr>
        <p:spPr>
          <a:xfrm>
            <a:off x="311700" y="3890400"/>
            <a:ext cx="8520600" cy="705900"/>
          </a:xfrm>
          <a:prstGeom prst="rect">
            <a:avLst/>
          </a:prstGeom>
        </p:spPr>
        <p:txBody>
          <a:bodyPr anchorCtr="0" anchor="ctr" bIns="91500" lIns="91500" spcFirstLastPara="1" rIns="91500" wrap="square" tIns="91500">
            <a:normAutofit/>
          </a:bodyPr>
          <a:lstStyle/>
          <a:p>
            <a:pPr indent="0" lvl="0" marL="0" rtl="0" algn="ctr">
              <a:spcBef>
                <a:spcPts val="0"/>
              </a:spcBef>
              <a:spcAft>
                <a:spcPts val="0"/>
              </a:spcAft>
              <a:buNone/>
            </a:pPr>
            <a:r>
              <a:rPr lang="en"/>
              <a:t>Chaining</a:t>
            </a:r>
            <a:endParaRPr/>
          </a:p>
        </p:txBody>
      </p:sp>
      <p:pic>
        <p:nvPicPr>
          <p:cNvPr id="456" name="Google Shape;456;p79"/>
          <p:cNvPicPr preferRelativeResize="0"/>
          <p:nvPr/>
        </p:nvPicPr>
        <p:blipFill>
          <a:blip r:embed="rId3">
            <a:alphaModFix/>
          </a:blip>
          <a:stretch>
            <a:fillRect/>
          </a:stretch>
        </p:blipFill>
        <p:spPr>
          <a:xfrm>
            <a:off x="1046538" y="150225"/>
            <a:ext cx="6924675" cy="310515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80"/>
          <p:cNvSpPr txBox="1"/>
          <p:nvPr>
            <p:ph idx="1" type="subTitle"/>
          </p:nvPr>
        </p:nvSpPr>
        <p:spPr>
          <a:xfrm>
            <a:off x="311700" y="3890400"/>
            <a:ext cx="8520600" cy="705900"/>
          </a:xfrm>
          <a:prstGeom prst="rect">
            <a:avLst/>
          </a:prstGeom>
        </p:spPr>
        <p:txBody>
          <a:bodyPr anchorCtr="0" anchor="ctr" bIns="91500" lIns="91500" spcFirstLastPara="1" rIns="91500" wrap="square" tIns="91500">
            <a:normAutofit/>
          </a:bodyPr>
          <a:lstStyle/>
          <a:p>
            <a:pPr indent="0" lvl="0" marL="0" rtl="0" algn="ctr">
              <a:spcBef>
                <a:spcPts val="0"/>
              </a:spcBef>
              <a:spcAft>
                <a:spcPts val="0"/>
              </a:spcAft>
              <a:buNone/>
            </a:pPr>
            <a:r>
              <a:rPr lang="en"/>
              <a:t>Dictation</a:t>
            </a:r>
            <a:endParaRPr/>
          </a:p>
        </p:txBody>
      </p:sp>
      <p:sp>
        <p:nvSpPr>
          <p:cNvPr id="462" name="Google Shape;462;p80"/>
          <p:cNvSpPr txBox="1"/>
          <p:nvPr/>
        </p:nvSpPr>
        <p:spPr>
          <a:xfrm>
            <a:off x="565425" y="315550"/>
            <a:ext cx="7626900" cy="28938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1000"/>
              </a:spcBef>
              <a:spcAft>
                <a:spcPts val="0"/>
              </a:spcAft>
              <a:buNone/>
            </a:pPr>
            <a:r>
              <a:rPr lang="en" sz="1600">
                <a:latin typeface="Comic Sans MS"/>
                <a:ea typeface="Comic Sans MS"/>
                <a:cs typeface="Comic Sans MS"/>
                <a:sym typeface="Comic Sans MS"/>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sz="1300">
              <a:solidFill>
                <a:schemeClr val="dk2"/>
              </a:solidFill>
              <a:latin typeface="Source Code Pro"/>
              <a:ea typeface="Source Code Pro"/>
              <a:cs typeface="Source Code Pro"/>
              <a:sym typeface="Source Code Pro"/>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81"/>
          <p:cNvSpPr txBox="1"/>
          <p:nvPr>
            <p:ph idx="1" type="body"/>
          </p:nvPr>
        </p:nvSpPr>
        <p:spPr>
          <a:xfrm>
            <a:off x="311700" y="1228675"/>
            <a:ext cx="8520600" cy="3340200"/>
          </a:xfrm>
          <a:prstGeom prst="rect">
            <a:avLst/>
          </a:prstGeom>
        </p:spPr>
        <p:txBody>
          <a:bodyPr anchorCtr="0" anchor="t" bIns="91500" lIns="91500" spcFirstLastPara="1" rIns="91500" wrap="square" tIns="91500">
            <a:normAutofit/>
          </a:bodyPr>
          <a:lstStyle/>
          <a:p>
            <a:pPr indent="0" lvl="0" marL="0" rtl="0" algn="l">
              <a:spcBef>
                <a:spcPts val="0"/>
              </a:spcBef>
              <a:spcAft>
                <a:spcPts val="1200"/>
              </a:spcAft>
              <a:buNone/>
            </a:pPr>
            <a:r>
              <a:t/>
            </a:r>
            <a:endParaRPr/>
          </a:p>
        </p:txBody>
      </p:sp>
      <p:pic>
        <p:nvPicPr>
          <p:cNvPr id="468" name="Google Shape;468;p81"/>
          <p:cNvPicPr preferRelativeResize="0"/>
          <p:nvPr/>
        </p:nvPicPr>
        <p:blipFill>
          <a:blip r:embed="rId3">
            <a:alphaModFix/>
          </a:blip>
          <a:stretch>
            <a:fillRect/>
          </a:stretch>
        </p:blipFill>
        <p:spPr>
          <a:xfrm>
            <a:off x="227550" y="194582"/>
            <a:ext cx="4391550" cy="2159850"/>
          </a:xfrm>
          <a:prstGeom prst="rect">
            <a:avLst/>
          </a:prstGeom>
          <a:noFill/>
          <a:ln>
            <a:noFill/>
          </a:ln>
        </p:spPr>
      </p:pic>
      <p:pic>
        <p:nvPicPr>
          <p:cNvPr id="469" name="Google Shape;469;p81"/>
          <p:cNvPicPr preferRelativeResize="0"/>
          <p:nvPr/>
        </p:nvPicPr>
        <p:blipFill>
          <a:blip r:embed="rId4">
            <a:alphaModFix/>
          </a:blip>
          <a:stretch>
            <a:fillRect/>
          </a:stretch>
        </p:blipFill>
        <p:spPr>
          <a:xfrm>
            <a:off x="5036475" y="194574"/>
            <a:ext cx="3910934" cy="2159849"/>
          </a:xfrm>
          <a:prstGeom prst="rect">
            <a:avLst/>
          </a:prstGeom>
          <a:noFill/>
          <a:ln>
            <a:noFill/>
          </a:ln>
        </p:spPr>
      </p:pic>
      <p:pic>
        <p:nvPicPr>
          <p:cNvPr id="470" name="Google Shape;470;p81"/>
          <p:cNvPicPr preferRelativeResize="0"/>
          <p:nvPr/>
        </p:nvPicPr>
        <p:blipFill>
          <a:blip r:embed="rId5">
            <a:alphaModFix/>
          </a:blip>
          <a:stretch>
            <a:fillRect/>
          </a:stretch>
        </p:blipFill>
        <p:spPr>
          <a:xfrm>
            <a:off x="2848200" y="2475400"/>
            <a:ext cx="3803126" cy="242387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82"/>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Digraph- TH</a:t>
            </a:r>
            <a:endParaRPr/>
          </a:p>
        </p:txBody>
      </p:sp>
      <p:graphicFrame>
        <p:nvGraphicFramePr>
          <p:cNvPr id="476" name="Google Shape;476;p82"/>
          <p:cNvGraphicFramePr/>
          <p:nvPr/>
        </p:nvGraphicFramePr>
        <p:xfrm>
          <a:off x="311700" y="1060625"/>
          <a:ext cx="3000000" cy="3000000"/>
        </p:xfrm>
        <a:graphic>
          <a:graphicData uri="http://schemas.openxmlformats.org/drawingml/2006/table">
            <a:tbl>
              <a:tblPr>
                <a:noFill/>
                <a:tableStyleId>{3498F1D5-1F80-4143-A544-509AC2C9CD54}</a:tableStyleId>
              </a:tblPr>
              <a:tblGrid>
                <a:gridCol w="2868600"/>
                <a:gridCol w="2868600"/>
                <a:gridCol w="2868600"/>
              </a:tblGrid>
              <a:tr h="266700">
                <a:tc>
                  <a:txBody>
                    <a:bodyPr/>
                    <a:lstStyle/>
                    <a:p>
                      <a:pPr indent="0" lvl="0" marL="0" rtl="0" algn="ctr">
                        <a:spcBef>
                          <a:spcPts val="0"/>
                        </a:spcBef>
                        <a:spcAft>
                          <a:spcPts val="0"/>
                        </a:spcAft>
                        <a:buNone/>
                      </a:pPr>
                      <a:r>
                        <a:rPr b="1" lang="en" sz="1600"/>
                        <a:t>High Frequency Words</a:t>
                      </a:r>
                      <a:endParaRPr b="1" sz="1600"/>
                    </a:p>
                  </a:txBody>
                  <a:tcPr marT="63500" marB="63500" marR="63500" marL="63500"/>
                </a:tc>
                <a:tc>
                  <a:txBody>
                    <a:bodyPr/>
                    <a:lstStyle/>
                    <a:p>
                      <a:pPr indent="0" lvl="0" marL="0" rtl="0" algn="l">
                        <a:spcBef>
                          <a:spcPts val="0"/>
                        </a:spcBef>
                        <a:spcAft>
                          <a:spcPts val="0"/>
                        </a:spcAft>
                        <a:buNone/>
                      </a:pPr>
                      <a:r>
                        <a:rPr lang="en" sz="1600"/>
                        <a:t>Read the high-frequency words that align with this skill with automaticity.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u="sng"/>
                        <a:t>Decodable</a:t>
                      </a:r>
                      <a:r>
                        <a:rPr lang="en" sz="1600"/>
                        <a:t>: Words that should be decodable based on phonics skills.</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u="sng"/>
                        <a:t>Irregular</a:t>
                      </a:r>
                      <a:r>
                        <a:rPr lang="en" sz="1600"/>
                        <a:t>: Words that have to be memorized because they don’t follow the rule, or don’t follow a rule the students have already learned.</a:t>
                      </a:r>
                      <a:endParaRPr sz="1600"/>
                    </a:p>
                  </a:txBody>
                  <a:tcPr marT="63500" marB="63500" marR="63500" marL="63500"/>
                </a:tc>
                <a:tc>
                  <a:txBody>
                    <a:bodyPr/>
                    <a:lstStyle/>
                    <a:p>
                      <a:pPr indent="0" lvl="0" marL="0" rtl="0" algn="l">
                        <a:spcBef>
                          <a:spcPts val="0"/>
                        </a:spcBef>
                        <a:spcAft>
                          <a:spcPts val="0"/>
                        </a:spcAft>
                        <a:buNone/>
                      </a:pPr>
                      <a:r>
                        <a:rPr lang="en" sz="1600"/>
                        <a:t>Decodable: that, them, this, then, with</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Irregular: they</a:t>
                      </a:r>
                      <a:endParaRPr sz="1600"/>
                    </a:p>
                  </a:txBody>
                  <a:tcPr marT="63500" marB="63500" marR="63500" marL="63500"/>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83"/>
          <p:cNvSpPr txBox="1"/>
          <p:nvPr>
            <p:ph type="title"/>
          </p:nvPr>
        </p:nvSpPr>
        <p:spPr>
          <a:xfrm>
            <a:off x="1762500" y="526209"/>
            <a:ext cx="5619000" cy="4091100"/>
          </a:xfrm>
          <a:prstGeom prst="rect">
            <a:avLst/>
          </a:prstGeom>
        </p:spPr>
        <p:txBody>
          <a:bodyPr anchorCtr="0" anchor="ctr" bIns="91500" lIns="91500" spcFirstLastPara="1" rIns="91500" wrap="square" tIns="91500">
            <a:normAutofit/>
          </a:bodyPr>
          <a:lstStyle/>
          <a:p>
            <a:pPr indent="0" lvl="0" marL="0" rtl="0" algn="ctr">
              <a:spcBef>
                <a:spcPts val="0"/>
              </a:spcBef>
              <a:spcAft>
                <a:spcPts val="0"/>
              </a:spcAft>
              <a:buNone/>
            </a:pPr>
            <a:r>
              <a:rPr lang="en" sz="8600"/>
              <a:t>High Frequency Words</a:t>
            </a:r>
            <a:endParaRPr sz="8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30"/>
          <p:cNvSpPr txBox="1"/>
          <p:nvPr>
            <p:ph type="title"/>
          </p:nvPr>
        </p:nvSpPr>
        <p:spPr>
          <a:xfrm>
            <a:off x="311700" y="2307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Background	</a:t>
            </a:r>
            <a:endParaRPr/>
          </a:p>
        </p:txBody>
      </p:sp>
      <p:sp>
        <p:nvSpPr>
          <p:cNvPr id="132" name="Google Shape;132;p30"/>
          <p:cNvSpPr txBox="1"/>
          <p:nvPr>
            <p:ph idx="1" type="body"/>
          </p:nvPr>
        </p:nvSpPr>
        <p:spPr>
          <a:xfrm>
            <a:off x="489450" y="1253075"/>
            <a:ext cx="8165100" cy="3050700"/>
          </a:xfrm>
          <a:prstGeom prst="rect">
            <a:avLst/>
          </a:prstGeom>
        </p:spPr>
        <p:txBody>
          <a:bodyPr anchorCtr="0" anchor="ctr" bIns="91425" lIns="91425" spcFirstLastPara="1" rIns="91425" wrap="square" tIns="91425">
            <a:spAutoFit/>
          </a:bodyPr>
          <a:lstStyle/>
          <a:p>
            <a:pPr indent="-355600" lvl="0" marL="457200" rtl="0" algn="l">
              <a:spcBef>
                <a:spcPts val="0"/>
              </a:spcBef>
              <a:spcAft>
                <a:spcPts val="0"/>
              </a:spcAft>
              <a:buSzPts val="2000"/>
              <a:buChar char="●"/>
            </a:pPr>
            <a:r>
              <a:rPr lang="en" sz="2000"/>
              <a:t>2022-2023</a:t>
            </a:r>
            <a:endParaRPr sz="2000"/>
          </a:p>
          <a:p>
            <a:pPr indent="-330200" lvl="1" marL="914400" rtl="0" algn="l">
              <a:spcBef>
                <a:spcPts val="0"/>
              </a:spcBef>
              <a:spcAft>
                <a:spcPts val="0"/>
              </a:spcAft>
              <a:buSzPts val="1600"/>
              <a:buChar char="○"/>
            </a:pPr>
            <a:r>
              <a:rPr b="1" i="1" lang="en" sz="1600"/>
              <a:t>PWRS</a:t>
            </a:r>
            <a:r>
              <a:rPr lang="en" sz="1600"/>
              <a:t> given to all ELs as first phonics screener</a:t>
            </a:r>
            <a:endParaRPr sz="1600"/>
          </a:p>
          <a:p>
            <a:pPr indent="-330200" lvl="1" marL="914400" rtl="0" algn="l">
              <a:spcBef>
                <a:spcPts val="0"/>
              </a:spcBef>
              <a:spcAft>
                <a:spcPts val="0"/>
              </a:spcAft>
              <a:buClr>
                <a:srgbClr val="980000"/>
              </a:buClr>
              <a:buSzPts val="1600"/>
              <a:buChar char="○"/>
            </a:pPr>
            <a:r>
              <a:rPr lang="en" sz="1600">
                <a:solidFill>
                  <a:srgbClr val="980000"/>
                </a:solidFill>
                <a:highlight>
                  <a:schemeClr val="lt2"/>
                </a:highlight>
              </a:rPr>
              <a:t>RTI </a:t>
            </a:r>
            <a:r>
              <a:rPr b="1" i="1" lang="en" sz="1600">
                <a:solidFill>
                  <a:srgbClr val="980000"/>
                </a:solidFill>
                <a:highlight>
                  <a:schemeClr val="lt2"/>
                </a:highlight>
              </a:rPr>
              <a:t>PWRS</a:t>
            </a:r>
            <a:r>
              <a:rPr lang="en" sz="1600">
                <a:solidFill>
                  <a:srgbClr val="980000"/>
                </a:solidFill>
                <a:highlight>
                  <a:schemeClr val="lt2"/>
                </a:highlight>
              </a:rPr>
              <a:t> as a dyslexia screener; </a:t>
            </a:r>
            <a:r>
              <a:rPr lang="en" sz="1600">
                <a:solidFill>
                  <a:srgbClr val="980000"/>
                </a:solidFill>
                <a:highlight>
                  <a:schemeClr val="lt2"/>
                </a:highlight>
              </a:rPr>
              <a:t>not appropriate as</a:t>
            </a:r>
            <a:r>
              <a:rPr lang="en" sz="1600">
                <a:solidFill>
                  <a:srgbClr val="980000"/>
                </a:solidFill>
                <a:highlight>
                  <a:schemeClr val="lt2"/>
                </a:highlight>
              </a:rPr>
              <a:t> ESL phonics screener</a:t>
            </a:r>
            <a:endParaRPr sz="1600">
              <a:solidFill>
                <a:srgbClr val="980000"/>
              </a:solidFill>
              <a:highlight>
                <a:schemeClr val="lt2"/>
              </a:highlight>
            </a:endParaRPr>
          </a:p>
          <a:p>
            <a:pPr indent="-330200" lvl="1" marL="914400" rtl="0" algn="l">
              <a:spcBef>
                <a:spcPts val="0"/>
              </a:spcBef>
              <a:spcAft>
                <a:spcPts val="0"/>
              </a:spcAft>
              <a:buSzPts val="1600"/>
              <a:buChar char="○"/>
            </a:pPr>
            <a:r>
              <a:rPr lang="en" sz="1600" u="sng"/>
              <a:t>WCS ESL </a:t>
            </a:r>
            <a:r>
              <a:rPr lang="en" sz="1600" u="sng"/>
              <a:t>Phonics Task Force</a:t>
            </a:r>
            <a:r>
              <a:rPr lang="en" sz="1600"/>
              <a:t> started</a:t>
            </a:r>
            <a:endParaRPr sz="1600"/>
          </a:p>
          <a:p>
            <a:pPr indent="-330200" lvl="1" marL="914400" rtl="0" algn="l">
              <a:spcBef>
                <a:spcPts val="0"/>
              </a:spcBef>
              <a:spcAft>
                <a:spcPts val="0"/>
              </a:spcAft>
              <a:buSzPts val="1600"/>
              <a:buChar char="○"/>
            </a:pPr>
            <a:r>
              <a:rPr lang="en" sz="1600"/>
              <a:t>created new screener, based on the </a:t>
            </a:r>
            <a:r>
              <a:rPr b="1" i="1" lang="en" sz="1600"/>
              <a:t>PWRS</a:t>
            </a:r>
            <a:r>
              <a:rPr lang="en" sz="1600"/>
              <a:t>, implemented for screener #2 and #3</a:t>
            </a:r>
            <a:endParaRPr sz="1600"/>
          </a:p>
          <a:p>
            <a:pPr indent="-330200" lvl="1" marL="914400" rtl="0" algn="l">
              <a:spcBef>
                <a:spcPts val="0"/>
              </a:spcBef>
              <a:spcAft>
                <a:spcPts val="0"/>
              </a:spcAft>
              <a:buSzPts val="1600"/>
              <a:buChar char="○"/>
            </a:pPr>
            <a:r>
              <a:rPr lang="en" sz="1600"/>
              <a:t>All ESL teachers trained on </a:t>
            </a:r>
            <a:r>
              <a:rPr b="1" i="1" lang="en" sz="1600"/>
              <a:t>PALS</a:t>
            </a:r>
            <a:r>
              <a:rPr lang="en" sz="1600"/>
              <a:t>; </a:t>
            </a:r>
            <a:r>
              <a:rPr lang="en" sz="1600"/>
              <a:t>implemented</a:t>
            </a:r>
            <a:r>
              <a:rPr lang="en" sz="1600"/>
              <a:t> across the district in ESL program instruction</a:t>
            </a:r>
            <a:endParaRPr sz="1600"/>
          </a:p>
          <a:p>
            <a:pPr indent="-330200" lvl="1" marL="914400" rtl="0" algn="l">
              <a:spcBef>
                <a:spcPts val="0"/>
              </a:spcBef>
              <a:spcAft>
                <a:spcPts val="0"/>
              </a:spcAft>
              <a:buSzPts val="1600"/>
              <a:buChar char="○"/>
            </a:pPr>
            <a:r>
              <a:rPr lang="en" sz="1600"/>
              <a:t>Phonics Task Force continued investigation into other research-based phonics resources and program; </a:t>
            </a:r>
            <a:r>
              <a:rPr b="1" i="1" lang="en" sz="1600"/>
              <a:t>West Virginia</a:t>
            </a:r>
            <a:endParaRPr b="1" i="1" sz="160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84"/>
          <p:cNvSpPr txBox="1"/>
          <p:nvPr/>
        </p:nvSpPr>
        <p:spPr>
          <a:xfrm>
            <a:off x="2346300" y="1528688"/>
            <a:ext cx="4451400" cy="1576200"/>
          </a:xfrm>
          <a:prstGeom prst="rect">
            <a:avLst/>
          </a:prstGeom>
          <a:solidFill>
            <a:srgbClr val="FFFFFF"/>
          </a:solidFill>
          <a:ln cap="flat" cmpd="sng" w="19050">
            <a:solidFill>
              <a:srgbClr val="000000"/>
            </a:solidFill>
            <a:prstDash val="solid"/>
            <a:round/>
            <a:headEnd len="sm" w="sm" type="none"/>
            <a:tailEnd len="sm" w="sm" type="none"/>
          </a:ln>
        </p:spPr>
        <p:txBody>
          <a:bodyPr anchorCtr="0" anchor="ctr" bIns="179050" lIns="179050" spcFirstLastPara="1" rIns="179050" wrap="square" tIns="179050">
            <a:noAutofit/>
          </a:bodyPr>
          <a:lstStyle/>
          <a:p>
            <a:pPr indent="0" lvl="0" marL="0" rtl="0" algn="ctr">
              <a:spcBef>
                <a:spcPts val="0"/>
              </a:spcBef>
              <a:spcAft>
                <a:spcPts val="0"/>
              </a:spcAft>
              <a:buNone/>
            </a:pPr>
            <a:r>
              <a:rPr lang="en" sz="8000">
                <a:latin typeface="Comic Sans MS"/>
                <a:ea typeface="Comic Sans MS"/>
                <a:cs typeface="Comic Sans MS"/>
                <a:sym typeface="Comic Sans MS"/>
              </a:rPr>
              <a:t>that</a:t>
            </a:r>
            <a:endParaRPr sz="8000">
              <a:latin typeface="Comic Sans MS"/>
              <a:ea typeface="Comic Sans MS"/>
              <a:cs typeface="Comic Sans MS"/>
              <a:sym typeface="Comic Sans MS"/>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85"/>
          <p:cNvSpPr txBox="1"/>
          <p:nvPr/>
        </p:nvSpPr>
        <p:spPr>
          <a:xfrm>
            <a:off x="2346300" y="1528688"/>
            <a:ext cx="4451400" cy="1576200"/>
          </a:xfrm>
          <a:prstGeom prst="rect">
            <a:avLst/>
          </a:prstGeom>
          <a:solidFill>
            <a:srgbClr val="FFFFFF"/>
          </a:solidFill>
          <a:ln cap="flat" cmpd="sng" w="19050">
            <a:solidFill>
              <a:srgbClr val="000000"/>
            </a:solidFill>
            <a:prstDash val="solid"/>
            <a:round/>
            <a:headEnd len="sm" w="sm" type="none"/>
            <a:tailEnd len="sm" w="sm" type="none"/>
          </a:ln>
        </p:spPr>
        <p:txBody>
          <a:bodyPr anchorCtr="0" anchor="ctr" bIns="179050" lIns="179050" spcFirstLastPara="1" rIns="179050" wrap="square" tIns="179050">
            <a:noAutofit/>
          </a:bodyPr>
          <a:lstStyle/>
          <a:p>
            <a:pPr indent="0" lvl="0" marL="0" rtl="0" algn="ctr">
              <a:spcBef>
                <a:spcPts val="0"/>
              </a:spcBef>
              <a:spcAft>
                <a:spcPts val="0"/>
              </a:spcAft>
              <a:buNone/>
            </a:pPr>
            <a:r>
              <a:rPr lang="en" sz="8000">
                <a:latin typeface="Comic Sans MS"/>
                <a:ea typeface="Comic Sans MS"/>
                <a:cs typeface="Comic Sans MS"/>
                <a:sym typeface="Comic Sans MS"/>
              </a:rPr>
              <a:t>then</a:t>
            </a:r>
            <a:endParaRPr sz="8000">
              <a:latin typeface="Comic Sans MS"/>
              <a:ea typeface="Comic Sans MS"/>
              <a:cs typeface="Comic Sans MS"/>
              <a:sym typeface="Comic Sans MS"/>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pic>
        <p:nvPicPr>
          <p:cNvPr id="496" name="Google Shape;496;p86"/>
          <p:cNvPicPr preferRelativeResize="0"/>
          <p:nvPr/>
        </p:nvPicPr>
        <p:blipFill>
          <a:blip r:embed="rId3">
            <a:alphaModFix/>
          </a:blip>
          <a:stretch>
            <a:fillRect/>
          </a:stretch>
        </p:blipFill>
        <p:spPr>
          <a:xfrm>
            <a:off x="333375" y="1435650"/>
            <a:ext cx="8477250" cy="176212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87"/>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Digraph- TH</a:t>
            </a:r>
            <a:endParaRPr/>
          </a:p>
        </p:txBody>
      </p:sp>
      <p:graphicFrame>
        <p:nvGraphicFramePr>
          <p:cNvPr id="502" name="Google Shape;502;p87"/>
          <p:cNvGraphicFramePr/>
          <p:nvPr/>
        </p:nvGraphicFramePr>
        <p:xfrm>
          <a:off x="311700" y="1060625"/>
          <a:ext cx="3000000" cy="3000000"/>
        </p:xfrm>
        <a:graphic>
          <a:graphicData uri="http://schemas.openxmlformats.org/drawingml/2006/table">
            <a:tbl>
              <a:tblPr>
                <a:noFill/>
                <a:tableStyleId>{3498F1D5-1F80-4143-A544-509AC2C9CD54}</a:tableStyleId>
              </a:tblPr>
              <a:tblGrid>
                <a:gridCol w="2868600"/>
                <a:gridCol w="2868600"/>
                <a:gridCol w="2868600"/>
              </a:tblGrid>
              <a:tr h="266700">
                <a:tc>
                  <a:txBody>
                    <a:bodyPr/>
                    <a:lstStyle/>
                    <a:p>
                      <a:pPr indent="0" lvl="0" marL="0" rtl="0" algn="ctr">
                        <a:spcBef>
                          <a:spcPts val="0"/>
                        </a:spcBef>
                        <a:spcAft>
                          <a:spcPts val="0"/>
                        </a:spcAft>
                        <a:buNone/>
                      </a:pPr>
                      <a:r>
                        <a:rPr b="1" lang="en" sz="1600"/>
                        <a:t>Decodable Text</a:t>
                      </a:r>
                      <a:endParaRPr b="1" sz="1600"/>
                    </a:p>
                  </a:txBody>
                  <a:tcPr marT="63500" marB="63500" marR="63500" marL="63500"/>
                </a:tc>
                <a:tc>
                  <a:txBody>
                    <a:bodyPr/>
                    <a:lstStyle/>
                    <a:p>
                      <a:pPr indent="0" lvl="0" marL="0" rtl="0" algn="l">
                        <a:spcBef>
                          <a:spcPts val="0"/>
                        </a:spcBef>
                        <a:spcAft>
                          <a:spcPts val="0"/>
                        </a:spcAft>
                        <a:buNone/>
                      </a:pPr>
                      <a:r>
                        <a:rPr lang="en" sz="1600"/>
                        <a:t>Practice reading words with the target sound in a text.</a:t>
                      </a:r>
                      <a:endParaRPr sz="1600"/>
                    </a:p>
                  </a:txBody>
                  <a:tcPr marT="63500" marB="63500" marR="63500" marL="63500"/>
                </a:tc>
                <a:tc>
                  <a:txBody>
                    <a:bodyPr/>
                    <a:lstStyle/>
                    <a:p>
                      <a:pPr indent="-330200" lvl="0" marL="457200" rtl="0" algn="l">
                        <a:spcBef>
                          <a:spcPts val="0"/>
                        </a:spcBef>
                        <a:spcAft>
                          <a:spcPts val="0"/>
                        </a:spcAft>
                        <a:buClr>
                          <a:schemeClr val="dk1"/>
                        </a:buClr>
                        <a:buSzPts val="1600"/>
                        <a:buChar char="●"/>
                      </a:pPr>
                      <a:r>
                        <a:rPr lang="en" sz="1600">
                          <a:solidFill>
                            <a:schemeClr val="dk1"/>
                          </a:solidFill>
                        </a:rPr>
                        <a:t>Read the decodable text. </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Answer comprehension questions that correspond.</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Create a corresponding writing or speaking prompt for students to answer.</a:t>
                      </a:r>
                      <a:endParaRPr sz="1600">
                        <a:solidFill>
                          <a:schemeClr val="dk1"/>
                        </a:solidFill>
                      </a:endParaRPr>
                    </a:p>
                  </a:txBody>
                  <a:tcPr marT="63500" marB="63500" marR="63500" marL="63500"/>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88"/>
          <p:cNvSpPr txBox="1"/>
          <p:nvPr>
            <p:ph type="title"/>
          </p:nvPr>
        </p:nvSpPr>
        <p:spPr>
          <a:xfrm>
            <a:off x="2255700" y="431016"/>
            <a:ext cx="4632600" cy="4091100"/>
          </a:xfrm>
          <a:prstGeom prst="rect">
            <a:avLst/>
          </a:prstGeom>
        </p:spPr>
        <p:txBody>
          <a:bodyPr anchorCtr="0" anchor="ctr" bIns="91500" lIns="91500" spcFirstLastPara="1" rIns="91500" wrap="square" tIns="91500">
            <a:normAutofit/>
          </a:bodyPr>
          <a:lstStyle/>
          <a:p>
            <a:pPr indent="0" lvl="0" marL="0" rtl="0" algn="ctr">
              <a:spcBef>
                <a:spcPts val="0"/>
              </a:spcBef>
              <a:spcAft>
                <a:spcPts val="0"/>
              </a:spcAft>
              <a:buNone/>
            </a:pPr>
            <a:r>
              <a:rPr lang="en" sz="8600"/>
              <a:t>Text Application</a:t>
            </a:r>
            <a:endParaRPr sz="8600"/>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89"/>
          <p:cNvSpPr txBox="1"/>
          <p:nvPr>
            <p:ph type="title"/>
          </p:nvPr>
        </p:nvSpPr>
        <p:spPr>
          <a:xfrm>
            <a:off x="490250" y="526350"/>
            <a:ext cx="8186400" cy="4223400"/>
          </a:xfrm>
          <a:prstGeom prst="rect">
            <a:avLst/>
          </a:prstGeom>
        </p:spPr>
        <p:txBody>
          <a:bodyPr anchorCtr="0" anchor="ctr" bIns="91500" lIns="91500" spcFirstLastPara="1" rIns="91500" wrap="square" tIns="91500">
            <a:noAutofit/>
          </a:bodyPr>
          <a:lstStyle/>
          <a:p>
            <a:pPr indent="0" lvl="0" marL="0" rtl="0" algn="ctr">
              <a:lnSpc>
                <a:spcPct val="150000"/>
              </a:lnSpc>
              <a:spcBef>
                <a:spcPts val="0"/>
              </a:spcBef>
              <a:spcAft>
                <a:spcPts val="0"/>
              </a:spcAft>
              <a:buNone/>
            </a:pPr>
            <a:r>
              <a:rPr lang="en" sz="2000" u="sng">
                <a:latin typeface="Comic Sans MS"/>
                <a:ea typeface="Comic Sans MS"/>
                <a:cs typeface="Comic Sans MS"/>
                <a:sym typeface="Comic Sans MS"/>
              </a:rPr>
              <a:t>Seth the Sloth</a:t>
            </a:r>
            <a:endParaRPr b="0" sz="2000">
              <a:latin typeface="Comic Sans MS"/>
              <a:ea typeface="Comic Sans MS"/>
              <a:cs typeface="Comic Sans MS"/>
              <a:sym typeface="Comic Sans MS"/>
            </a:endParaRPr>
          </a:p>
          <a:p>
            <a:pPr indent="0" lvl="0" marL="0" rtl="0" algn="l">
              <a:lnSpc>
                <a:spcPct val="150000"/>
              </a:lnSpc>
              <a:spcBef>
                <a:spcPts val="0"/>
              </a:spcBef>
              <a:spcAft>
                <a:spcPts val="0"/>
              </a:spcAft>
              <a:buNone/>
            </a:pPr>
            <a:r>
              <a:rPr b="0" lang="en" sz="2000">
                <a:latin typeface="Comic Sans MS"/>
                <a:ea typeface="Comic Sans MS"/>
                <a:cs typeface="Comic Sans MS"/>
                <a:sym typeface="Comic Sans MS"/>
              </a:rPr>
              <a:t>     Seth the Sloth likes to eat. Seth is not thin. Seth likes to eat thin mints. Seth keeps a cloth with him to help with the mess he makes. Seth eats too many thin mints and then gets sick.</a:t>
            </a:r>
            <a:endParaRPr b="0" sz="2000">
              <a:latin typeface="Comic Sans MS"/>
              <a:ea typeface="Comic Sans MS"/>
              <a:cs typeface="Comic Sans MS"/>
              <a:sym typeface="Comic Sans MS"/>
            </a:endParaRPr>
          </a:p>
          <a:p>
            <a:pPr indent="0" lvl="0" marL="0" rtl="0" algn="l">
              <a:lnSpc>
                <a:spcPct val="150000"/>
              </a:lnSpc>
              <a:spcBef>
                <a:spcPts val="0"/>
              </a:spcBef>
              <a:spcAft>
                <a:spcPts val="0"/>
              </a:spcAft>
              <a:buNone/>
            </a:pPr>
            <a:r>
              <a:rPr b="0" lang="en" sz="2000">
                <a:latin typeface="Comic Sans MS"/>
                <a:ea typeface="Comic Sans MS"/>
                <a:cs typeface="Comic Sans MS"/>
                <a:sym typeface="Comic Sans MS"/>
              </a:rPr>
              <a:t>     Seth’s Mom said, ”You must not eat thin mints again.” Seth will have to drink broth, not eat thin mints. Seth does not like the broth.</a:t>
            </a:r>
            <a:endParaRPr b="0" sz="2000">
              <a:latin typeface="Comic Sans MS"/>
              <a:ea typeface="Comic Sans MS"/>
              <a:cs typeface="Comic Sans MS"/>
              <a:sym typeface="Comic Sans MS"/>
            </a:endParaRPr>
          </a:p>
          <a:p>
            <a:pPr indent="0" lvl="0" marL="0" rtl="0" algn="l">
              <a:lnSpc>
                <a:spcPct val="150000"/>
              </a:lnSpc>
              <a:spcBef>
                <a:spcPts val="0"/>
              </a:spcBef>
              <a:spcAft>
                <a:spcPts val="0"/>
              </a:spcAft>
              <a:buNone/>
            </a:pPr>
            <a:r>
              <a:rPr b="0" lang="en" sz="2000">
                <a:latin typeface="Comic Sans MS"/>
                <a:ea typeface="Comic Sans MS"/>
                <a:cs typeface="Comic Sans MS"/>
                <a:sym typeface="Comic Sans MS"/>
              </a:rPr>
              <a:t>     Seth’s mom says, “Drink the broth, Seth!” Seth drinks lots and lots of broth. Seth gets thin from all the broth he drinks.</a:t>
            </a:r>
            <a:endParaRPr sz="6900"/>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pic>
        <p:nvPicPr>
          <p:cNvPr id="517" name="Google Shape;517;p90"/>
          <p:cNvPicPr preferRelativeResize="0"/>
          <p:nvPr/>
        </p:nvPicPr>
        <p:blipFill>
          <a:blip r:embed="rId3">
            <a:alphaModFix/>
          </a:blip>
          <a:stretch>
            <a:fillRect/>
          </a:stretch>
        </p:blipFill>
        <p:spPr>
          <a:xfrm>
            <a:off x="1975362" y="121500"/>
            <a:ext cx="5193274" cy="490047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9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Growth (2023-2024 initial)</a:t>
            </a:r>
            <a:endParaRPr/>
          </a:p>
        </p:txBody>
      </p:sp>
      <p:pic>
        <p:nvPicPr>
          <p:cNvPr id="523" name="Google Shape;523;p91" title="Chart"/>
          <p:cNvPicPr preferRelativeResize="0"/>
          <p:nvPr/>
        </p:nvPicPr>
        <p:blipFill>
          <a:blip r:embed="rId3">
            <a:alphaModFix/>
          </a:blip>
          <a:stretch>
            <a:fillRect/>
          </a:stretch>
        </p:blipFill>
        <p:spPr>
          <a:xfrm>
            <a:off x="152400" y="1170125"/>
            <a:ext cx="8839204" cy="3405338"/>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9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Growth (2023-2024 mid)</a:t>
            </a:r>
            <a:endParaRPr/>
          </a:p>
        </p:txBody>
      </p:sp>
      <p:pic>
        <p:nvPicPr>
          <p:cNvPr id="529" name="Google Shape;529;p92" title="Chart"/>
          <p:cNvPicPr preferRelativeResize="0"/>
          <p:nvPr/>
        </p:nvPicPr>
        <p:blipFill>
          <a:blip r:embed="rId3">
            <a:alphaModFix/>
          </a:blip>
          <a:stretch>
            <a:fillRect/>
          </a:stretch>
        </p:blipFill>
        <p:spPr>
          <a:xfrm>
            <a:off x="152400" y="1170125"/>
            <a:ext cx="8839204" cy="3405338"/>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9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Growth (2023-2024 final)</a:t>
            </a:r>
            <a:endParaRPr/>
          </a:p>
        </p:txBody>
      </p:sp>
      <p:pic>
        <p:nvPicPr>
          <p:cNvPr id="535" name="Google Shape;535;p93" title="Chart"/>
          <p:cNvPicPr preferRelativeResize="0"/>
          <p:nvPr/>
        </p:nvPicPr>
        <p:blipFill>
          <a:blip r:embed="rId3">
            <a:alphaModFix/>
          </a:blip>
          <a:stretch>
            <a:fillRect/>
          </a:stretch>
        </p:blipFill>
        <p:spPr>
          <a:xfrm>
            <a:off x="152400" y="1170125"/>
            <a:ext cx="8839204" cy="340533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31"/>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Background	</a:t>
            </a:r>
            <a:endParaRPr/>
          </a:p>
        </p:txBody>
      </p:sp>
      <p:sp>
        <p:nvSpPr>
          <p:cNvPr id="138" name="Google Shape;138;p31"/>
          <p:cNvSpPr txBox="1"/>
          <p:nvPr>
            <p:ph idx="1" type="body"/>
          </p:nvPr>
        </p:nvSpPr>
        <p:spPr>
          <a:xfrm>
            <a:off x="510125" y="1263650"/>
            <a:ext cx="8322000" cy="2555100"/>
          </a:xfrm>
          <a:prstGeom prst="rect">
            <a:avLst/>
          </a:prstGeom>
        </p:spPr>
        <p:txBody>
          <a:bodyPr anchorCtr="0" anchor="ctr" bIns="91425" lIns="91425" spcFirstLastPara="1" rIns="91425" wrap="square" tIns="91425">
            <a:spAutoFit/>
          </a:bodyPr>
          <a:lstStyle/>
          <a:p>
            <a:pPr indent="-355600" lvl="0" marL="457200" rtl="0" algn="l">
              <a:spcBef>
                <a:spcPts val="0"/>
              </a:spcBef>
              <a:spcAft>
                <a:spcPts val="0"/>
              </a:spcAft>
              <a:buSzPts val="2000"/>
              <a:buChar char="●"/>
            </a:pPr>
            <a:r>
              <a:rPr lang="en" sz="2000"/>
              <a:t>Summer 2023</a:t>
            </a:r>
            <a:endParaRPr sz="2000"/>
          </a:p>
          <a:p>
            <a:pPr indent="-330200" lvl="1" marL="914400" rtl="0" algn="l">
              <a:spcBef>
                <a:spcPts val="0"/>
              </a:spcBef>
              <a:spcAft>
                <a:spcPts val="0"/>
              </a:spcAft>
              <a:buClr>
                <a:srgbClr val="980000"/>
              </a:buClr>
              <a:buSzPts val="1600"/>
              <a:buChar char="○"/>
            </a:pPr>
            <a:r>
              <a:rPr b="1" i="1" lang="en" sz="1600">
                <a:solidFill>
                  <a:srgbClr val="980000"/>
                </a:solidFill>
                <a:highlight>
                  <a:schemeClr val="lt2"/>
                </a:highlight>
              </a:rPr>
              <a:t>West Virginia Phonics</a:t>
            </a:r>
            <a:r>
              <a:rPr lang="en" sz="1600">
                <a:solidFill>
                  <a:srgbClr val="980000"/>
                </a:solidFill>
                <a:highlight>
                  <a:schemeClr val="lt2"/>
                </a:highlight>
              </a:rPr>
              <a:t> resources created by Phonics Task Force</a:t>
            </a:r>
            <a:endParaRPr sz="1600">
              <a:solidFill>
                <a:srgbClr val="980000"/>
              </a:solidFill>
              <a:highlight>
                <a:schemeClr val="lt2"/>
              </a:highlight>
            </a:endParaRPr>
          </a:p>
          <a:p>
            <a:pPr indent="-355600" lvl="0" marL="457200" rtl="0" algn="l">
              <a:spcBef>
                <a:spcPts val="0"/>
              </a:spcBef>
              <a:spcAft>
                <a:spcPts val="0"/>
              </a:spcAft>
              <a:buSzPts val="2000"/>
              <a:buChar char="●"/>
            </a:pPr>
            <a:r>
              <a:rPr lang="en" sz="2000"/>
              <a:t>2023-2024</a:t>
            </a:r>
            <a:endParaRPr sz="2000"/>
          </a:p>
          <a:p>
            <a:pPr indent="-330200" lvl="1" marL="914400" rtl="0" algn="l">
              <a:spcBef>
                <a:spcPts val="0"/>
              </a:spcBef>
              <a:spcAft>
                <a:spcPts val="0"/>
              </a:spcAft>
              <a:buSzPts val="1600"/>
              <a:buChar char="○"/>
            </a:pPr>
            <a:r>
              <a:rPr lang="en" sz="1600"/>
              <a:t>Updated screener based on </a:t>
            </a:r>
            <a:r>
              <a:rPr b="1" i="1" lang="en" sz="1600"/>
              <a:t>Houghton-Mifflin, PWRS, PALS, West Virginia</a:t>
            </a:r>
            <a:endParaRPr b="1" i="1" sz="1600"/>
          </a:p>
          <a:p>
            <a:pPr indent="-330200" lvl="1" marL="914400" rtl="0" algn="l">
              <a:spcBef>
                <a:spcPts val="0"/>
              </a:spcBef>
              <a:spcAft>
                <a:spcPts val="0"/>
              </a:spcAft>
              <a:buClr>
                <a:srgbClr val="980000"/>
              </a:buClr>
              <a:buSzPts val="1600"/>
              <a:buChar char="○"/>
            </a:pPr>
            <a:r>
              <a:rPr b="1" i="1" lang="en" sz="1600">
                <a:solidFill>
                  <a:srgbClr val="980000"/>
                </a:solidFill>
                <a:highlight>
                  <a:schemeClr val="lt2"/>
                </a:highlight>
              </a:rPr>
              <a:t>West Virginia Phonics</a:t>
            </a:r>
            <a:r>
              <a:rPr lang="en" sz="1600">
                <a:solidFill>
                  <a:srgbClr val="980000"/>
                </a:solidFill>
                <a:highlight>
                  <a:schemeClr val="lt2"/>
                </a:highlight>
              </a:rPr>
              <a:t> (WCS ESL edition) presented to all ESL teachers</a:t>
            </a:r>
            <a:endParaRPr sz="1600">
              <a:solidFill>
                <a:srgbClr val="980000"/>
              </a:solidFill>
              <a:highlight>
                <a:schemeClr val="lt2"/>
              </a:highlight>
            </a:endParaRPr>
          </a:p>
          <a:p>
            <a:pPr indent="-330200" lvl="1" marL="914400" rtl="0" algn="l">
              <a:spcBef>
                <a:spcPts val="0"/>
              </a:spcBef>
              <a:spcAft>
                <a:spcPts val="0"/>
              </a:spcAft>
              <a:buSzPts val="1600"/>
              <a:buChar char="○"/>
            </a:pPr>
            <a:r>
              <a:rPr lang="en" sz="1600" u="sng"/>
              <a:t>Phonics Program Menu</a:t>
            </a:r>
            <a:r>
              <a:rPr lang="en" sz="1600"/>
              <a:t> given to all teachers</a:t>
            </a:r>
            <a:endParaRPr sz="1600"/>
          </a:p>
          <a:p>
            <a:pPr indent="-330200" lvl="1" marL="914400" rtl="0" algn="l">
              <a:spcBef>
                <a:spcPts val="0"/>
              </a:spcBef>
              <a:spcAft>
                <a:spcPts val="0"/>
              </a:spcAft>
              <a:buSzPts val="1600"/>
              <a:buChar char="○"/>
            </a:pPr>
            <a:r>
              <a:rPr lang="en" sz="1600"/>
              <a:t>Training on different programs and possible recommendations to all ESL teachers</a:t>
            </a:r>
            <a:endParaRPr sz="1900"/>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9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Growth (K-2)</a:t>
            </a:r>
            <a:endParaRPr/>
          </a:p>
        </p:txBody>
      </p:sp>
      <p:pic>
        <p:nvPicPr>
          <p:cNvPr id="541" name="Google Shape;541;p94" title="Chart"/>
          <p:cNvPicPr preferRelativeResize="0"/>
          <p:nvPr/>
        </p:nvPicPr>
        <p:blipFill>
          <a:blip r:embed="rId3">
            <a:alphaModFix/>
          </a:blip>
          <a:stretch>
            <a:fillRect/>
          </a:stretch>
        </p:blipFill>
        <p:spPr>
          <a:xfrm>
            <a:off x="152400" y="1170125"/>
            <a:ext cx="8839204" cy="3405338"/>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9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Growth (3-5)</a:t>
            </a:r>
            <a:endParaRPr/>
          </a:p>
        </p:txBody>
      </p:sp>
      <p:pic>
        <p:nvPicPr>
          <p:cNvPr id="547" name="Google Shape;547;p95" title="Chart"/>
          <p:cNvPicPr preferRelativeResize="0"/>
          <p:nvPr/>
        </p:nvPicPr>
        <p:blipFill>
          <a:blip r:embed="rId3">
            <a:alphaModFix/>
          </a:blip>
          <a:stretch>
            <a:fillRect/>
          </a:stretch>
        </p:blipFill>
        <p:spPr>
          <a:xfrm>
            <a:off x="152400" y="1170125"/>
            <a:ext cx="8839204" cy="3405338"/>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9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Growth (6-8)</a:t>
            </a:r>
            <a:endParaRPr/>
          </a:p>
        </p:txBody>
      </p:sp>
      <p:pic>
        <p:nvPicPr>
          <p:cNvPr id="553" name="Google Shape;553;p96" title="Chart"/>
          <p:cNvPicPr preferRelativeResize="0"/>
          <p:nvPr/>
        </p:nvPicPr>
        <p:blipFill>
          <a:blip r:embed="rId3">
            <a:alphaModFix/>
          </a:blip>
          <a:stretch>
            <a:fillRect/>
          </a:stretch>
        </p:blipFill>
        <p:spPr>
          <a:xfrm>
            <a:off x="152400" y="1170125"/>
            <a:ext cx="8839204" cy="3405338"/>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9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Growth (9-12)</a:t>
            </a:r>
            <a:endParaRPr/>
          </a:p>
        </p:txBody>
      </p:sp>
      <p:pic>
        <p:nvPicPr>
          <p:cNvPr id="559" name="Google Shape;559;p97" title="Chart"/>
          <p:cNvPicPr preferRelativeResize="0"/>
          <p:nvPr/>
        </p:nvPicPr>
        <p:blipFill>
          <a:blip r:embed="rId3">
            <a:alphaModFix/>
          </a:blip>
          <a:stretch>
            <a:fillRect/>
          </a:stretch>
        </p:blipFill>
        <p:spPr>
          <a:xfrm>
            <a:off x="152400" y="1170125"/>
            <a:ext cx="8839204" cy="3405338"/>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98"/>
          <p:cNvSpPr txBox="1"/>
          <p:nvPr>
            <p:ph type="title"/>
          </p:nvPr>
        </p:nvSpPr>
        <p:spPr>
          <a:xfrm>
            <a:off x="238600" y="118750"/>
            <a:ext cx="8368200" cy="686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Notes from our teachers! </a:t>
            </a:r>
            <a:endParaRPr/>
          </a:p>
          <a:p>
            <a:pPr indent="0" lvl="0" marL="0" rtl="0" algn="ctr">
              <a:spcBef>
                <a:spcPts val="0"/>
              </a:spcBef>
              <a:spcAft>
                <a:spcPts val="0"/>
              </a:spcAft>
              <a:buNone/>
            </a:pPr>
            <a:r>
              <a:rPr lang="en" sz="1777"/>
              <a:t>How were students impacted by the phonics program?</a:t>
            </a:r>
            <a:endParaRPr sz="1777"/>
          </a:p>
        </p:txBody>
      </p:sp>
      <p:sp>
        <p:nvSpPr>
          <p:cNvPr id="565" name="Google Shape;565;p98"/>
          <p:cNvSpPr txBox="1"/>
          <p:nvPr>
            <p:ph idx="1" type="body"/>
          </p:nvPr>
        </p:nvSpPr>
        <p:spPr>
          <a:xfrm>
            <a:off x="387900" y="737075"/>
            <a:ext cx="8368200" cy="4293300"/>
          </a:xfrm>
          <a:prstGeom prst="rect">
            <a:avLst/>
          </a:prstGeom>
        </p:spPr>
        <p:txBody>
          <a:bodyPr anchorCtr="0" anchor="ctr" bIns="91425" lIns="91425" spcFirstLastPara="1" rIns="91425" wrap="square" tIns="91425">
            <a:normAutofit lnSpcReduction="20000"/>
          </a:bodyPr>
          <a:lstStyle/>
          <a:p>
            <a:pPr indent="0" lvl="0" marL="0" rtl="0" algn="l">
              <a:spcBef>
                <a:spcPts val="0"/>
              </a:spcBef>
              <a:spcAft>
                <a:spcPts val="0"/>
              </a:spcAft>
              <a:buNone/>
            </a:pPr>
            <a:r>
              <a:rPr lang="en" sz="1400"/>
              <a:t>“</a:t>
            </a:r>
            <a:r>
              <a:rPr lang="en" sz="1400"/>
              <a:t>It gave me some structure and set a pace for clear instruction. My lower students gained a lot.”</a:t>
            </a:r>
            <a:endParaRPr sz="1400"/>
          </a:p>
          <a:p>
            <a:pPr indent="0" lvl="0" marL="0" rtl="0" algn="ctr">
              <a:spcBef>
                <a:spcPts val="1200"/>
              </a:spcBef>
              <a:spcAft>
                <a:spcPts val="0"/>
              </a:spcAft>
              <a:buNone/>
            </a:pPr>
            <a:r>
              <a:rPr lang="en" sz="1400"/>
              <a:t>“The first time I gave the screener, it was more unnatural for them to make the sounds. At the time of the final screening, they didn't bat an eye when it came time to make the sounds. It helped strengthen students' understanding of consonants, vowels, digraphs, etc. The students learned some academic language related to phonics.”</a:t>
            </a:r>
            <a:endParaRPr sz="1400"/>
          </a:p>
          <a:p>
            <a:pPr indent="0" lvl="0" marL="0" rtl="0" algn="ctr">
              <a:spcBef>
                <a:spcPts val="1200"/>
              </a:spcBef>
              <a:spcAft>
                <a:spcPts val="0"/>
              </a:spcAft>
              <a:buNone/>
            </a:pPr>
            <a:r>
              <a:rPr lang="en" sz="1400"/>
              <a:t>“I think that my approach to teaching phonics benefited the students because it was taught at a slow pace. By focusing on the sounds of letters and different letter blends, ELs were able to apply their knowledge of phonics into their classroom reading materials.”</a:t>
            </a:r>
            <a:endParaRPr sz="1400"/>
          </a:p>
          <a:p>
            <a:pPr indent="0" lvl="0" marL="0" rtl="0" algn="ctr">
              <a:spcBef>
                <a:spcPts val="1200"/>
              </a:spcBef>
              <a:spcAft>
                <a:spcPts val="0"/>
              </a:spcAft>
              <a:buNone/>
            </a:pPr>
            <a:r>
              <a:rPr lang="en" sz="1400"/>
              <a:t>“It helped...having a sequential program that built on the previous lessons”</a:t>
            </a:r>
            <a:endParaRPr sz="1400"/>
          </a:p>
          <a:p>
            <a:pPr indent="0" lvl="0" marL="0" rtl="0" algn="ctr">
              <a:spcBef>
                <a:spcPts val="1200"/>
              </a:spcBef>
              <a:spcAft>
                <a:spcPts val="0"/>
              </a:spcAft>
              <a:buNone/>
            </a:pPr>
            <a:r>
              <a:rPr lang="en" sz="1400"/>
              <a:t>“I think giving them all a foundation was helpful- it was eye opening for me to see skills that they had deficits in- the screener was helpful with this!”</a:t>
            </a:r>
            <a:endParaRPr sz="1400"/>
          </a:p>
          <a:p>
            <a:pPr indent="0" lvl="0" marL="0" rtl="0" algn="ctr">
              <a:spcBef>
                <a:spcPts val="1200"/>
              </a:spcBef>
              <a:spcAft>
                <a:spcPts val="0"/>
              </a:spcAft>
              <a:buNone/>
            </a:pPr>
            <a:r>
              <a:rPr lang="en" sz="1400"/>
              <a:t>“I have always included phonics in my instruction; however, I appreciated having this additional program and having the same program we will all using. I think doing this allows us to not only have a similar understanding of the building blocks of reading but also gives us a common language.”</a:t>
            </a:r>
            <a:endParaRPr sz="1400"/>
          </a:p>
          <a:p>
            <a:pPr indent="0" lvl="0" marL="0" rtl="0" algn="ctr">
              <a:spcBef>
                <a:spcPts val="1200"/>
              </a:spcBef>
              <a:spcAft>
                <a:spcPts val="1200"/>
              </a:spcAft>
              <a:buNone/>
            </a:pPr>
            <a:r>
              <a:t/>
            </a:r>
            <a:endParaRPr sz="1450"/>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99"/>
          <p:cNvSpPr txBox="1"/>
          <p:nvPr>
            <p:ph type="title"/>
          </p:nvPr>
        </p:nvSpPr>
        <p:spPr>
          <a:xfrm>
            <a:off x="320050" y="186600"/>
            <a:ext cx="8368200" cy="686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Notes from our teachers! </a:t>
            </a:r>
            <a:endParaRPr/>
          </a:p>
          <a:p>
            <a:pPr indent="0" lvl="0" marL="0" rtl="0" algn="ctr">
              <a:spcBef>
                <a:spcPts val="0"/>
              </a:spcBef>
              <a:spcAft>
                <a:spcPts val="0"/>
              </a:spcAft>
              <a:buNone/>
            </a:pPr>
            <a:r>
              <a:rPr lang="en" sz="2222"/>
              <a:t>What are things you want to change or keep for next year?</a:t>
            </a:r>
            <a:endParaRPr sz="2222"/>
          </a:p>
        </p:txBody>
      </p:sp>
      <p:sp>
        <p:nvSpPr>
          <p:cNvPr id="571" name="Google Shape;571;p99"/>
          <p:cNvSpPr txBox="1"/>
          <p:nvPr>
            <p:ph idx="1" type="body"/>
          </p:nvPr>
        </p:nvSpPr>
        <p:spPr>
          <a:xfrm>
            <a:off x="311700" y="1152475"/>
            <a:ext cx="8520600" cy="3416400"/>
          </a:xfrm>
          <a:prstGeom prst="rect">
            <a:avLst/>
          </a:prstGeom>
        </p:spPr>
        <p:txBody>
          <a:bodyPr anchorCtr="0" anchor="ctr" bIns="91425" lIns="91425" spcFirstLastPara="1" rIns="91425" wrap="square" tIns="91425">
            <a:normAutofit fontScale="25000" lnSpcReduction="20000"/>
          </a:bodyPr>
          <a:lstStyle/>
          <a:p>
            <a:pPr indent="0" lvl="0" marL="0" rtl="0" algn="ctr">
              <a:spcBef>
                <a:spcPts val="0"/>
              </a:spcBef>
              <a:spcAft>
                <a:spcPts val="0"/>
              </a:spcAft>
              <a:buNone/>
            </a:pPr>
            <a:r>
              <a:rPr lang="en" sz="5175"/>
              <a:t>“I want lessons that specifically support some of the skills (long vowels, -le syllables, etc). Some of my students "tapped out" on the screener in the same place because I didn't explicitly teach those skills. I would also love more challenging passages for the upper elementary students to read. I did like having a systematic "path" to follow and that it was low-prep and routine. The kids knew the procedures, learned to work with partners, and transferred their phonics skills to other areas.”</a:t>
            </a:r>
            <a:endParaRPr sz="5175"/>
          </a:p>
          <a:p>
            <a:pPr indent="0" lvl="0" marL="0" rtl="0" algn="ctr">
              <a:spcBef>
                <a:spcPts val="1200"/>
              </a:spcBef>
              <a:spcAft>
                <a:spcPts val="0"/>
              </a:spcAft>
              <a:buNone/>
            </a:pPr>
            <a:r>
              <a:rPr lang="en" sz="5175"/>
              <a:t>“I want to continue to use a structured phonics program”</a:t>
            </a:r>
            <a:endParaRPr sz="5175"/>
          </a:p>
          <a:p>
            <a:pPr indent="0" lvl="0" marL="0" rtl="0" algn="ctr">
              <a:spcBef>
                <a:spcPts val="1200"/>
              </a:spcBef>
              <a:spcAft>
                <a:spcPts val="0"/>
              </a:spcAft>
              <a:buNone/>
            </a:pPr>
            <a:r>
              <a:rPr lang="en" sz="5175"/>
              <a:t>“I want to find a better way to teach it to older elementary students”</a:t>
            </a:r>
            <a:endParaRPr sz="5175"/>
          </a:p>
          <a:p>
            <a:pPr indent="0" lvl="0" marL="0" rtl="0" algn="ctr">
              <a:spcBef>
                <a:spcPts val="1200"/>
              </a:spcBef>
              <a:spcAft>
                <a:spcPts val="0"/>
              </a:spcAft>
              <a:buNone/>
            </a:pPr>
            <a:r>
              <a:rPr lang="en" sz="5175"/>
              <a:t>“I love having a phonics program to lean on that is EASY to follow, and doesn't take much time. Something I would like to change is the age appropriateness of the reading passages with the program for secondary students. The reading passages were a bit "babyish" for older learners.”</a:t>
            </a:r>
            <a:endParaRPr sz="5175"/>
          </a:p>
          <a:p>
            <a:pPr indent="0" lvl="0" marL="0" rtl="0" algn="ctr">
              <a:spcBef>
                <a:spcPts val="1200"/>
              </a:spcBef>
              <a:spcAft>
                <a:spcPts val="0"/>
              </a:spcAft>
              <a:buNone/>
            </a:pPr>
            <a:r>
              <a:rPr lang="en" sz="5175"/>
              <a:t>“I think every student needs to complete a phonics screener. Then students not meeting the average expectations should receive explicit phonics instruction daily using a prescription curriculum. Students who screen at or above expectations should receive targeted instruction to address specific areas of weakness. For example, a student may only have difficulty with consonant-le words because - maybe they simply haven't been taught/grasped this particular rule. There would be no need to go lesson by lesson through a curriculum.”</a:t>
            </a:r>
            <a:endParaRPr sz="5175"/>
          </a:p>
          <a:p>
            <a:pPr indent="0" lvl="0" marL="0" rtl="0" algn="l">
              <a:spcBef>
                <a:spcPts val="1200"/>
              </a:spcBef>
              <a:spcAft>
                <a:spcPts val="0"/>
              </a:spcAft>
              <a:buNone/>
            </a:pPr>
            <a:r>
              <a:t/>
            </a:r>
            <a:endParaRPr sz="1050">
              <a:solidFill>
                <a:srgbClr val="202124"/>
              </a:solidFill>
            </a:endParaRPr>
          </a:p>
          <a:p>
            <a:pPr indent="0" lvl="0" marL="0" rtl="0" algn="l">
              <a:spcBef>
                <a:spcPts val="1200"/>
              </a:spcBef>
              <a:spcAft>
                <a:spcPts val="1200"/>
              </a:spcAft>
              <a:buNone/>
            </a:pPr>
            <a:r>
              <a:t/>
            </a:r>
            <a:endParaRPr sz="1050">
              <a:solidFill>
                <a:srgbClr val="202124"/>
              </a:solidFill>
              <a:highlight>
                <a:srgbClr val="F8F9FA"/>
              </a:highlight>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100"/>
          <p:cNvSpPr txBox="1"/>
          <p:nvPr>
            <p:ph type="title"/>
          </p:nvPr>
        </p:nvSpPr>
        <p:spPr>
          <a:xfrm>
            <a:off x="311700" y="3250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Future Objectives if continuing with current programs</a:t>
            </a:r>
            <a:endParaRPr/>
          </a:p>
        </p:txBody>
      </p:sp>
      <p:sp>
        <p:nvSpPr>
          <p:cNvPr id="577" name="Google Shape;577;p100"/>
          <p:cNvSpPr txBox="1"/>
          <p:nvPr>
            <p:ph idx="1" type="body"/>
          </p:nvPr>
        </p:nvSpPr>
        <p:spPr>
          <a:xfrm>
            <a:off x="311700" y="897700"/>
            <a:ext cx="8832300" cy="35862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SzPts val="1900"/>
              <a:buChar char="●"/>
            </a:pPr>
            <a:r>
              <a:rPr lang="en" sz="1900"/>
              <a:t>Continued yearly increase in students’ phonics comprehension shown by data.</a:t>
            </a:r>
            <a:endParaRPr sz="1900"/>
          </a:p>
          <a:p>
            <a:pPr indent="-349250" lvl="0" marL="457200" rtl="0" algn="l">
              <a:spcBef>
                <a:spcPts val="0"/>
              </a:spcBef>
              <a:spcAft>
                <a:spcPts val="0"/>
              </a:spcAft>
              <a:buSzPts val="1900"/>
              <a:buChar char="●"/>
            </a:pPr>
            <a:r>
              <a:rPr lang="en" sz="1900"/>
              <a:t>Creation of resource for system-wide use of language profiles comparing most </a:t>
            </a:r>
            <a:r>
              <a:rPr lang="en" sz="1900"/>
              <a:t>common</a:t>
            </a:r>
            <a:r>
              <a:rPr lang="en" sz="1900"/>
              <a:t> WCS languages to English and instruction possibilities.</a:t>
            </a:r>
            <a:endParaRPr sz="1900"/>
          </a:p>
          <a:p>
            <a:pPr indent="-349250" lvl="1" marL="914400" rtl="0" algn="l">
              <a:spcBef>
                <a:spcPts val="0"/>
              </a:spcBef>
              <a:spcAft>
                <a:spcPts val="0"/>
              </a:spcAft>
              <a:buSzPts val="1900"/>
              <a:buChar char="○"/>
            </a:pPr>
            <a:r>
              <a:rPr lang="en" sz="1900"/>
              <a:t>Bilingual alphabet charts</a:t>
            </a:r>
            <a:endParaRPr sz="1900"/>
          </a:p>
          <a:p>
            <a:pPr indent="-349250" lvl="0" marL="457200" rtl="0" algn="l">
              <a:spcBef>
                <a:spcPts val="0"/>
              </a:spcBef>
              <a:spcAft>
                <a:spcPts val="0"/>
              </a:spcAft>
              <a:buSzPts val="1900"/>
              <a:buChar char="●"/>
            </a:pPr>
            <a:r>
              <a:rPr lang="en" sz="1900"/>
              <a:t>Continue to monitor data collected to determine teacher and student needs. </a:t>
            </a:r>
            <a:endParaRPr sz="1900"/>
          </a:p>
          <a:p>
            <a:pPr indent="-323850" lvl="1" marL="914400" rtl="0" algn="l">
              <a:spcBef>
                <a:spcPts val="0"/>
              </a:spcBef>
              <a:spcAft>
                <a:spcPts val="0"/>
              </a:spcAft>
              <a:buSzPts val="1500"/>
              <a:buChar char="○"/>
            </a:pPr>
            <a:r>
              <a:rPr lang="en" sz="1500"/>
              <a:t>cvcE lowest across the district.</a:t>
            </a:r>
            <a:endParaRPr sz="1500"/>
          </a:p>
          <a:p>
            <a:pPr indent="-323850" lvl="1" marL="914400" rtl="0" algn="l">
              <a:spcBef>
                <a:spcPts val="0"/>
              </a:spcBef>
              <a:spcAft>
                <a:spcPts val="0"/>
              </a:spcAft>
              <a:buSzPts val="1500"/>
              <a:buChar char="○"/>
            </a:pPr>
            <a:r>
              <a:rPr lang="en" sz="1500"/>
              <a:t>Does West Virginia meet the needs or do we need to add one more program even more advanced? Rewards?</a:t>
            </a:r>
            <a:endParaRPr sz="1500"/>
          </a:p>
          <a:p>
            <a:pPr indent="-323850" lvl="1" marL="914400" rtl="0" algn="l">
              <a:spcBef>
                <a:spcPts val="0"/>
              </a:spcBef>
              <a:spcAft>
                <a:spcPts val="0"/>
              </a:spcAft>
              <a:buSzPts val="1500"/>
              <a:buChar char="○"/>
            </a:pPr>
            <a:r>
              <a:rPr lang="en" sz="1500"/>
              <a:t>More syllabication </a:t>
            </a:r>
            <a:r>
              <a:rPr lang="en" sz="1500"/>
              <a:t>curriculum</a:t>
            </a:r>
            <a:r>
              <a:rPr lang="en" sz="1500"/>
              <a:t>. </a:t>
            </a:r>
            <a:endParaRPr sz="1500"/>
          </a:p>
          <a:p>
            <a:pPr indent="-349250" lvl="0" marL="457200" rtl="0" algn="l">
              <a:spcBef>
                <a:spcPts val="0"/>
              </a:spcBef>
              <a:spcAft>
                <a:spcPts val="0"/>
              </a:spcAft>
              <a:buSzPts val="1900"/>
              <a:buChar char="●"/>
            </a:pPr>
            <a:r>
              <a:rPr lang="en" sz="1900"/>
              <a:t>What comes after phonics? Morphology?</a:t>
            </a:r>
            <a:endParaRPr sz="1900"/>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101"/>
          <p:cNvSpPr txBox="1"/>
          <p:nvPr>
            <p:ph type="title"/>
          </p:nvPr>
        </p:nvSpPr>
        <p:spPr>
          <a:xfrm>
            <a:off x="256600" y="4292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Considerations </a:t>
            </a:r>
            <a:endParaRPr/>
          </a:p>
        </p:txBody>
      </p:sp>
      <p:sp>
        <p:nvSpPr>
          <p:cNvPr id="583" name="Google Shape;583;p101"/>
          <p:cNvSpPr txBox="1"/>
          <p:nvPr>
            <p:ph idx="1" type="body"/>
          </p:nvPr>
        </p:nvSpPr>
        <p:spPr>
          <a:xfrm>
            <a:off x="311700" y="1112175"/>
            <a:ext cx="8520600" cy="3721200"/>
          </a:xfrm>
          <a:prstGeom prst="rect">
            <a:avLst/>
          </a:prstGeom>
        </p:spPr>
        <p:txBody>
          <a:bodyPr anchorCtr="0" anchor="t" bIns="91425" lIns="91425" spcFirstLastPara="1" rIns="91425" wrap="square" tIns="91425">
            <a:normAutofit lnSpcReduction="10000"/>
          </a:bodyPr>
          <a:lstStyle/>
          <a:p>
            <a:pPr indent="-362465" lvl="0" marL="457200" rtl="0" algn="l">
              <a:spcBef>
                <a:spcPts val="0"/>
              </a:spcBef>
              <a:spcAft>
                <a:spcPts val="0"/>
              </a:spcAft>
              <a:buSzPts val="2108"/>
              <a:buChar char="●"/>
            </a:pPr>
            <a:r>
              <a:rPr lang="en" sz="2108"/>
              <a:t>Before beginning, identify all invested parties and meet.</a:t>
            </a:r>
            <a:endParaRPr sz="2108"/>
          </a:p>
          <a:p>
            <a:pPr indent="-337065" lvl="1" marL="914400" rtl="0" algn="l">
              <a:spcBef>
                <a:spcPts val="0"/>
              </a:spcBef>
              <a:spcAft>
                <a:spcPts val="0"/>
              </a:spcAft>
              <a:buSzPts val="1708"/>
              <a:buChar char="○"/>
            </a:pPr>
            <a:r>
              <a:rPr lang="en" sz="1708"/>
              <a:t>Who should be the phonics </a:t>
            </a:r>
            <a:r>
              <a:rPr lang="en" sz="1708"/>
              <a:t>provider</a:t>
            </a:r>
            <a:r>
              <a:rPr lang="en" sz="1708"/>
              <a:t>? </a:t>
            </a:r>
            <a:endParaRPr sz="1708"/>
          </a:p>
          <a:p>
            <a:pPr indent="-337065" lvl="2" marL="1371600" rtl="0" algn="l">
              <a:spcBef>
                <a:spcPts val="0"/>
              </a:spcBef>
              <a:spcAft>
                <a:spcPts val="0"/>
              </a:spcAft>
              <a:buSzPts val="1708"/>
              <a:buChar char="■"/>
            </a:pPr>
            <a:r>
              <a:rPr lang="en" sz="1708"/>
              <a:t>ESL teacher? RTI provider? Classroom teacher?</a:t>
            </a:r>
            <a:endParaRPr sz="1708"/>
          </a:p>
          <a:p>
            <a:pPr indent="-337065" lvl="1" marL="914400" rtl="0" algn="l">
              <a:spcBef>
                <a:spcPts val="0"/>
              </a:spcBef>
              <a:spcAft>
                <a:spcPts val="0"/>
              </a:spcAft>
              <a:buSzPts val="1708"/>
              <a:buChar char="○"/>
            </a:pPr>
            <a:r>
              <a:rPr lang="en" sz="1708"/>
              <a:t>What are the priorities of the district for resources/curriculum? </a:t>
            </a:r>
            <a:endParaRPr sz="1708"/>
          </a:p>
          <a:p>
            <a:pPr indent="-337065" lvl="2" marL="1371600" rtl="0" algn="l">
              <a:spcBef>
                <a:spcPts val="0"/>
              </a:spcBef>
              <a:spcAft>
                <a:spcPts val="0"/>
              </a:spcAft>
              <a:buSzPts val="1708"/>
              <a:buChar char="■"/>
            </a:pPr>
            <a:r>
              <a:rPr lang="en" sz="1708"/>
              <a:t>What resources meet those priorities? </a:t>
            </a:r>
            <a:endParaRPr sz="1708"/>
          </a:p>
          <a:p>
            <a:pPr indent="-337065" lvl="2" marL="1371600" rtl="0" algn="l">
              <a:spcBef>
                <a:spcPts val="0"/>
              </a:spcBef>
              <a:spcAft>
                <a:spcPts val="0"/>
              </a:spcAft>
              <a:buSzPts val="1708"/>
              <a:buChar char="■"/>
            </a:pPr>
            <a:r>
              <a:rPr lang="en" sz="1708"/>
              <a:t>What resources that already exist in the district can be used or cannot be used?</a:t>
            </a:r>
            <a:endParaRPr sz="1708"/>
          </a:p>
          <a:p>
            <a:pPr indent="-337065" lvl="1" marL="914400" rtl="0" algn="l">
              <a:spcBef>
                <a:spcPts val="0"/>
              </a:spcBef>
              <a:spcAft>
                <a:spcPts val="0"/>
              </a:spcAft>
              <a:buSzPts val="1708"/>
              <a:buChar char="○"/>
            </a:pPr>
            <a:r>
              <a:rPr lang="en" sz="1708"/>
              <a:t>What department will pay for the resources? </a:t>
            </a:r>
            <a:endParaRPr sz="1708"/>
          </a:p>
          <a:p>
            <a:pPr indent="-337065" lvl="1" marL="914400" rtl="0" algn="l">
              <a:spcBef>
                <a:spcPts val="0"/>
              </a:spcBef>
              <a:spcAft>
                <a:spcPts val="0"/>
              </a:spcAft>
              <a:buSzPts val="1708"/>
              <a:buChar char="○"/>
            </a:pPr>
            <a:r>
              <a:rPr lang="en" sz="1708"/>
              <a:t>Norms of </a:t>
            </a:r>
            <a:r>
              <a:rPr lang="en" sz="1708"/>
              <a:t>implementation and expectations of instruction. </a:t>
            </a:r>
            <a:endParaRPr sz="1708"/>
          </a:p>
          <a:p>
            <a:pPr indent="-337065" lvl="2" marL="1371600" rtl="0" algn="l">
              <a:spcBef>
                <a:spcPts val="0"/>
              </a:spcBef>
              <a:spcAft>
                <a:spcPts val="0"/>
              </a:spcAft>
              <a:buSzPts val="1708"/>
              <a:buChar char="■"/>
            </a:pPr>
            <a:r>
              <a:rPr lang="en" sz="1708"/>
              <a:t>Do these look different based on grade, school, teacher, etc?  </a:t>
            </a:r>
            <a:endParaRPr sz="1708"/>
          </a:p>
          <a:p>
            <a:pPr indent="-337065" lvl="1" marL="914400" rtl="0" algn="l">
              <a:spcBef>
                <a:spcPts val="0"/>
              </a:spcBef>
              <a:spcAft>
                <a:spcPts val="0"/>
              </a:spcAft>
              <a:buSzPts val="1708"/>
              <a:buChar char="○"/>
            </a:pPr>
            <a:r>
              <a:rPr lang="en" sz="1708"/>
              <a:t>What data will be collected, who will analyze it, and when should the team meet again to discuss?</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10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Considerations</a:t>
            </a:r>
            <a:endParaRPr/>
          </a:p>
        </p:txBody>
      </p:sp>
      <p:sp>
        <p:nvSpPr>
          <p:cNvPr id="589" name="Google Shape;589;p10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Pilot programs in a small representative sample of your whole population before implementing across your district. </a:t>
            </a:r>
            <a:endParaRPr/>
          </a:p>
          <a:p>
            <a:pPr indent="-342900" lvl="0" marL="457200" rtl="0" algn="l">
              <a:spcBef>
                <a:spcPts val="0"/>
              </a:spcBef>
              <a:spcAft>
                <a:spcPts val="0"/>
              </a:spcAft>
              <a:buSzPts val="1800"/>
              <a:buChar char="●"/>
            </a:pPr>
            <a:r>
              <a:rPr lang="en"/>
              <a:t>Finding a single program that will meet the needs of all learners K-12 is very difficult. Be prepared to adopt several programs or make accommodations for the programs.</a:t>
            </a:r>
            <a:endParaRPr/>
          </a:p>
          <a:p>
            <a:pPr indent="-342900" lvl="0" marL="457200" rtl="0" algn="l">
              <a:spcBef>
                <a:spcPts val="0"/>
              </a:spcBef>
              <a:spcAft>
                <a:spcPts val="0"/>
              </a:spcAft>
              <a:buSzPts val="1800"/>
              <a:buChar char="●"/>
            </a:pPr>
            <a:r>
              <a:rPr lang="en"/>
              <a:t>Many ESL teachers have never been trained in phonics instruction. Be prepared to educate the teachers and have clear resources available.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32"/>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Background	</a:t>
            </a:r>
            <a:endParaRPr/>
          </a:p>
        </p:txBody>
      </p:sp>
      <p:sp>
        <p:nvSpPr>
          <p:cNvPr id="144" name="Google Shape;144;p32"/>
          <p:cNvSpPr txBox="1"/>
          <p:nvPr>
            <p:ph idx="1" type="body"/>
          </p:nvPr>
        </p:nvSpPr>
        <p:spPr>
          <a:xfrm>
            <a:off x="510125" y="1263650"/>
            <a:ext cx="8322000" cy="3050700"/>
          </a:xfrm>
          <a:prstGeom prst="rect">
            <a:avLst/>
          </a:prstGeom>
        </p:spPr>
        <p:txBody>
          <a:bodyPr anchorCtr="0" anchor="ctr" bIns="91425" lIns="91425" spcFirstLastPara="1" rIns="91425" wrap="square" tIns="91425">
            <a:spAutoFit/>
          </a:bodyPr>
          <a:lstStyle/>
          <a:p>
            <a:pPr indent="-355600" lvl="0" marL="457200" rtl="0" algn="l">
              <a:spcBef>
                <a:spcPts val="0"/>
              </a:spcBef>
              <a:spcAft>
                <a:spcPts val="0"/>
              </a:spcAft>
              <a:buSzPts val="2000"/>
              <a:buChar char="●"/>
            </a:pPr>
            <a:r>
              <a:rPr lang="en" sz="2000"/>
              <a:t>2023-2024 (1st Q)</a:t>
            </a:r>
            <a:endParaRPr sz="2000"/>
          </a:p>
          <a:p>
            <a:pPr indent="-330200" lvl="1" marL="914400" rtl="0" algn="l">
              <a:spcBef>
                <a:spcPts val="0"/>
              </a:spcBef>
              <a:spcAft>
                <a:spcPts val="0"/>
              </a:spcAft>
              <a:buClr>
                <a:srgbClr val="980000"/>
              </a:buClr>
              <a:buSzPts val="1600"/>
              <a:buChar char="○"/>
            </a:pPr>
            <a:r>
              <a:rPr b="1" i="1" lang="en" sz="1600">
                <a:solidFill>
                  <a:srgbClr val="980000"/>
                </a:solidFill>
                <a:highlight>
                  <a:schemeClr val="lt2"/>
                </a:highlight>
              </a:rPr>
              <a:t>West Virginia Phonics</a:t>
            </a:r>
            <a:r>
              <a:rPr lang="en" sz="1600">
                <a:solidFill>
                  <a:srgbClr val="980000"/>
                </a:solidFill>
                <a:highlight>
                  <a:schemeClr val="lt2"/>
                </a:highlight>
              </a:rPr>
              <a:t> passage questioned by non-ESL parent</a:t>
            </a:r>
            <a:endParaRPr sz="1600">
              <a:solidFill>
                <a:srgbClr val="980000"/>
              </a:solidFill>
              <a:highlight>
                <a:schemeClr val="lt2"/>
              </a:highlight>
            </a:endParaRPr>
          </a:p>
          <a:p>
            <a:pPr indent="-330200" lvl="1" marL="914400" rtl="0" algn="l">
              <a:spcBef>
                <a:spcPts val="0"/>
              </a:spcBef>
              <a:spcAft>
                <a:spcPts val="0"/>
              </a:spcAft>
              <a:buClr>
                <a:srgbClr val="980000"/>
              </a:buClr>
              <a:buSzPts val="1600"/>
              <a:buChar char="○"/>
            </a:pPr>
            <a:r>
              <a:rPr lang="en" sz="1600">
                <a:solidFill>
                  <a:srgbClr val="980000"/>
                </a:solidFill>
                <a:highlight>
                  <a:schemeClr val="lt2"/>
                </a:highlight>
              </a:rPr>
              <a:t>all </a:t>
            </a:r>
            <a:r>
              <a:rPr b="1" i="1" lang="en" sz="1600">
                <a:solidFill>
                  <a:srgbClr val="980000"/>
                </a:solidFill>
                <a:highlight>
                  <a:schemeClr val="lt2"/>
                </a:highlight>
              </a:rPr>
              <a:t>West Virginia Phonics</a:t>
            </a:r>
            <a:r>
              <a:rPr lang="en" sz="1600">
                <a:solidFill>
                  <a:srgbClr val="980000"/>
                </a:solidFill>
                <a:highlight>
                  <a:schemeClr val="lt2"/>
                </a:highlight>
              </a:rPr>
              <a:t> discontinued in WCS</a:t>
            </a:r>
            <a:endParaRPr sz="1600">
              <a:solidFill>
                <a:srgbClr val="980000"/>
              </a:solidFill>
              <a:highlight>
                <a:schemeClr val="lt2"/>
              </a:highlight>
            </a:endParaRPr>
          </a:p>
          <a:p>
            <a:pPr indent="-330200" lvl="1" marL="914400" rtl="0" algn="l">
              <a:spcBef>
                <a:spcPts val="0"/>
              </a:spcBef>
              <a:spcAft>
                <a:spcPts val="0"/>
              </a:spcAft>
              <a:buClr>
                <a:schemeClr val="dk1"/>
              </a:buClr>
              <a:buSzPts val="1600"/>
              <a:buChar char="○"/>
            </a:pPr>
            <a:r>
              <a:rPr lang="en" sz="1600">
                <a:solidFill>
                  <a:schemeClr val="dk1"/>
                </a:solidFill>
                <a:highlight>
                  <a:srgbClr val="F8F9FA"/>
                </a:highlight>
              </a:rPr>
              <a:t>permission for Phonics Task Force to review/revise every possible passage</a:t>
            </a:r>
            <a:endParaRPr sz="1600">
              <a:solidFill>
                <a:schemeClr val="dk1"/>
              </a:solidFill>
              <a:highlight>
                <a:srgbClr val="F8F9FA"/>
              </a:highlight>
            </a:endParaRPr>
          </a:p>
          <a:p>
            <a:pPr indent="-330200" lvl="1" marL="914400" rtl="0" algn="l">
              <a:spcBef>
                <a:spcPts val="0"/>
              </a:spcBef>
              <a:spcAft>
                <a:spcPts val="0"/>
              </a:spcAft>
              <a:buClr>
                <a:srgbClr val="980000"/>
              </a:buClr>
              <a:buSzPts val="1600"/>
              <a:buChar char="○"/>
            </a:pPr>
            <a:r>
              <a:rPr lang="en" sz="1600">
                <a:solidFill>
                  <a:srgbClr val="980000"/>
                </a:solidFill>
                <a:highlight>
                  <a:schemeClr val="lt2"/>
                </a:highlight>
              </a:rPr>
              <a:t>interrupted flow of ESL phonics instruction</a:t>
            </a:r>
            <a:endParaRPr sz="1600">
              <a:solidFill>
                <a:srgbClr val="980000"/>
              </a:solidFill>
              <a:highlight>
                <a:schemeClr val="lt2"/>
              </a:highlight>
            </a:endParaRPr>
          </a:p>
          <a:p>
            <a:pPr indent="-330200" lvl="1" marL="914400" rtl="0" algn="l">
              <a:spcBef>
                <a:spcPts val="0"/>
              </a:spcBef>
              <a:spcAft>
                <a:spcPts val="0"/>
              </a:spcAft>
              <a:buSzPts val="1600"/>
              <a:buChar char="○"/>
            </a:pPr>
            <a:r>
              <a:rPr lang="en" sz="1600"/>
              <a:t>back on track around 2nd Q</a:t>
            </a:r>
            <a:endParaRPr sz="1600"/>
          </a:p>
          <a:p>
            <a:pPr indent="-330200" lvl="1" marL="914400" rtl="0" algn="l">
              <a:spcBef>
                <a:spcPts val="0"/>
              </a:spcBef>
              <a:spcAft>
                <a:spcPts val="0"/>
              </a:spcAft>
              <a:buSzPts val="1600"/>
              <a:buChar char="○"/>
            </a:pPr>
            <a:r>
              <a:rPr lang="en" sz="1600"/>
              <a:t>mid and final screeners administered</a:t>
            </a:r>
            <a:endParaRPr sz="1600"/>
          </a:p>
          <a:p>
            <a:pPr indent="-330200" lvl="1" marL="914400" rtl="0" algn="l">
              <a:spcBef>
                <a:spcPts val="0"/>
              </a:spcBef>
              <a:spcAft>
                <a:spcPts val="0"/>
              </a:spcAft>
              <a:buClr>
                <a:srgbClr val="980000"/>
              </a:buClr>
              <a:buSzPts val="1600"/>
              <a:buChar char="○"/>
            </a:pPr>
            <a:r>
              <a:rPr lang="en" sz="1600">
                <a:solidFill>
                  <a:srgbClr val="980000"/>
                </a:solidFill>
                <a:highlight>
                  <a:schemeClr val="lt2"/>
                </a:highlight>
              </a:rPr>
              <a:t>end of 2023-2024, curriculum leaders: discontinue all non-WCS phonics resources; use only </a:t>
            </a:r>
            <a:r>
              <a:rPr b="1" i="1" lang="en" sz="1600">
                <a:solidFill>
                  <a:srgbClr val="980000"/>
                </a:solidFill>
                <a:highlight>
                  <a:schemeClr val="lt2"/>
                </a:highlight>
              </a:rPr>
              <a:t>CKLA</a:t>
            </a:r>
            <a:r>
              <a:rPr lang="en" sz="1600">
                <a:solidFill>
                  <a:srgbClr val="980000"/>
                </a:solidFill>
                <a:highlight>
                  <a:schemeClr val="lt2"/>
                </a:highlight>
              </a:rPr>
              <a:t> and </a:t>
            </a:r>
            <a:r>
              <a:rPr b="1" i="1" lang="en" sz="1600">
                <a:solidFill>
                  <a:srgbClr val="980000"/>
                </a:solidFill>
                <a:highlight>
                  <a:schemeClr val="lt2"/>
                </a:highlight>
              </a:rPr>
              <a:t>Words Their Way</a:t>
            </a:r>
            <a:r>
              <a:rPr lang="en" sz="1600">
                <a:solidFill>
                  <a:srgbClr val="980000"/>
                </a:solidFill>
                <a:highlight>
                  <a:schemeClr val="lt2"/>
                </a:highlight>
              </a:rPr>
              <a:t> in 2024-2025</a:t>
            </a:r>
            <a:endParaRPr sz="1600">
              <a:solidFill>
                <a:srgbClr val="980000"/>
              </a:solidFill>
              <a:highlight>
                <a:schemeClr val="lt2"/>
              </a:highlight>
            </a:endParaRPr>
          </a:p>
          <a:p>
            <a:pPr indent="-330200" lvl="1" marL="914400" rtl="0" algn="l">
              <a:spcBef>
                <a:spcPts val="0"/>
              </a:spcBef>
              <a:spcAft>
                <a:spcPts val="0"/>
              </a:spcAft>
              <a:buSzPts val="1600"/>
              <a:buChar char="○"/>
            </a:pPr>
            <a:r>
              <a:rPr lang="en" sz="1600"/>
              <a:t>training by ELA and RTI specialists (1st Q) 2024</a:t>
            </a:r>
            <a:endParaRPr sz="1600">
              <a:solidFill>
                <a:srgbClr val="980000"/>
              </a:solidFill>
              <a:highlight>
                <a:srgbClr val="F8F9FA"/>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33"/>
          <p:cNvSpPr txBox="1"/>
          <p:nvPr>
            <p:ph type="title"/>
          </p:nvPr>
        </p:nvSpPr>
        <p:spPr>
          <a:xfrm>
            <a:off x="311700" y="92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Needs of ESL students in phonics instruction</a:t>
            </a:r>
            <a:endParaRPr/>
          </a:p>
        </p:txBody>
      </p:sp>
      <p:sp>
        <p:nvSpPr>
          <p:cNvPr id="150" name="Google Shape;150;p33"/>
          <p:cNvSpPr txBox="1"/>
          <p:nvPr>
            <p:ph idx="1" type="body"/>
          </p:nvPr>
        </p:nvSpPr>
        <p:spPr>
          <a:xfrm>
            <a:off x="457200" y="555350"/>
            <a:ext cx="8223300" cy="3275400"/>
          </a:xfrm>
          <a:prstGeom prst="rect">
            <a:avLst/>
          </a:prstGeom>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lang="en" sz="1400">
                <a:latin typeface="Calibri"/>
                <a:ea typeface="Calibri"/>
                <a:cs typeface="Calibri"/>
                <a:sym typeface="Calibri"/>
              </a:rPr>
              <a:t>Based on </a:t>
            </a:r>
            <a:r>
              <a:rPr b="1" lang="en" sz="1400">
                <a:latin typeface="Calibri"/>
                <a:ea typeface="Calibri"/>
                <a:cs typeface="Calibri"/>
                <a:sym typeface="Calibri"/>
              </a:rPr>
              <a:t>Literacy Foundations for English Learners: A Comprehensive Guide to Evidence-Based Instruction 1st Edition</a:t>
            </a:r>
            <a:endParaRPr b="1" sz="1400">
              <a:latin typeface="Calibri"/>
              <a:ea typeface="Calibri"/>
              <a:cs typeface="Calibri"/>
              <a:sym typeface="Calibri"/>
            </a:endParaRPr>
          </a:p>
          <a:p>
            <a:pPr indent="0" lvl="0" marL="0" rtl="0" algn="ctr">
              <a:lnSpc>
                <a:spcPct val="100000"/>
              </a:lnSpc>
              <a:spcBef>
                <a:spcPts val="0"/>
              </a:spcBef>
              <a:spcAft>
                <a:spcPts val="0"/>
              </a:spcAft>
              <a:buNone/>
            </a:pPr>
            <a:r>
              <a:rPr lang="en" sz="1400">
                <a:latin typeface="Calibri"/>
                <a:ea typeface="Calibri"/>
                <a:cs typeface="Calibri"/>
                <a:sym typeface="Calibri"/>
              </a:rPr>
              <a:t>by </a:t>
            </a:r>
            <a:r>
              <a:rPr lang="en" sz="1400">
                <a:uFill>
                  <a:noFill/>
                </a:uFill>
                <a:latin typeface="Calibri"/>
                <a:ea typeface="Calibri"/>
                <a:cs typeface="Calibri"/>
                <a:sym typeface="Calibri"/>
                <a:hlinkClick r:id="rId3"/>
              </a:rPr>
              <a:t>Elsa Cardenas-Hagan Ed.D. CCC/SLP CDT CALT</a:t>
            </a:r>
            <a:r>
              <a:rPr lang="en" sz="1400">
                <a:latin typeface="Calibri"/>
                <a:ea typeface="Calibri"/>
                <a:cs typeface="Calibri"/>
                <a:sym typeface="Calibri"/>
              </a:rPr>
              <a:t>  as recommended in Reading 360 training</a:t>
            </a:r>
            <a:endParaRPr sz="1400">
              <a:latin typeface="Calibri"/>
              <a:ea typeface="Calibri"/>
              <a:cs typeface="Calibri"/>
              <a:sym typeface="Calibri"/>
            </a:endParaRPr>
          </a:p>
          <a:p>
            <a:pPr indent="0" lvl="0" marL="0" rtl="0" algn="ctr">
              <a:lnSpc>
                <a:spcPct val="100000"/>
              </a:lnSpc>
              <a:spcBef>
                <a:spcPts val="0"/>
              </a:spcBef>
              <a:spcAft>
                <a:spcPts val="0"/>
              </a:spcAft>
              <a:buNone/>
            </a:pPr>
            <a:r>
              <a:t/>
            </a:r>
            <a:endParaRPr sz="1400">
              <a:latin typeface="Calibri"/>
              <a:ea typeface="Calibri"/>
              <a:cs typeface="Calibri"/>
              <a:sym typeface="Calibri"/>
            </a:endParaRPr>
          </a:p>
          <a:p>
            <a:pPr indent="-330200" lvl="0" marL="457200" rtl="0" algn="l">
              <a:spcBef>
                <a:spcPts val="0"/>
              </a:spcBef>
              <a:spcAft>
                <a:spcPts val="0"/>
              </a:spcAft>
              <a:buSzPts val="1600"/>
              <a:buChar char="●"/>
            </a:pPr>
            <a:r>
              <a:rPr lang="en" sz="1600"/>
              <a:t>Systematic and explicit instruction</a:t>
            </a:r>
            <a:endParaRPr sz="1600"/>
          </a:p>
          <a:p>
            <a:pPr indent="-330200" lvl="1" marL="914400" rtl="0" algn="l">
              <a:spcBef>
                <a:spcPts val="0"/>
              </a:spcBef>
              <a:spcAft>
                <a:spcPts val="0"/>
              </a:spcAft>
              <a:buSzPts val="1600"/>
              <a:buChar char="○"/>
            </a:pPr>
            <a:r>
              <a:rPr lang="en" sz="1600"/>
              <a:t>Provide students with a phoneme awareness task that addresses a new English language sound. </a:t>
            </a:r>
            <a:endParaRPr sz="1600"/>
          </a:p>
          <a:p>
            <a:pPr indent="-330200" lvl="1" marL="914400" rtl="0" algn="l">
              <a:spcBef>
                <a:spcPts val="0"/>
              </a:spcBef>
              <a:spcAft>
                <a:spcPts val="0"/>
              </a:spcAft>
              <a:buSzPts val="1600"/>
              <a:buChar char="○"/>
            </a:pPr>
            <a:r>
              <a:rPr lang="en" sz="1600"/>
              <a:t>Provide students with a model of the word and multiple opportunities to say the word. </a:t>
            </a:r>
            <a:endParaRPr sz="1600"/>
          </a:p>
          <a:p>
            <a:pPr indent="-330200" lvl="1" marL="914400" rtl="0" algn="l">
              <a:spcBef>
                <a:spcPts val="0"/>
              </a:spcBef>
              <a:spcAft>
                <a:spcPts val="0"/>
              </a:spcAft>
              <a:buSzPts val="1600"/>
              <a:buChar char="○"/>
            </a:pPr>
            <a:r>
              <a:rPr lang="en" sz="1600"/>
              <a:t>Provide students with an explicit example of vocabulary for each word. </a:t>
            </a:r>
            <a:endParaRPr sz="1600"/>
          </a:p>
          <a:p>
            <a:pPr indent="-330200" lvl="1" marL="914400" rtl="0" algn="l">
              <a:spcBef>
                <a:spcPts val="0"/>
              </a:spcBef>
              <a:spcAft>
                <a:spcPts val="0"/>
              </a:spcAft>
              <a:buSzPts val="1600"/>
              <a:buChar char="○"/>
            </a:pPr>
            <a:r>
              <a:rPr lang="en" sz="1600"/>
              <a:t>Provide students with strategic use of their native language by thinking about the English word in their native language.</a:t>
            </a:r>
            <a:endParaRPr sz="16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8C9693990E684CB25E24C0476E73F6" ma:contentTypeVersion="18" ma:contentTypeDescription="Create a new document." ma:contentTypeScope="" ma:versionID="d60cb33dd417c395c7f7736c0664fe6c">
  <xsd:schema xmlns:xsd="http://www.w3.org/2001/XMLSchema" xmlns:xs="http://www.w3.org/2001/XMLSchema" xmlns:p="http://schemas.microsoft.com/office/2006/metadata/properties" xmlns:ns2="a6fb3132-2a12-489d-b27d-81c9ba699cc1" xmlns:ns3="8851f2c7-eccf-41dd-8b49-7404b349b09c" targetNamespace="http://schemas.microsoft.com/office/2006/metadata/properties" ma:root="true" ma:fieldsID="5649a01e8e265b9dce42848a2e980424" ns2:_="" ns3:_="">
    <xsd:import namespace="a6fb3132-2a12-489d-b27d-81c9ba699cc1"/>
    <xsd:import namespace="8851f2c7-eccf-41dd-8b49-7404b349b09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fb3132-2a12-489d-b27d-81c9ba699c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3e6257d-7176-48e0-8b40-523761a9cd4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51f2c7-eccf-41dd-8b49-7404b349b09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38a28d9-d8be-41a8-872f-a191d799db73}" ma:internalName="TaxCatchAll" ma:showField="CatchAllData" ma:web="8851f2c7-eccf-41dd-8b49-7404b349b0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6fb3132-2a12-489d-b27d-81c9ba699cc1">
      <Terms xmlns="http://schemas.microsoft.com/office/infopath/2007/PartnerControls"/>
    </lcf76f155ced4ddcb4097134ff3c332f>
    <TaxCatchAll xmlns="8851f2c7-eccf-41dd-8b49-7404b349b09c" xsi:nil="true"/>
  </documentManagement>
</p:properties>
</file>

<file path=customXml/itemProps1.xml><?xml version="1.0" encoding="utf-8"?>
<ds:datastoreItem xmlns:ds="http://schemas.openxmlformats.org/officeDocument/2006/customXml" ds:itemID="{58E38508-425F-4762-A882-5D19D4D12DD4}"/>
</file>

<file path=customXml/itemProps2.xml><?xml version="1.0" encoding="utf-8"?>
<ds:datastoreItem xmlns:ds="http://schemas.openxmlformats.org/officeDocument/2006/customXml" ds:itemID="{D50259E3-1FA2-4CC3-AAFE-C0635A277718}"/>
</file>

<file path=customXml/itemProps3.xml><?xml version="1.0" encoding="utf-8"?>
<ds:datastoreItem xmlns:ds="http://schemas.openxmlformats.org/officeDocument/2006/customXml" ds:itemID="{D3882B8E-A6D8-4910-B530-2CE00128EB59}"/>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0x010100F78C9693990E684CB25E24C0476E73F6</vt:lpwstr>
  </property>
</Properties>
</file>