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4"/>
  </p:sldMasterIdLst>
  <p:notesMasterIdLst>
    <p:notesMasterId r:id="rId36"/>
  </p:notesMasterIdLst>
  <p:sldIdLst>
    <p:sldId id="317" r:id="rId5"/>
    <p:sldId id="2179" r:id="rId6"/>
    <p:sldId id="281" r:id="rId7"/>
    <p:sldId id="2180" r:id="rId8"/>
    <p:sldId id="2181" r:id="rId9"/>
    <p:sldId id="2182" r:id="rId10"/>
    <p:sldId id="2194" r:id="rId11"/>
    <p:sldId id="2205" r:id="rId12"/>
    <p:sldId id="2207" r:id="rId13"/>
    <p:sldId id="2184" r:id="rId14"/>
    <p:sldId id="2195" r:id="rId15"/>
    <p:sldId id="2196" r:id="rId16"/>
    <p:sldId id="2187" r:id="rId17"/>
    <p:sldId id="273" r:id="rId18"/>
    <p:sldId id="274" r:id="rId19"/>
    <p:sldId id="2213" r:id="rId20"/>
    <p:sldId id="2210" r:id="rId21"/>
    <p:sldId id="2212" r:id="rId22"/>
    <p:sldId id="2214" r:id="rId23"/>
    <p:sldId id="2203" r:id="rId24"/>
    <p:sldId id="2204" r:id="rId25"/>
    <p:sldId id="2200" r:id="rId26"/>
    <p:sldId id="2199" r:id="rId27"/>
    <p:sldId id="2190" r:id="rId28"/>
    <p:sldId id="339" r:id="rId29"/>
    <p:sldId id="2192" r:id="rId30"/>
    <p:sldId id="2202" r:id="rId31"/>
    <p:sldId id="2206" r:id="rId32"/>
    <p:sldId id="2215" r:id="rId33"/>
    <p:sldId id="2193" r:id="rId34"/>
    <p:sldId id="220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8D977E-0E18-EC0E-EC20-1FE07210AC73}" name="Flor, Christopher" initials="FC" userId="S::cflor@mnps.org::f021b797-a295-48a0-9db0-ee639523bdb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E61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AB90B4-79DF-1ABC-7053-3BD0A3E58773}" v="212" dt="2024-06-21T15:42:41.285"/>
    <p1510:client id="{0DB70DC4-313B-FE45-9259-76A54F9B91B5}" v="1057" dt="2024-06-21T16:43:30.175"/>
    <p1510:client id="{76C45CC3-DCFE-4B32-A790-C74CA629596E}" v="614" dt="2024-06-21T19:05:59.505"/>
    <p1510:client id="{8467C9E0-F2D4-827D-60AD-742728411A58}" v="46" dt="2024-06-21T19:06:54.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228"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ondi, Taylor" userId="S::sbiondi@mnps.org::9899c617-75fd-46e7-9572-266339c90141" providerId="AD" clId="Web-{6D070B88-42EC-B029-CE25-17B84226D12E}"/>
    <pc:docChg chg="addSld delSld modSld sldOrd">
      <pc:chgData name="Biondi, Taylor" userId="S::sbiondi@mnps.org::9899c617-75fd-46e7-9572-266339c90141" providerId="AD" clId="Web-{6D070B88-42EC-B029-CE25-17B84226D12E}" dt="2023-07-10T16:53:22.911" v="292" actId="20577"/>
      <pc:docMkLst>
        <pc:docMk/>
      </pc:docMkLst>
      <pc:sldChg chg="del">
        <pc:chgData name="Biondi, Taylor" userId="S::sbiondi@mnps.org::9899c617-75fd-46e7-9572-266339c90141" providerId="AD" clId="Web-{6D070B88-42EC-B029-CE25-17B84226D12E}" dt="2023-07-10T15:28:52.982" v="21"/>
        <pc:sldMkLst>
          <pc:docMk/>
          <pc:sldMk cId="3203361692" sldId="257"/>
        </pc:sldMkLst>
      </pc:sldChg>
      <pc:sldChg chg="del">
        <pc:chgData name="Biondi, Taylor" userId="S::sbiondi@mnps.org::9899c617-75fd-46e7-9572-266339c90141" providerId="AD" clId="Web-{6D070B88-42EC-B029-CE25-17B84226D12E}" dt="2023-07-10T15:28:52.013" v="20"/>
        <pc:sldMkLst>
          <pc:docMk/>
          <pc:sldMk cId="2435933592" sldId="258"/>
        </pc:sldMkLst>
      </pc:sldChg>
      <pc:sldChg chg="del">
        <pc:chgData name="Biondi, Taylor" userId="S::sbiondi@mnps.org::9899c617-75fd-46e7-9572-266339c90141" providerId="AD" clId="Web-{6D070B88-42EC-B029-CE25-17B84226D12E}" dt="2023-07-10T15:28:50.810" v="19"/>
        <pc:sldMkLst>
          <pc:docMk/>
          <pc:sldMk cId="2179050408" sldId="259"/>
        </pc:sldMkLst>
      </pc:sldChg>
      <pc:sldChg chg="del">
        <pc:chgData name="Biondi, Taylor" userId="S::sbiondi@mnps.org::9899c617-75fd-46e7-9572-266339c90141" providerId="AD" clId="Web-{6D070B88-42EC-B029-CE25-17B84226D12E}" dt="2023-07-10T15:28:49.388" v="18"/>
        <pc:sldMkLst>
          <pc:docMk/>
          <pc:sldMk cId="1223339428" sldId="260"/>
        </pc:sldMkLst>
      </pc:sldChg>
      <pc:sldChg chg="del">
        <pc:chgData name="Biondi, Taylor" userId="S::sbiondi@mnps.org::9899c617-75fd-46e7-9572-266339c90141" providerId="AD" clId="Web-{6D070B88-42EC-B029-CE25-17B84226D12E}" dt="2023-07-10T15:28:48.263" v="17"/>
        <pc:sldMkLst>
          <pc:docMk/>
          <pc:sldMk cId="913022023" sldId="261"/>
        </pc:sldMkLst>
      </pc:sldChg>
      <pc:sldChg chg="del">
        <pc:chgData name="Biondi, Taylor" userId="S::sbiondi@mnps.org::9899c617-75fd-46e7-9572-266339c90141" providerId="AD" clId="Web-{6D070B88-42EC-B029-CE25-17B84226D12E}" dt="2023-07-10T15:28:47.357" v="16"/>
        <pc:sldMkLst>
          <pc:docMk/>
          <pc:sldMk cId="2633955969" sldId="262"/>
        </pc:sldMkLst>
      </pc:sldChg>
      <pc:sldChg chg="del">
        <pc:chgData name="Biondi, Taylor" userId="S::sbiondi@mnps.org::9899c617-75fd-46e7-9572-266339c90141" providerId="AD" clId="Web-{6D070B88-42EC-B029-CE25-17B84226D12E}" dt="2023-07-10T15:28:46.357" v="15"/>
        <pc:sldMkLst>
          <pc:docMk/>
          <pc:sldMk cId="32904764" sldId="263"/>
        </pc:sldMkLst>
      </pc:sldChg>
      <pc:sldChg chg="del">
        <pc:chgData name="Biondi, Taylor" userId="S::sbiondi@mnps.org::9899c617-75fd-46e7-9572-266339c90141" providerId="AD" clId="Web-{6D070B88-42EC-B029-CE25-17B84226D12E}" dt="2023-07-10T15:28:41.935" v="12"/>
        <pc:sldMkLst>
          <pc:docMk/>
          <pc:sldMk cId="1499685767" sldId="264"/>
        </pc:sldMkLst>
      </pc:sldChg>
      <pc:sldChg chg="del">
        <pc:chgData name="Biondi, Taylor" userId="S::sbiondi@mnps.org::9899c617-75fd-46e7-9572-266339c90141" providerId="AD" clId="Web-{6D070B88-42EC-B029-CE25-17B84226D12E}" dt="2023-07-10T15:28:41.122" v="11"/>
        <pc:sldMkLst>
          <pc:docMk/>
          <pc:sldMk cId="2987569709" sldId="265"/>
        </pc:sldMkLst>
      </pc:sldChg>
      <pc:sldChg chg="del">
        <pc:chgData name="Biondi, Taylor" userId="S::sbiondi@mnps.org::9899c617-75fd-46e7-9572-266339c90141" providerId="AD" clId="Web-{6D070B88-42EC-B029-CE25-17B84226D12E}" dt="2023-07-10T15:28:57.545" v="22"/>
        <pc:sldMkLst>
          <pc:docMk/>
          <pc:sldMk cId="513397492" sldId="266"/>
        </pc:sldMkLst>
      </pc:sldChg>
      <pc:sldChg chg="modSp">
        <pc:chgData name="Biondi, Taylor" userId="S::sbiondi@mnps.org::9899c617-75fd-46e7-9572-266339c90141" providerId="AD" clId="Web-{6D070B88-42EC-B029-CE25-17B84226D12E}" dt="2023-07-10T15:27:22.698" v="10" actId="1076"/>
        <pc:sldMkLst>
          <pc:docMk/>
          <pc:sldMk cId="4098132457" sldId="317"/>
        </pc:sldMkLst>
        <pc:spChg chg="mod">
          <ac:chgData name="Biondi, Taylor" userId="S::sbiondi@mnps.org::9899c617-75fd-46e7-9572-266339c90141" providerId="AD" clId="Web-{6D070B88-42EC-B029-CE25-17B84226D12E}" dt="2023-07-10T15:27:20.713" v="9" actId="1076"/>
          <ac:spMkLst>
            <pc:docMk/>
            <pc:sldMk cId="4098132457" sldId="317"/>
            <ac:spMk id="2" creationId="{173F03E8-39E7-654B-7C81-3566E689DB8E}"/>
          </ac:spMkLst>
        </pc:spChg>
        <pc:spChg chg="mod">
          <ac:chgData name="Biondi, Taylor" userId="S::sbiondi@mnps.org::9899c617-75fd-46e7-9572-266339c90141" providerId="AD" clId="Web-{6D070B88-42EC-B029-CE25-17B84226D12E}" dt="2023-07-10T15:27:04.822" v="7" actId="20577"/>
          <ac:spMkLst>
            <pc:docMk/>
            <pc:sldMk cId="4098132457" sldId="317"/>
            <ac:spMk id="4" creationId="{00000000-0000-0000-0000-000000000000}"/>
          </ac:spMkLst>
        </pc:spChg>
        <pc:picChg chg="mod">
          <ac:chgData name="Biondi, Taylor" userId="S::sbiondi@mnps.org::9899c617-75fd-46e7-9572-266339c90141" providerId="AD" clId="Web-{6D070B88-42EC-B029-CE25-17B84226D12E}" dt="2023-07-10T15:27:22.698" v="10" actId="1076"/>
          <ac:picMkLst>
            <pc:docMk/>
            <pc:sldMk cId="4098132457" sldId="317"/>
            <ac:picMk id="5" creationId="{35A77FCF-FD99-4206-B67B-6C0B7680A773}"/>
          </ac:picMkLst>
        </pc:picChg>
      </pc:sldChg>
      <pc:sldChg chg="del">
        <pc:chgData name="Biondi, Taylor" userId="S::sbiondi@mnps.org::9899c617-75fd-46e7-9572-266339c90141" providerId="AD" clId="Web-{6D070B88-42EC-B029-CE25-17B84226D12E}" dt="2023-07-10T15:29:33.171" v="27"/>
        <pc:sldMkLst>
          <pc:docMk/>
          <pc:sldMk cId="1365796407" sldId="338"/>
        </pc:sldMkLst>
      </pc:sldChg>
      <pc:sldChg chg="ord">
        <pc:chgData name="Biondi, Taylor" userId="S::sbiondi@mnps.org::9899c617-75fd-46e7-9572-266339c90141" providerId="AD" clId="Web-{6D070B88-42EC-B029-CE25-17B84226D12E}" dt="2023-07-10T15:39:55.207" v="185"/>
        <pc:sldMkLst>
          <pc:docMk/>
          <pc:sldMk cId="3185182856" sldId="344"/>
        </pc:sldMkLst>
      </pc:sldChg>
      <pc:sldChg chg="del">
        <pc:chgData name="Biondi, Taylor" userId="S::sbiondi@mnps.org::9899c617-75fd-46e7-9572-266339c90141" providerId="AD" clId="Web-{6D070B88-42EC-B029-CE25-17B84226D12E}" dt="2023-07-10T15:40:11.099" v="188"/>
        <pc:sldMkLst>
          <pc:docMk/>
          <pc:sldMk cId="1387442295" sldId="345"/>
        </pc:sldMkLst>
      </pc:sldChg>
      <pc:sldChg chg="ord">
        <pc:chgData name="Biondi, Taylor" userId="S::sbiondi@mnps.org::9899c617-75fd-46e7-9572-266339c90141" providerId="AD" clId="Web-{6D070B88-42EC-B029-CE25-17B84226D12E}" dt="2023-07-10T15:39:55.207" v="184"/>
        <pc:sldMkLst>
          <pc:docMk/>
          <pc:sldMk cId="1299000504" sldId="346"/>
        </pc:sldMkLst>
      </pc:sldChg>
      <pc:sldChg chg="ord">
        <pc:chgData name="Biondi, Taylor" userId="S::sbiondi@mnps.org::9899c617-75fd-46e7-9572-266339c90141" providerId="AD" clId="Web-{6D070B88-42EC-B029-CE25-17B84226D12E}" dt="2023-07-10T15:39:55.207" v="183"/>
        <pc:sldMkLst>
          <pc:docMk/>
          <pc:sldMk cId="2393580653" sldId="347"/>
        </pc:sldMkLst>
      </pc:sldChg>
      <pc:sldChg chg="del">
        <pc:chgData name="Biondi, Taylor" userId="S::sbiondi@mnps.org::9899c617-75fd-46e7-9572-266339c90141" providerId="AD" clId="Web-{6D070B88-42EC-B029-CE25-17B84226D12E}" dt="2023-07-10T15:40:09.364" v="187"/>
        <pc:sldMkLst>
          <pc:docMk/>
          <pc:sldMk cId="1139723104" sldId="348"/>
        </pc:sldMkLst>
      </pc:sldChg>
      <pc:sldChg chg="delSp ord">
        <pc:chgData name="Biondi, Taylor" userId="S::sbiondi@mnps.org::9899c617-75fd-46e7-9572-266339c90141" providerId="AD" clId="Web-{6D070B88-42EC-B029-CE25-17B84226D12E}" dt="2023-07-10T15:39:55.207" v="182"/>
        <pc:sldMkLst>
          <pc:docMk/>
          <pc:sldMk cId="3849095807" sldId="349"/>
        </pc:sldMkLst>
        <pc:picChg chg="del">
          <ac:chgData name="Biondi, Taylor" userId="S::sbiondi@mnps.org::9899c617-75fd-46e7-9572-266339c90141" providerId="AD" clId="Web-{6D070B88-42EC-B029-CE25-17B84226D12E}" dt="2023-07-10T15:29:55.515" v="28"/>
          <ac:picMkLst>
            <pc:docMk/>
            <pc:sldMk cId="3849095807" sldId="349"/>
            <ac:picMk id="5" creationId="{6F4DEBBB-E45B-4F51-AFF3-FDF4FE7FFDE8}"/>
          </ac:picMkLst>
        </pc:picChg>
        <pc:picChg chg="del">
          <ac:chgData name="Biondi, Taylor" userId="S::sbiondi@mnps.org::9899c617-75fd-46e7-9572-266339c90141" providerId="AD" clId="Web-{6D070B88-42EC-B029-CE25-17B84226D12E}" dt="2023-07-10T15:29:57.344" v="29"/>
          <ac:picMkLst>
            <pc:docMk/>
            <pc:sldMk cId="3849095807" sldId="349"/>
            <ac:picMk id="7" creationId="{1B84889A-61BC-4EF6-93A3-12CC04910895}"/>
          </ac:picMkLst>
        </pc:picChg>
      </pc:sldChg>
      <pc:sldChg chg="ord">
        <pc:chgData name="Biondi, Taylor" userId="S::sbiondi@mnps.org::9899c617-75fd-46e7-9572-266339c90141" providerId="AD" clId="Web-{6D070B88-42EC-B029-CE25-17B84226D12E}" dt="2023-07-10T15:39:55.207" v="181"/>
        <pc:sldMkLst>
          <pc:docMk/>
          <pc:sldMk cId="1888099776" sldId="350"/>
        </pc:sldMkLst>
      </pc:sldChg>
      <pc:sldChg chg="ord">
        <pc:chgData name="Biondi, Taylor" userId="S::sbiondi@mnps.org::9899c617-75fd-46e7-9572-266339c90141" providerId="AD" clId="Web-{6D070B88-42EC-B029-CE25-17B84226D12E}" dt="2023-07-10T15:39:55.207" v="180"/>
        <pc:sldMkLst>
          <pc:docMk/>
          <pc:sldMk cId="1179531716" sldId="351"/>
        </pc:sldMkLst>
      </pc:sldChg>
      <pc:sldChg chg="del ord">
        <pc:chgData name="Biondi, Taylor" userId="S::sbiondi@mnps.org::9899c617-75fd-46e7-9572-266339c90141" providerId="AD" clId="Web-{6D070B88-42EC-B029-CE25-17B84226D12E}" dt="2023-07-10T15:40:21.583" v="190"/>
        <pc:sldMkLst>
          <pc:docMk/>
          <pc:sldMk cId="3897285187" sldId="352"/>
        </pc:sldMkLst>
      </pc:sldChg>
      <pc:sldChg chg="del ord">
        <pc:chgData name="Biondi, Taylor" userId="S::sbiondi@mnps.org::9899c617-75fd-46e7-9572-266339c90141" providerId="AD" clId="Web-{6D070B88-42EC-B029-CE25-17B84226D12E}" dt="2023-07-10T15:40:21.318" v="189"/>
        <pc:sldMkLst>
          <pc:docMk/>
          <pc:sldMk cId="3516380587" sldId="353"/>
        </pc:sldMkLst>
      </pc:sldChg>
      <pc:sldChg chg="del">
        <pc:chgData name="Biondi, Taylor" userId="S::sbiondi@mnps.org::9899c617-75fd-46e7-9572-266339c90141" providerId="AD" clId="Web-{6D070B88-42EC-B029-CE25-17B84226D12E}" dt="2023-07-10T15:30:27.845" v="30"/>
        <pc:sldMkLst>
          <pc:docMk/>
          <pc:sldMk cId="4153079913" sldId="354"/>
        </pc:sldMkLst>
      </pc:sldChg>
      <pc:sldChg chg="del">
        <pc:chgData name="Biondi, Taylor" userId="S::sbiondi@mnps.org::9899c617-75fd-46e7-9572-266339c90141" providerId="AD" clId="Web-{6D070B88-42EC-B029-CE25-17B84226D12E}" dt="2023-07-10T15:30:30.470" v="31"/>
        <pc:sldMkLst>
          <pc:docMk/>
          <pc:sldMk cId="3316936700" sldId="355"/>
        </pc:sldMkLst>
      </pc:sldChg>
      <pc:sldChg chg="del">
        <pc:chgData name="Biondi, Taylor" userId="S::sbiondi@mnps.org::9899c617-75fd-46e7-9572-266339c90141" providerId="AD" clId="Web-{6D070B88-42EC-B029-CE25-17B84226D12E}" dt="2023-07-10T15:32:47.162" v="36"/>
        <pc:sldMkLst>
          <pc:docMk/>
          <pc:sldMk cId="2768703388" sldId="364"/>
        </pc:sldMkLst>
      </pc:sldChg>
      <pc:sldChg chg="del">
        <pc:chgData name="Biondi, Taylor" userId="S::sbiondi@mnps.org::9899c617-75fd-46e7-9572-266339c90141" providerId="AD" clId="Web-{6D070B88-42EC-B029-CE25-17B84226D12E}" dt="2023-07-10T15:32:48.068" v="37"/>
        <pc:sldMkLst>
          <pc:docMk/>
          <pc:sldMk cId="4170897463" sldId="365"/>
        </pc:sldMkLst>
      </pc:sldChg>
      <pc:sldChg chg="del">
        <pc:chgData name="Biondi, Taylor" userId="S::sbiondi@mnps.org::9899c617-75fd-46e7-9572-266339c90141" providerId="AD" clId="Web-{6D070B88-42EC-B029-CE25-17B84226D12E}" dt="2023-07-10T15:37:53.703" v="177"/>
        <pc:sldMkLst>
          <pc:docMk/>
          <pc:sldMk cId="2720463831" sldId="366"/>
        </pc:sldMkLst>
      </pc:sldChg>
      <pc:sldChg chg="del">
        <pc:chgData name="Biondi, Taylor" userId="S::sbiondi@mnps.org::9899c617-75fd-46e7-9572-266339c90141" providerId="AD" clId="Web-{6D070B88-42EC-B029-CE25-17B84226D12E}" dt="2023-07-10T15:29:26.967" v="25"/>
        <pc:sldMkLst>
          <pc:docMk/>
          <pc:sldMk cId="1348263151" sldId="367"/>
        </pc:sldMkLst>
      </pc:sldChg>
      <pc:sldChg chg="del">
        <pc:chgData name="Biondi, Taylor" userId="S::sbiondi@mnps.org::9899c617-75fd-46e7-9572-266339c90141" providerId="AD" clId="Web-{6D070B88-42EC-B029-CE25-17B84226D12E}" dt="2023-07-10T15:29:30.936" v="26"/>
        <pc:sldMkLst>
          <pc:docMk/>
          <pc:sldMk cId="2731701871" sldId="368"/>
        </pc:sldMkLst>
      </pc:sldChg>
      <pc:sldChg chg="del">
        <pc:chgData name="Biondi, Taylor" userId="S::sbiondi@mnps.org::9899c617-75fd-46e7-9572-266339c90141" providerId="AD" clId="Web-{6D070B88-42EC-B029-CE25-17B84226D12E}" dt="2023-07-10T15:29:14.342" v="23"/>
        <pc:sldMkLst>
          <pc:docMk/>
          <pc:sldMk cId="3258330348" sldId="369"/>
        </pc:sldMkLst>
      </pc:sldChg>
      <pc:sldChg chg="del">
        <pc:chgData name="Biondi, Taylor" userId="S::sbiondi@mnps.org::9899c617-75fd-46e7-9572-266339c90141" providerId="AD" clId="Web-{6D070B88-42EC-B029-CE25-17B84226D12E}" dt="2023-07-10T15:29:16.498" v="24"/>
        <pc:sldMkLst>
          <pc:docMk/>
          <pc:sldMk cId="1205097904" sldId="370"/>
        </pc:sldMkLst>
      </pc:sldChg>
      <pc:sldChg chg="del">
        <pc:chgData name="Biondi, Taylor" userId="S::sbiondi@mnps.org::9899c617-75fd-46e7-9572-266339c90141" providerId="AD" clId="Web-{6D070B88-42EC-B029-CE25-17B84226D12E}" dt="2023-07-10T15:28:44.716" v="13"/>
        <pc:sldMkLst>
          <pc:docMk/>
          <pc:sldMk cId="3304296106" sldId="374"/>
        </pc:sldMkLst>
      </pc:sldChg>
      <pc:sldChg chg="del">
        <pc:chgData name="Biondi, Taylor" userId="S::sbiondi@mnps.org::9899c617-75fd-46e7-9572-266339c90141" providerId="AD" clId="Web-{6D070B88-42EC-B029-CE25-17B84226D12E}" dt="2023-07-10T15:30:33.220" v="32"/>
        <pc:sldMkLst>
          <pc:docMk/>
          <pc:sldMk cId="3413201896" sldId="375"/>
        </pc:sldMkLst>
      </pc:sldChg>
      <pc:sldChg chg="modSp new mod modClrScheme chgLayout">
        <pc:chgData name="Biondi, Taylor" userId="S::sbiondi@mnps.org::9899c617-75fd-46e7-9572-266339c90141" providerId="AD" clId="Web-{6D070B88-42EC-B029-CE25-17B84226D12E}" dt="2023-07-10T15:32:03.801" v="35" actId="20577"/>
        <pc:sldMkLst>
          <pc:docMk/>
          <pc:sldMk cId="1741730721" sldId="2180"/>
        </pc:sldMkLst>
        <pc:spChg chg="mod ord">
          <ac:chgData name="Biondi, Taylor" userId="S::sbiondi@mnps.org::9899c617-75fd-46e7-9572-266339c90141" providerId="AD" clId="Web-{6D070B88-42EC-B029-CE25-17B84226D12E}" dt="2023-07-10T15:32:03.801" v="35" actId="20577"/>
          <ac:spMkLst>
            <pc:docMk/>
            <pc:sldMk cId="1741730721" sldId="2180"/>
            <ac:spMk id="2" creationId="{0D0AD0EF-E4A5-1C6D-4611-1FCE77EC85E4}"/>
          </ac:spMkLst>
        </pc:spChg>
        <pc:spChg chg="mod ord">
          <ac:chgData name="Biondi, Taylor" userId="S::sbiondi@mnps.org::9899c617-75fd-46e7-9572-266339c90141" providerId="AD" clId="Web-{6D070B88-42EC-B029-CE25-17B84226D12E}" dt="2023-07-10T15:31:59.598" v="34"/>
          <ac:spMkLst>
            <pc:docMk/>
            <pc:sldMk cId="1741730721" sldId="2180"/>
            <ac:spMk id="3" creationId="{88F7AC1B-1A59-7C99-061B-80799DFE10A5}"/>
          </ac:spMkLst>
        </pc:spChg>
      </pc:sldChg>
      <pc:sldChg chg="del">
        <pc:chgData name="Biondi, Taylor" userId="S::sbiondi@mnps.org::9899c617-75fd-46e7-9572-266339c90141" providerId="AD" clId="Web-{6D070B88-42EC-B029-CE25-17B84226D12E}" dt="2023-07-10T15:28:45.404" v="14"/>
        <pc:sldMkLst>
          <pc:docMk/>
          <pc:sldMk cId="1977379306" sldId="2180"/>
        </pc:sldMkLst>
      </pc:sldChg>
      <pc:sldChg chg="addSp delSp modSp new mod setBg modClrScheme chgLayout">
        <pc:chgData name="Biondi, Taylor" userId="S::sbiondi@mnps.org::9899c617-75fd-46e7-9572-266339c90141" providerId="AD" clId="Web-{6D070B88-42EC-B029-CE25-17B84226D12E}" dt="2023-07-10T15:33:58.695" v="80"/>
        <pc:sldMkLst>
          <pc:docMk/>
          <pc:sldMk cId="478851681" sldId="2181"/>
        </pc:sldMkLst>
        <pc:spChg chg="mod ord">
          <ac:chgData name="Biondi, Taylor" userId="S::sbiondi@mnps.org::9899c617-75fd-46e7-9572-266339c90141" providerId="AD" clId="Web-{6D070B88-42EC-B029-CE25-17B84226D12E}" dt="2023-07-10T15:33:58.695" v="80"/>
          <ac:spMkLst>
            <pc:docMk/>
            <pc:sldMk cId="478851681" sldId="2181"/>
            <ac:spMk id="2" creationId="{BAADF469-F3A3-03C0-E649-E3F9640F67C8}"/>
          </ac:spMkLst>
        </pc:spChg>
        <pc:spChg chg="del mod ord">
          <ac:chgData name="Biondi, Taylor" userId="S::sbiondi@mnps.org::9899c617-75fd-46e7-9572-266339c90141" providerId="AD" clId="Web-{6D070B88-42EC-B029-CE25-17B84226D12E}" dt="2023-07-10T15:33:58.695" v="80"/>
          <ac:spMkLst>
            <pc:docMk/>
            <pc:sldMk cId="478851681" sldId="2181"/>
            <ac:spMk id="3" creationId="{A5DA22E8-98FE-A828-A869-546435E67ABA}"/>
          </ac:spMkLst>
        </pc:spChg>
        <pc:spChg chg="add">
          <ac:chgData name="Biondi, Taylor" userId="S::sbiondi@mnps.org::9899c617-75fd-46e7-9572-266339c90141" providerId="AD" clId="Web-{6D070B88-42EC-B029-CE25-17B84226D12E}" dt="2023-07-10T15:33:58.695" v="80"/>
          <ac:spMkLst>
            <pc:docMk/>
            <pc:sldMk cId="478851681" sldId="2181"/>
            <ac:spMk id="9" creationId="{2E442304-DDBD-4F7B-8017-36BCC863FB40}"/>
          </ac:spMkLst>
        </pc:spChg>
        <pc:spChg chg="add">
          <ac:chgData name="Biondi, Taylor" userId="S::sbiondi@mnps.org::9899c617-75fd-46e7-9572-266339c90141" providerId="AD" clId="Web-{6D070B88-42EC-B029-CE25-17B84226D12E}" dt="2023-07-10T15:33:58.695" v="80"/>
          <ac:spMkLst>
            <pc:docMk/>
            <pc:sldMk cId="478851681" sldId="2181"/>
            <ac:spMk id="11" creationId="{5E107275-3853-46FD-A241-DE4355A42675}"/>
          </ac:spMkLst>
        </pc:spChg>
        <pc:graphicFrameChg chg="add">
          <ac:chgData name="Biondi, Taylor" userId="S::sbiondi@mnps.org::9899c617-75fd-46e7-9572-266339c90141" providerId="AD" clId="Web-{6D070B88-42EC-B029-CE25-17B84226D12E}" dt="2023-07-10T15:33:58.695" v="80"/>
          <ac:graphicFrameMkLst>
            <pc:docMk/>
            <pc:sldMk cId="478851681" sldId="2181"/>
            <ac:graphicFrameMk id="5" creationId="{B1CF045B-F187-8D46-0A89-7BCC9F6413CD}"/>
          </ac:graphicFrameMkLst>
        </pc:graphicFrameChg>
      </pc:sldChg>
      <pc:sldChg chg="addSp delSp modSp add replId">
        <pc:chgData name="Biondi, Taylor" userId="S::sbiondi@mnps.org::9899c617-75fd-46e7-9572-266339c90141" providerId="AD" clId="Web-{6D070B88-42EC-B029-CE25-17B84226D12E}" dt="2023-07-10T15:36:17.278" v="172"/>
        <pc:sldMkLst>
          <pc:docMk/>
          <pc:sldMk cId="2325010025" sldId="2182"/>
        </pc:sldMkLst>
        <pc:spChg chg="mod">
          <ac:chgData name="Biondi, Taylor" userId="S::sbiondi@mnps.org::9899c617-75fd-46e7-9572-266339c90141" providerId="AD" clId="Web-{6D070B88-42EC-B029-CE25-17B84226D12E}" dt="2023-07-10T15:36:17.278" v="172"/>
          <ac:spMkLst>
            <pc:docMk/>
            <pc:sldMk cId="2325010025" sldId="2182"/>
            <ac:spMk id="2" creationId="{BAADF469-F3A3-03C0-E649-E3F9640F67C8}"/>
          </ac:spMkLst>
        </pc:spChg>
        <pc:spChg chg="del">
          <ac:chgData name="Biondi, Taylor" userId="S::sbiondi@mnps.org::9899c617-75fd-46e7-9572-266339c90141" providerId="AD" clId="Web-{6D070B88-42EC-B029-CE25-17B84226D12E}" dt="2023-07-10T15:36:17.278" v="172"/>
          <ac:spMkLst>
            <pc:docMk/>
            <pc:sldMk cId="2325010025" sldId="2182"/>
            <ac:spMk id="9" creationId="{2E442304-DDBD-4F7B-8017-36BCC863FB40}"/>
          </ac:spMkLst>
        </pc:spChg>
        <pc:spChg chg="del">
          <ac:chgData name="Biondi, Taylor" userId="S::sbiondi@mnps.org::9899c617-75fd-46e7-9572-266339c90141" providerId="AD" clId="Web-{6D070B88-42EC-B029-CE25-17B84226D12E}" dt="2023-07-10T15:36:17.278" v="172"/>
          <ac:spMkLst>
            <pc:docMk/>
            <pc:sldMk cId="2325010025" sldId="2182"/>
            <ac:spMk id="11" creationId="{5E107275-3853-46FD-A241-DE4355A42675}"/>
          </ac:spMkLst>
        </pc:spChg>
        <pc:spChg chg="add">
          <ac:chgData name="Biondi, Taylor" userId="S::sbiondi@mnps.org::9899c617-75fd-46e7-9572-266339c90141" providerId="AD" clId="Web-{6D070B88-42EC-B029-CE25-17B84226D12E}" dt="2023-07-10T15:36:17.278" v="172"/>
          <ac:spMkLst>
            <pc:docMk/>
            <pc:sldMk cId="2325010025" sldId="2182"/>
            <ac:spMk id="16" creationId="{9228552E-C8B1-4A80-8448-0787CE0FC704}"/>
          </ac:spMkLst>
        </pc:spChg>
        <pc:graphicFrameChg chg="mod modGraphic">
          <ac:chgData name="Biondi, Taylor" userId="S::sbiondi@mnps.org::9899c617-75fd-46e7-9572-266339c90141" providerId="AD" clId="Web-{6D070B88-42EC-B029-CE25-17B84226D12E}" dt="2023-07-10T15:36:17.278" v="172"/>
          <ac:graphicFrameMkLst>
            <pc:docMk/>
            <pc:sldMk cId="2325010025" sldId="2182"/>
            <ac:graphicFrameMk id="5" creationId="{B1CF045B-F187-8D46-0A89-7BCC9F6413CD}"/>
          </ac:graphicFrameMkLst>
        </pc:graphicFrameChg>
      </pc:sldChg>
      <pc:sldChg chg="addSp delSp modSp add replId">
        <pc:chgData name="Biondi, Taylor" userId="S::sbiondi@mnps.org::9899c617-75fd-46e7-9572-266339c90141" providerId="AD" clId="Web-{6D070B88-42EC-B029-CE25-17B84226D12E}" dt="2023-07-10T15:36:08.668" v="171"/>
        <pc:sldMkLst>
          <pc:docMk/>
          <pc:sldMk cId="1097222049" sldId="2183"/>
        </pc:sldMkLst>
        <pc:spChg chg="mod">
          <ac:chgData name="Biondi, Taylor" userId="S::sbiondi@mnps.org::9899c617-75fd-46e7-9572-266339c90141" providerId="AD" clId="Web-{6D070B88-42EC-B029-CE25-17B84226D12E}" dt="2023-07-10T15:36:08.668" v="171"/>
          <ac:spMkLst>
            <pc:docMk/>
            <pc:sldMk cId="1097222049" sldId="2183"/>
            <ac:spMk id="2" creationId="{BAADF469-F3A3-03C0-E649-E3F9640F67C8}"/>
          </ac:spMkLst>
        </pc:spChg>
        <pc:spChg chg="del">
          <ac:chgData name="Biondi, Taylor" userId="S::sbiondi@mnps.org::9899c617-75fd-46e7-9572-266339c90141" providerId="AD" clId="Web-{6D070B88-42EC-B029-CE25-17B84226D12E}" dt="2023-07-10T15:36:08.668" v="171"/>
          <ac:spMkLst>
            <pc:docMk/>
            <pc:sldMk cId="1097222049" sldId="2183"/>
            <ac:spMk id="9" creationId="{2E442304-DDBD-4F7B-8017-36BCC863FB40}"/>
          </ac:spMkLst>
        </pc:spChg>
        <pc:spChg chg="del">
          <ac:chgData name="Biondi, Taylor" userId="S::sbiondi@mnps.org::9899c617-75fd-46e7-9572-266339c90141" providerId="AD" clId="Web-{6D070B88-42EC-B029-CE25-17B84226D12E}" dt="2023-07-10T15:36:08.668" v="171"/>
          <ac:spMkLst>
            <pc:docMk/>
            <pc:sldMk cId="1097222049" sldId="2183"/>
            <ac:spMk id="11" creationId="{5E107275-3853-46FD-A241-DE4355A42675}"/>
          </ac:spMkLst>
        </pc:spChg>
        <pc:spChg chg="add">
          <ac:chgData name="Biondi, Taylor" userId="S::sbiondi@mnps.org::9899c617-75fd-46e7-9572-266339c90141" providerId="AD" clId="Web-{6D070B88-42EC-B029-CE25-17B84226D12E}" dt="2023-07-10T15:36:08.668" v="171"/>
          <ac:spMkLst>
            <pc:docMk/>
            <pc:sldMk cId="1097222049" sldId="2183"/>
            <ac:spMk id="16" creationId="{9228552E-C8B1-4A80-8448-0787CE0FC704}"/>
          </ac:spMkLst>
        </pc:spChg>
        <pc:graphicFrameChg chg="mod modGraphic">
          <ac:chgData name="Biondi, Taylor" userId="S::sbiondi@mnps.org::9899c617-75fd-46e7-9572-266339c90141" providerId="AD" clId="Web-{6D070B88-42EC-B029-CE25-17B84226D12E}" dt="2023-07-10T15:36:08.668" v="171"/>
          <ac:graphicFrameMkLst>
            <pc:docMk/>
            <pc:sldMk cId="1097222049" sldId="2183"/>
            <ac:graphicFrameMk id="5" creationId="{B1CF045B-F187-8D46-0A89-7BCC9F6413CD}"/>
          </ac:graphicFrameMkLst>
        </pc:graphicFrameChg>
      </pc:sldChg>
      <pc:sldChg chg="addSp delSp modSp add replId">
        <pc:chgData name="Biondi, Taylor" userId="S::sbiondi@mnps.org::9899c617-75fd-46e7-9572-266339c90141" providerId="AD" clId="Web-{6D070B88-42EC-B029-CE25-17B84226D12E}" dt="2023-07-10T15:36:00.668" v="170"/>
        <pc:sldMkLst>
          <pc:docMk/>
          <pc:sldMk cId="680516537" sldId="2184"/>
        </pc:sldMkLst>
        <pc:spChg chg="mod">
          <ac:chgData name="Biondi, Taylor" userId="S::sbiondi@mnps.org::9899c617-75fd-46e7-9572-266339c90141" providerId="AD" clId="Web-{6D070B88-42EC-B029-CE25-17B84226D12E}" dt="2023-07-10T15:36:00.668" v="170"/>
          <ac:spMkLst>
            <pc:docMk/>
            <pc:sldMk cId="680516537" sldId="2184"/>
            <ac:spMk id="2" creationId="{BAADF469-F3A3-03C0-E649-E3F9640F67C8}"/>
          </ac:spMkLst>
        </pc:spChg>
        <pc:spChg chg="del">
          <ac:chgData name="Biondi, Taylor" userId="S::sbiondi@mnps.org::9899c617-75fd-46e7-9572-266339c90141" providerId="AD" clId="Web-{6D070B88-42EC-B029-CE25-17B84226D12E}" dt="2023-07-10T15:36:00.668" v="170"/>
          <ac:spMkLst>
            <pc:docMk/>
            <pc:sldMk cId="680516537" sldId="2184"/>
            <ac:spMk id="9" creationId="{2E442304-DDBD-4F7B-8017-36BCC863FB40}"/>
          </ac:spMkLst>
        </pc:spChg>
        <pc:spChg chg="del">
          <ac:chgData name="Biondi, Taylor" userId="S::sbiondi@mnps.org::9899c617-75fd-46e7-9572-266339c90141" providerId="AD" clId="Web-{6D070B88-42EC-B029-CE25-17B84226D12E}" dt="2023-07-10T15:36:00.668" v="170"/>
          <ac:spMkLst>
            <pc:docMk/>
            <pc:sldMk cId="680516537" sldId="2184"/>
            <ac:spMk id="11" creationId="{5E107275-3853-46FD-A241-DE4355A42675}"/>
          </ac:spMkLst>
        </pc:spChg>
        <pc:spChg chg="add">
          <ac:chgData name="Biondi, Taylor" userId="S::sbiondi@mnps.org::9899c617-75fd-46e7-9572-266339c90141" providerId="AD" clId="Web-{6D070B88-42EC-B029-CE25-17B84226D12E}" dt="2023-07-10T15:36:00.668" v="170"/>
          <ac:spMkLst>
            <pc:docMk/>
            <pc:sldMk cId="680516537" sldId="2184"/>
            <ac:spMk id="16" creationId="{9228552E-C8B1-4A80-8448-0787CE0FC704}"/>
          </ac:spMkLst>
        </pc:spChg>
        <pc:graphicFrameChg chg="mod modGraphic">
          <ac:chgData name="Biondi, Taylor" userId="S::sbiondi@mnps.org::9899c617-75fd-46e7-9572-266339c90141" providerId="AD" clId="Web-{6D070B88-42EC-B029-CE25-17B84226D12E}" dt="2023-07-10T15:36:00.668" v="170"/>
          <ac:graphicFrameMkLst>
            <pc:docMk/>
            <pc:sldMk cId="680516537" sldId="2184"/>
            <ac:graphicFrameMk id="5" creationId="{B1CF045B-F187-8D46-0A89-7BCC9F6413CD}"/>
          </ac:graphicFrameMkLst>
        </pc:graphicFrameChg>
      </pc:sldChg>
      <pc:sldChg chg="addSp delSp modSp add replId">
        <pc:chgData name="Biondi, Taylor" userId="S::sbiondi@mnps.org::9899c617-75fd-46e7-9572-266339c90141" providerId="AD" clId="Web-{6D070B88-42EC-B029-CE25-17B84226D12E}" dt="2023-07-10T15:35:54.684" v="169"/>
        <pc:sldMkLst>
          <pc:docMk/>
          <pc:sldMk cId="3043421581" sldId="2185"/>
        </pc:sldMkLst>
        <pc:spChg chg="mod">
          <ac:chgData name="Biondi, Taylor" userId="S::sbiondi@mnps.org::9899c617-75fd-46e7-9572-266339c90141" providerId="AD" clId="Web-{6D070B88-42EC-B029-CE25-17B84226D12E}" dt="2023-07-10T15:35:54.684" v="169"/>
          <ac:spMkLst>
            <pc:docMk/>
            <pc:sldMk cId="3043421581" sldId="2185"/>
            <ac:spMk id="2" creationId="{BAADF469-F3A3-03C0-E649-E3F9640F67C8}"/>
          </ac:spMkLst>
        </pc:spChg>
        <pc:spChg chg="del">
          <ac:chgData name="Biondi, Taylor" userId="S::sbiondi@mnps.org::9899c617-75fd-46e7-9572-266339c90141" providerId="AD" clId="Web-{6D070B88-42EC-B029-CE25-17B84226D12E}" dt="2023-07-10T15:35:54.684" v="169"/>
          <ac:spMkLst>
            <pc:docMk/>
            <pc:sldMk cId="3043421581" sldId="2185"/>
            <ac:spMk id="9" creationId="{2E442304-DDBD-4F7B-8017-36BCC863FB40}"/>
          </ac:spMkLst>
        </pc:spChg>
        <pc:spChg chg="del">
          <ac:chgData name="Biondi, Taylor" userId="S::sbiondi@mnps.org::9899c617-75fd-46e7-9572-266339c90141" providerId="AD" clId="Web-{6D070B88-42EC-B029-CE25-17B84226D12E}" dt="2023-07-10T15:35:54.684" v="169"/>
          <ac:spMkLst>
            <pc:docMk/>
            <pc:sldMk cId="3043421581" sldId="2185"/>
            <ac:spMk id="11" creationId="{5E107275-3853-46FD-A241-DE4355A42675}"/>
          </ac:spMkLst>
        </pc:spChg>
        <pc:spChg chg="add">
          <ac:chgData name="Biondi, Taylor" userId="S::sbiondi@mnps.org::9899c617-75fd-46e7-9572-266339c90141" providerId="AD" clId="Web-{6D070B88-42EC-B029-CE25-17B84226D12E}" dt="2023-07-10T15:35:54.684" v="169"/>
          <ac:spMkLst>
            <pc:docMk/>
            <pc:sldMk cId="3043421581" sldId="2185"/>
            <ac:spMk id="16" creationId="{9228552E-C8B1-4A80-8448-0787CE0FC704}"/>
          </ac:spMkLst>
        </pc:spChg>
        <pc:graphicFrameChg chg="mod modGraphic">
          <ac:chgData name="Biondi, Taylor" userId="S::sbiondi@mnps.org::9899c617-75fd-46e7-9572-266339c90141" providerId="AD" clId="Web-{6D070B88-42EC-B029-CE25-17B84226D12E}" dt="2023-07-10T15:35:54.684" v="169"/>
          <ac:graphicFrameMkLst>
            <pc:docMk/>
            <pc:sldMk cId="3043421581" sldId="2185"/>
            <ac:graphicFrameMk id="5" creationId="{B1CF045B-F187-8D46-0A89-7BCC9F6413CD}"/>
          </ac:graphicFrameMkLst>
        </pc:graphicFrameChg>
      </pc:sldChg>
      <pc:sldChg chg="addSp delSp modSp add replId">
        <pc:chgData name="Biondi, Taylor" userId="S::sbiondi@mnps.org::9899c617-75fd-46e7-9572-266339c90141" providerId="AD" clId="Web-{6D070B88-42EC-B029-CE25-17B84226D12E}" dt="2023-07-10T15:35:46.902" v="168"/>
        <pc:sldMkLst>
          <pc:docMk/>
          <pc:sldMk cId="1977476172" sldId="2186"/>
        </pc:sldMkLst>
        <pc:spChg chg="mod">
          <ac:chgData name="Biondi, Taylor" userId="S::sbiondi@mnps.org::9899c617-75fd-46e7-9572-266339c90141" providerId="AD" clId="Web-{6D070B88-42EC-B029-CE25-17B84226D12E}" dt="2023-07-10T15:35:46.902" v="168"/>
          <ac:spMkLst>
            <pc:docMk/>
            <pc:sldMk cId="1977476172" sldId="2186"/>
            <ac:spMk id="2" creationId="{BAADF469-F3A3-03C0-E649-E3F9640F67C8}"/>
          </ac:spMkLst>
        </pc:spChg>
        <pc:spChg chg="del">
          <ac:chgData name="Biondi, Taylor" userId="S::sbiondi@mnps.org::9899c617-75fd-46e7-9572-266339c90141" providerId="AD" clId="Web-{6D070B88-42EC-B029-CE25-17B84226D12E}" dt="2023-07-10T15:35:46.902" v="168"/>
          <ac:spMkLst>
            <pc:docMk/>
            <pc:sldMk cId="1977476172" sldId="2186"/>
            <ac:spMk id="9" creationId="{2E442304-DDBD-4F7B-8017-36BCC863FB40}"/>
          </ac:spMkLst>
        </pc:spChg>
        <pc:spChg chg="del">
          <ac:chgData name="Biondi, Taylor" userId="S::sbiondi@mnps.org::9899c617-75fd-46e7-9572-266339c90141" providerId="AD" clId="Web-{6D070B88-42EC-B029-CE25-17B84226D12E}" dt="2023-07-10T15:35:46.902" v="168"/>
          <ac:spMkLst>
            <pc:docMk/>
            <pc:sldMk cId="1977476172" sldId="2186"/>
            <ac:spMk id="11" creationId="{5E107275-3853-46FD-A241-DE4355A42675}"/>
          </ac:spMkLst>
        </pc:spChg>
        <pc:spChg chg="add">
          <ac:chgData name="Biondi, Taylor" userId="S::sbiondi@mnps.org::9899c617-75fd-46e7-9572-266339c90141" providerId="AD" clId="Web-{6D070B88-42EC-B029-CE25-17B84226D12E}" dt="2023-07-10T15:35:46.902" v="168"/>
          <ac:spMkLst>
            <pc:docMk/>
            <pc:sldMk cId="1977476172" sldId="2186"/>
            <ac:spMk id="16" creationId="{21ED5FCA-9564-42B4-9F52-2CCED8ED60CA}"/>
          </ac:spMkLst>
        </pc:spChg>
        <pc:spChg chg="add">
          <ac:chgData name="Biondi, Taylor" userId="S::sbiondi@mnps.org::9899c617-75fd-46e7-9572-266339c90141" providerId="AD" clId="Web-{6D070B88-42EC-B029-CE25-17B84226D12E}" dt="2023-07-10T15:35:46.902" v="168"/>
          <ac:spMkLst>
            <pc:docMk/>
            <pc:sldMk cId="1977476172" sldId="2186"/>
            <ac:spMk id="18" creationId="{081E4A58-353D-44AE-B2FC-2A74E2E400F7}"/>
          </ac:spMkLst>
        </pc:spChg>
        <pc:graphicFrameChg chg="mod modGraphic">
          <ac:chgData name="Biondi, Taylor" userId="S::sbiondi@mnps.org::9899c617-75fd-46e7-9572-266339c90141" providerId="AD" clId="Web-{6D070B88-42EC-B029-CE25-17B84226D12E}" dt="2023-07-10T15:35:46.902" v="168"/>
          <ac:graphicFrameMkLst>
            <pc:docMk/>
            <pc:sldMk cId="1977476172" sldId="2186"/>
            <ac:graphicFrameMk id="5" creationId="{B1CF045B-F187-8D46-0A89-7BCC9F6413CD}"/>
          </ac:graphicFrameMkLst>
        </pc:graphicFrameChg>
      </pc:sldChg>
      <pc:sldChg chg="modSp new ord">
        <pc:chgData name="Biondi, Taylor" userId="S::sbiondi@mnps.org::9899c617-75fd-46e7-9572-266339c90141" providerId="AD" clId="Web-{6D070B88-42EC-B029-CE25-17B84226D12E}" dt="2023-07-10T15:40:03.333" v="186"/>
        <pc:sldMkLst>
          <pc:docMk/>
          <pc:sldMk cId="2785954143" sldId="2187"/>
        </pc:sldMkLst>
        <pc:spChg chg="mod">
          <ac:chgData name="Biondi, Taylor" userId="S::sbiondi@mnps.org::9899c617-75fd-46e7-9572-266339c90141" providerId="AD" clId="Web-{6D070B88-42EC-B029-CE25-17B84226D12E}" dt="2023-07-10T15:36:57.108" v="175" actId="20577"/>
          <ac:spMkLst>
            <pc:docMk/>
            <pc:sldMk cId="2785954143" sldId="2187"/>
            <ac:spMk id="2" creationId="{85F956F4-AE74-0212-E290-5551B2144EF3}"/>
          </ac:spMkLst>
        </pc:spChg>
      </pc:sldChg>
      <pc:sldChg chg="new del">
        <pc:chgData name="Biondi, Taylor" userId="S::sbiondi@mnps.org::9899c617-75fd-46e7-9572-266339c90141" providerId="AD" clId="Web-{6D070B88-42EC-B029-CE25-17B84226D12E}" dt="2023-07-10T15:41:13.897" v="193"/>
        <pc:sldMkLst>
          <pc:docMk/>
          <pc:sldMk cId="2821065807" sldId="2188"/>
        </pc:sldMkLst>
      </pc:sldChg>
      <pc:sldChg chg="addSp delSp modSp new mod setBg">
        <pc:chgData name="Biondi, Taylor" userId="S::sbiondi@mnps.org::9899c617-75fd-46e7-9572-266339c90141" providerId="AD" clId="Web-{6D070B88-42EC-B029-CE25-17B84226D12E}" dt="2023-07-10T15:56:34.882" v="247" actId="14100"/>
        <pc:sldMkLst>
          <pc:docMk/>
          <pc:sldMk cId="4001394862" sldId="2189"/>
        </pc:sldMkLst>
        <pc:spChg chg="mod ord">
          <ac:chgData name="Biondi, Taylor" userId="S::sbiondi@mnps.org::9899c617-75fd-46e7-9572-266339c90141" providerId="AD" clId="Web-{6D070B88-42EC-B029-CE25-17B84226D12E}" dt="2023-07-10T15:55:03.910" v="236"/>
          <ac:spMkLst>
            <pc:docMk/>
            <pc:sldMk cId="4001394862" sldId="2189"/>
            <ac:spMk id="2" creationId="{E72ACC94-E2A1-7F15-7AA9-7B5014358CEB}"/>
          </ac:spMkLst>
        </pc:spChg>
        <pc:spChg chg="del">
          <ac:chgData name="Biondi, Taylor" userId="S::sbiondi@mnps.org::9899c617-75fd-46e7-9572-266339c90141" providerId="AD" clId="Web-{6D070B88-42EC-B029-CE25-17B84226D12E}" dt="2023-07-10T15:42:13.024" v="207"/>
          <ac:spMkLst>
            <pc:docMk/>
            <pc:sldMk cId="4001394862" sldId="2189"/>
            <ac:spMk id="3" creationId="{B7DB3D12-BEE4-FD19-DFD0-89A3111C1C6B}"/>
          </ac:spMkLst>
        </pc:spChg>
        <pc:spChg chg="del">
          <ac:chgData name="Biondi, Taylor" userId="S::sbiondi@mnps.org::9899c617-75fd-46e7-9572-266339c90141" providerId="AD" clId="Web-{6D070B88-42EC-B029-CE25-17B84226D12E}" dt="2023-07-10T15:43:10.730" v="208"/>
          <ac:spMkLst>
            <pc:docMk/>
            <pc:sldMk cId="4001394862" sldId="2189"/>
            <ac:spMk id="4" creationId="{409CBDB0-CF37-B849-CDFF-2FF935DF0BD4}"/>
          </ac:spMkLst>
        </pc:spChg>
        <pc:spChg chg="add del mod">
          <ac:chgData name="Biondi, Taylor" userId="S::sbiondi@mnps.org::9899c617-75fd-46e7-9572-266339c90141" providerId="AD" clId="Web-{6D070B88-42EC-B029-CE25-17B84226D12E}" dt="2023-07-10T15:55:03.910" v="236"/>
          <ac:spMkLst>
            <pc:docMk/>
            <pc:sldMk cId="4001394862" sldId="2189"/>
            <ac:spMk id="8" creationId="{8F69C0A7-0B1D-F924-D090-3CDFA7A7B038}"/>
          </ac:spMkLst>
        </pc:spChg>
        <pc:spChg chg="add del">
          <ac:chgData name="Biondi, Taylor" userId="S::sbiondi@mnps.org::9899c617-75fd-46e7-9572-266339c90141" providerId="AD" clId="Web-{6D070B88-42EC-B029-CE25-17B84226D12E}" dt="2023-07-10T15:54:59.941" v="233"/>
          <ac:spMkLst>
            <pc:docMk/>
            <pc:sldMk cId="4001394862" sldId="2189"/>
            <ac:spMk id="13" creationId="{9228552E-C8B1-4A80-8448-0787CE0FC704}"/>
          </ac:spMkLst>
        </pc:spChg>
        <pc:spChg chg="add del">
          <ac:chgData name="Biondi, Taylor" userId="S::sbiondi@mnps.org::9899c617-75fd-46e7-9572-266339c90141" providerId="AD" clId="Web-{6D070B88-42EC-B029-CE25-17B84226D12E}" dt="2023-07-10T15:55:03.894" v="235"/>
          <ac:spMkLst>
            <pc:docMk/>
            <pc:sldMk cId="4001394862" sldId="2189"/>
            <ac:spMk id="15" creationId="{DADD1FCA-8ACB-4958-81DD-4CDD6D3E1921}"/>
          </ac:spMkLst>
        </pc:spChg>
        <pc:spChg chg="add del">
          <ac:chgData name="Biondi, Taylor" userId="S::sbiondi@mnps.org::9899c617-75fd-46e7-9572-266339c90141" providerId="AD" clId="Web-{6D070B88-42EC-B029-CE25-17B84226D12E}" dt="2023-07-10T15:55:03.894" v="235"/>
          <ac:spMkLst>
            <pc:docMk/>
            <pc:sldMk cId="4001394862" sldId="2189"/>
            <ac:spMk id="16" creationId="{3C54F4CE-85F0-46ED-80DA-9518C9251AD1}"/>
          </ac:spMkLst>
        </pc:spChg>
        <pc:spChg chg="add">
          <ac:chgData name="Biondi, Taylor" userId="S::sbiondi@mnps.org::9899c617-75fd-46e7-9572-266339c90141" providerId="AD" clId="Web-{6D070B88-42EC-B029-CE25-17B84226D12E}" dt="2023-07-10T15:55:03.910" v="236"/>
          <ac:spMkLst>
            <pc:docMk/>
            <pc:sldMk cId="4001394862" sldId="2189"/>
            <ac:spMk id="17" creationId="{D07DD2DE-F619-49DD-B5E7-03A290FF4ED1}"/>
          </ac:spMkLst>
        </pc:spChg>
        <pc:spChg chg="add">
          <ac:chgData name="Biondi, Taylor" userId="S::sbiondi@mnps.org::9899c617-75fd-46e7-9572-266339c90141" providerId="AD" clId="Web-{6D070B88-42EC-B029-CE25-17B84226D12E}" dt="2023-07-10T15:55:03.910" v="236"/>
          <ac:spMkLst>
            <pc:docMk/>
            <pc:sldMk cId="4001394862" sldId="2189"/>
            <ac:spMk id="18" creationId="{A8384FB5-9ADC-4DDC-881B-597D56F5B15D}"/>
          </ac:spMkLst>
        </pc:spChg>
        <pc:spChg chg="add">
          <ac:chgData name="Biondi, Taylor" userId="S::sbiondi@mnps.org::9899c617-75fd-46e7-9572-266339c90141" providerId="AD" clId="Web-{6D070B88-42EC-B029-CE25-17B84226D12E}" dt="2023-07-10T15:55:03.910" v="236"/>
          <ac:spMkLst>
            <pc:docMk/>
            <pc:sldMk cId="4001394862" sldId="2189"/>
            <ac:spMk id="19" creationId="{85149191-5F60-4A28-AAFF-039F96B0F3EC}"/>
          </ac:spMkLst>
        </pc:spChg>
        <pc:spChg chg="add">
          <ac:chgData name="Biondi, Taylor" userId="S::sbiondi@mnps.org::9899c617-75fd-46e7-9572-266339c90141" providerId="AD" clId="Web-{6D070B88-42EC-B029-CE25-17B84226D12E}" dt="2023-07-10T15:55:03.910" v="236"/>
          <ac:spMkLst>
            <pc:docMk/>
            <pc:sldMk cId="4001394862" sldId="2189"/>
            <ac:spMk id="20" creationId="{91E5A9A7-95C6-4F4F-B00E-C82E07FE62EF}"/>
          </ac:spMkLst>
        </pc:spChg>
        <pc:spChg chg="add">
          <ac:chgData name="Biondi, Taylor" userId="S::sbiondi@mnps.org::9899c617-75fd-46e7-9572-266339c90141" providerId="AD" clId="Web-{6D070B88-42EC-B029-CE25-17B84226D12E}" dt="2023-07-10T15:55:03.910" v="236"/>
          <ac:spMkLst>
            <pc:docMk/>
            <pc:sldMk cId="4001394862" sldId="2189"/>
            <ac:spMk id="21" creationId="{F8260ED5-17F7-4158-B241-D51DD4CF1B7E}"/>
          </ac:spMkLst>
        </pc:spChg>
        <pc:picChg chg="add mod ord">
          <ac:chgData name="Biondi, Taylor" userId="S::sbiondi@mnps.org::9899c617-75fd-46e7-9572-266339c90141" providerId="AD" clId="Web-{6D070B88-42EC-B029-CE25-17B84226D12E}" dt="2023-07-10T15:56:34.882" v="247" actId="14100"/>
          <ac:picMkLst>
            <pc:docMk/>
            <pc:sldMk cId="4001394862" sldId="2189"/>
            <ac:picMk id="5" creationId="{323F5AC7-8EF9-3C19-1F3F-9408B8587FF8}"/>
          </ac:picMkLst>
        </pc:picChg>
        <pc:picChg chg="add del mod ord">
          <ac:chgData name="Biondi, Taylor" userId="S::sbiondi@mnps.org::9899c617-75fd-46e7-9572-266339c90141" providerId="AD" clId="Web-{6D070B88-42EC-B029-CE25-17B84226D12E}" dt="2023-07-10T15:44:29.279" v="222"/>
          <ac:picMkLst>
            <pc:docMk/>
            <pc:sldMk cId="4001394862" sldId="2189"/>
            <ac:picMk id="6" creationId="{EC377408-E11E-E510-3D52-D9E94F15E135}"/>
          </ac:picMkLst>
        </pc:picChg>
      </pc:sldChg>
      <pc:sldChg chg="addSp delSp modSp add replId addAnim">
        <pc:chgData name="Biondi, Taylor" userId="S::sbiondi@mnps.org::9899c617-75fd-46e7-9572-266339c90141" providerId="AD" clId="Web-{6D070B88-42EC-B029-CE25-17B84226D12E}" dt="2023-07-10T15:46:23.267" v="231"/>
        <pc:sldMkLst>
          <pc:docMk/>
          <pc:sldMk cId="2735040356" sldId="2190"/>
        </pc:sldMkLst>
        <pc:spChg chg="add del mod">
          <ac:chgData name="Biondi, Taylor" userId="S::sbiondi@mnps.org::9899c617-75fd-46e7-9572-266339c90141" providerId="AD" clId="Web-{6D070B88-42EC-B029-CE25-17B84226D12E}" dt="2023-07-10T15:43:45.559" v="212"/>
          <ac:spMkLst>
            <pc:docMk/>
            <pc:sldMk cId="2735040356" sldId="2190"/>
            <ac:spMk id="4" creationId="{8D823DA7-AC53-1835-7F4B-83A00141EE86}"/>
          </ac:spMkLst>
        </pc:spChg>
        <pc:picChg chg="del">
          <ac:chgData name="Biondi, Taylor" userId="S::sbiondi@mnps.org::9899c617-75fd-46e7-9572-266339c90141" providerId="AD" clId="Web-{6D070B88-42EC-B029-CE25-17B84226D12E}" dt="2023-07-10T15:43:17.761" v="210"/>
          <ac:picMkLst>
            <pc:docMk/>
            <pc:sldMk cId="2735040356" sldId="2190"/>
            <ac:picMk id="5" creationId="{323F5AC7-8EF9-3C19-1F3F-9408B8587FF8}"/>
          </ac:picMkLst>
        </pc:picChg>
        <pc:picChg chg="mod">
          <ac:chgData name="Biondi, Taylor" userId="S::sbiondi@mnps.org::9899c617-75fd-46e7-9572-266339c90141" providerId="AD" clId="Web-{6D070B88-42EC-B029-CE25-17B84226D12E}" dt="2023-07-10T15:44:02.731" v="218" actId="1076"/>
          <ac:picMkLst>
            <pc:docMk/>
            <pc:sldMk cId="2735040356" sldId="2190"/>
            <ac:picMk id="6" creationId="{EC377408-E11E-E510-3D52-D9E94F15E135}"/>
          </ac:picMkLst>
        </pc:picChg>
        <pc:picChg chg="add mod ord">
          <ac:chgData name="Biondi, Taylor" userId="S::sbiondi@mnps.org::9899c617-75fd-46e7-9572-266339c90141" providerId="AD" clId="Web-{6D070B88-42EC-B029-CE25-17B84226D12E}" dt="2023-07-10T15:44:14.325" v="220" actId="14100"/>
          <ac:picMkLst>
            <pc:docMk/>
            <pc:sldMk cId="2735040356" sldId="2190"/>
            <ac:picMk id="7" creationId="{6783D062-A71D-3A20-3A1C-3677CE8ADB00}"/>
          </ac:picMkLst>
        </pc:picChg>
        <pc:picChg chg="add mod">
          <ac:chgData name="Biondi, Taylor" userId="S::sbiondi@mnps.org::9899c617-75fd-46e7-9572-266339c90141" providerId="AD" clId="Web-{6D070B88-42EC-B029-CE25-17B84226D12E}" dt="2023-07-10T15:44:44.139" v="226" actId="1076"/>
          <ac:picMkLst>
            <pc:docMk/>
            <pc:sldMk cId="2735040356" sldId="2190"/>
            <ac:picMk id="8" creationId="{9853D3E7-A74A-6BE0-8EE7-AE9E9BAADD87}"/>
          </ac:picMkLst>
        </pc:picChg>
        <pc:picChg chg="add mod">
          <ac:chgData name="Biondi, Taylor" userId="S::sbiondi@mnps.org::9899c617-75fd-46e7-9572-266339c90141" providerId="AD" clId="Web-{6D070B88-42EC-B029-CE25-17B84226D12E}" dt="2023-07-10T15:46:02.188" v="230" actId="14100"/>
          <ac:picMkLst>
            <pc:docMk/>
            <pc:sldMk cId="2735040356" sldId="2190"/>
            <ac:picMk id="9" creationId="{7E606C2C-22B9-F5CD-A9A6-EB704BDF89DF}"/>
          </ac:picMkLst>
        </pc:picChg>
      </pc:sldChg>
      <pc:sldChg chg="addSp delSp modSp add replId">
        <pc:chgData name="Biondi, Taylor" userId="S::sbiondi@mnps.org::9899c617-75fd-46e7-9572-266339c90141" providerId="AD" clId="Web-{6D070B88-42EC-B029-CE25-17B84226D12E}" dt="2023-07-10T15:56:20.928" v="245" actId="1076"/>
        <pc:sldMkLst>
          <pc:docMk/>
          <pc:sldMk cId="371306027" sldId="2191"/>
        </pc:sldMkLst>
        <pc:spChg chg="add del mod">
          <ac:chgData name="Biondi, Taylor" userId="S::sbiondi@mnps.org::9899c617-75fd-46e7-9572-266339c90141" providerId="AD" clId="Web-{6D070B88-42EC-B029-CE25-17B84226D12E}" dt="2023-07-10T15:56:11.865" v="242"/>
          <ac:spMkLst>
            <pc:docMk/>
            <pc:sldMk cId="371306027" sldId="2191"/>
            <ac:spMk id="6" creationId="{4B45D07D-E24C-78A1-50B8-C8ECBEB43F95}"/>
          </ac:spMkLst>
        </pc:spChg>
        <pc:picChg chg="add mod">
          <ac:chgData name="Biondi, Taylor" userId="S::sbiondi@mnps.org::9899c617-75fd-46e7-9572-266339c90141" providerId="AD" clId="Web-{6D070B88-42EC-B029-CE25-17B84226D12E}" dt="2023-07-10T15:56:20.928" v="245" actId="1076"/>
          <ac:picMkLst>
            <pc:docMk/>
            <pc:sldMk cId="371306027" sldId="2191"/>
            <ac:picMk id="3" creationId="{D78892F1-1667-DB39-062A-2340DA84EB47}"/>
          </ac:picMkLst>
        </pc:picChg>
        <pc:picChg chg="del">
          <ac:chgData name="Biondi, Taylor" userId="S::sbiondi@mnps.org::9899c617-75fd-46e7-9572-266339c90141" providerId="AD" clId="Web-{6D070B88-42EC-B029-CE25-17B84226D12E}" dt="2023-07-10T15:55:55.896" v="239"/>
          <ac:picMkLst>
            <pc:docMk/>
            <pc:sldMk cId="371306027" sldId="2191"/>
            <ac:picMk id="5" creationId="{323F5AC7-8EF9-3C19-1F3F-9408B8587FF8}"/>
          </ac:picMkLst>
        </pc:picChg>
      </pc:sldChg>
      <pc:sldChg chg="addSp modSp new mod setBg">
        <pc:chgData name="Biondi, Taylor" userId="S::sbiondi@mnps.org::9899c617-75fd-46e7-9572-266339c90141" providerId="AD" clId="Web-{6D070B88-42EC-B029-CE25-17B84226D12E}" dt="2023-07-10T16:05:14.305" v="253"/>
        <pc:sldMkLst>
          <pc:docMk/>
          <pc:sldMk cId="1329866306" sldId="2192"/>
        </pc:sldMkLst>
        <pc:spChg chg="mod">
          <ac:chgData name="Biondi, Taylor" userId="S::sbiondi@mnps.org::9899c617-75fd-46e7-9572-266339c90141" providerId="AD" clId="Web-{6D070B88-42EC-B029-CE25-17B84226D12E}" dt="2023-07-10T16:05:14.305" v="253"/>
          <ac:spMkLst>
            <pc:docMk/>
            <pc:sldMk cId="1329866306" sldId="2192"/>
            <ac:spMk id="2" creationId="{91AA4DD1-A2E9-B4A5-16F5-02B315786BEF}"/>
          </ac:spMkLst>
        </pc:spChg>
        <pc:spChg chg="mod">
          <ac:chgData name="Biondi, Taylor" userId="S::sbiondi@mnps.org::9899c617-75fd-46e7-9572-266339c90141" providerId="AD" clId="Web-{6D070B88-42EC-B029-CE25-17B84226D12E}" dt="2023-07-10T16:05:14.305" v="253"/>
          <ac:spMkLst>
            <pc:docMk/>
            <pc:sldMk cId="1329866306" sldId="2192"/>
            <ac:spMk id="3" creationId="{FD98CA65-6829-6681-9496-832CFD795C0B}"/>
          </ac:spMkLst>
        </pc:spChg>
        <pc:picChg chg="add">
          <ac:chgData name="Biondi, Taylor" userId="S::sbiondi@mnps.org::9899c617-75fd-46e7-9572-266339c90141" providerId="AD" clId="Web-{6D070B88-42EC-B029-CE25-17B84226D12E}" dt="2023-07-10T16:05:14.305" v="253"/>
          <ac:picMkLst>
            <pc:docMk/>
            <pc:sldMk cId="1329866306" sldId="2192"/>
            <ac:picMk id="5" creationId="{D16BCA6C-5CFB-3446-70CD-3A5A5FCB06D8}"/>
          </ac:picMkLst>
        </pc:picChg>
      </pc:sldChg>
      <pc:sldChg chg="addSp delSp modSp new">
        <pc:chgData name="Biondi, Taylor" userId="S::sbiondi@mnps.org::9899c617-75fd-46e7-9572-266339c90141" providerId="AD" clId="Web-{6D070B88-42EC-B029-CE25-17B84226D12E}" dt="2023-07-10T16:53:22.911" v="292" actId="20577"/>
        <pc:sldMkLst>
          <pc:docMk/>
          <pc:sldMk cId="1173990200" sldId="2193"/>
        </pc:sldMkLst>
        <pc:spChg chg="mod">
          <ac:chgData name="Biondi, Taylor" userId="S::sbiondi@mnps.org::9899c617-75fd-46e7-9572-266339c90141" providerId="AD" clId="Web-{6D070B88-42EC-B029-CE25-17B84226D12E}" dt="2023-07-10T16:05:57.025" v="259" actId="20577"/>
          <ac:spMkLst>
            <pc:docMk/>
            <pc:sldMk cId="1173990200" sldId="2193"/>
            <ac:spMk id="2" creationId="{C316A0B9-A277-DC3B-DF66-E7CC4D85F3CB}"/>
          </ac:spMkLst>
        </pc:spChg>
        <pc:spChg chg="del">
          <ac:chgData name="Biondi, Taylor" userId="S::sbiondi@mnps.org::9899c617-75fd-46e7-9572-266339c90141" providerId="AD" clId="Web-{6D070B88-42EC-B029-CE25-17B84226D12E}" dt="2023-07-10T16:52:29.753" v="260"/>
          <ac:spMkLst>
            <pc:docMk/>
            <pc:sldMk cId="1173990200" sldId="2193"/>
            <ac:spMk id="3" creationId="{012E317E-444A-5324-3E55-9244F61012DB}"/>
          </ac:spMkLst>
        </pc:spChg>
        <pc:spChg chg="mod">
          <ac:chgData name="Biondi, Taylor" userId="S::sbiondi@mnps.org::9899c617-75fd-46e7-9572-266339c90141" providerId="AD" clId="Web-{6D070B88-42EC-B029-CE25-17B84226D12E}" dt="2023-07-10T16:53:22.911" v="292" actId="20577"/>
          <ac:spMkLst>
            <pc:docMk/>
            <pc:sldMk cId="1173990200" sldId="2193"/>
            <ac:spMk id="4" creationId="{E970C01A-358D-62D0-C276-BC02470C0801}"/>
          </ac:spMkLst>
        </pc:spChg>
        <pc:picChg chg="add mod ord">
          <ac:chgData name="Biondi, Taylor" userId="S::sbiondi@mnps.org::9899c617-75fd-46e7-9572-266339c90141" providerId="AD" clId="Web-{6D070B88-42EC-B029-CE25-17B84226D12E}" dt="2023-07-10T16:52:29.753" v="260"/>
          <ac:picMkLst>
            <pc:docMk/>
            <pc:sldMk cId="1173990200" sldId="2193"/>
            <ac:picMk id="5" creationId="{97FD95CE-E41E-FC28-746E-D8D4B3548BD3}"/>
          </ac:picMkLst>
        </pc:picChg>
      </pc:sldChg>
    </pc:docChg>
  </pc:docChgLst>
  <pc:docChgLst>
    <pc:chgData name="Flor, Christopher" userId="S::cflor@mnps.org::f021b797-a295-48a0-9db0-ee639523bdbf" providerId="AD" clId="Web-{30AB90B4-79DF-1ABC-7053-3BD0A3E58773}"/>
    <pc:docChg chg="addSld modSld">
      <pc:chgData name="Flor, Christopher" userId="S::cflor@mnps.org::f021b797-a295-48a0-9db0-ee639523bdbf" providerId="AD" clId="Web-{30AB90B4-79DF-1ABC-7053-3BD0A3E58773}" dt="2024-06-21T15:42:41.285" v="143" actId="1076"/>
      <pc:docMkLst>
        <pc:docMk/>
      </pc:docMkLst>
      <pc:sldChg chg="addSp delSp modSp addAnim">
        <pc:chgData name="Flor, Christopher" userId="S::cflor@mnps.org::f021b797-a295-48a0-9db0-ee639523bdbf" providerId="AD" clId="Web-{30AB90B4-79DF-1ABC-7053-3BD0A3E58773}" dt="2024-06-21T13:48:40.005" v="84"/>
        <pc:sldMkLst>
          <pc:docMk/>
          <pc:sldMk cId="2785954143" sldId="2187"/>
        </pc:sldMkLst>
        <pc:spChg chg="del">
          <ac:chgData name="Flor, Christopher" userId="S::cflor@mnps.org::f021b797-a295-48a0-9db0-ee639523bdbf" providerId="AD" clId="Web-{30AB90B4-79DF-1ABC-7053-3BD0A3E58773}" dt="2024-06-21T13:45:00.224" v="3"/>
          <ac:spMkLst>
            <pc:docMk/>
            <pc:sldMk cId="2785954143" sldId="2187"/>
            <ac:spMk id="2" creationId="{85F956F4-AE74-0212-E290-5551B2144EF3}"/>
          </ac:spMkLst>
        </pc:spChg>
        <pc:spChg chg="add del mod">
          <ac:chgData name="Flor, Christopher" userId="S::cflor@mnps.org::f021b797-a295-48a0-9db0-ee639523bdbf" providerId="AD" clId="Web-{30AB90B4-79DF-1ABC-7053-3BD0A3E58773}" dt="2024-06-21T13:45:06.208" v="4"/>
          <ac:spMkLst>
            <pc:docMk/>
            <pc:sldMk cId="2785954143" sldId="2187"/>
            <ac:spMk id="5" creationId="{5EED92C2-E4EA-29A5-5A39-DF0F0FECFA0A}"/>
          </ac:spMkLst>
        </pc:spChg>
        <pc:spChg chg="add mod">
          <ac:chgData name="Flor, Christopher" userId="S::cflor@mnps.org::f021b797-a295-48a0-9db0-ee639523bdbf" providerId="AD" clId="Web-{30AB90B4-79DF-1ABC-7053-3BD0A3E58773}" dt="2024-06-21T13:47:40.392" v="65" actId="1076"/>
          <ac:spMkLst>
            <pc:docMk/>
            <pc:sldMk cId="2785954143" sldId="2187"/>
            <ac:spMk id="6" creationId="{5E35D2FA-4354-1CA8-2C56-1E86D7A9E063}"/>
          </ac:spMkLst>
        </pc:spChg>
        <pc:spChg chg="add mod">
          <ac:chgData name="Flor, Christopher" userId="S::cflor@mnps.org::f021b797-a295-48a0-9db0-ee639523bdbf" providerId="AD" clId="Web-{30AB90B4-79DF-1ABC-7053-3BD0A3E58773}" dt="2024-06-21T13:48:28.520" v="83" actId="1076"/>
          <ac:spMkLst>
            <pc:docMk/>
            <pc:sldMk cId="2785954143" sldId="2187"/>
            <ac:spMk id="7" creationId="{F96E43E8-E87B-B0AB-4192-C9343767ED1D}"/>
          </ac:spMkLst>
        </pc:spChg>
        <pc:picChg chg="add mod">
          <ac:chgData name="Flor, Christopher" userId="S::cflor@mnps.org::f021b797-a295-48a0-9db0-ee639523bdbf" providerId="AD" clId="Web-{30AB90B4-79DF-1ABC-7053-3BD0A3E58773}" dt="2024-06-21T13:45:13.100" v="6" actId="1076"/>
          <ac:picMkLst>
            <pc:docMk/>
            <pc:sldMk cId="2785954143" sldId="2187"/>
            <ac:picMk id="3" creationId="{2F31B27C-A7BE-4CF5-C557-B20090F3C33F}"/>
          </ac:picMkLst>
        </pc:picChg>
      </pc:sldChg>
      <pc:sldChg chg="addSp delSp modSp mod setBg">
        <pc:chgData name="Flor, Christopher" userId="S::cflor@mnps.org::f021b797-a295-48a0-9db0-ee639523bdbf" providerId="AD" clId="Web-{30AB90B4-79DF-1ABC-7053-3BD0A3E58773}" dt="2024-06-21T15:39:53.029" v="138"/>
        <pc:sldMkLst>
          <pc:docMk/>
          <pc:sldMk cId="3055992091" sldId="2202"/>
        </pc:sldMkLst>
        <pc:spChg chg="add del mod">
          <ac:chgData name="Flor, Christopher" userId="S::cflor@mnps.org::f021b797-a295-48a0-9db0-ee639523bdbf" providerId="AD" clId="Web-{30AB90B4-79DF-1ABC-7053-3BD0A3E58773}" dt="2024-06-21T15:34:25.174" v="105"/>
          <ac:spMkLst>
            <pc:docMk/>
            <pc:sldMk cId="3055992091" sldId="2202"/>
            <ac:spMk id="2" creationId="{4A090A3D-D3F4-B50A-BF91-2AF41BD91B09}"/>
          </ac:spMkLst>
        </pc:spChg>
        <pc:spChg chg="del mod">
          <ac:chgData name="Flor, Christopher" userId="S::cflor@mnps.org::f021b797-a295-48a0-9db0-ee639523bdbf" providerId="AD" clId="Web-{30AB90B4-79DF-1ABC-7053-3BD0A3E58773}" dt="2024-06-21T13:59:01.974" v="88"/>
          <ac:spMkLst>
            <pc:docMk/>
            <pc:sldMk cId="3055992091" sldId="2202"/>
            <ac:spMk id="2" creationId="{EEBFEF53-9305-66A1-283B-C9C602C5F7A2}"/>
          </ac:spMkLst>
        </pc:spChg>
        <pc:spChg chg="del mod">
          <ac:chgData name="Flor, Christopher" userId="S::cflor@mnps.org::f021b797-a295-48a0-9db0-ee639523bdbf" providerId="AD" clId="Web-{30AB90B4-79DF-1ABC-7053-3BD0A3E58773}" dt="2024-06-21T15:34:59.066" v="112"/>
          <ac:spMkLst>
            <pc:docMk/>
            <pc:sldMk cId="3055992091" sldId="2202"/>
            <ac:spMk id="3" creationId="{2E59C5DB-51CB-D1B9-E6CD-2468EF4CCEA9}"/>
          </ac:spMkLst>
        </pc:spChg>
        <pc:spChg chg="add mod ord">
          <ac:chgData name="Flor, Christopher" userId="S::cflor@mnps.org::f021b797-a295-48a0-9db0-ee639523bdbf" providerId="AD" clId="Web-{30AB90B4-79DF-1ABC-7053-3BD0A3E58773}" dt="2024-06-21T15:39:53.029" v="138"/>
          <ac:spMkLst>
            <pc:docMk/>
            <pc:sldMk cId="3055992091" sldId="2202"/>
            <ac:spMk id="5" creationId="{DA4BA8D5-C9E6-F814-E903-554CAE8A80E1}"/>
          </ac:spMkLst>
        </pc:spChg>
        <pc:spChg chg="add del mod">
          <ac:chgData name="Flor, Christopher" userId="S::cflor@mnps.org::f021b797-a295-48a0-9db0-ee639523bdbf" providerId="AD" clId="Web-{30AB90B4-79DF-1ABC-7053-3BD0A3E58773}" dt="2024-06-21T13:59:06.649" v="89"/>
          <ac:spMkLst>
            <pc:docMk/>
            <pc:sldMk cId="3055992091" sldId="2202"/>
            <ac:spMk id="6" creationId="{36030410-7EA9-595C-4F31-A0E50278955A}"/>
          </ac:spMkLst>
        </pc:spChg>
        <pc:spChg chg="add del mod">
          <ac:chgData name="Flor, Christopher" userId="S::cflor@mnps.org::f021b797-a295-48a0-9db0-ee639523bdbf" providerId="AD" clId="Web-{30AB90B4-79DF-1ABC-7053-3BD0A3E58773}" dt="2024-06-21T15:35:02.222" v="113"/>
          <ac:spMkLst>
            <pc:docMk/>
            <pc:sldMk cId="3055992091" sldId="2202"/>
            <ac:spMk id="7" creationId="{DE444890-C139-3FB9-8AF7-ED2F6F4A2F09}"/>
          </ac:spMkLst>
        </pc:spChg>
        <pc:spChg chg="add del">
          <ac:chgData name="Flor, Christopher" userId="S::cflor@mnps.org::f021b797-a295-48a0-9db0-ee639523bdbf" providerId="AD" clId="Web-{30AB90B4-79DF-1ABC-7053-3BD0A3E58773}" dt="2024-06-21T15:39:53.029" v="138"/>
          <ac:spMkLst>
            <pc:docMk/>
            <pc:sldMk cId="3055992091" sldId="2202"/>
            <ac:spMk id="13" creationId="{04812C46-200A-4DEB-A05E-3ED6C68C2387}"/>
          </ac:spMkLst>
        </pc:spChg>
        <pc:spChg chg="add del">
          <ac:chgData name="Flor, Christopher" userId="S::cflor@mnps.org::f021b797-a295-48a0-9db0-ee639523bdbf" providerId="AD" clId="Web-{30AB90B4-79DF-1ABC-7053-3BD0A3E58773}" dt="2024-06-21T15:39:53.029" v="138"/>
          <ac:spMkLst>
            <pc:docMk/>
            <pc:sldMk cId="3055992091" sldId="2202"/>
            <ac:spMk id="15" creationId="{D1EA859B-E555-4109-94F3-6700E046E008}"/>
          </ac:spMkLst>
        </pc:spChg>
        <pc:spChg chg="add">
          <ac:chgData name="Flor, Christopher" userId="S::cflor@mnps.org::f021b797-a295-48a0-9db0-ee639523bdbf" providerId="AD" clId="Web-{30AB90B4-79DF-1ABC-7053-3BD0A3E58773}" dt="2024-06-21T15:39:53.029" v="138"/>
          <ac:spMkLst>
            <pc:docMk/>
            <pc:sldMk cId="3055992091" sldId="2202"/>
            <ac:spMk id="20" creationId="{2B97F24A-32CE-4C1C-A50D-3016B394DCFB}"/>
          </ac:spMkLst>
        </pc:spChg>
        <pc:spChg chg="add">
          <ac:chgData name="Flor, Christopher" userId="S::cflor@mnps.org::f021b797-a295-48a0-9db0-ee639523bdbf" providerId="AD" clId="Web-{30AB90B4-79DF-1ABC-7053-3BD0A3E58773}" dt="2024-06-21T15:39:53.029" v="138"/>
          <ac:spMkLst>
            <pc:docMk/>
            <pc:sldMk cId="3055992091" sldId="2202"/>
            <ac:spMk id="22" creationId="{CD8B4F24-440B-49E9-B85D-733523DC064B}"/>
          </ac:spMkLst>
        </pc:spChg>
        <pc:picChg chg="add del mod modCrop">
          <ac:chgData name="Flor, Christopher" userId="S::cflor@mnps.org::f021b797-a295-48a0-9db0-ee639523bdbf" providerId="AD" clId="Web-{30AB90B4-79DF-1ABC-7053-3BD0A3E58773}" dt="2024-06-21T15:28:43.896" v="96"/>
          <ac:picMkLst>
            <pc:docMk/>
            <pc:sldMk cId="3055992091" sldId="2202"/>
            <ac:picMk id="4" creationId="{DD6F3322-1ACC-B929-8F72-3728242ECBA7}"/>
          </ac:picMkLst>
        </pc:picChg>
        <pc:picChg chg="add del mod modCrop">
          <ac:chgData name="Flor, Christopher" userId="S::cflor@mnps.org::f021b797-a295-48a0-9db0-ee639523bdbf" providerId="AD" clId="Web-{30AB90B4-79DF-1ABC-7053-3BD0A3E58773}" dt="2024-06-21T15:37:32.290" v="126"/>
          <ac:picMkLst>
            <pc:docMk/>
            <pc:sldMk cId="3055992091" sldId="2202"/>
            <ac:picMk id="8" creationId="{2FB61F80-757D-52F8-93D3-6F85DAA3B987}"/>
          </ac:picMkLst>
        </pc:picChg>
        <pc:picChg chg="add del mod">
          <ac:chgData name="Flor, Christopher" userId="S::cflor@mnps.org::f021b797-a295-48a0-9db0-ee639523bdbf" providerId="AD" clId="Web-{30AB90B4-79DF-1ABC-7053-3BD0A3E58773}" dt="2024-06-21T15:38:54.730" v="134"/>
          <ac:picMkLst>
            <pc:docMk/>
            <pc:sldMk cId="3055992091" sldId="2202"/>
            <ac:picMk id="9" creationId="{C60B1EAF-985C-8267-BCFA-63777EFBD04F}"/>
          </ac:picMkLst>
        </pc:picChg>
        <pc:picChg chg="add mod">
          <ac:chgData name="Flor, Christopher" userId="S::cflor@mnps.org::f021b797-a295-48a0-9db0-ee639523bdbf" providerId="AD" clId="Web-{30AB90B4-79DF-1ABC-7053-3BD0A3E58773}" dt="2024-06-21T15:39:53.029" v="138"/>
          <ac:picMkLst>
            <pc:docMk/>
            <pc:sldMk cId="3055992091" sldId="2202"/>
            <ac:picMk id="10" creationId="{18E4E3F3-647D-E534-F602-6B0355EE847C}"/>
          </ac:picMkLst>
        </pc:picChg>
      </pc:sldChg>
      <pc:sldChg chg="addSp delSp modSp add mod replId setBg">
        <pc:chgData name="Flor, Christopher" userId="S::cflor@mnps.org::f021b797-a295-48a0-9db0-ee639523bdbf" providerId="AD" clId="Web-{30AB90B4-79DF-1ABC-7053-3BD0A3E58773}" dt="2024-06-21T15:42:41.285" v="143" actId="1076"/>
        <pc:sldMkLst>
          <pc:docMk/>
          <pc:sldMk cId="1886014999" sldId="2206"/>
        </pc:sldMkLst>
        <pc:spChg chg="mod">
          <ac:chgData name="Flor, Christopher" userId="S::cflor@mnps.org::f021b797-a295-48a0-9db0-ee639523bdbf" providerId="AD" clId="Web-{30AB90B4-79DF-1ABC-7053-3BD0A3E58773}" dt="2024-06-21T15:38:22.901" v="133"/>
          <ac:spMkLst>
            <pc:docMk/>
            <pc:sldMk cId="1886014999" sldId="2206"/>
            <ac:spMk id="3" creationId="{2E59C5DB-51CB-D1B9-E6CD-2468EF4CCEA9}"/>
          </ac:spMkLst>
        </pc:spChg>
        <pc:spChg chg="add">
          <ac:chgData name="Flor, Christopher" userId="S::cflor@mnps.org::f021b797-a295-48a0-9db0-ee639523bdbf" providerId="AD" clId="Web-{30AB90B4-79DF-1ABC-7053-3BD0A3E58773}" dt="2024-06-21T15:38:22.901" v="133"/>
          <ac:spMkLst>
            <pc:docMk/>
            <pc:sldMk cId="1886014999" sldId="2206"/>
            <ac:spMk id="8" creationId="{2B97F24A-32CE-4C1C-A50D-3016B394DCFB}"/>
          </ac:spMkLst>
        </pc:spChg>
        <pc:spChg chg="add">
          <ac:chgData name="Flor, Christopher" userId="S::cflor@mnps.org::f021b797-a295-48a0-9db0-ee639523bdbf" providerId="AD" clId="Web-{30AB90B4-79DF-1ABC-7053-3BD0A3E58773}" dt="2024-06-21T15:38:22.901" v="133"/>
          <ac:spMkLst>
            <pc:docMk/>
            <pc:sldMk cId="1886014999" sldId="2206"/>
            <ac:spMk id="10" creationId="{CD8B4F24-440B-49E9-B85D-733523DC064B}"/>
          </ac:spMkLst>
        </pc:spChg>
        <pc:picChg chg="add del mod">
          <ac:chgData name="Flor, Christopher" userId="S::cflor@mnps.org::f021b797-a295-48a0-9db0-ee639523bdbf" providerId="AD" clId="Web-{30AB90B4-79DF-1ABC-7053-3BD0A3E58773}" dt="2024-06-21T15:42:30.332" v="139"/>
          <ac:picMkLst>
            <pc:docMk/>
            <pc:sldMk cId="1886014999" sldId="2206"/>
            <ac:picMk id="2" creationId="{B4426561-AB9E-702E-FAE6-AACA22DB474C}"/>
          </ac:picMkLst>
        </pc:picChg>
        <pc:picChg chg="del">
          <ac:chgData name="Flor, Christopher" userId="S::cflor@mnps.org::f021b797-a295-48a0-9db0-ee639523bdbf" providerId="AD" clId="Web-{30AB90B4-79DF-1ABC-7053-3BD0A3E58773}" dt="2024-06-21T13:59:32.789" v="92"/>
          <ac:picMkLst>
            <pc:docMk/>
            <pc:sldMk cId="1886014999" sldId="2206"/>
            <ac:picMk id="4" creationId="{DD6F3322-1ACC-B929-8F72-3728242ECBA7}"/>
          </ac:picMkLst>
        </pc:picChg>
        <pc:picChg chg="add mod">
          <ac:chgData name="Flor, Christopher" userId="S::cflor@mnps.org::f021b797-a295-48a0-9db0-ee639523bdbf" providerId="AD" clId="Web-{30AB90B4-79DF-1ABC-7053-3BD0A3E58773}" dt="2024-06-21T15:42:41.285" v="143" actId="1076"/>
          <ac:picMkLst>
            <pc:docMk/>
            <pc:sldMk cId="1886014999" sldId="2206"/>
            <ac:picMk id="4" creationId="{F634D5AE-F3AD-5834-F1ED-DDADEBEEB963}"/>
          </ac:picMkLst>
        </pc:picChg>
      </pc:sldChg>
    </pc:docChg>
  </pc:docChgLst>
  <pc:docChgLst>
    <pc:chgData name="Flor, Christopher" userId="f021b797-a295-48a0-9db0-ee639523bdbf" providerId="ADAL" clId="{00F79ACD-8FA8-4AA6-8A40-08B8295B581D}"/>
    <pc:docChg chg="undo custSel addSld delSld modSld sldOrd">
      <pc:chgData name="Flor, Christopher" userId="f021b797-a295-48a0-9db0-ee639523bdbf" providerId="ADAL" clId="{00F79ACD-8FA8-4AA6-8A40-08B8295B581D}" dt="2023-07-15T03:50:21.745" v="3807" actId="20577"/>
      <pc:docMkLst>
        <pc:docMk/>
      </pc:docMkLst>
      <pc:sldChg chg="modSp modNotesTx">
        <pc:chgData name="Flor, Christopher" userId="f021b797-a295-48a0-9db0-ee639523bdbf" providerId="ADAL" clId="{00F79ACD-8FA8-4AA6-8A40-08B8295B581D}" dt="2023-07-15T02:33:15.517" v="2628" actId="20577"/>
        <pc:sldMkLst>
          <pc:docMk/>
          <pc:sldMk cId="1303411851" sldId="281"/>
        </pc:sldMkLst>
        <pc:graphicFrameChg chg="mod">
          <ac:chgData name="Flor, Christopher" userId="f021b797-a295-48a0-9db0-ee639523bdbf" providerId="ADAL" clId="{00F79ACD-8FA8-4AA6-8A40-08B8295B581D}" dt="2023-07-07T19:19:19.736" v="178" actId="20577"/>
          <ac:graphicFrameMkLst>
            <pc:docMk/>
            <pc:sldMk cId="1303411851" sldId="281"/>
            <ac:graphicFrameMk id="19" creationId="{1A76A18A-9505-BE95-A660-6546C9AF94CF}"/>
          </ac:graphicFrameMkLst>
        </pc:graphicFrameChg>
      </pc:sldChg>
      <pc:sldChg chg="addSp delSp modSp mod modNotesTx">
        <pc:chgData name="Flor, Christopher" userId="f021b797-a295-48a0-9db0-ee639523bdbf" providerId="ADAL" clId="{00F79ACD-8FA8-4AA6-8A40-08B8295B581D}" dt="2023-07-15T03:48:35.212" v="3629" actId="114"/>
        <pc:sldMkLst>
          <pc:docMk/>
          <pc:sldMk cId="4098132457" sldId="317"/>
        </pc:sldMkLst>
        <pc:spChg chg="mod">
          <ac:chgData name="Flor, Christopher" userId="f021b797-a295-48a0-9db0-ee639523bdbf" providerId="ADAL" clId="{00F79ACD-8FA8-4AA6-8A40-08B8295B581D}" dt="2023-07-15T03:48:16.825" v="3624" actId="1076"/>
          <ac:spMkLst>
            <pc:docMk/>
            <pc:sldMk cId="4098132457" sldId="317"/>
            <ac:spMk id="2" creationId="{173F03E8-39E7-654B-7C81-3566E689DB8E}"/>
          </ac:spMkLst>
        </pc:spChg>
        <pc:spChg chg="mod">
          <ac:chgData name="Flor, Christopher" userId="f021b797-a295-48a0-9db0-ee639523bdbf" providerId="ADAL" clId="{00F79ACD-8FA8-4AA6-8A40-08B8295B581D}" dt="2023-07-15T03:48:35.212" v="3629" actId="114"/>
          <ac:spMkLst>
            <pc:docMk/>
            <pc:sldMk cId="4098132457" sldId="317"/>
            <ac:spMk id="4" creationId="{00000000-0000-0000-0000-000000000000}"/>
          </ac:spMkLst>
        </pc:spChg>
        <pc:picChg chg="mod">
          <ac:chgData name="Flor, Christopher" userId="f021b797-a295-48a0-9db0-ee639523bdbf" providerId="ADAL" clId="{00F79ACD-8FA8-4AA6-8A40-08B8295B581D}" dt="2023-07-07T19:18:17.367" v="111" actId="14100"/>
          <ac:picMkLst>
            <pc:docMk/>
            <pc:sldMk cId="4098132457" sldId="317"/>
            <ac:picMk id="5" creationId="{35A77FCF-FD99-4206-B67B-6C0B7680A773}"/>
          </ac:picMkLst>
        </pc:picChg>
        <pc:picChg chg="del">
          <ac:chgData name="Flor, Christopher" userId="f021b797-a295-48a0-9db0-ee639523bdbf" providerId="ADAL" clId="{00F79ACD-8FA8-4AA6-8A40-08B8295B581D}" dt="2023-07-07T19:14:28.681" v="37" actId="478"/>
          <ac:picMkLst>
            <pc:docMk/>
            <pc:sldMk cId="4098132457" sldId="317"/>
            <ac:picMk id="6" creationId="{4136352A-A057-616A-1BD8-E97521964736}"/>
          </ac:picMkLst>
        </pc:picChg>
        <pc:picChg chg="add mod ord">
          <ac:chgData name="Flor, Christopher" userId="f021b797-a295-48a0-9db0-ee639523bdbf" providerId="ADAL" clId="{00F79ACD-8FA8-4AA6-8A40-08B8295B581D}" dt="2023-07-07T19:18:01.101" v="107" actId="1076"/>
          <ac:picMkLst>
            <pc:docMk/>
            <pc:sldMk cId="4098132457" sldId="317"/>
            <ac:picMk id="7" creationId="{1A81D052-4953-43F5-B3D3-EE27F8CCB4DA}"/>
          </ac:picMkLst>
        </pc:picChg>
      </pc:sldChg>
      <pc:sldChg chg="addSp delSp modSp mod ord delAnim modAnim modNotesTx">
        <pc:chgData name="Flor, Christopher" userId="f021b797-a295-48a0-9db0-ee639523bdbf" providerId="ADAL" clId="{00F79ACD-8FA8-4AA6-8A40-08B8295B581D}" dt="2023-07-15T03:50:09.606" v="3795" actId="20577"/>
        <pc:sldMkLst>
          <pc:docMk/>
          <pc:sldMk cId="1102799338" sldId="339"/>
        </pc:sldMkLst>
        <pc:spChg chg="add mod">
          <ac:chgData name="Flor, Christopher" userId="f021b797-a295-48a0-9db0-ee639523bdbf" providerId="ADAL" clId="{00F79ACD-8FA8-4AA6-8A40-08B8295B581D}" dt="2023-07-15T03:33:54.428" v="3368" actId="1076"/>
          <ac:spMkLst>
            <pc:docMk/>
            <pc:sldMk cId="1102799338" sldId="339"/>
            <ac:spMk id="4" creationId="{F9DF0F99-2BC8-49F9-8F13-8409AE5178F2}"/>
          </ac:spMkLst>
        </pc:spChg>
        <pc:spChg chg="add mod">
          <ac:chgData name="Flor, Christopher" userId="f021b797-a295-48a0-9db0-ee639523bdbf" providerId="ADAL" clId="{00F79ACD-8FA8-4AA6-8A40-08B8295B581D}" dt="2023-07-15T03:11:36.903" v="2885" actId="113"/>
          <ac:spMkLst>
            <pc:docMk/>
            <pc:sldMk cId="1102799338" sldId="339"/>
            <ac:spMk id="6" creationId="{42EE2A0B-100A-43CC-99C7-2FDD54E0895D}"/>
          </ac:spMkLst>
        </pc:spChg>
        <pc:spChg chg="add mod">
          <ac:chgData name="Flor, Christopher" userId="f021b797-a295-48a0-9db0-ee639523bdbf" providerId="ADAL" clId="{00F79ACD-8FA8-4AA6-8A40-08B8295B581D}" dt="2023-07-15T03:33:12.417" v="3354" actId="1076"/>
          <ac:spMkLst>
            <pc:docMk/>
            <pc:sldMk cId="1102799338" sldId="339"/>
            <ac:spMk id="10" creationId="{7CD42F14-7A1C-4944-8FF6-A6200D00801E}"/>
          </ac:spMkLst>
        </pc:spChg>
        <pc:spChg chg="add mod">
          <ac:chgData name="Flor, Christopher" userId="f021b797-a295-48a0-9db0-ee639523bdbf" providerId="ADAL" clId="{00F79ACD-8FA8-4AA6-8A40-08B8295B581D}" dt="2023-07-15T03:33:47.067" v="3367" actId="1076"/>
          <ac:spMkLst>
            <pc:docMk/>
            <pc:sldMk cId="1102799338" sldId="339"/>
            <ac:spMk id="11" creationId="{9B4C0856-6E5F-4E5A-9BB5-1FD36A471C45}"/>
          </ac:spMkLst>
        </pc:spChg>
        <pc:spChg chg="add mod">
          <ac:chgData name="Flor, Christopher" userId="f021b797-a295-48a0-9db0-ee639523bdbf" providerId="ADAL" clId="{00F79ACD-8FA8-4AA6-8A40-08B8295B581D}" dt="2023-07-15T03:33:17.004" v="3355" actId="1076"/>
          <ac:spMkLst>
            <pc:docMk/>
            <pc:sldMk cId="1102799338" sldId="339"/>
            <ac:spMk id="12" creationId="{D818DC56-7F8C-4229-979B-D1D9C64CA815}"/>
          </ac:spMkLst>
        </pc:spChg>
        <pc:picChg chg="mod">
          <ac:chgData name="Flor, Christopher" userId="f021b797-a295-48a0-9db0-ee639523bdbf" providerId="ADAL" clId="{00F79ACD-8FA8-4AA6-8A40-08B8295B581D}" dt="2023-07-15T03:09:44.887" v="2877" actId="1076"/>
          <ac:picMkLst>
            <pc:docMk/>
            <pc:sldMk cId="1102799338" sldId="339"/>
            <ac:picMk id="2" creationId="{D7C21A4F-C9C6-3C72-125E-0747BC2B51D3}"/>
          </ac:picMkLst>
        </pc:picChg>
        <pc:picChg chg="del">
          <ac:chgData name="Flor, Christopher" userId="f021b797-a295-48a0-9db0-ee639523bdbf" providerId="ADAL" clId="{00F79ACD-8FA8-4AA6-8A40-08B8295B581D}" dt="2023-07-14T17:11:32.876" v="2307" actId="478"/>
          <ac:picMkLst>
            <pc:docMk/>
            <pc:sldMk cId="1102799338" sldId="339"/>
            <ac:picMk id="3" creationId="{75BFE23E-FE70-F516-3EC0-0D9BE8358DE0}"/>
          </ac:picMkLst>
        </pc:picChg>
        <pc:picChg chg="del">
          <ac:chgData name="Flor, Christopher" userId="f021b797-a295-48a0-9db0-ee639523bdbf" providerId="ADAL" clId="{00F79ACD-8FA8-4AA6-8A40-08B8295B581D}" dt="2023-07-14T17:11:31.333" v="2306" actId="478"/>
          <ac:picMkLst>
            <pc:docMk/>
            <pc:sldMk cId="1102799338" sldId="339"/>
            <ac:picMk id="5" creationId="{30E466B1-B5A3-37E9-3E60-168C6F79F21F}"/>
          </ac:picMkLst>
        </pc:picChg>
        <pc:picChg chg="del">
          <ac:chgData name="Flor, Christopher" userId="f021b797-a295-48a0-9db0-ee639523bdbf" providerId="ADAL" clId="{00F79ACD-8FA8-4AA6-8A40-08B8295B581D}" dt="2023-07-14T17:31:39.710" v="2360" actId="478"/>
          <ac:picMkLst>
            <pc:docMk/>
            <pc:sldMk cId="1102799338" sldId="339"/>
            <ac:picMk id="7" creationId="{519B49ED-E939-4FAB-9EC6-BE94DA5F772B}"/>
          </ac:picMkLst>
        </pc:picChg>
        <pc:picChg chg="del">
          <ac:chgData name="Flor, Christopher" userId="f021b797-a295-48a0-9db0-ee639523bdbf" providerId="ADAL" clId="{00F79ACD-8FA8-4AA6-8A40-08B8295B581D}" dt="2023-07-14T17:32:33.341" v="2362" actId="478"/>
          <ac:picMkLst>
            <pc:docMk/>
            <pc:sldMk cId="1102799338" sldId="339"/>
            <ac:picMk id="8" creationId="{1E15C0D0-7D7E-155A-3BB6-1FB4E914CC7E}"/>
          </ac:picMkLst>
        </pc:picChg>
        <pc:picChg chg="del">
          <ac:chgData name="Flor, Christopher" userId="f021b797-a295-48a0-9db0-ee639523bdbf" providerId="ADAL" clId="{00F79ACD-8FA8-4AA6-8A40-08B8295B581D}" dt="2023-07-14T17:32:11.805" v="2361" actId="478"/>
          <ac:picMkLst>
            <pc:docMk/>
            <pc:sldMk cId="1102799338" sldId="339"/>
            <ac:picMk id="9" creationId="{6CB99DC2-895F-D159-37BB-65519B329274}"/>
          </ac:picMkLst>
        </pc:picChg>
      </pc:sldChg>
      <pc:sldChg chg="del">
        <pc:chgData name="Flor, Christopher" userId="f021b797-a295-48a0-9db0-ee639523bdbf" providerId="ADAL" clId="{00F79ACD-8FA8-4AA6-8A40-08B8295B581D}" dt="2023-07-14T17:31:00.404" v="2356" actId="47"/>
        <pc:sldMkLst>
          <pc:docMk/>
          <pc:sldMk cId="2044762194" sldId="340"/>
        </pc:sldMkLst>
      </pc:sldChg>
      <pc:sldChg chg="del">
        <pc:chgData name="Flor, Christopher" userId="f021b797-a295-48a0-9db0-ee639523bdbf" providerId="ADAL" clId="{00F79ACD-8FA8-4AA6-8A40-08B8295B581D}" dt="2023-07-14T17:31:02.152" v="2357" actId="47"/>
        <pc:sldMkLst>
          <pc:docMk/>
          <pc:sldMk cId="1722165265" sldId="341"/>
        </pc:sldMkLst>
      </pc:sldChg>
      <pc:sldChg chg="del">
        <pc:chgData name="Flor, Christopher" userId="f021b797-a295-48a0-9db0-ee639523bdbf" providerId="ADAL" clId="{00F79ACD-8FA8-4AA6-8A40-08B8295B581D}" dt="2023-07-14T17:31:04.277" v="2358" actId="47"/>
        <pc:sldMkLst>
          <pc:docMk/>
          <pc:sldMk cId="338193867" sldId="342"/>
        </pc:sldMkLst>
      </pc:sldChg>
      <pc:sldChg chg="del">
        <pc:chgData name="Flor, Christopher" userId="f021b797-a295-48a0-9db0-ee639523bdbf" providerId="ADAL" clId="{00F79ACD-8FA8-4AA6-8A40-08B8295B581D}" dt="2023-07-14T17:31:06.310" v="2359" actId="47"/>
        <pc:sldMkLst>
          <pc:docMk/>
          <pc:sldMk cId="2805078563" sldId="343"/>
        </pc:sldMkLst>
      </pc:sldChg>
      <pc:sldChg chg="del">
        <pc:chgData name="Flor, Christopher" userId="f021b797-a295-48a0-9db0-ee639523bdbf" providerId="ADAL" clId="{00F79ACD-8FA8-4AA6-8A40-08B8295B581D}" dt="2023-07-14T18:04:53.818" v="2440" actId="47"/>
        <pc:sldMkLst>
          <pc:docMk/>
          <pc:sldMk cId="3185182856" sldId="344"/>
        </pc:sldMkLst>
      </pc:sldChg>
      <pc:sldChg chg="modTransition modNotesTx">
        <pc:chgData name="Flor, Christopher" userId="f021b797-a295-48a0-9db0-ee639523bdbf" providerId="ADAL" clId="{00F79ACD-8FA8-4AA6-8A40-08B8295B581D}" dt="2023-07-15T03:45:42.351" v="3621"/>
        <pc:sldMkLst>
          <pc:docMk/>
          <pc:sldMk cId="1299000504" sldId="346"/>
        </pc:sldMkLst>
      </pc:sldChg>
      <pc:sldChg chg="modTransition modNotesTx">
        <pc:chgData name="Flor, Christopher" userId="f021b797-a295-48a0-9db0-ee639523bdbf" providerId="ADAL" clId="{00F79ACD-8FA8-4AA6-8A40-08B8295B581D}" dt="2023-07-15T03:45:42.351" v="3621"/>
        <pc:sldMkLst>
          <pc:docMk/>
          <pc:sldMk cId="2393580653" sldId="347"/>
        </pc:sldMkLst>
      </pc:sldChg>
      <pc:sldChg chg="addSp delSp modSp del mod">
        <pc:chgData name="Flor, Christopher" userId="f021b797-a295-48a0-9db0-ee639523bdbf" providerId="ADAL" clId="{00F79ACD-8FA8-4AA6-8A40-08B8295B581D}" dt="2023-07-14T18:05:26.846" v="2444" actId="47"/>
        <pc:sldMkLst>
          <pc:docMk/>
          <pc:sldMk cId="3849095807" sldId="349"/>
        </pc:sldMkLst>
        <pc:spChg chg="del">
          <ac:chgData name="Flor, Christopher" userId="f021b797-a295-48a0-9db0-ee639523bdbf" providerId="ADAL" clId="{00F79ACD-8FA8-4AA6-8A40-08B8295B581D}" dt="2023-07-14T18:05:25.459" v="2443" actId="478"/>
          <ac:spMkLst>
            <pc:docMk/>
            <pc:sldMk cId="3849095807" sldId="349"/>
            <ac:spMk id="2" creationId="{00000000-0000-0000-0000-000000000000}"/>
          </ac:spMkLst>
        </pc:spChg>
        <pc:spChg chg="add mod">
          <ac:chgData name="Flor, Christopher" userId="f021b797-a295-48a0-9db0-ee639523bdbf" providerId="ADAL" clId="{00F79ACD-8FA8-4AA6-8A40-08B8295B581D}" dt="2023-07-14T18:05:25.459" v="2443" actId="478"/>
          <ac:spMkLst>
            <pc:docMk/>
            <pc:sldMk cId="3849095807" sldId="349"/>
            <ac:spMk id="4" creationId="{8F610702-E85E-4977-9799-5BF1C7F015FF}"/>
          </ac:spMkLst>
        </pc:spChg>
      </pc:sldChg>
      <pc:sldChg chg="del">
        <pc:chgData name="Flor, Christopher" userId="f021b797-a295-48a0-9db0-ee639523bdbf" providerId="ADAL" clId="{00F79ACD-8FA8-4AA6-8A40-08B8295B581D}" dt="2023-07-14T18:05:42.929" v="2448" actId="47"/>
        <pc:sldMkLst>
          <pc:docMk/>
          <pc:sldMk cId="1888099776" sldId="350"/>
        </pc:sldMkLst>
      </pc:sldChg>
      <pc:sldChg chg="ord modTransition modNotesTx">
        <pc:chgData name="Flor, Christopher" userId="f021b797-a295-48a0-9db0-ee639523bdbf" providerId="ADAL" clId="{00F79ACD-8FA8-4AA6-8A40-08B8295B581D}" dt="2023-07-15T03:45:42.351" v="3621"/>
        <pc:sldMkLst>
          <pc:docMk/>
          <pc:sldMk cId="1179531716" sldId="351"/>
        </pc:sldMkLst>
      </pc:sldChg>
      <pc:sldChg chg="addSp delSp modSp add mod modTransition setBg modNotesTx">
        <pc:chgData name="Flor, Christopher" userId="f021b797-a295-48a0-9db0-ee639523bdbf" providerId="ADAL" clId="{00F79ACD-8FA8-4AA6-8A40-08B8295B581D}" dt="2023-07-15T03:45:42.351" v="3621"/>
        <pc:sldMkLst>
          <pc:docMk/>
          <pc:sldMk cId="3897285187" sldId="352"/>
        </pc:sldMkLst>
        <pc:spChg chg="mod ord">
          <ac:chgData name="Flor, Christopher" userId="f021b797-a295-48a0-9db0-ee639523bdbf" providerId="ADAL" clId="{00F79ACD-8FA8-4AA6-8A40-08B8295B581D}" dt="2023-07-14T18:18:48.252" v="2472" actId="1076"/>
          <ac:spMkLst>
            <pc:docMk/>
            <pc:sldMk cId="3897285187" sldId="352"/>
            <ac:spMk id="3" creationId="{F9F69B6A-CB8E-49E5-9AE7-65ED140E4EC8}"/>
          </ac:spMkLst>
        </pc:spChg>
        <pc:spChg chg="add mod">
          <ac:chgData name="Flor, Christopher" userId="f021b797-a295-48a0-9db0-ee639523bdbf" providerId="ADAL" clId="{00F79ACD-8FA8-4AA6-8A40-08B8295B581D}" dt="2023-07-14T18:19:34.811" v="2510" actId="1076"/>
          <ac:spMkLst>
            <pc:docMk/>
            <pc:sldMk cId="3897285187" sldId="352"/>
            <ac:spMk id="7" creationId="{0C3BD5FF-49DF-4F4F-B47D-6A8B360A7742}"/>
          </ac:spMkLst>
        </pc:spChg>
        <pc:picChg chg="add mod modCrop">
          <ac:chgData name="Flor, Christopher" userId="f021b797-a295-48a0-9db0-ee639523bdbf" providerId="ADAL" clId="{00F79ACD-8FA8-4AA6-8A40-08B8295B581D}" dt="2023-07-14T18:18:43.007" v="2471" actId="1076"/>
          <ac:picMkLst>
            <pc:docMk/>
            <pc:sldMk cId="3897285187" sldId="352"/>
            <ac:picMk id="5" creationId="{59834346-1B9F-4EE0-BA39-D1860D24291B}"/>
          </ac:picMkLst>
        </pc:picChg>
        <pc:picChg chg="del">
          <ac:chgData name="Flor, Christopher" userId="f021b797-a295-48a0-9db0-ee639523bdbf" providerId="ADAL" clId="{00F79ACD-8FA8-4AA6-8A40-08B8295B581D}" dt="2023-07-14T18:18:15.113" v="2463" actId="478"/>
          <ac:picMkLst>
            <pc:docMk/>
            <pc:sldMk cId="3897285187" sldId="352"/>
            <ac:picMk id="8" creationId="{C80B9082-A21F-4E68-A098-E3912030F6D0}"/>
          </ac:picMkLst>
        </pc:picChg>
      </pc:sldChg>
      <pc:sldChg chg="addSp delSp modSp add mod modTransition setBg modNotesTx">
        <pc:chgData name="Flor, Christopher" userId="f021b797-a295-48a0-9db0-ee639523bdbf" providerId="ADAL" clId="{00F79ACD-8FA8-4AA6-8A40-08B8295B581D}" dt="2023-07-15T03:45:42.351" v="3621"/>
        <pc:sldMkLst>
          <pc:docMk/>
          <pc:sldMk cId="3516380587" sldId="353"/>
        </pc:sldMkLst>
        <pc:spChg chg="mod ord">
          <ac:chgData name="Flor, Christopher" userId="f021b797-a295-48a0-9db0-ee639523bdbf" providerId="ADAL" clId="{00F79ACD-8FA8-4AA6-8A40-08B8295B581D}" dt="2023-07-14T18:15:23.993" v="2462" actId="1076"/>
          <ac:spMkLst>
            <pc:docMk/>
            <pc:sldMk cId="3516380587" sldId="353"/>
            <ac:spMk id="5" creationId="{243968D8-9078-42C1-A0BD-0EF94188B0CA}"/>
          </ac:spMkLst>
        </pc:spChg>
        <pc:spChg chg="add mod">
          <ac:chgData name="Flor, Christopher" userId="f021b797-a295-48a0-9db0-ee639523bdbf" providerId="ADAL" clId="{00F79ACD-8FA8-4AA6-8A40-08B8295B581D}" dt="2023-07-14T18:19:43.363" v="2518" actId="20577"/>
          <ac:spMkLst>
            <pc:docMk/>
            <pc:sldMk cId="3516380587" sldId="353"/>
            <ac:spMk id="7" creationId="{634AA278-254C-4F7F-9554-983656EBD500}"/>
          </ac:spMkLst>
        </pc:spChg>
        <pc:picChg chg="del">
          <ac:chgData name="Flor, Christopher" userId="f021b797-a295-48a0-9db0-ee639523bdbf" providerId="ADAL" clId="{00F79ACD-8FA8-4AA6-8A40-08B8295B581D}" dt="2023-07-14T18:14:42.091" v="2451" actId="478"/>
          <ac:picMkLst>
            <pc:docMk/>
            <pc:sldMk cId="3516380587" sldId="353"/>
            <ac:picMk id="4" creationId="{3EF11337-6C37-486C-8B9E-AD30376DA9FF}"/>
          </ac:picMkLst>
        </pc:picChg>
        <pc:picChg chg="add mod modCrop">
          <ac:chgData name="Flor, Christopher" userId="f021b797-a295-48a0-9db0-ee639523bdbf" providerId="ADAL" clId="{00F79ACD-8FA8-4AA6-8A40-08B8295B581D}" dt="2023-07-14T18:15:18.820" v="2461" actId="1076"/>
          <ac:picMkLst>
            <pc:docMk/>
            <pc:sldMk cId="3516380587" sldId="353"/>
            <ac:picMk id="6" creationId="{E7DF7958-5F77-4A4D-BDD5-54C2220C8277}"/>
          </ac:picMkLst>
        </pc:picChg>
      </pc:sldChg>
      <pc:sldChg chg="del">
        <pc:chgData name="Flor, Christopher" userId="f021b797-a295-48a0-9db0-ee639523bdbf" providerId="ADAL" clId="{00F79ACD-8FA8-4AA6-8A40-08B8295B581D}" dt="2023-07-13T16:41:16.569" v="2299" actId="47"/>
        <pc:sldMkLst>
          <pc:docMk/>
          <pc:sldMk cId="502292112" sldId="358"/>
        </pc:sldMkLst>
      </pc:sldChg>
      <pc:sldChg chg="del">
        <pc:chgData name="Flor, Christopher" userId="f021b797-a295-48a0-9db0-ee639523bdbf" providerId="ADAL" clId="{00F79ACD-8FA8-4AA6-8A40-08B8295B581D}" dt="2023-07-13T16:41:17.545" v="2300" actId="47"/>
        <pc:sldMkLst>
          <pc:docMk/>
          <pc:sldMk cId="112538253" sldId="360"/>
        </pc:sldMkLst>
      </pc:sldChg>
      <pc:sldChg chg="del">
        <pc:chgData name="Flor, Christopher" userId="f021b797-a295-48a0-9db0-ee639523bdbf" providerId="ADAL" clId="{00F79ACD-8FA8-4AA6-8A40-08B8295B581D}" dt="2023-07-13T16:41:19.152" v="2301" actId="47"/>
        <pc:sldMkLst>
          <pc:docMk/>
          <pc:sldMk cId="3760549501" sldId="361"/>
        </pc:sldMkLst>
      </pc:sldChg>
      <pc:sldChg chg="del">
        <pc:chgData name="Flor, Christopher" userId="f021b797-a295-48a0-9db0-ee639523bdbf" providerId="ADAL" clId="{00F79ACD-8FA8-4AA6-8A40-08B8295B581D}" dt="2023-07-13T16:41:19.780" v="2302" actId="47"/>
        <pc:sldMkLst>
          <pc:docMk/>
          <pc:sldMk cId="1311249068" sldId="362"/>
        </pc:sldMkLst>
      </pc:sldChg>
      <pc:sldChg chg="del">
        <pc:chgData name="Flor, Christopher" userId="f021b797-a295-48a0-9db0-ee639523bdbf" providerId="ADAL" clId="{00F79ACD-8FA8-4AA6-8A40-08B8295B581D}" dt="2023-07-13T16:41:20.578" v="2303" actId="47"/>
        <pc:sldMkLst>
          <pc:docMk/>
          <pc:sldMk cId="3581897117" sldId="363"/>
        </pc:sldMkLst>
      </pc:sldChg>
      <pc:sldChg chg="del">
        <pc:chgData name="Flor, Christopher" userId="f021b797-a295-48a0-9db0-ee639523bdbf" providerId="ADAL" clId="{00F79ACD-8FA8-4AA6-8A40-08B8295B581D}" dt="2023-07-13T16:41:14.615" v="2298" actId="47"/>
        <pc:sldMkLst>
          <pc:docMk/>
          <pc:sldMk cId="1191311230" sldId="371"/>
        </pc:sldMkLst>
      </pc:sldChg>
      <pc:sldChg chg="del">
        <pc:chgData name="Flor, Christopher" userId="f021b797-a295-48a0-9db0-ee639523bdbf" providerId="ADAL" clId="{00F79ACD-8FA8-4AA6-8A40-08B8295B581D}" dt="2023-07-13T16:41:11.615" v="2297" actId="47"/>
        <pc:sldMkLst>
          <pc:docMk/>
          <pc:sldMk cId="1107622382" sldId="372"/>
        </pc:sldMkLst>
      </pc:sldChg>
      <pc:sldChg chg="del">
        <pc:chgData name="Flor, Christopher" userId="f021b797-a295-48a0-9db0-ee639523bdbf" providerId="ADAL" clId="{00F79ACD-8FA8-4AA6-8A40-08B8295B581D}" dt="2023-07-13T16:41:24.614" v="2304" actId="47"/>
        <pc:sldMkLst>
          <pc:docMk/>
          <pc:sldMk cId="222640767" sldId="373"/>
        </pc:sldMkLst>
      </pc:sldChg>
      <pc:sldChg chg="modNotesTx">
        <pc:chgData name="Flor, Christopher" userId="f021b797-a295-48a0-9db0-ee639523bdbf" providerId="ADAL" clId="{00F79ACD-8FA8-4AA6-8A40-08B8295B581D}" dt="2023-07-15T02:33:11.308" v="2622" actId="20577"/>
        <pc:sldMkLst>
          <pc:docMk/>
          <pc:sldMk cId="2139374247" sldId="2179"/>
        </pc:sldMkLst>
      </pc:sldChg>
      <pc:sldChg chg="addSp delSp modSp mod modAnim modNotesTx">
        <pc:chgData name="Flor, Christopher" userId="f021b797-a295-48a0-9db0-ee639523bdbf" providerId="ADAL" clId="{00F79ACD-8FA8-4AA6-8A40-08B8295B581D}" dt="2023-07-15T03:18:30.281" v="2993" actId="20577"/>
        <pc:sldMkLst>
          <pc:docMk/>
          <pc:sldMk cId="1741730721" sldId="2180"/>
        </pc:sldMkLst>
        <pc:spChg chg="del mod">
          <ac:chgData name="Flor, Christopher" userId="f021b797-a295-48a0-9db0-ee639523bdbf" providerId="ADAL" clId="{00F79ACD-8FA8-4AA6-8A40-08B8295B581D}" dt="2023-07-15T02:50:11.296" v="2643" actId="478"/>
          <ac:spMkLst>
            <pc:docMk/>
            <pc:sldMk cId="1741730721" sldId="2180"/>
            <ac:spMk id="2" creationId="{0D0AD0EF-E4A5-1C6D-4611-1FCE77EC85E4}"/>
          </ac:spMkLst>
        </pc:spChg>
        <pc:spChg chg="del">
          <ac:chgData name="Flor, Christopher" userId="f021b797-a295-48a0-9db0-ee639523bdbf" providerId="ADAL" clId="{00F79ACD-8FA8-4AA6-8A40-08B8295B581D}" dt="2023-07-15T02:33:25.200" v="2629" actId="478"/>
          <ac:spMkLst>
            <pc:docMk/>
            <pc:sldMk cId="1741730721" sldId="2180"/>
            <ac:spMk id="3" creationId="{88F7AC1B-1A59-7C99-061B-80799DFE10A5}"/>
          </ac:spMkLst>
        </pc:spChg>
        <pc:spChg chg="add del">
          <ac:chgData name="Flor, Christopher" userId="f021b797-a295-48a0-9db0-ee639523bdbf" providerId="ADAL" clId="{00F79ACD-8FA8-4AA6-8A40-08B8295B581D}" dt="2023-07-15T02:35:25.195" v="2631" actId="478"/>
          <ac:spMkLst>
            <pc:docMk/>
            <pc:sldMk cId="1741730721" sldId="2180"/>
            <ac:spMk id="5" creationId="{0DFF77B7-5F70-44D4-820B-A91BB2A54853}"/>
          </ac:spMkLst>
        </pc:spChg>
        <pc:spChg chg="add del mod">
          <ac:chgData name="Flor, Christopher" userId="f021b797-a295-48a0-9db0-ee639523bdbf" providerId="ADAL" clId="{00F79ACD-8FA8-4AA6-8A40-08B8295B581D}" dt="2023-07-15T03:14:45.127" v="2952" actId="478"/>
          <ac:spMkLst>
            <pc:docMk/>
            <pc:sldMk cId="1741730721" sldId="2180"/>
            <ac:spMk id="7" creationId="{676D5529-4486-4301-9687-F05256BCA273}"/>
          </ac:spMkLst>
        </pc:spChg>
        <pc:spChg chg="add del mod">
          <ac:chgData name="Flor, Christopher" userId="f021b797-a295-48a0-9db0-ee639523bdbf" providerId="ADAL" clId="{00F79ACD-8FA8-4AA6-8A40-08B8295B581D}" dt="2023-07-15T02:50:13.547" v="2644" actId="478"/>
          <ac:spMkLst>
            <pc:docMk/>
            <pc:sldMk cId="1741730721" sldId="2180"/>
            <ac:spMk id="9" creationId="{5B44DFF7-80E0-407A-BAD0-46F20A9106AA}"/>
          </ac:spMkLst>
        </pc:spChg>
        <pc:spChg chg="add mod">
          <ac:chgData name="Flor, Christopher" userId="f021b797-a295-48a0-9db0-ee639523bdbf" providerId="ADAL" clId="{00F79ACD-8FA8-4AA6-8A40-08B8295B581D}" dt="2023-07-15T03:15:54.684" v="2968" actId="20577"/>
          <ac:spMkLst>
            <pc:docMk/>
            <pc:sldMk cId="1741730721" sldId="2180"/>
            <ac:spMk id="11" creationId="{639C1704-3BAA-47E0-A25A-1ACF993D5E8B}"/>
          </ac:spMkLst>
        </pc:spChg>
        <pc:spChg chg="add mod">
          <ac:chgData name="Flor, Christopher" userId="f021b797-a295-48a0-9db0-ee639523bdbf" providerId="ADAL" clId="{00F79ACD-8FA8-4AA6-8A40-08B8295B581D}" dt="2023-07-15T03:15:40.811" v="2965" actId="1076"/>
          <ac:spMkLst>
            <pc:docMk/>
            <pc:sldMk cId="1741730721" sldId="2180"/>
            <ac:spMk id="12" creationId="{C9A1213C-FA90-455F-9060-A5BE0D9C042E}"/>
          </ac:spMkLst>
        </pc:spChg>
        <pc:spChg chg="add mod">
          <ac:chgData name="Flor, Christopher" userId="f021b797-a295-48a0-9db0-ee639523bdbf" providerId="ADAL" clId="{00F79ACD-8FA8-4AA6-8A40-08B8295B581D}" dt="2023-07-15T03:15:47.019" v="2967" actId="1076"/>
          <ac:spMkLst>
            <pc:docMk/>
            <pc:sldMk cId="1741730721" sldId="2180"/>
            <ac:spMk id="13" creationId="{EEB0369B-BBBB-4FB4-9D0E-A6ECD68B8A9A}"/>
          </ac:spMkLst>
        </pc:spChg>
        <pc:spChg chg="add mod">
          <ac:chgData name="Flor, Christopher" userId="f021b797-a295-48a0-9db0-ee639523bdbf" providerId="ADAL" clId="{00F79ACD-8FA8-4AA6-8A40-08B8295B581D}" dt="2023-07-15T03:16:33.388" v="2978" actId="1076"/>
          <ac:spMkLst>
            <pc:docMk/>
            <pc:sldMk cId="1741730721" sldId="2180"/>
            <ac:spMk id="14" creationId="{89D0B6DC-86DA-42D7-B64C-F018FA602871}"/>
          </ac:spMkLst>
        </pc:spChg>
        <pc:spChg chg="add mod">
          <ac:chgData name="Flor, Christopher" userId="f021b797-a295-48a0-9db0-ee639523bdbf" providerId="ADAL" clId="{00F79ACD-8FA8-4AA6-8A40-08B8295B581D}" dt="2023-07-15T03:16:59.593" v="2982" actId="14100"/>
          <ac:spMkLst>
            <pc:docMk/>
            <pc:sldMk cId="1741730721" sldId="2180"/>
            <ac:spMk id="15" creationId="{BEA31B25-54C2-4F4D-B97E-D0B7F3F457E1}"/>
          </ac:spMkLst>
        </pc:spChg>
        <pc:spChg chg="add mod">
          <ac:chgData name="Flor, Christopher" userId="f021b797-a295-48a0-9db0-ee639523bdbf" providerId="ADAL" clId="{00F79ACD-8FA8-4AA6-8A40-08B8295B581D}" dt="2023-07-15T03:16:53.900" v="2981" actId="14100"/>
          <ac:spMkLst>
            <pc:docMk/>
            <pc:sldMk cId="1741730721" sldId="2180"/>
            <ac:spMk id="16" creationId="{0F21CA41-D6DB-44C0-8FAC-84473A73C61E}"/>
          </ac:spMkLst>
        </pc:spChg>
      </pc:sldChg>
      <pc:sldChg chg="addSp modSp mod modNotesTx">
        <pc:chgData name="Flor, Christopher" userId="f021b797-a295-48a0-9db0-ee639523bdbf" providerId="ADAL" clId="{00F79ACD-8FA8-4AA6-8A40-08B8295B581D}" dt="2023-07-15T03:44:33.770" v="3619" actId="1076"/>
        <pc:sldMkLst>
          <pc:docMk/>
          <pc:sldMk cId="478851681" sldId="2181"/>
        </pc:sldMkLst>
        <pc:spChg chg="add mod">
          <ac:chgData name="Flor, Christopher" userId="f021b797-a295-48a0-9db0-ee639523bdbf" providerId="ADAL" clId="{00F79ACD-8FA8-4AA6-8A40-08B8295B581D}" dt="2023-07-15T03:44:33.770" v="3619" actId="1076"/>
          <ac:spMkLst>
            <pc:docMk/>
            <pc:sldMk cId="478851681" sldId="2181"/>
            <ac:spMk id="3" creationId="{161BBC45-D17E-4722-89F6-AB8C9262CBCF}"/>
          </ac:spMkLst>
        </pc:spChg>
      </pc:sldChg>
      <pc:sldChg chg="addSp delSp modSp mod modNotesTx">
        <pc:chgData name="Flor, Christopher" userId="f021b797-a295-48a0-9db0-ee639523bdbf" providerId="ADAL" clId="{00F79ACD-8FA8-4AA6-8A40-08B8295B581D}" dt="2023-07-15T03:42:37.852" v="3470" actId="478"/>
        <pc:sldMkLst>
          <pc:docMk/>
          <pc:sldMk cId="2325010025" sldId="2182"/>
        </pc:sldMkLst>
        <pc:spChg chg="add del mod">
          <ac:chgData name="Flor, Christopher" userId="f021b797-a295-48a0-9db0-ee639523bdbf" providerId="ADAL" clId="{00F79ACD-8FA8-4AA6-8A40-08B8295B581D}" dt="2023-07-15T03:42:37.852" v="3470" actId="478"/>
          <ac:spMkLst>
            <pc:docMk/>
            <pc:sldMk cId="2325010025" sldId="2182"/>
            <ac:spMk id="3" creationId="{E14CE74C-3756-4FC5-89DE-6C6A7007AF53}"/>
          </ac:spMkLst>
        </pc:spChg>
        <pc:graphicFrameChg chg="mod">
          <ac:chgData name="Flor, Christopher" userId="f021b797-a295-48a0-9db0-ee639523bdbf" providerId="ADAL" clId="{00F79ACD-8FA8-4AA6-8A40-08B8295B581D}" dt="2023-07-13T16:23:39.057" v="655" actId="20577"/>
          <ac:graphicFrameMkLst>
            <pc:docMk/>
            <pc:sldMk cId="2325010025" sldId="2182"/>
            <ac:graphicFrameMk id="5" creationId="{B1CF045B-F187-8D46-0A89-7BCC9F6413CD}"/>
          </ac:graphicFrameMkLst>
        </pc:graphicFrameChg>
      </pc:sldChg>
      <pc:sldChg chg="modSp mod modNotesTx">
        <pc:chgData name="Flor, Christopher" userId="f021b797-a295-48a0-9db0-ee639523bdbf" providerId="ADAL" clId="{00F79ACD-8FA8-4AA6-8A40-08B8295B581D}" dt="2023-07-15T03:19:01.712" v="3014" actId="1076"/>
        <pc:sldMkLst>
          <pc:docMk/>
          <pc:sldMk cId="1097222049" sldId="2183"/>
        </pc:sldMkLst>
        <pc:spChg chg="mod">
          <ac:chgData name="Flor, Christopher" userId="f021b797-a295-48a0-9db0-ee639523bdbf" providerId="ADAL" clId="{00F79ACD-8FA8-4AA6-8A40-08B8295B581D}" dt="2023-07-15T03:19:01.712" v="3014" actId="1076"/>
          <ac:spMkLst>
            <pc:docMk/>
            <pc:sldMk cId="1097222049" sldId="2183"/>
            <ac:spMk id="2" creationId="{BAADF469-F3A3-03C0-E649-E3F9640F67C8}"/>
          </ac:spMkLst>
        </pc:spChg>
        <pc:graphicFrameChg chg="mod">
          <ac:chgData name="Flor, Christopher" userId="f021b797-a295-48a0-9db0-ee639523bdbf" providerId="ADAL" clId="{00F79ACD-8FA8-4AA6-8A40-08B8295B581D}" dt="2023-07-13T16:26:40.460" v="992"/>
          <ac:graphicFrameMkLst>
            <pc:docMk/>
            <pc:sldMk cId="1097222049" sldId="2183"/>
            <ac:graphicFrameMk id="5" creationId="{B1CF045B-F187-8D46-0A89-7BCC9F6413CD}"/>
          </ac:graphicFrameMkLst>
        </pc:graphicFrameChg>
      </pc:sldChg>
      <pc:sldChg chg="modSp modNotesTx">
        <pc:chgData name="Flor, Christopher" userId="f021b797-a295-48a0-9db0-ee639523bdbf" providerId="ADAL" clId="{00F79ACD-8FA8-4AA6-8A40-08B8295B581D}" dt="2023-07-15T03:19:22.361" v="3025" actId="20577"/>
        <pc:sldMkLst>
          <pc:docMk/>
          <pc:sldMk cId="680516537" sldId="2184"/>
        </pc:sldMkLst>
        <pc:graphicFrameChg chg="mod">
          <ac:chgData name="Flor, Christopher" userId="f021b797-a295-48a0-9db0-ee639523bdbf" providerId="ADAL" clId="{00F79ACD-8FA8-4AA6-8A40-08B8295B581D}" dt="2023-07-13T16:29:42.188" v="1472" actId="20577"/>
          <ac:graphicFrameMkLst>
            <pc:docMk/>
            <pc:sldMk cId="680516537" sldId="2184"/>
            <ac:graphicFrameMk id="5" creationId="{B1CF045B-F187-8D46-0A89-7BCC9F6413CD}"/>
          </ac:graphicFrameMkLst>
        </pc:graphicFrameChg>
      </pc:sldChg>
      <pc:sldChg chg="modSp mod modNotesTx">
        <pc:chgData name="Flor, Christopher" userId="f021b797-a295-48a0-9db0-ee639523bdbf" providerId="ADAL" clId="{00F79ACD-8FA8-4AA6-8A40-08B8295B581D}" dt="2023-07-15T03:19:31.753" v="3031" actId="20577"/>
        <pc:sldMkLst>
          <pc:docMk/>
          <pc:sldMk cId="3043421581" sldId="2185"/>
        </pc:sldMkLst>
        <pc:spChg chg="mod">
          <ac:chgData name="Flor, Christopher" userId="f021b797-a295-48a0-9db0-ee639523bdbf" providerId="ADAL" clId="{00F79ACD-8FA8-4AA6-8A40-08B8295B581D}" dt="2023-07-13T16:31:20.359" v="1523" actId="1076"/>
          <ac:spMkLst>
            <pc:docMk/>
            <pc:sldMk cId="3043421581" sldId="2185"/>
            <ac:spMk id="2" creationId="{BAADF469-F3A3-03C0-E649-E3F9640F67C8}"/>
          </ac:spMkLst>
        </pc:spChg>
        <pc:graphicFrameChg chg="mod">
          <ac:chgData name="Flor, Christopher" userId="f021b797-a295-48a0-9db0-ee639523bdbf" providerId="ADAL" clId="{00F79ACD-8FA8-4AA6-8A40-08B8295B581D}" dt="2023-07-15T03:19:28.562" v="3026" actId="20577"/>
          <ac:graphicFrameMkLst>
            <pc:docMk/>
            <pc:sldMk cId="3043421581" sldId="2185"/>
            <ac:graphicFrameMk id="5" creationId="{B1CF045B-F187-8D46-0A89-7BCC9F6413CD}"/>
          </ac:graphicFrameMkLst>
        </pc:graphicFrameChg>
      </pc:sldChg>
      <pc:sldChg chg="del">
        <pc:chgData name="Flor, Christopher" userId="f021b797-a295-48a0-9db0-ee639523bdbf" providerId="ADAL" clId="{00F79ACD-8FA8-4AA6-8A40-08B8295B581D}" dt="2023-07-15T03:21:44.778" v="3132" actId="47"/>
        <pc:sldMkLst>
          <pc:docMk/>
          <pc:sldMk cId="1977476172" sldId="2186"/>
        </pc:sldMkLst>
      </pc:sldChg>
      <pc:sldChg chg="delSp mod modTransition modNotesTx">
        <pc:chgData name="Flor, Christopher" userId="f021b797-a295-48a0-9db0-ee639523bdbf" providerId="ADAL" clId="{00F79ACD-8FA8-4AA6-8A40-08B8295B581D}" dt="2023-07-15T03:45:42.351" v="3621"/>
        <pc:sldMkLst>
          <pc:docMk/>
          <pc:sldMk cId="2785954143" sldId="2187"/>
        </pc:sldMkLst>
        <pc:spChg chg="del">
          <ac:chgData name="Flor, Christopher" userId="f021b797-a295-48a0-9db0-ee639523bdbf" providerId="ADAL" clId="{00F79ACD-8FA8-4AA6-8A40-08B8295B581D}" dt="2023-07-15T03:21:49.308" v="3133" actId="478"/>
          <ac:spMkLst>
            <pc:docMk/>
            <pc:sldMk cId="2785954143" sldId="2187"/>
            <ac:spMk id="3" creationId="{5172E038-DC09-D96D-4B44-3C9B8C165AFE}"/>
          </ac:spMkLst>
        </pc:spChg>
      </pc:sldChg>
      <pc:sldChg chg="addSp delSp modSp mod modTransition modNotesTx">
        <pc:chgData name="Flor, Christopher" userId="f021b797-a295-48a0-9db0-ee639523bdbf" providerId="ADAL" clId="{00F79ACD-8FA8-4AA6-8A40-08B8295B581D}" dt="2023-07-15T03:45:17.043" v="3620"/>
        <pc:sldMkLst>
          <pc:docMk/>
          <pc:sldMk cId="4001394862" sldId="2189"/>
        </pc:sldMkLst>
        <pc:spChg chg="add del mod">
          <ac:chgData name="Flor, Christopher" userId="f021b797-a295-48a0-9db0-ee639523bdbf" providerId="ADAL" clId="{00F79ACD-8FA8-4AA6-8A40-08B8295B581D}" dt="2023-07-15T03:39:59.636" v="3408" actId="478"/>
          <ac:spMkLst>
            <pc:docMk/>
            <pc:sldMk cId="4001394862" sldId="2189"/>
            <ac:spMk id="4" creationId="{FD8C3195-F811-4935-A232-867E7FF0360D}"/>
          </ac:spMkLst>
        </pc:spChg>
        <pc:spChg chg="add mod">
          <ac:chgData name="Flor, Christopher" userId="f021b797-a295-48a0-9db0-ee639523bdbf" providerId="ADAL" clId="{00F79ACD-8FA8-4AA6-8A40-08B8295B581D}" dt="2023-07-15T03:40:55.384" v="3417" actId="207"/>
          <ac:spMkLst>
            <pc:docMk/>
            <pc:sldMk cId="4001394862" sldId="2189"/>
            <ac:spMk id="11" creationId="{D8A53D8A-F739-4322-A17E-69AF7462AF69}"/>
          </ac:spMkLst>
        </pc:spChg>
        <pc:spChg chg="add mod">
          <ac:chgData name="Flor, Christopher" userId="f021b797-a295-48a0-9db0-ee639523bdbf" providerId="ADAL" clId="{00F79ACD-8FA8-4AA6-8A40-08B8295B581D}" dt="2023-07-15T03:40:41.895" v="3415" actId="403"/>
          <ac:spMkLst>
            <pc:docMk/>
            <pc:sldMk cId="4001394862" sldId="2189"/>
            <ac:spMk id="12" creationId="{18570410-DED4-445E-B493-0D8B76CE0EC1}"/>
          </ac:spMkLst>
        </pc:spChg>
        <pc:picChg chg="del">
          <ac:chgData name="Flor, Christopher" userId="f021b797-a295-48a0-9db0-ee639523bdbf" providerId="ADAL" clId="{00F79ACD-8FA8-4AA6-8A40-08B8295B581D}" dt="2023-07-15T03:39:56.240" v="3407" actId="478"/>
          <ac:picMkLst>
            <pc:docMk/>
            <pc:sldMk cId="4001394862" sldId="2189"/>
            <ac:picMk id="5" creationId="{323F5AC7-8EF9-3C19-1F3F-9408B8587FF8}"/>
          </ac:picMkLst>
        </pc:picChg>
      </pc:sldChg>
      <pc:sldChg chg="addSp delSp modSp mod modTransition delAnim modNotesTx">
        <pc:chgData name="Flor, Christopher" userId="f021b797-a295-48a0-9db0-ee639523bdbf" providerId="ADAL" clId="{00F79ACD-8FA8-4AA6-8A40-08B8295B581D}" dt="2023-07-15T03:36:51.440" v="3379"/>
        <pc:sldMkLst>
          <pc:docMk/>
          <pc:sldMk cId="2735040356" sldId="2190"/>
        </pc:sldMkLst>
        <pc:spChg chg="mod">
          <ac:chgData name="Flor, Christopher" userId="f021b797-a295-48a0-9db0-ee639523bdbf" providerId="ADAL" clId="{00F79ACD-8FA8-4AA6-8A40-08B8295B581D}" dt="2023-07-15T03:25:49.764" v="3227" actId="1076"/>
          <ac:spMkLst>
            <pc:docMk/>
            <pc:sldMk cId="2735040356" sldId="2190"/>
            <ac:spMk id="2" creationId="{E72ACC94-E2A1-7F15-7AA9-7B5014358CEB}"/>
          </ac:spMkLst>
        </pc:spChg>
        <pc:spChg chg="add del mod">
          <ac:chgData name="Flor, Christopher" userId="f021b797-a295-48a0-9db0-ee639523bdbf" providerId="ADAL" clId="{00F79ACD-8FA8-4AA6-8A40-08B8295B581D}" dt="2023-07-15T03:25:45.921" v="3226" actId="478"/>
          <ac:spMkLst>
            <pc:docMk/>
            <pc:sldMk cId="2735040356" sldId="2190"/>
            <ac:spMk id="4" creationId="{74E92F46-9C15-4035-AE4D-DB52D8AC037D}"/>
          </ac:spMkLst>
        </pc:spChg>
        <pc:spChg chg="add del mod">
          <ac:chgData name="Flor, Christopher" userId="f021b797-a295-48a0-9db0-ee639523bdbf" providerId="ADAL" clId="{00F79ACD-8FA8-4AA6-8A40-08B8295B581D}" dt="2023-07-15T03:25:44.497" v="3225" actId="478"/>
          <ac:spMkLst>
            <pc:docMk/>
            <pc:sldMk cId="2735040356" sldId="2190"/>
            <ac:spMk id="10" creationId="{3D1D3E98-A853-47D9-AA67-AD232C93DDF7}"/>
          </ac:spMkLst>
        </pc:spChg>
        <pc:spChg chg="add mod">
          <ac:chgData name="Flor, Christopher" userId="f021b797-a295-48a0-9db0-ee639523bdbf" providerId="ADAL" clId="{00F79ACD-8FA8-4AA6-8A40-08B8295B581D}" dt="2023-07-15T03:30:05.586" v="3298" actId="14100"/>
          <ac:spMkLst>
            <pc:docMk/>
            <pc:sldMk cId="2735040356" sldId="2190"/>
            <ac:spMk id="12" creationId="{6CB57F2B-4125-4C11-AC66-4FC8FEA4B2DA}"/>
          </ac:spMkLst>
        </pc:spChg>
        <pc:graphicFrameChg chg="add mod modGraphic">
          <ac:chgData name="Flor, Christopher" userId="f021b797-a295-48a0-9db0-ee639523bdbf" providerId="ADAL" clId="{00F79ACD-8FA8-4AA6-8A40-08B8295B581D}" dt="2023-07-15T03:29:59.852" v="3297" actId="403"/>
          <ac:graphicFrameMkLst>
            <pc:docMk/>
            <pc:sldMk cId="2735040356" sldId="2190"/>
            <ac:graphicFrameMk id="11" creationId="{222D1EC0-9C06-4D27-AB58-6F7A7A5351D3}"/>
          </ac:graphicFrameMkLst>
        </pc:graphicFrameChg>
        <pc:graphicFrameChg chg="add del mod modGraphic">
          <ac:chgData name="Flor, Christopher" userId="f021b797-a295-48a0-9db0-ee639523bdbf" providerId="ADAL" clId="{00F79ACD-8FA8-4AA6-8A40-08B8295B581D}" dt="2023-07-15T03:28:12.091" v="3243" actId="478"/>
          <ac:graphicFrameMkLst>
            <pc:docMk/>
            <pc:sldMk cId="2735040356" sldId="2190"/>
            <ac:graphicFrameMk id="13" creationId="{999D27D0-81C8-42AA-92B7-2E25217DEA24}"/>
          </ac:graphicFrameMkLst>
        </pc:graphicFrameChg>
        <pc:picChg chg="del">
          <ac:chgData name="Flor, Christopher" userId="f021b797-a295-48a0-9db0-ee639523bdbf" providerId="ADAL" clId="{00F79ACD-8FA8-4AA6-8A40-08B8295B581D}" dt="2023-07-15T03:25:42.914" v="3224" actId="478"/>
          <ac:picMkLst>
            <pc:docMk/>
            <pc:sldMk cId="2735040356" sldId="2190"/>
            <ac:picMk id="6" creationId="{EC377408-E11E-E510-3D52-D9E94F15E135}"/>
          </ac:picMkLst>
        </pc:picChg>
        <pc:picChg chg="del">
          <ac:chgData name="Flor, Christopher" userId="f021b797-a295-48a0-9db0-ee639523bdbf" providerId="ADAL" clId="{00F79ACD-8FA8-4AA6-8A40-08B8295B581D}" dt="2023-07-15T03:25:36.857" v="3223" actId="478"/>
          <ac:picMkLst>
            <pc:docMk/>
            <pc:sldMk cId="2735040356" sldId="2190"/>
            <ac:picMk id="7" creationId="{6783D062-A71D-3A20-3A1C-3677CE8ADB00}"/>
          </ac:picMkLst>
        </pc:picChg>
        <pc:picChg chg="del">
          <ac:chgData name="Flor, Christopher" userId="f021b797-a295-48a0-9db0-ee639523bdbf" providerId="ADAL" clId="{00F79ACD-8FA8-4AA6-8A40-08B8295B581D}" dt="2023-07-15T03:25:28.748" v="3222" actId="478"/>
          <ac:picMkLst>
            <pc:docMk/>
            <pc:sldMk cId="2735040356" sldId="2190"/>
            <ac:picMk id="8" creationId="{9853D3E7-A74A-6BE0-8EE7-AE9E9BAADD87}"/>
          </ac:picMkLst>
        </pc:picChg>
        <pc:picChg chg="del">
          <ac:chgData name="Flor, Christopher" userId="f021b797-a295-48a0-9db0-ee639523bdbf" providerId="ADAL" clId="{00F79ACD-8FA8-4AA6-8A40-08B8295B581D}" dt="2023-07-15T03:25:26.428" v="3221" actId="478"/>
          <ac:picMkLst>
            <pc:docMk/>
            <pc:sldMk cId="2735040356" sldId="2190"/>
            <ac:picMk id="9" creationId="{7E606C2C-22B9-F5CD-A9A6-EB704BDF89DF}"/>
          </ac:picMkLst>
        </pc:picChg>
      </pc:sldChg>
      <pc:sldChg chg="addSp delSp modSp mod ord modTransition modNotesTx">
        <pc:chgData name="Flor, Christopher" userId="f021b797-a295-48a0-9db0-ee639523bdbf" providerId="ADAL" clId="{00F79ACD-8FA8-4AA6-8A40-08B8295B581D}" dt="2023-07-15T03:45:17.043" v="3620"/>
        <pc:sldMkLst>
          <pc:docMk/>
          <pc:sldMk cId="371306027" sldId="2191"/>
        </pc:sldMkLst>
        <pc:spChg chg="add mod">
          <ac:chgData name="Flor, Christopher" userId="f021b797-a295-48a0-9db0-ee639523bdbf" providerId="ADAL" clId="{00F79ACD-8FA8-4AA6-8A40-08B8295B581D}" dt="2023-07-15T03:39:47.603" v="3406" actId="1076"/>
          <ac:spMkLst>
            <pc:docMk/>
            <pc:sldMk cId="371306027" sldId="2191"/>
            <ac:spMk id="9" creationId="{388401CD-2D7E-4383-9EF5-78D636911283}"/>
          </ac:spMkLst>
        </pc:spChg>
        <pc:spChg chg="add mod">
          <ac:chgData name="Flor, Christopher" userId="f021b797-a295-48a0-9db0-ee639523bdbf" providerId="ADAL" clId="{00F79ACD-8FA8-4AA6-8A40-08B8295B581D}" dt="2023-07-15T03:38:59.970" v="3390" actId="403"/>
          <ac:spMkLst>
            <pc:docMk/>
            <pc:sldMk cId="371306027" sldId="2191"/>
            <ac:spMk id="10" creationId="{7246301F-62EF-47AA-9196-4DB74E4B27B0}"/>
          </ac:spMkLst>
        </pc:spChg>
        <pc:picChg chg="del">
          <ac:chgData name="Flor, Christopher" userId="f021b797-a295-48a0-9db0-ee639523bdbf" providerId="ADAL" clId="{00F79ACD-8FA8-4AA6-8A40-08B8295B581D}" dt="2023-07-15T03:38:36.204" v="3382" actId="478"/>
          <ac:picMkLst>
            <pc:docMk/>
            <pc:sldMk cId="371306027" sldId="2191"/>
            <ac:picMk id="3" creationId="{D78892F1-1667-DB39-062A-2340DA84EB47}"/>
          </ac:picMkLst>
        </pc:picChg>
      </pc:sldChg>
      <pc:sldChg chg="addSp modSp mod modNotesTx">
        <pc:chgData name="Flor, Christopher" userId="f021b797-a295-48a0-9db0-ee639523bdbf" providerId="ADAL" clId="{00F79ACD-8FA8-4AA6-8A40-08B8295B581D}" dt="2023-07-15T03:50:17.796" v="3801" actId="20577"/>
        <pc:sldMkLst>
          <pc:docMk/>
          <pc:sldMk cId="1329866306" sldId="2192"/>
        </pc:sldMkLst>
        <pc:spChg chg="mod">
          <ac:chgData name="Flor, Christopher" userId="f021b797-a295-48a0-9db0-ee639523bdbf" providerId="ADAL" clId="{00F79ACD-8FA8-4AA6-8A40-08B8295B581D}" dt="2023-07-14T18:36:14.911" v="2576" actId="1076"/>
          <ac:spMkLst>
            <pc:docMk/>
            <pc:sldMk cId="1329866306" sldId="2192"/>
            <ac:spMk id="2" creationId="{91AA4DD1-A2E9-B4A5-16F5-02B315786BEF}"/>
          </ac:spMkLst>
        </pc:spChg>
        <pc:spChg chg="mod">
          <ac:chgData name="Flor, Christopher" userId="f021b797-a295-48a0-9db0-ee639523bdbf" providerId="ADAL" clId="{00F79ACD-8FA8-4AA6-8A40-08B8295B581D}" dt="2023-07-15T03:14:11.945" v="2951" actId="20577"/>
          <ac:spMkLst>
            <pc:docMk/>
            <pc:sldMk cId="1329866306" sldId="2192"/>
            <ac:spMk id="3" creationId="{FD98CA65-6829-6681-9496-832CFD795C0B}"/>
          </ac:spMkLst>
        </pc:spChg>
        <pc:picChg chg="mod">
          <ac:chgData name="Flor, Christopher" userId="f021b797-a295-48a0-9db0-ee639523bdbf" providerId="ADAL" clId="{00F79ACD-8FA8-4AA6-8A40-08B8295B581D}" dt="2023-07-15T03:12:44.834" v="2903"/>
          <ac:picMkLst>
            <pc:docMk/>
            <pc:sldMk cId="1329866306" sldId="2192"/>
            <ac:picMk id="5" creationId="{D16BCA6C-5CFB-3446-70CD-3A5A5FCB06D8}"/>
          </ac:picMkLst>
        </pc:picChg>
        <pc:picChg chg="add mod">
          <ac:chgData name="Flor, Christopher" userId="f021b797-a295-48a0-9db0-ee639523bdbf" providerId="ADAL" clId="{00F79ACD-8FA8-4AA6-8A40-08B8295B581D}" dt="2023-07-15T03:13:26.178" v="2908" actId="1076"/>
          <ac:picMkLst>
            <pc:docMk/>
            <pc:sldMk cId="1329866306" sldId="2192"/>
            <ac:picMk id="6" creationId="{4A8DBC57-70F9-4AFB-A43D-EEF0F6DD0EF8}"/>
          </ac:picMkLst>
        </pc:picChg>
      </pc:sldChg>
      <pc:sldChg chg="modTransition modNotesTx">
        <pc:chgData name="Flor, Christopher" userId="f021b797-a295-48a0-9db0-ee639523bdbf" providerId="ADAL" clId="{00F79ACD-8FA8-4AA6-8A40-08B8295B581D}" dt="2023-07-15T03:50:21.745" v="3807" actId="20577"/>
        <pc:sldMkLst>
          <pc:docMk/>
          <pc:sldMk cId="1173990200" sldId="2193"/>
        </pc:sldMkLst>
      </pc:sldChg>
      <pc:sldChg chg="modSp add mod modNotesTx">
        <pc:chgData name="Flor, Christopher" userId="f021b797-a295-48a0-9db0-ee639523bdbf" providerId="ADAL" clId="{00F79ACD-8FA8-4AA6-8A40-08B8295B581D}" dt="2023-07-15T03:18:50.534" v="3008" actId="20577"/>
        <pc:sldMkLst>
          <pc:docMk/>
          <pc:sldMk cId="2238553503" sldId="2194"/>
        </pc:sldMkLst>
        <pc:spChg chg="mod">
          <ac:chgData name="Flor, Christopher" userId="f021b797-a295-48a0-9db0-ee639523bdbf" providerId="ADAL" clId="{00F79ACD-8FA8-4AA6-8A40-08B8295B581D}" dt="2023-07-13T16:24:10.571" v="698" actId="20577"/>
          <ac:spMkLst>
            <pc:docMk/>
            <pc:sldMk cId="2238553503" sldId="2194"/>
            <ac:spMk id="2" creationId="{BAADF469-F3A3-03C0-E649-E3F9640F67C8}"/>
          </ac:spMkLst>
        </pc:spChg>
        <pc:graphicFrameChg chg="mod">
          <ac:chgData name="Flor, Christopher" userId="f021b797-a295-48a0-9db0-ee639523bdbf" providerId="ADAL" clId="{00F79ACD-8FA8-4AA6-8A40-08B8295B581D}" dt="2023-07-13T16:24:27.934" v="742" actId="20577"/>
          <ac:graphicFrameMkLst>
            <pc:docMk/>
            <pc:sldMk cId="2238553503" sldId="2194"/>
            <ac:graphicFrameMk id="5" creationId="{B1CF045B-F187-8D46-0A89-7BCC9F6413CD}"/>
          </ac:graphicFrameMkLst>
        </pc:graphicFrameChg>
      </pc:sldChg>
      <pc:sldChg chg="modSp add mod modNotesTx">
        <pc:chgData name="Flor, Christopher" userId="f021b797-a295-48a0-9db0-ee639523bdbf" providerId="ADAL" clId="{00F79ACD-8FA8-4AA6-8A40-08B8295B581D}" dt="2023-07-15T03:41:49.302" v="3418" actId="1076"/>
        <pc:sldMkLst>
          <pc:docMk/>
          <pc:sldMk cId="4161730062" sldId="2195"/>
        </pc:sldMkLst>
        <pc:spChg chg="mod">
          <ac:chgData name="Flor, Christopher" userId="f021b797-a295-48a0-9db0-ee639523bdbf" providerId="ADAL" clId="{00F79ACD-8FA8-4AA6-8A40-08B8295B581D}" dt="2023-07-15T03:41:49.302" v="3418" actId="1076"/>
          <ac:spMkLst>
            <pc:docMk/>
            <pc:sldMk cId="4161730062" sldId="2195"/>
            <ac:spMk id="2" creationId="{BAADF469-F3A3-03C0-E649-E3F9640F67C8}"/>
          </ac:spMkLst>
        </pc:spChg>
        <pc:graphicFrameChg chg="mod">
          <ac:chgData name="Flor, Christopher" userId="f021b797-a295-48a0-9db0-ee639523bdbf" providerId="ADAL" clId="{00F79ACD-8FA8-4AA6-8A40-08B8295B581D}" dt="2023-07-13T16:30:55.962" v="1522" actId="20577"/>
          <ac:graphicFrameMkLst>
            <pc:docMk/>
            <pc:sldMk cId="4161730062" sldId="2195"/>
            <ac:graphicFrameMk id="5" creationId="{B1CF045B-F187-8D46-0A89-7BCC9F6413CD}"/>
          </ac:graphicFrameMkLst>
        </pc:graphicFrameChg>
      </pc:sldChg>
      <pc:sldChg chg="modSp add modNotesTx">
        <pc:chgData name="Flor, Christopher" userId="f021b797-a295-48a0-9db0-ee639523bdbf" providerId="ADAL" clId="{00F79ACD-8FA8-4AA6-8A40-08B8295B581D}" dt="2023-07-15T03:21:53.306" v="3138" actId="20577"/>
        <pc:sldMkLst>
          <pc:docMk/>
          <pc:sldMk cId="373948734" sldId="2196"/>
        </pc:sldMkLst>
        <pc:graphicFrameChg chg="mod">
          <ac:chgData name="Flor, Christopher" userId="f021b797-a295-48a0-9db0-ee639523bdbf" providerId="ADAL" clId="{00F79ACD-8FA8-4AA6-8A40-08B8295B581D}" dt="2023-07-15T03:20:45.811" v="3131" actId="20577"/>
          <ac:graphicFrameMkLst>
            <pc:docMk/>
            <pc:sldMk cId="373948734" sldId="2196"/>
            <ac:graphicFrameMk id="5" creationId="{B1CF045B-F187-8D46-0A89-7BCC9F6413CD}"/>
          </ac:graphicFrameMkLst>
        </pc:graphicFrameChg>
      </pc:sldChg>
      <pc:sldChg chg="addSp delSp modSp new mod ord modTransition modNotesTx">
        <pc:chgData name="Flor, Christopher" userId="f021b797-a295-48a0-9db0-ee639523bdbf" providerId="ADAL" clId="{00F79ACD-8FA8-4AA6-8A40-08B8295B581D}" dt="2023-07-15T03:45:42.351" v="3621"/>
        <pc:sldMkLst>
          <pc:docMk/>
          <pc:sldMk cId="1859815316" sldId="2197"/>
        </pc:sldMkLst>
        <pc:spChg chg="del">
          <ac:chgData name="Flor, Christopher" userId="f021b797-a295-48a0-9db0-ee639523bdbf" providerId="ADAL" clId="{00F79ACD-8FA8-4AA6-8A40-08B8295B581D}" dt="2023-07-14T17:57:19.268" v="2430" actId="478"/>
          <ac:spMkLst>
            <pc:docMk/>
            <pc:sldMk cId="1859815316" sldId="2197"/>
            <ac:spMk id="2" creationId="{5B960F2E-B47D-4662-826D-460F53A8F113}"/>
          </ac:spMkLst>
        </pc:spChg>
        <pc:spChg chg="del">
          <ac:chgData name="Flor, Christopher" userId="f021b797-a295-48a0-9db0-ee639523bdbf" providerId="ADAL" clId="{00F79ACD-8FA8-4AA6-8A40-08B8295B581D}" dt="2023-07-14T17:57:20.902" v="2431" actId="478"/>
          <ac:spMkLst>
            <pc:docMk/>
            <pc:sldMk cId="1859815316" sldId="2197"/>
            <ac:spMk id="3" creationId="{6BB12432-C345-4E62-8257-A76D5F6827C5}"/>
          </ac:spMkLst>
        </pc:spChg>
        <pc:spChg chg="add mod">
          <ac:chgData name="Flor, Christopher" userId="f021b797-a295-48a0-9db0-ee639523bdbf" providerId="ADAL" clId="{00F79ACD-8FA8-4AA6-8A40-08B8295B581D}" dt="2023-07-14T18:05:34.545" v="2447" actId="1076"/>
          <ac:spMkLst>
            <pc:docMk/>
            <pc:sldMk cId="1859815316" sldId="2197"/>
            <ac:spMk id="6" creationId="{EFA00A36-D010-4658-A13E-F26F941C95F7}"/>
          </ac:spMkLst>
        </pc:spChg>
        <pc:picChg chg="add mod modCrop">
          <ac:chgData name="Flor, Christopher" userId="f021b797-a295-48a0-9db0-ee639523bdbf" providerId="ADAL" clId="{00F79ACD-8FA8-4AA6-8A40-08B8295B581D}" dt="2023-07-14T18:05:29.499" v="2445" actId="1076"/>
          <ac:picMkLst>
            <pc:docMk/>
            <pc:sldMk cId="1859815316" sldId="2197"/>
            <ac:picMk id="5" creationId="{21003BA3-4171-41A0-BF4A-EF0BECAAEBFA}"/>
          </ac:picMkLst>
        </pc:picChg>
      </pc:sldChg>
      <pc:sldChg chg="delSp modSp add mod ord modNotesTx">
        <pc:chgData name="Flor, Christopher" userId="f021b797-a295-48a0-9db0-ee639523bdbf" providerId="ADAL" clId="{00F79ACD-8FA8-4AA6-8A40-08B8295B581D}" dt="2023-07-15T03:49:14.196" v="3645" actId="20577"/>
        <pc:sldMkLst>
          <pc:docMk/>
          <pc:sldMk cId="3840390382" sldId="2198"/>
        </pc:sldMkLst>
        <pc:spChg chg="mod">
          <ac:chgData name="Flor, Christopher" userId="f021b797-a295-48a0-9db0-ee639523bdbf" providerId="ADAL" clId="{00F79ACD-8FA8-4AA6-8A40-08B8295B581D}" dt="2023-07-15T03:04:11.939" v="2773" actId="1076"/>
          <ac:spMkLst>
            <pc:docMk/>
            <pc:sldMk cId="3840390382" sldId="2198"/>
            <ac:spMk id="7" creationId="{676D5529-4486-4301-9687-F05256BCA273}"/>
          </ac:spMkLst>
        </pc:spChg>
        <pc:spChg chg="del">
          <ac:chgData name="Flor, Christopher" userId="f021b797-a295-48a0-9db0-ee639523bdbf" providerId="ADAL" clId="{00F79ACD-8FA8-4AA6-8A40-08B8295B581D}" dt="2023-07-15T03:03:50.301" v="2767" actId="478"/>
          <ac:spMkLst>
            <pc:docMk/>
            <pc:sldMk cId="3840390382" sldId="2198"/>
            <ac:spMk id="11" creationId="{639C1704-3BAA-47E0-A25A-1ACF993D5E8B}"/>
          </ac:spMkLst>
        </pc:spChg>
      </pc:sldChg>
      <pc:sldChg chg="addSp delSp modSp add mod ord modTransition">
        <pc:chgData name="Flor, Christopher" userId="f021b797-a295-48a0-9db0-ee639523bdbf" providerId="ADAL" clId="{00F79ACD-8FA8-4AA6-8A40-08B8295B581D}" dt="2023-07-15T03:36:51.440" v="3379"/>
        <pc:sldMkLst>
          <pc:docMk/>
          <pc:sldMk cId="1806152171" sldId="2199"/>
        </pc:sldMkLst>
        <pc:spChg chg="add del mod">
          <ac:chgData name="Flor, Christopher" userId="f021b797-a295-48a0-9db0-ee639523bdbf" providerId="ADAL" clId="{00F79ACD-8FA8-4AA6-8A40-08B8295B581D}" dt="2023-07-15T03:28:48.242" v="3283" actId="478"/>
          <ac:spMkLst>
            <pc:docMk/>
            <pc:sldMk cId="1806152171" sldId="2199"/>
            <ac:spMk id="5" creationId="{6DD930A8-913C-4A9F-8B69-0546CC74CAEC}"/>
          </ac:spMkLst>
        </pc:spChg>
        <pc:spChg chg="mod">
          <ac:chgData name="Flor, Christopher" userId="f021b797-a295-48a0-9db0-ee639523bdbf" providerId="ADAL" clId="{00F79ACD-8FA8-4AA6-8A40-08B8295B581D}" dt="2023-07-15T03:29:45.717" v="3293" actId="14100"/>
          <ac:spMkLst>
            <pc:docMk/>
            <pc:sldMk cId="1806152171" sldId="2199"/>
            <ac:spMk id="12" creationId="{6CB57F2B-4125-4C11-AC66-4FC8FEA4B2DA}"/>
          </ac:spMkLst>
        </pc:spChg>
        <pc:graphicFrameChg chg="add mod modGraphic">
          <ac:chgData name="Flor, Christopher" userId="f021b797-a295-48a0-9db0-ee639523bdbf" providerId="ADAL" clId="{00F79ACD-8FA8-4AA6-8A40-08B8295B581D}" dt="2023-07-15T03:29:39.824" v="3292" actId="14100"/>
          <ac:graphicFrameMkLst>
            <pc:docMk/>
            <pc:sldMk cId="1806152171" sldId="2199"/>
            <ac:graphicFrameMk id="6" creationId="{6198B389-6AC7-491D-9A6E-E56843926685}"/>
          </ac:graphicFrameMkLst>
        </pc:graphicFrameChg>
        <pc:graphicFrameChg chg="del modGraphic">
          <ac:chgData name="Flor, Christopher" userId="f021b797-a295-48a0-9db0-ee639523bdbf" providerId="ADAL" clId="{00F79ACD-8FA8-4AA6-8A40-08B8295B581D}" dt="2023-07-15T03:28:29.388" v="3246" actId="478"/>
          <ac:graphicFrameMkLst>
            <pc:docMk/>
            <pc:sldMk cId="1806152171" sldId="2199"/>
            <ac:graphicFrameMk id="11" creationId="{222D1EC0-9C06-4D27-AB58-6F7A7A5351D3}"/>
          </ac:graphicFrameMkLst>
        </pc:graphicFrameChg>
      </pc:sldChg>
      <pc:sldChg chg="addSp delSp modSp add mod ord modTransition">
        <pc:chgData name="Flor, Christopher" userId="f021b797-a295-48a0-9db0-ee639523bdbf" providerId="ADAL" clId="{00F79ACD-8FA8-4AA6-8A40-08B8295B581D}" dt="2023-07-15T03:45:17.043" v="3620"/>
        <pc:sldMkLst>
          <pc:docMk/>
          <pc:sldMk cId="2338993660" sldId="2200"/>
        </pc:sldMkLst>
        <pc:spChg chg="mod">
          <ac:chgData name="Flor, Christopher" userId="f021b797-a295-48a0-9db0-ee639523bdbf" providerId="ADAL" clId="{00F79ACD-8FA8-4AA6-8A40-08B8295B581D}" dt="2023-07-15T03:30:42.085" v="3328" actId="20577"/>
          <ac:spMkLst>
            <pc:docMk/>
            <pc:sldMk cId="2338993660" sldId="2200"/>
            <ac:spMk id="12" creationId="{6CB57F2B-4125-4C11-AC66-4FC8FEA4B2DA}"/>
          </ac:spMkLst>
        </pc:spChg>
        <pc:graphicFrameChg chg="add mod modGraphic">
          <ac:chgData name="Flor, Christopher" userId="f021b797-a295-48a0-9db0-ee639523bdbf" providerId="ADAL" clId="{00F79ACD-8FA8-4AA6-8A40-08B8295B581D}" dt="2023-07-15T03:31:34.919" v="3343" actId="207"/>
          <ac:graphicFrameMkLst>
            <pc:docMk/>
            <pc:sldMk cId="2338993660" sldId="2200"/>
            <ac:graphicFrameMk id="5" creationId="{90C7BF80-1A0E-4D5C-A4A0-46DE0D80F5F7}"/>
          </ac:graphicFrameMkLst>
        </pc:graphicFrameChg>
        <pc:graphicFrameChg chg="del modGraphic">
          <ac:chgData name="Flor, Christopher" userId="f021b797-a295-48a0-9db0-ee639523bdbf" providerId="ADAL" clId="{00F79ACD-8FA8-4AA6-8A40-08B8295B581D}" dt="2023-07-15T03:30:47.541" v="3330" actId="478"/>
          <ac:graphicFrameMkLst>
            <pc:docMk/>
            <pc:sldMk cId="2338993660" sldId="2200"/>
            <ac:graphicFrameMk id="11" creationId="{222D1EC0-9C06-4D27-AB58-6F7A7A5351D3}"/>
          </ac:graphicFrameMkLst>
        </pc:graphicFrameChg>
      </pc:sldChg>
    </pc:docChg>
  </pc:docChgLst>
  <pc:docChgLst>
    <pc:chgData name="Flor, Christopher" userId="f021b797-a295-48a0-9db0-ee639523bdbf" providerId="ADAL" clId="{76C45CC3-DCFE-4B32-A790-C74CA629596E}"/>
    <pc:docChg chg="undo custSel addSld delSld modSld">
      <pc:chgData name="Flor, Christopher" userId="f021b797-a295-48a0-9db0-ee639523bdbf" providerId="ADAL" clId="{76C45CC3-DCFE-4B32-A790-C74CA629596E}" dt="2024-06-21T19:05:59.505" v="628"/>
      <pc:docMkLst>
        <pc:docMk/>
      </pc:docMkLst>
      <pc:sldChg chg="del">
        <pc:chgData name="Flor, Christopher" userId="f021b797-a295-48a0-9db0-ee639523bdbf" providerId="ADAL" clId="{76C45CC3-DCFE-4B32-A790-C74CA629596E}" dt="2024-06-21T18:00:07.362" v="618" actId="47"/>
        <pc:sldMkLst>
          <pc:docMk/>
          <pc:sldMk cId="2500719996" sldId="2201"/>
        </pc:sldMkLst>
      </pc:sldChg>
      <pc:sldChg chg="addSp delSp modSp mod">
        <pc:chgData name="Flor, Christopher" userId="f021b797-a295-48a0-9db0-ee639523bdbf" providerId="ADAL" clId="{76C45CC3-DCFE-4B32-A790-C74CA629596E}" dt="2024-06-21T15:44:08.743" v="4" actId="14100"/>
        <pc:sldMkLst>
          <pc:docMk/>
          <pc:sldMk cId="1886014999" sldId="2206"/>
        </pc:sldMkLst>
        <pc:picChg chg="del mod">
          <ac:chgData name="Flor, Christopher" userId="f021b797-a295-48a0-9db0-ee639523bdbf" providerId="ADAL" clId="{76C45CC3-DCFE-4B32-A790-C74CA629596E}" dt="2024-06-21T15:44:01.304" v="1" actId="478"/>
          <ac:picMkLst>
            <pc:docMk/>
            <pc:sldMk cId="1886014999" sldId="2206"/>
            <ac:picMk id="4" creationId="{F634D5AE-F3AD-5834-F1ED-DDADEBEEB963}"/>
          </ac:picMkLst>
        </pc:picChg>
        <pc:picChg chg="add mod">
          <ac:chgData name="Flor, Christopher" userId="f021b797-a295-48a0-9db0-ee639523bdbf" providerId="ADAL" clId="{76C45CC3-DCFE-4B32-A790-C74CA629596E}" dt="2024-06-21T15:44:08.743" v="4" actId="14100"/>
          <ac:picMkLst>
            <pc:docMk/>
            <pc:sldMk cId="1886014999" sldId="2206"/>
            <ac:picMk id="5" creationId="{31698BB6-ED2B-2D0B-7B68-992903C1C9A4}"/>
          </ac:picMkLst>
        </pc:picChg>
      </pc:sldChg>
      <pc:sldChg chg="delSp modSp mod">
        <pc:chgData name="Flor, Christopher" userId="f021b797-a295-48a0-9db0-ee639523bdbf" providerId="ADAL" clId="{76C45CC3-DCFE-4B32-A790-C74CA629596E}" dt="2024-06-21T19:05:59.505" v="628"/>
        <pc:sldMkLst>
          <pc:docMk/>
          <pc:sldMk cId="210488903" sldId="2208"/>
        </pc:sldMkLst>
        <pc:spChg chg="mod">
          <ac:chgData name="Flor, Christopher" userId="f021b797-a295-48a0-9db0-ee639523bdbf" providerId="ADAL" clId="{76C45CC3-DCFE-4B32-A790-C74CA629596E}" dt="2024-06-21T19:05:59.505" v="628"/>
          <ac:spMkLst>
            <pc:docMk/>
            <pc:sldMk cId="210488903" sldId="2208"/>
            <ac:spMk id="3" creationId="{60B77090-BE7E-19D5-1630-C33D8CDAEA23}"/>
          </ac:spMkLst>
        </pc:spChg>
        <pc:spChg chg="del">
          <ac:chgData name="Flor, Christopher" userId="f021b797-a295-48a0-9db0-ee639523bdbf" providerId="ADAL" clId="{76C45CC3-DCFE-4B32-A790-C74CA629596E}" dt="2024-06-21T18:24:22.083" v="619" actId="478"/>
          <ac:spMkLst>
            <pc:docMk/>
            <pc:sldMk cId="210488903" sldId="2208"/>
            <ac:spMk id="4" creationId="{01A3E08D-8B36-437C-73A6-E13A56E94787}"/>
          </ac:spMkLst>
        </pc:spChg>
      </pc:sldChg>
      <pc:sldChg chg="modSp mod">
        <pc:chgData name="Flor, Christopher" userId="f021b797-a295-48a0-9db0-ee639523bdbf" providerId="ADAL" clId="{76C45CC3-DCFE-4B32-A790-C74CA629596E}" dt="2024-06-21T16:12:28.839" v="150" actId="207"/>
        <pc:sldMkLst>
          <pc:docMk/>
          <pc:sldMk cId="3511447832" sldId="2210"/>
        </pc:sldMkLst>
        <pc:spChg chg="mod">
          <ac:chgData name="Flor, Christopher" userId="f021b797-a295-48a0-9db0-ee639523bdbf" providerId="ADAL" clId="{76C45CC3-DCFE-4B32-A790-C74CA629596E}" dt="2024-06-21T16:12:28.839" v="150" actId="207"/>
          <ac:spMkLst>
            <pc:docMk/>
            <pc:sldMk cId="3511447832" sldId="2210"/>
            <ac:spMk id="4" creationId="{F432F456-7E56-8FC7-A4EC-B93E210E2B9D}"/>
          </ac:spMkLst>
        </pc:spChg>
      </pc:sldChg>
      <pc:sldChg chg="modSp mod setBg">
        <pc:chgData name="Flor, Christopher" userId="f021b797-a295-48a0-9db0-ee639523bdbf" providerId="ADAL" clId="{76C45CC3-DCFE-4B32-A790-C74CA629596E}" dt="2024-06-21T16:12:40.291" v="153" actId="207"/>
        <pc:sldMkLst>
          <pc:docMk/>
          <pc:sldMk cId="2033192903" sldId="2212"/>
        </pc:sldMkLst>
        <pc:spChg chg="mod">
          <ac:chgData name="Flor, Christopher" userId="f021b797-a295-48a0-9db0-ee639523bdbf" providerId="ADAL" clId="{76C45CC3-DCFE-4B32-A790-C74CA629596E}" dt="2024-06-21T16:12:40.291" v="153" actId="207"/>
          <ac:spMkLst>
            <pc:docMk/>
            <pc:sldMk cId="2033192903" sldId="2212"/>
            <ac:spMk id="4" creationId="{F432F456-7E56-8FC7-A4EC-B93E210E2B9D}"/>
          </ac:spMkLst>
        </pc:spChg>
      </pc:sldChg>
      <pc:sldChg chg="modSp mod">
        <pc:chgData name="Flor, Christopher" userId="f021b797-a295-48a0-9db0-ee639523bdbf" providerId="ADAL" clId="{76C45CC3-DCFE-4B32-A790-C74CA629596E}" dt="2024-06-21T16:12:19.080" v="149" actId="207"/>
        <pc:sldMkLst>
          <pc:docMk/>
          <pc:sldMk cId="2965396826" sldId="2213"/>
        </pc:sldMkLst>
        <pc:spChg chg="mod">
          <ac:chgData name="Flor, Christopher" userId="f021b797-a295-48a0-9db0-ee639523bdbf" providerId="ADAL" clId="{76C45CC3-DCFE-4B32-A790-C74CA629596E}" dt="2024-06-21T16:12:19.080" v="149" actId="207"/>
          <ac:spMkLst>
            <pc:docMk/>
            <pc:sldMk cId="2965396826" sldId="2213"/>
            <ac:spMk id="4" creationId="{F432F456-7E56-8FC7-A4EC-B93E210E2B9D}"/>
          </ac:spMkLst>
        </pc:spChg>
      </pc:sldChg>
      <pc:sldChg chg="modSp mod setBg">
        <pc:chgData name="Flor, Christopher" userId="f021b797-a295-48a0-9db0-ee639523bdbf" providerId="ADAL" clId="{76C45CC3-DCFE-4B32-A790-C74CA629596E}" dt="2024-06-21T16:12:48.675" v="156" actId="207"/>
        <pc:sldMkLst>
          <pc:docMk/>
          <pc:sldMk cId="1216153239" sldId="2214"/>
        </pc:sldMkLst>
        <pc:spChg chg="mod">
          <ac:chgData name="Flor, Christopher" userId="f021b797-a295-48a0-9db0-ee639523bdbf" providerId="ADAL" clId="{76C45CC3-DCFE-4B32-A790-C74CA629596E}" dt="2024-06-21T16:12:48.675" v="156" actId="207"/>
          <ac:spMkLst>
            <pc:docMk/>
            <pc:sldMk cId="1216153239" sldId="2214"/>
            <ac:spMk id="4" creationId="{F432F456-7E56-8FC7-A4EC-B93E210E2B9D}"/>
          </ac:spMkLst>
        </pc:spChg>
      </pc:sldChg>
      <pc:sldChg chg="addSp delSp modSp new mod modAnim modNotesTx">
        <pc:chgData name="Flor, Christopher" userId="f021b797-a295-48a0-9db0-ee639523bdbf" providerId="ADAL" clId="{76C45CC3-DCFE-4B32-A790-C74CA629596E}" dt="2024-06-21T17:50:03.854" v="617" actId="20577"/>
        <pc:sldMkLst>
          <pc:docMk/>
          <pc:sldMk cId="3749475035" sldId="2215"/>
        </pc:sldMkLst>
        <pc:spChg chg="del">
          <ac:chgData name="Flor, Christopher" userId="f021b797-a295-48a0-9db0-ee639523bdbf" providerId="ADAL" clId="{76C45CC3-DCFE-4B32-A790-C74CA629596E}" dt="2024-06-21T16:13:27.485" v="158" actId="478"/>
          <ac:spMkLst>
            <pc:docMk/>
            <pc:sldMk cId="3749475035" sldId="2215"/>
            <ac:spMk id="2" creationId="{5012D90B-75E4-4166-0E48-AE76A91106AA}"/>
          </ac:spMkLst>
        </pc:spChg>
        <pc:spChg chg="del">
          <ac:chgData name="Flor, Christopher" userId="f021b797-a295-48a0-9db0-ee639523bdbf" providerId="ADAL" clId="{76C45CC3-DCFE-4B32-A790-C74CA629596E}" dt="2024-06-21T16:13:28.986" v="159" actId="478"/>
          <ac:spMkLst>
            <pc:docMk/>
            <pc:sldMk cId="3749475035" sldId="2215"/>
            <ac:spMk id="3" creationId="{0DEFB486-053E-A829-DD63-DA26918E9292}"/>
          </ac:spMkLst>
        </pc:spChg>
        <pc:spChg chg="add mod">
          <ac:chgData name="Flor, Christopher" userId="f021b797-a295-48a0-9db0-ee639523bdbf" providerId="ADAL" clId="{76C45CC3-DCFE-4B32-A790-C74CA629596E}" dt="2024-06-21T16:44:16.828" v="590" actId="1076"/>
          <ac:spMkLst>
            <pc:docMk/>
            <pc:sldMk cId="3749475035" sldId="2215"/>
            <ac:spMk id="6" creationId="{4413EE92-171F-B5F6-C1E8-E12D02936030}"/>
          </ac:spMkLst>
        </pc:spChg>
        <pc:spChg chg="add mod">
          <ac:chgData name="Flor, Christopher" userId="f021b797-a295-48a0-9db0-ee639523bdbf" providerId="ADAL" clId="{76C45CC3-DCFE-4B32-A790-C74CA629596E}" dt="2024-06-21T17:50:03.854" v="617" actId="20577"/>
          <ac:spMkLst>
            <pc:docMk/>
            <pc:sldMk cId="3749475035" sldId="2215"/>
            <ac:spMk id="8" creationId="{975B068B-4808-0A01-D849-69CFDFE7EE87}"/>
          </ac:spMkLst>
        </pc:spChg>
        <pc:spChg chg="add mod">
          <ac:chgData name="Flor, Christopher" userId="f021b797-a295-48a0-9db0-ee639523bdbf" providerId="ADAL" clId="{76C45CC3-DCFE-4B32-A790-C74CA629596E}" dt="2024-06-21T17:49:45.578" v="616" actId="20577"/>
          <ac:spMkLst>
            <pc:docMk/>
            <pc:sldMk cId="3749475035" sldId="2215"/>
            <ac:spMk id="9" creationId="{66DE8A04-6387-2945-3A9D-F486375F4D44}"/>
          </ac:spMkLst>
        </pc:spChg>
        <pc:spChg chg="add mod">
          <ac:chgData name="Flor, Christopher" userId="f021b797-a295-48a0-9db0-ee639523bdbf" providerId="ADAL" clId="{76C45CC3-DCFE-4B32-A790-C74CA629596E}" dt="2024-06-21T16:44:46.236" v="595" actId="1076"/>
          <ac:spMkLst>
            <pc:docMk/>
            <pc:sldMk cId="3749475035" sldId="2215"/>
            <ac:spMk id="10" creationId="{5454E8D2-9291-7CD3-EF91-9B587ECF7493}"/>
          </ac:spMkLst>
        </pc:spChg>
        <pc:picChg chg="add mod ord">
          <ac:chgData name="Flor, Christopher" userId="f021b797-a295-48a0-9db0-ee639523bdbf" providerId="ADAL" clId="{76C45CC3-DCFE-4B32-A790-C74CA629596E}" dt="2024-06-21T16:44:30.027" v="593" actId="1076"/>
          <ac:picMkLst>
            <pc:docMk/>
            <pc:sldMk cId="3749475035" sldId="2215"/>
            <ac:picMk id="5" creationId="{D06F2DB1-1030-03AE-D3FB-3D3DC939BDF0}"/>
          </ac:picMkLst>
        </pc:picChg>
        <pc:picChg chg="add del mod">
          <ac:chgData name="Flor, Christopher" userId="f021b797-a295-48a0-9db0-ee639523bdbf" providerId="ADAL" clId="{76C45CC3-DCFE-4B32-A790-C74CA629596E}" dt="2024-06-21T16:18:20.239" v="300"/>
          <ac:picMkLst>
            <pc:docMk/>
            <pc:sldMk cId="3749475035" sldId="2215"/>
            <ac:picMk id="7" creationId="{7E4D5C76-08C8-6645-83E7-4B24E6B2391D}"/>
          </ac:picMkLst>
        </pc:picChg>
        <pc:picChg chg="add mod ord modCrop">
          <ac:chgData name="Flor, Christopher" userId="f021b797-a295-48a0-9db0-ee639523bdbf" providerId="ADAL" clId="{76C45CC3-DCFE-4B32-A790-C74CA629596E}" dt="2024-06-21T17:47:21.329" v="612" actId="14100"/>
          <ac:picMkLst>
            <pc:docMk/>
            <pc:sldMk cId="3749475035" sldId="2215"/>
            <ac:picMk id="11" creationId="{E61E0B7D-A5C2-2EF2-9DBC-F356531461C2}"/>
          </ac:picMkLst>
        </pc:picChg>
      </pc:sldChg>
    </pc:docChg>
  </pc:docChgLst>
  <pc:docChgLst>
    <pc:chgData name="Biondi, Taylor" userId="S::sbiondi@mnps.org::9899c617-75fd-46e7-9572-266339c90141" providerId="AD" clId="Web-{0DB70DC4-313B-FE45-9259-76A54F9B91B5}"/>
    <pc:docChg chg="addSld delSld modSld sldOrd">
      <pc:chgData name="Biondi, Taylor" userId="S::sbiondi@mnps.org::9899c617-75fd-46e7-9572-266339c90141" providerId="AD" clId="Web-{0DB70DC4-313B-FE45-9259-76A54F9B91B5}" dt="2024-06-21T16:43:30.175" v="1171" actId="20577"/>
      <pc:docMkLst>
        <pc:docMk/>
      </pc:docMkLst>
      <pc:sldChg chg="modSp add del">
        <pc:chgData name="Biondi, Taylor" userId="S::sbiondi@mnps.org::9899c617-75fd-46e7-9572-266339c90141" providerId="AD" clId="Web-{0DB70DC4-313B-FE45-9259-76A54F9B91B5}" dt="2024-06-21T15:35:17.707" v="722"/>
        <pc:sldMkLst>
          <pc:docMk/>
          <pc:sldMk cId="0" sldId="273"/>
        </pc:sldMkLst>
        <pc:spChg chg="mod">
          <ac:chgData name="Biondi, Taylor" userId="S::sbiondi@mnps.org::9899c617-75fd-46e7-9572-266339c90141" providerId="AD" clId="Web-{0DB70DC4-313B-FE45-9259-76A54F9B91B5}" dt="2024-06-21T15:34:19.140" v="715" actId="20577"/>
          <ac:spMkLst>
            <pc:docMk/>
            <pc:sldMk cId="0" sldId="273"/>
            <ac:spMk id="233" creationId="{00000000-0000-0000-0000-000000000000}"/>
          </ac:spMkLst>
        </pc:spChg>
        <pc:spChg chg="mod">
          <ac:chgData name="Biondi, Taylor" userId="S::sbiondi@mnps.org::9899c617-75fd-46e7-9572-266339c90141" providerId="AD" clId="Web-{0DB70DC4-313B-FE45-9259-76A54F9B91B5}" dt="2024-06-21T15:34:56.159" v="719" actId="20577"/>
          <ac:spMkLst>
            <pc:docMk/>
            <pc:sldMk cId="0" sldId="273"/>
            <ac:spMk id="234" creationId="{00000000-0000-0000-0000-000000000000}"/>
          </ac:spMkLst>
        </pc:spChg>
        <pc:spChg chg="mod">
          <ac:chgData name="Biondi, Taylor" userId="S::sbiondi@mnps.org::9899c617-75fd-46e7-9572-266339c90141" providerId="AD" clId="Web-{0DB70DC4-313B-FE45-9259-76A54F9B91B5}" dt="2024-06-21T15:35:08.597" v="721" actId="20577"/>
          <ac:spMkLst>
            <pc:docMk/>
            <pc:sldMk cId="0" sldId="273"/>
            <ac:spMk id="235" creationId="{00000000-0000-0000-0000-000000000000}"/>
          </ac:spMkLst>
        </pc:spChg>
        <pc:spChg chg="mod">
          <ac:chgData name="Biondi, Taylor" userId="S::sbiondi@mnps.org::9899c617-75fd-46e7-9572-266339c90141" providerId="AD" clId="Web-{0DB70DC4-313B-FE45-9259-76A54F9B91B5}" dt="2024-06-21T15:35:17.707" v="722"/>
          <ac:spMkLst>
            <pc:docMk/>
            <pc:sldMk cId="0" sldId="273"/>
            <ac:spMk id="236" creationId="{00000000-0000-0000-0000-000000000000}"/>
          </ac:spMkLst>
        </pc:spChg>
      </pc:sldChg>
      <pc:sldChg chg="modSp add del">
        <pc:chgData name="Biondi, Taylor" userId="S::sbiondi@mnps.org::9899c617-75fd-46e7-9572-266339c90141" providerId="AD" clId="Web-{0DB70DC4-313B-FE45-9259-76A54F9B91B5}" dt="2024-06-21T15:37:44.077" v="750" actId="1076"/>
        <pc:sldMkLst>
          <pc:docMk/>
          <pc:sldMk cId="0" sldId="274"/>
        </pc:sldMkLst>
        <pc:spChg chg="mod">
          <ac:chgData name="Biondi, Taylor" userId="S::sbiondi@mnps.org::9899c617-75fd-46e7-9572-266339c90141" providerId="AD" clId="Web-{0DB70DC4-313B-FE45-9259-76A54F9B91B5}" dt="2024-06-21T15:37:44.077" v="750" actId="1076"/>
          <ac:spMkLst>
            <pc:docMk/>
            <pc:sldMk cId="0" sldId="274"/>
            <ac:spMk id="241" creationId="{00000000-0000-0000-0000-000000000000}"/>
          </ac:spMkLst>
        </pc:spChg>
        <pc:spChg chg="mod">
          <ac:chgData name="Biondi, Taylor" userId="S::sbiondi@mnps.org::9899c617-75fd-46e7-9572-266339c90141" providerId="AD" clId="Web-{0DB70DC4-313B-FE45-9259-76A54F9B91B5}" dt="2024-06-21T15:36:24.649" v="734" actId="20577"/>
          <ac:spMkLst>
            <pc:docMk/>
            <pc:sldMk cId="0" sldId="274"/>
            <ac:spMk id="242" creationId="{00000000-0000-0000-0000-000000000000}"/>
          </ac:spMkLst>
        </pc:spChg>
        <pc:spChg chg="mod">
          <ac:chgData name="Biondi, Taylor" userId="S::sbiondi@mnps.org::9899c617-75fd-46e7-9572-266339c90141" providerId="AD" clId="Web-{0DB70DC4-313B-FE45-9259-76A54F9B91B5}" dt="2024-06-21T15:37:06.246" v="740" actId="20577"/>
          <ac:spMkLst>
            <pc:docMk/>
            <pc:sldMk cId="0" sldId="274"/>
            <ac:spMk id="243" creationId="{00000000-0000-0000-0000-000000000000}"/>
          </ac:spMkLst>
        </pc:spChg>
      </pc:sldChg>
      <pc:sldChg chg="modSp modNotes">
        <pc:chgData name="Biondi, Taylor" userId="S::sbiondi@mnps.org::9899c617-75fd-46e7-9572-266339c90141" providerId="AD" clId="Web-{0DB70DC4-313B-FE45-9259-76A54F9B91B5}" dt="2024-06-21T16:40:12.276" v="1130"/>
        <pc:sldMkLst>
          <pc:docMk/>
          <pc:sldMk cId="1303411851" sldId="281"/>
        </pc:sldMkLst>
        <pc:graphicFrameChg chg="modGraphic">
          <ac:chgData name="Biondi, Taylor" userId="S::sbiondi@mnps.org::9899c617-75fd-46e7-9572-266339c90141" providerId="AD" clId="Web-{0DB70DC4-313B-FE45-9259-76A54F9B91B5}" dt="2024-06-21T16:40:12.276" v="1130"/>
          <ac:graphicFrameMkLst>
            <pc:docMk/>
            <pc:sldMk cId="1303411851" sldId="281"/>
            <ac:graphicFrameMk id="19" creationId="{1A76A18A-9505-BE95-A660-6546C9AF94CF}"/>
          </ac:graphicFrameMkLst>
        </pc:graphicFrameChg>
      </pc:sldChg>
      <pc:sldChg chg="modSp">
        <pc:chgData name="Biondi, Taylor" userId="S::sbiondi@mnps.org::9899c617-75fd-46e7-9572-266339c90141" providerId="AD" clId="Web-{0DB70DC4-313B-FE45-9259-76A54F9B91B5}" dt="2024-06-21T00:23:23.111" v="562" actId="20577"/>
        <pc:sldMkLst>
          <pc:docMk/>
          <pc:sldMk cId="1102799338" sldId="339"/>
        </pc:sldMkLst>
        <pc:spChg chg="mod">
          <ac:chgData name="Biondi, Taylor" userId="S::sbiondi@mnps.org::9899c617-75fd-46e7-9572-266339c90141" providerId="AD" clId="Web-{0DB70DC4-313B-FE45-9259-76A54F9B91B5}" dt="2024-06-21T00:21:54.140" v="541" actId="1076"/>
          <ac:spMkLst>
            <pc:docMk/>
            <pc:sldMk cId="1102799338" sldId="339"/>
            <ac:spMk id="4" creationId="{F9DF0F99-2BC8-49F9-8F13-8409AE5178F2}"/>
          </ac:spMkLst>
        </pc:spChg>
        <pc:spChg chg="mod">
          <ac:chgData name="Biondi, Taylor" userId="S::sbiondi@mnps.org::9899c617-75fd-46e7-9572-266339c90141" providerId="AD" clId="Web-{0DB70DC4-313B-FE45-9259-76A54F9B91B5}" dt="2024-06-21T00:23:23.111" v="562" actId="20577"/>
          <ac:spMkLst>
            <pc:docMk/>
            <pc:sldMk cId="1102799338" sldId="339"/>
            <ac:spMk id="6" creationId="{42EE2A0B-100A-43CC-99C7-2FDD54E0895D}"/>
          </ac:spMkLst>
        </pc:spChg>
        <pc:spChg chg="mod">
          <ac:chgData name="Biondi, Taylor" userId="S::sbiondi@mnps.org::9899c617-75fd-46e7-9572-266339c90141" providerId="AD" clId="Web-{0DB70DC4-313B-FE45-9259-76A54F9B91B5}" dt="2024-06-21T00:22:05.109" v="543" actId="1076"/>
          <ac:spMkLst>
            <pc:docMk/>
            <pc:sldMk cId="1102799338" sldId="339"/>
            <ac:spMk id="10" creationId="{7CD42F14-7A1C-4944-8FF6-A6200D00801E}"/>
          </ac:spMkLst>
        </pc:spChg>
        <pc:spChg chg="mod">
          <ac:chgData name="Biondi, Taylor" userId="S::sbiondi@mnps.org::9899c617-75fd-46e7-9572-266339c90141" providerId="AD" clId="Web-{0DB70DC4-313B-FE45-9259-76A54F9B91B5}" dt="2024-06-21T00:21:58.452" v="542" actId="1076"/>
          <ac:spMkLst>
            <pc:docMk/>
            <pc:sldMk cId="1102799338" sldId="339"/>
            <ac:spMk id="11" creationId="{9B4C0856-6E5F-4E5A-9BB5-1FD36A471C45}"/>
          </ac:spMkLst>
        </pc:spChg>
        <pc:spChg chg="mod">
          <ac:chgData name="Biondi, Taylor" userId="S::sbiondi@mnps.org::9899c617-75fd-46e7-9572-266339c90141" providerId="AD" clId="Web-{0DB70DC4-313B-FE45-9259-76A54F9B91B5}" dt="2024-06-21T00:22:11.125" v="544" actId="1076"/>
          <ac:spMkLst>
            <pc:docMk/>
            <pc:sldMk cId="1102799338" sldId="339"/>
            <ac:spMk id="12" creationId="{D818DC56-7F8C-4229-979B-D1D9C64CA815}"/>
          </ac:spMkLst>
        </pc:spChg>
        <pc:picChg chg="mod">
          <ac:chgData name="Biondi, Taylor" userId="S::sbiondi@mnps.org::9899c617-75fd-46e7-9572-266339c90141" providerId="AD" clId="Web-{0DB70DC4-313B-FE45-9259-76A54F9B91B5}" dt="2024-06-21T00:21:50.733" v="540" actId="1076"/>
          <ac:picMkLst>
            <pc:docMk/>
            <pc:sldMk cId="1102799338" sldId="339"/>
            <ac:picMk id="2" creationId="{D7C21A4F-C9C6-3C72-125E-0747BC2B51D3}"/>
          </ac:picMkLst>
        </pc:picChg>
      </pc:sldChg>
      <pc:sldChg chg="del">
        <pc:chgData name="Biondi, Taylor" userId="S::sbiondi@mnps.org::9899c617-75fd-46e7-9572-266339c90141" providerId="AD" clId="Web-{0DB70DC4-313B-FE45-9259-76A54F9B91B5}" dt="2024-06-20T19:20:15.663" v="20"/>
        <pc:sldMkLst>
          <pc:docMk/>
          <pc:sldMk cId="1299000504" sldId="346"/>
        </pc:sldMkLst>
      </pc:sldChg>
      <pc:sldChg chg="del">
        <pc:chgData name="Biondi, Taylor" userId="S::sbiondi@mnps.org::9899c617-75fd-46e7-9572-266339c90141" providerId="AD" clId="Web-{0DB70DC4-313B-FE45-9259-76A54F9B91B5}" dt="2024-06-20T19:20:18.491" v="21"/>
        <pc:sldMkLst>
          <pc:docMk/>
          <pc:sldMk cId="2393580653" sldId="347"/>
        </pc:sldMkLst>
      </pc:sldChg>
      <pc:sldChg chg="del">
        <pc:chgData name="Biondi, Taylor" userId="S::sbiondi@mnps.org::9899c617-75fd-46e7-9572-266339c90141" providerId="AD" clId="Web-{0DB70DC4-313B-FE45-9259-76A54F9B91B5}" dt="2024-06-20T19:20:20.350" v="22"/>
        <pc:sldMkLst>
          <pc:docMk/>
          <pc:sldMk cId="1179531716" sldId="351"/>
        </pc:sldMkLst>
      </pc:sldChg>
      <pc:sldChg chg="del">
        <pc:chgData name="Biondi, Taylor" userId="S::sbiondi@mnps.org::9899c617-75fd-46e7-9572-266339c90141" providerId="AD" clId="Web-{0DB70DC4-313B-FE45-9259-76A54F9B91B5}" dt="2024-06-20T19:32:33.518" v="88"/>
        <pc:sldMkLst>
          <pc:docMk/>
          <pc:sldMk cId="3897285187" sldId="352"/>
        </pc:sldMkLst>
      </pc:sldChg>
      <pc:sldChg chg="del">
        <pc:chgData name="Biondi, Taylor" userId="S::sbiondi@mnps.org::9899c617-75fd-46e7-9572-266339c90141" providerId="AD" clId="Web-{0DB70DC4-313B-FE45-9259-76A54F9B91B5}" dt="2024-06-20T19:32:34.815" v="89"/>
        <pc:sldMkLst>
          <pc:docMk/>
          <pc:sldMk cId="3516380587" sldId="353"/>
        </pc:sldMkLst>
      </pc:sldChg>
      <pc:sldChg chg="addSp delSp modSp addAnim delAnim">
        <pc:chgData name="Biondi, Taylor" userId="S::sbiondi@mnps.org::9899c617-75fd-46e7-9572-266339c90141" providerId="AD" clId="Web-{0DB70DC4-313B-FE45-9259-76A54F9B91B5}" dt="2024-06-20T19:30:27.386" v="77"/>
        <pc:sldMkLst>
          <pc:docMk/>
          <pc:sldMk cId="1741730721" sldId="2180"/>
        </pc:sldMkLst>
        <pc:spChg chg="add del">
          <ac:chgData name="Biondi, Taylor" userId="S::sbiondi@mnps.org::9899c617-75fd-46e7-9572-266339c90141" providerId="AD" clId="Web-{0DB70DC4-313B-FE45-9259-76A54F9B91B5}" dt="2024-06-20T19:29:36.617" v="75"/>
          <ac:spMkLst>
            <pc:docMk/>
            <pc:sldMk cId="1741730721" sldId="2180"/>
            <ac:spMk id="12" creationId="{C9A1213C-FA90-455F-9060-A5BE0D9C042E}"/>
          </ac:spMkLst>
        </pc:spChg>
        <pc:spChg chg="mod">
          <ac:chgData name="Biondi, Taylor" userId="S::sbiondi@mnps.org::9899c617-75fd-46e7-9572-266339c90141" providerId="AD" clId="Web-{0DB70DC4-313B-FE45-9259-76A54F9B91B5}" dt="2024-06-20T19:30:24.667" v="76"/>
          <ac:spMkLst>
            <pc:docMk/>
            <pc:sldMk cId="1741730721" sldId="2180"/>
            <ac:spMk id="13" creationId="{EEB0369B-BBBB-4FB4-9D0E-A6ECD68B8A9A}"/>
          </ac:spMkLst>
        </pc:spChg>
        <pc:spChg chg="mod">
          <ac:chgData name="Biondi, Taylor" userId="S::sbiondi@mnps.org::9899c617-75fd-46e7-9572-266339c90141" providerId="AD" clId="Web-{0DB70DC4-313B-FE45-9259-76A54F9B91B5}" dt="2024-06-20T19:30:27.386" v="77"/>
          <ac:spMkLst>
            <pc:docMk/>
            <pc:sldMk cId="1741730721" sldId="2180"/>
            <ac:spMk id="14" creationId="{89D0B6DC-86DA-42D7-B64C-F018FA602871}"/>
          </ac:spMkLst>
        </pc:spChg>
        <pc:spChg chg="mod">
          <ac:chgData name="Biondi, Taylor" userId="S::sbiondi@mnps.org::9899c617-75fd-46e7-9572-266339c90141" providerId="AD" clId="Web-{0DB70DC4-313B-FE45-9259-76A54F9B91B5}" dt="2024-06-20T19:28:55.568" v="68" actId="14100"/>
          <ac:spMkLst>
            <pc:docMk/>
            <pc:sldMk cId="1741730721" sldId="2180"/>
            <ac:spMk id="15" creationId="{BEA31B25-54C2-4F4D-B97E-D0B7F3F457E1}"/>
          </ac:spMkLst>
        </pc:spChg>
        <pc:spChg chg="add del mod">
          <ac:chgData name="Biondi, Taylor" userId="S::sbiondi@mnps.org::9899c617-75fd-46e7-9572-266339c90141" providerId="AD" clId="Web-{0DB70DC4-313B-FE45-9259-76A54F9B91B5}" dt="2024-06-20T19:29:03.475" v="70" actId="1076"/>
          <ac:spMkLst>
            <pc:docMk/>
            <pc:sldMk cId="1741730721" sldId="2180"/>
            <ac:spMk id="16" creationId="{0F21CA41-D6DB-44C0-8FAC-84473A73C61E}"/>
          </ac:spMkLst>
        </pc:spChg>
      </pc:sldChg>
      <pc:sldChg chg="modSp">
        <pc:chgData name="Biondi, Taylor" userId="S::sbiondi@mnps.org::9899c617-75fd-46e7-9572-266339c90141" providerId="AD" clId="Web-{0DB70DC4-313B-FE45-9259-76A54F9B91B5}" dt="2024-06-20T19:32:05.970" v="84" actId="20577"/>
        <pc:sldMkLst>
          <pc:docMk/>
          <pc:sldMk cId="478851681" sldId="2181"/>
        </pc:sldMkLst>
        <pc:graphicFrameChg chg="modGraphic">
          <ac:chgData name="Biondi, Taylor" userId="S::sbiondi@mnps.org::9899c617-75fd-46e7-9572-266339c90141" providerId="AD" clId="Web-{0DB70DC4-313B-FE45-9259-76A54F9B91B5}" dt="2024-06-20T19:32:05.970" v="84" actId="20577"/>
          <ac:graphicFrameMkLst>
            <pc:docMk/>
            <pc:sldMk cId="478851681" sldId="2181"/>
            <ac:graphicFrameMk id="5" creationId="{B1CF045B-F187-8D46-0A89-7BCC9F6413CD}"/>
          </ac:graphicFrameMkLst>
        </pc:graphicFrameChg>
      </pc:sldChg>
      <pc:sldChg chg="del">
        <pc:chgData name="Biondi, Taylor" userId="S::sbiondi@mnps.org::9899c617-75fd-46e7-9572-266339c90141" providerId="AD" clId="Web-{0DB70DC4-313B-FE45-9259-76A54F9B91B5}" dt="2024-06-20T19:32:08.392" v="85"/>
        <pc:sldMkLst>
          <pc:docMk/>
          <pc:sldMk cId="1097222049" sldId="2183"/>
        </pc:sldMkLst>
      </pc:sldChg>
      <pc:sldChg chg="del">
        <pc:chgData name="Biondi, Taylor" userId="S::sbiondi@mnps.org::9899c617-75fd-46e7-9572-266339c90141" providerId="AD" clId="Web-{0DB70DC4-313B-FE45-9259-76A54F9B91B5}" dt="2024-06-20T19:32:11.267" v="86"/>
        <pc:sldMkLst>
          <pc:docMk/>
          <pc:sldMk cId="3043421581" sldId="2185"/>
        </pc:sldMkLst>
      </pc:sldChg>
      <pc:sldChg chg="del">
        <pc:chgData name="Biondi, Taylor" userId="S::sbiondi@mnps.org::9899c617-75fd-46e7-9572-266339c90141" providerId="AD" clId="Web-{0DB70DC4-313B-FE45-9259-76A54F9B91B5}" dt="2024-06-20T23:55:15.629" v="398"/>
        <pc:sldMkLst>
          <pc:docMk/>
          <pc:sldMk cId="4001394862" sldId="2189"/>
        </pc:sldMkLst>
      </pc:sldChg>
      <pc:sldChg chg="modSp mod setBg">
        <pc:chgData name="Biondi, Taylor" userId="S::sbiondi@mnps.org::9899c617-75fd-46e7-9572-266339c90141" providerId="AD" clId="Web-{0DB70DC4-313B-FE45-9259-76A54F9B91B5}" dt="2024-06-21T00:21:16.248" v="536"/>
        <pc:sldMkLst>
          <pc:docMk/>
          <pc:sldMk cId="2735040356" sldId="2190"/>
        </pc:sldMkLst>
        <pc:graphicFrameChg chg="mod modGraphic">
          <ac:chgData name="Biondi, Taylor" userId="S::sbiondi@mnps.org::9899c617-75fd-46e7-9572-266339c90141" providerId="AD" clId="Web-{0DB70DC4-313B-FE45-9259-76A54F9B91B5}" dt="2024-06-21T00:21:16.248" v="536"/>
          <ac:graphicFrameMkLst>
            <pc:docMk/>
            <pc:sldMk cId="2735040356" sldId="2190"/>
            <ac:graphicFrameMk id="11" creationId="{222D1EC0-9C06-4D27-AB58-6F7A7A5351D3}"/>
          </ac:graphicFrameMkLst>
        </pc:graphicFrameChg>
      </pc:sldChg>
      <pc:sldChg chg="modSp del">
        <pc:chgData name="Biondi, Taylor" userId="S::sbiondi@mnps.org::9899c617-75fd-46e7-9572-266339c90141" providerId="AD" clId="Web-{0DB70DC4-313B-FE45-9259-76A54F9B91B5}" dt="2024-06-20T23:53:07.093" v="341"/>
        <pc:sldMkLst>
          <pc:docMk/>
          <pc:sldMk cId="371306027" sldId="2191"/>
        </pc:sldMkLst>
        <pc:spChg chg="mod">
          <ac:chgData name="Biondi, Taylor" userId="S::sbiondi@mnps.org::9899c617-75fd-46e7-9572-266339c90141" providerId="AD" clId="Web-{0DB70DC4-313B-FE45-9259-76A54F9B91B5}" dt="2024-06-20T19:35:18.918" v="179" actId="1076"/>
          <ac:spMkLst>
            <pc:docMk/>
            <pc:sldMk cId="371306027" sldId="2191"/>
            <ac:spMk id="9" creationId="{388401CD-2D7E-4383-9EF5-78D636911283}"/>
          </ac:spMkLst>
        </pc:spChg>
        <pc:spChg chg="mod">
          <ac:chgData name="Biondi, Taylor" userId="S::sbiondi@mnps.org::9899c617-75fd-46e7-9572-266339c90141" providerId="AD" clId="Web-{0DB70DC4-313B-FE45-9259-76A54F9B91B5}" dt="2024-06-20T19:35:12.512" v="177" actId="14100"/>
          <ac:spMkLst>
            <pc:docMk/>
            <pc:sldMk cId="371306027" sldId="2191"/>
            <ac:spMk id="10" creationId="{7246301F-62EF-47AA-9196-4DB74E4B27B0}"/>
          </ac:spMkLst>
        </pc:spChg>
      </pc:sldChg>
      <pc:sldChg chg="delSp modSp">
        <pc:chgData name="Biondi, Taylor" userId="S::sbiondi@mnps.org::9899c617-75fd-46e7-9572-266339c90141" providerId="AD" clId="Web-{0DB70DC4-313B-FE45-9259-76A54F9B91B5}" dt="2024-06-21T16:43:30.175" v="1171" actId="20577"/>
        <pc:sldMkLst>
          <pc:docMk/>
          <pc:sldMk cId="1329866306" sldId="2192"/>
        </pc:sldMkLst>
        <pc:spChg chg="mod">
          <ac:chgData name="Biondi, Taylor" userId="S::sbiondi@mnps.org::9899c617-75fd-46e7-9572-266339c90141" providerId="AD" clId="Web-{0DB70DC4-313B-FE45-9259-76A54F9B91B5}" dt="2024-06-20T23:49:24.319" v="293" actId="1076"/>
          <ac:spMkLst>
            <pc:docMk/>
            <pc:sldMk cId="1329866306" sldId="2192"/>
            <ac:spMk id="2" creationId="{91AA4DD1-A2E9-B4A5-16F5-02B315786BEF}"/>
          </ac:spMkLst>
        </pc:spChg>
        <pc:spChg chg="mod">
          <ac:chgData name="Biondi, Taylor" userId="S::sbiondi@mnps.org::9899c617-75fd-46e7-9572-266339c90141" providerId="AD" clId="Web-{0DB70DC4-313B-FE45-9259-76A54F9B91B5}" dt="2024-06-21T16:43:30.175" v="1171" actId="20577"/>
          <ac:spMkLst>
            <pc:docMk/>
            <pc:sldMk cId="1329866306" sldId="2192"/>
            <ac:spMk id="3" creationId="{FD98CA65-6829-6681-9496-832CFD795C0B}"/>
          </ac:spMkLst>
        </pc:spChg>
        <pc:picChg chg="del mod">
          <ac:chgData name="Biondi, Taylor" userId="S::sbiondi@mnps.org::9899c617-75fd-46e7-9572-266339c90141" providerId="AD" clId="Web-{0DB70DC4-313B-FE45-9259-76A54F9B91B5}" dt="2024-06-21T00:23:48.612" v="564"/>
          <ac:picMkLst>
            <pc:docMk/>
            <pc:sldMk cId="1329866306" sldId="2192"/>
            <ac:picMk id="5" creationId="{D16BCA6C-5CFB-3446-70CD-3A5A5FCB06D8}"/>
          </ac:picMkLst>
        </pc:picChg>
        <pc:picChg chg="mod">
          <ac:chgData name="Biondi, Taylor" userId="S::sbiondi@mnps.org::9899c617-75fd-46e7-9572-266339c90141" providerId="AD" clId="Web-{0DB70DC4-313B-FE45-9259-76A54F9B91B5}" dt="2024-06-21T16:41:21.013" v="1149" actId="1076"/>
          <ac:picMkLst>
            <pc:docMk/>
            <pc:sldMk cId="1329866306" sldId="2192"/>
            <ac:picMk id="6" creationId="{4A8DBC57-70F9-4AFB-A43D-EEF0F6DD0EF8}"/>
          </ac:picMkLst>
        </pc:picChg>
      </pc:sldChg>
      <pc:sldChg chg="delSp modSp del modNotes">
        <pc:chgData name="Biondi, Taylor" userId="S::sbiondi@mnps.org::9899c617-75fd-46e7-9572-266339c90141" providerId="AD" clId="Web-{0DB70DC4-313B-FE45-9259-76A54F9B91B5}" dt="2024-06-21T15:58:00.569" v="1000"/>
        <pc:sldMkLst>
          <pc:docMk/>
          <pc:sldMk cId="1859815316" sldId="2197"/>
        </pc:sldMkLst>
        <pc:spChg chg="mod">
          <ac:chgData name="Biondi, Taylor" userId="S::sbiondi@mnps.org::9899c617-75fd-46e7-9572-266339c90141" providerId="AD" clId="Web-{0DB70DC4-313B-FE45-9259-76A54F9B91B5}" dt="2024-06-20T19:33:35.678" v="131" actId="1076"/>
          <ac:spMkLst>
            <pc:docMk/>
            <pc:sldMk cId="1859815316" sldId="2197"/>
            <ac:spMk id="6" creationId="{EFA00A36-D010-4658-A13E-F26F941C95F7}"/>
          </ac:spMkLst>
        </pc:spChg>
        <pc:picChg chg="del">
          <ac:chgData name="Biondi, Taylor" userId="S::sbiondi@mnps.org::9899c617-75fd-46e7-9572-266339c90141" providerId="AD" clId="Web-{0DB70DC4-313B-FE45-9259-76A54F9B91B5}" dt="2024-06-20T19:32:22.221" v="87"/>
          <ac:picMkLst>
            <pc:docMk/>
            <pc:sldMk cId="1859815316" sldId="2197"/>
            <ac:picMk id="5" creationId="{21003BA3-4171-41A0-BF4A-EF0BECAAEBFA}"/>
          </ac:picMkLst>
        </pc:picChg>
      </pc:sldChg>
      <pc:sldChg chg="del">
        <pc:chgData name="Biondi, Taylor" userId="S::sbiondi@mnps.org::9899c617-75fd-46e7-9572-266339c90141" providerId="AD" clId="Web-{0DB70DC4-313B-FE45-9259-76A54F9B91B5}" dt="2024-06-21T00:21:37.358" v="537"/>
        <pc:sldMkLst>
          <pc:docMk/>
          <pc:sldMk cId="3840390382" sldId="2198"/>
        </pc:sldMkLst>
      </pc:sldChg>
      <pc:sldChg chg="modSp mod setBg">
        <pc:chgData name="Biondi, Taylor" userId="S::sbiondi@mnps.org::9899c617-75fd-46e7-9572-266339c90141" providerId="AD" clId="Web-{0DB70DC4-313B-FE45-9259-76A54F9B91B5}" dt="2024-06-21T00:19:56.651" v="518" actId="1076"/>
        <pc:sldMkLst>
          <pc:docMk/>
          <pc:sldMk cId="1806152171" sldId="2199"/>
        </pc:sldMkLst>
        <pc:spChg chg="mod">
          <ac:chgData name="Biondi, Taylor" userId="S::sbiondi@mnps.org::9899c617-75fd-46e7-9572-266339c90141" providerId="AD" clId="Web-{0DB70DC4-313B-FE45-9259-76A54F9B91B5}" dt="2024-06-21T00:19:56.651" v="518" actId="1076"/>
          <ac:spMkLst>
            <pc:docMk/>
            <pc:sldMk cId="1806152171" sldId="2199"/>
            <ac:spMk id="12" creationId="{6CB57F2B-4125-4C11-AC66-4FC8FEA4B2DA}"/>
          </ac:spMkLst>
        </pc:spChg>
        <pc:graphicFrameChg chg="mod modGraphic">
          <ac:chgData name="Biondi, Taylor" userId="S::sbiondi@mnps.org::9899c617-75fd-46e7-9572-266339c90141" providerId="AD" clId="Web-{0DB70DC4-313B-FE45-9259-76A54F9B91B5}" dt="2024-06-21T00:19:49.963" v="517" actId="1076"/>
          <ac:graphicFrameMkLst>
            <pc:docMk/>
            <pc:sldMk cId="1806152171" sldId="2199"/>
            <ac:graphicFrameMk id="6" creationId="{6198B389-6AC7-491D-9A6E-E56843926685}"/>
          </ac:graphicFrameMkLst>
        </pc:graphicFrameChg>
      </pc:sldChg>
      <pc:sldChg chg="modSp mod setBg">
        <pc:chgData name="Biondi, Taylor" userId="S::sbiondi@mnps.org::9899c617-75fd-46e7-9572-266339c90141" providerId="AD" clId="Web-{0DB70DC4-313B-FE45-9259-76A54F9B91B5}" dt="2024-06-20T23:56:57.867" v="467"/>
        <pc:sldMkLst>
          <pc:docMk/>
          <pc:sldMk cId="2338993660" sldId="2200"/>
        </pc:sldMkLst>
        <pc:graphicFrameChg chg="mod modGraphic">
          <ac:chgData name="Biondi, Taylor" userId="S::sbiondi@mnps.org::9899c617-75fd-46e7-9572-266339c90141" providerId="AD" clId="Web-{0DB70DC4-313B-FE45-9259-76A54F9B91B5}" dt="2024-06-20T23:56:43.273" v="466"/>
          <ac:graphicFrameMkLst>
            <pc:docMk/>
            <pc:sldMk cId="2338993660" sldId="2200"/>
            <ac:graphicFrameMk id="5" creationId="{90C7BF80-1A0E-4D5C-A4A0-46DE0D80F5F7}"/>
          </ac:graphicFrameMkLst>
        </pc:graphicFrameChg>
      </pc:sldChg>
      <pc:sldChg chg="modSp new mod modClrScheme chgLayout">
        <pc:chgData name="Biondi, Taylor" userId="S::sbiondi@mnps.org::9899c617-75fd-46e7-9572-266339c90141" providerId="AD" clId="Web-{0DB70DC4-313B-FE45-9259-76A54F9B91B5}" dt="2024-06-20T19:45:04.999" v="259" actId="20577"/>
        <pc:sldMkLst>
          <pc:docMk/>
          <pc:sldMk cId="2500719996" sldId="2201"/>
        </pc:sldMkLst>
        <pc:spChg chg="mod ord">
          <ac:chgData name="Biondi, Taylor" userId="S::sbiondi@mnps.org::9899c617-75fd-46e7-9572-266339c90141" providerId="AD" clId="Web-{0DB70DC4-313B-FE45-9259-76A54F9B91B5}" dt="2024-06-20T19:44:25.169" v="234" actId="20577"/>
          <ac:spMkLst>
            <pc:docMk/>
            <pc:sldMk cId="2500719996" sldId="2201"/>
            <ac:spMk id="2" creationId="{C9979199-1CD4-FA5A-096E-D5B5136EF31C}"/>
          </ac:spMkLst>
        </pc:spChg>
        <pc:spChg chg="mod ord">
          <ac:chgData name="Biondi, Taylor" userId="S::sbiondi@mnps.org::9899c617-75fd-46e7-9572-266339c90141" providerId="AD" clId="Web-{0DB70DC4-313B-FE45-9259-76A54F9B91B5}" dt="2024-06-20T19:45:04.999" v="259" actId="20577"/>
          <ac:spMkLst>
            <pc:docMk/>
            <pc:sldMk cId="2500719996" sldId="2201"/>
            <ac:spMk id="3" creationId="{99154532-2EE4-AAB4-8465-C680335DCA5A}"/>
          </ac:spMkLst>
        </pc:spChg>
      </pc:sldChg>
      <pc:sldChg chg="modSp new">
        <pc:chgData name="Biondi, Taylor" userId="S::sbiondi@mnps.org::9899c617-75fd-46e7-9572-266339c90141" providerId="AD" clId="Web-{0DB70DC4-313B-FE45-9259-76A54F9B91B5}" dt="2024-06-20T19:45:59.362" v="284" actId="20577"/>
        <pc:sldMkLst>
          <pc:docMk/>
          <pc:sldMk cId="3055992091" sldId="2202"/>
        </pc:sldMkLst>
        <pc:spChg chg="mod">
          <ac:chgData name="Biondi, Taylor" userId="S::sbiondi@mnps.org::9899c617-75fd-46e7-9572-266339c90141" providerId="AD" clId="Web-{0DB70DC4-313B-FE45-9259-76A54F9B91B5}" dt="2024-06-20T19:45:48.877" v="274" actId="20577"/>
          <ac:spMkLst>
            <pc:docMk/>
            <pc:sldMk cId="3055992091" sldId="2202"/>
            <ac:spMk id="2" creationId="{EEBFEF53-9305-66A1-283B-C9C602C5F7A2}"/>
          </ac:spMkLst>
        </pc:spChg>
        <pc:spChg chg="mod">
          <ac:chgData name="Biondi, Taylor" userId="S::sbiondi@mnps.org::9899c617-75fd-46e7-9572-266339c90141" providerId="AD" clId="Web-{0DB70DC4-313B-FE45-9259-76A54F9B91B5}" dt="2024-06-20T19:45:59.362" v="284" actId="20577"/>
          <ac:spMkLst>
            <pc:docMk/>
            <pc:sldMk cId="3055992091" sldId="2202"/>
            <ac:spMk id="3" creationId="{2E59C5DB-51CB-D1B9-E6CD-2468EF4CCEA9}"/>
          </ac:spMkLst>
        </pc:spChg>
      </pc:sldChg>
      <pc:sldChg chg="modSp add replId">
        <pc:chgData name="Biondi, Taylor" userId="S::sbiondi@mnps.org::9899c617-75fd-46e7-9572-266339c90141" providerId="AD" clId="Web-{0DB70DC4-313B-FE45-9259-76A54F9B91B5}" dt="2024-06-20T23:52:59.624" v="339"/>
        <pc:sldMkLst>
          <pc:docMk/>
          <pc:sldMk cId="79983915" sldId="2203"/>
        </pc:sldMkLst>
        <pc:spChg chg="mod">
          <ac:chgData name="Biondi, Taylor" userId="S::sbiondi@mnps.org::9899c617-75fd-46e7-9572-266339c90141" providerId="AD" clId="Web-{0DB70DC4-313B-FE45-9259-76A54F9B91B5}" dt="2024-06-20T23:50:31.791" v="308" actId="20577"/>
          <ac:spMkLst>
            <pc:docMk/>
            <pc:sldMk cId="79983915" sldId="2203"/>
            <ac:spMk id="2" creationId="{BAADF469-F3A3-03C0-E649-E3F9640F67C8}"/>
          </ac:spMkLst>
        </pc:spChg>
        <pc:spChg chg="mod">
          <ac:chgData name="Biondi, Taylor" userId="S::sbiondi@mnps.org::9899c617-75fd-46e7-9572-266339c90141" providerId="AD" clId="Web-{0DB70DC4-313B-FE45-9259-76A54F9B91B5}" dt="2024-06-20T23:52:59.624" v="339"/>
          <ac:spMkLst>
            <pc:docMk/>
            <pc:sldMk cId="79983915" sldId="2203"/>
            <ac:spMk id="16" creationId="{9228552E-C8B1-4A80-8448-0787CE0FC704}"/>
          </ac:spMkLst>
        </pc:spChg>
        <pc:graphicFrameChg chg="mod modGraphic">
          <ac:chgData name="Biondi, Taylor" userId="S::sbiondi@mnps.org::9899c617-75fd-46e7-9572-266339c90141" providerId="AD" clId="Web-{0DB70DC4-313B-FE45-9259-76A54F9B91B5}" dt="2024-06-20T23:52:28.482" v="338" actId="14100"/>
          <ac:graphicFrameMkLst>
            <pc:docMk/>
            <pc:sldMk cId="79983915" sldId="2203"/>
            <ac:graphicFrameMk id="5" creationId="{B1CF045B-F187-8D46-0A89-7BCC9F6413CD}"/>
          </ac:graphicFrameMkLst>
        </pc:graphicFrameChg>
      </pc:sldChg>
      <pc:sldChg chg="new del">
        <pc:chgData name="Biondi, Taylor" userId="S::sbiondi@mnps.org::9899c617-75fd-46e7-9572-266339c90141" providerId="AD" clId="Web-{0DB70DC4-313B-FE45-9259-76A54F9B91B5}" dt="2024-06-20T19:50:22.018" v="286"/>
        <pc:sldMkLst>
          <pc:docMk/>
          <pc:sldMk cId="3354669102" sldId="2203"/>
        </pc:sldMkLst>
      </pc:sldChg>
      <pc:sldChg chg="modSp add replId">
        <pc:chgData name="Biondi, Taylor" userId="S::sbiondi@mnps.org::9899c617-75fd-46e7-9572-266339c90141" providerId="AD" clId="Web-{0DB70DC4-313B-FE45-9259-76A54F9B91B5}" dt="2024-06-20T23:55:10.441" v="397" actId="20577"/>
        <pc:sldMkLst>
          <pc:docMk/>
          <pc:sldMk cId="967546436" sldId="2204"/>
        </pc:sldMkLst>
        <pc:graphicFrameChg chg="modGraphic">
          <ac:chgData name="Biondi, Taylor" userId="S::sbiondi@mnps.org::9899c617-75fd-46e7-9572-266339c90141" providerId="AD" clId="Web-{0DB70DC4-313B-FE45-9259-76A54F9B91B5}" dt="2024-06-20T23:55:10.441" v="397" actId="20577"/>
          <ac:graphicFrameMkLst>
            <pc:docMk/>
            <pc:sldMk cId="967546436" sldId="2204"/>
            <ac:graphicFrameMk id="5" creationId="{B1CF045B-F187-8D46-0A89-7BCC9F6413CD}"/>
          </ac:graphicFrameMkLst>
        </pc:graphicFrameChg>
      </pc:sldChg>
      <pc:sldChg chg="addSp modSp new mod ord setBg">
        <pc:chgData name="Biondi, Taylor" userId="S::sbiondi@mnps.org::9899c617-75fd-46e7-9572-266339c90141" providerId="AD" clId="Web-{0DB70DC4-313B-FE45-9259-76A54F9B91B5}" dt="2024-06-21T15:03:44.727" v="630"/>
        <pc:sldMkLst>
          <pc:docMk/>
          <pc:sldMk cId="3845736434" sldId="2205"/>
        </pc:sldMkLst>
        <pc:spChg chg="mod">
          <ac:chgData name="Biondi, Taylor" userId="S::sbiondi@mnps.org::9899c617-75fd-46e7-9572-266339c90141" providerId="AD" clId="Web-{0DB70DC4-313B-FE45-9259-76A54F9B91B5}" dt="2024-06-21T13:49:52.303" v="610"/>
          <ac:spMkLst>
            <pc:docMk/>
            <pc:sldMk cId="3845736434" sldId="2205"/>
            <ac:spMk id="2" creationId="{4BC28323-3B93-3F9F-FCF8-0B69BB987140}"/>
          </ac:spMkLst>
        </pc:spChg>
        <pc:spChg chg="mod">
          <ac:chgData name="Biondi, Taylor" userId="S::sbiondi@mnps.org::9899c617-75fd-46e7-9572-266339c90141" providerId="AD" clId="Web-{0DB70DC4-313B-FE45-9259-76A54F9B91B5}" dt="2024-06-21T13:50:53.039" v="622" actId="1076"/>
          <ac:spMkLst>
            <pc:docMk/>
            <pc:sldMk cId="3845736434" sldId="2205"/>
            <ac:spMk id="3" creationId="{8BEE5843-352E-FB2E-F095-DF2E95B35487}"/>
          </ac:spMkLst>
        </pc:spChg>
        <pc:spChg chg="mod">
          <ac:chgData name="Biondi, Taylor" userId="S::sbiondi@mnps.org::9899c617-75fd-46e7-9572-266339c90141" providerId="AD" clId="Web-{0DB70DC4-313B-FE45-9259-76A54F9B91B5}" dt="2024-06-21T13:50:49.805" v="621" actId="1076"/>
          <ac:spMkLst>
            <pc:docMk/>
            <pc:sldMk cId="3845736434" sldId="2205"/>
            <ac:spMk id="4" creationId="{D964F5A0-810D-A940-BEBD-458E87C3934E}"/>
          </ac:spMkLst>
        </pc:spChg>
        <pc:spChg chg="mod">
          <ac:chgData name="Biondi, Taylor" userId="S::sbiondi@mnps.org::9899c617-75fd-46e7-9572-266339c90141" providerId="AD" clId="Web-{0DB70DC4-313B-FE45-9259-76A54F9B91B5}" dt="2024-06-21T13:52:39.246" v="629" actId="1076"/>
          <ac:spMkLst>
            <pc:docMk/>
            <pc:sldMk cId="3845736434" sldId="2205"/>
            <ac:spMk id="5" creationId="{5C4FD04E-6B4B-8EAA-5498-9122AB62E3E9}"/>
          </ac:spMkLst>
        </pc:spChg>
        <pc:spChg chg="mod">
          <ac:chgData name="Biondi, Taylor" userId="S::sbiondi@mnps.org::9899c617-75fd-46e7-9572-266339c90141" providerId="AD" clId="Web-{0DB70DC4-313B-FE45-9259-76A54F9B91B5}" dt="2024-06-21T13:52:34.918" v="628" actId="1076"/>
          <ac:spMkLst>
            <pc:docMk/>
            <pc:sldMk cId="3845736434" sldId="2205"/>
            <ac:spMk id="6" creationId="{54DDDEAC-8F53-9A92-9210-57D8E5503F18}"/>
          </ac:spMkLst>
        </pc:spChg>
        <pc:spChg chg="add">
          <ac:chgData name="Biondi, Taylor" userId="S::sbiondi@mnps.org::9899c617-75fd-46e7-9572-266339c90141" providerId="AD" clId="Web-{0DB70DC4-313B-FE45-9259-76A54F9B91B5}" dt="2024-06-21T13:49:52.303" v="610"/>
          <ac:spMkLst>
            <pc:docMk/>
            <pc:sldMk cId="3845736434" sldId="2205"/>
            <ac:spMk id="12" creationId="{BACC6370-2D7E-4714-9D71-7542949D7D5D}"/>
          </ac:spMkLst>
        </pc:spChg>
        <pc:spChg chg="add">
          <ac:chgData name="Biondi, Taylor" userId="S::sbiondi@mnps.org::9899c617-75fd-46e7-9572-266339c90141" providerId="AD" clId="Web-{0DB70DC4-313B-FE45-9259-76A54F9B91B5}" dt="2024-06-21T13:49:52.303" v="610"/>
          <ac:spMkLst>
            <pc:docMk/>
            <pc:sldMk cId="3845736434" sldId="2205"/>
            <ac:spMk id="14" creationId="{F68B3F68-107C-434F-AA38-110D5EA91B85}"/>
          </ac:spMkLst>
        </pc:spChg>
        <pc:spChg chg="add">
          <ac:chgData name="Biondi, Taylor" userId="S::sbiondi@mnps.org::9899c617-75fd-46e7-9572-266339c90141" providerId="AD" clId="Web-{0DB70DC4-313B-FE45-9259-76A54F9B91B5}" dt="2024-06-21T13:49:52.303" v="610"/>
          <ac:spMkLst>
            <pc:docMk/>
            <pc:sldMk cId="3845736434" sldId="2205"/>
            <ac:spMk id="16" creationId="{AAD0DBB9-1A4B-4391-81D4-CB19F9AB918A}"/>
          </ac:spMkLst>
        </pc:spChg>
        <pc:spChg chg="add">
          <ac:chgData name="Biondi, Taylor" userId="S::sbiondi@mnps.org::9899c617-75fd-46e7-9572-266339c90141" providerId="AD" clId="Web-{0DB70DC4-313B-FE45-9259-76A54F9B91B5}" dt="2024-06-21T13:49:52.303" v="610"/>
          <ac:spMkLst>
            <pc:docMk/>
            <pc:sldMk cId="3845736434" sldId="2205"/>
            <ac:spMk id="18" creationId="{063BBA22-50EA-4C4D-BE05-F1CE4E63AA56}"/>
          </ac:spMkLst>
        </pc:spChg>
        <pc:picChg chg="add mod">
          <ac:chgData name="Biondi, Taylor" userId="S::sbiondi@mnps.org::9899c617-75fd-46e7-9572-266339c90141" providerId="AD" clId="Web-{0DB70DC4-313B-FE45-9259-76A54F9B91B5}" dt="2024-06-21T13:52:27.355" v="627" actId="1076"/>
          <ac:picMkLst>
            <pc:docMk/>
            <pc:sldMk cId="3845736434" sldId="2205"/>
            <ac:picMk id="7" creationId="{416DE345-F8B9-E12A-1D7D-773B5BD46B9D}"/>
          </ac:picMkLst>
        </pc:picChg>
      </pc:sldChg>
      <pc:sldChg chg="modSp add replId">
        <pc:chgData name="Biondi, Taylor" userId="S::sbiondi@mnps.org::9899c617-75fd-46e7-9572-266339c90141" providerId="AD" clId="Web-{0DB70DC4-313B-FE45-9259-76A54F9B91B5}" dt="2024-06-21T15:05:09.698" v="690" actId="20577"/>
        <pc:sldMkLst>
          <pc:docMk/>
          <pc:sldMk cId="312687553" sldId="2207"/>
        </pc:sldMkLst>
        <pc:spChg chg="mod">
          <ac:chgData name="Biondi, Taylor" userId="S::sbiondi@mnps.org::9899c617-75fd-46e7-9572-266339c90141" providerId="AD" clId="Web-{0DB70DC4-313B-FE45-9259-76A54F9B91B5}" dt="2024-06-21T15:04:59.244" v="688"/>
          <ac:spMkLst>
            <pc:docMk/>
            <pc:sldMk cId="312687553" sldId="2207"/>
            <ac:spMk id="4" creationId="{D964F5A0-810D-A940-BEBD-458E87C3934E}"/>
          </ac:spMkLst>
        </pc:spChg>
        <pc:spChg chg="mod">
          <ac:chgData name="Biondi, Taylor" userId="S::sbiondi@mnps.org::9899c617-75fd-46e7-9572-266339c90141" providerId="AD" clId="Web-{0DB70DC4-313B-FE45-9259-76A54F9B91B5}" dt="2024-06-21T15:05:09.698" v="690" actId="20577"/>
          <ac:spMkLst>
            <pc:docMk/>
            <pc:sldMk cId="312687553" sldId="2207"/>
            <ac:spMk id="6" creationId="{54DDDEAC-8F53-9A92-9210-57D8E5503F18}"/>
          </ac:spMkLst>
        </pc:spChg>
      </pc:sldChg>
      <pc:sldChg chg="modSp new">
        <pc:chgData name="Biondi, Taylor" userId="S::sbiondi@mnps.org::9899c617-75fd-46e7-9572-266339c90141" providerId="AD" clId="Web-{0DB70DC4-313B-FE45-9259-76A54F9B91B5}" dt="2024-06-21T15:33:41.419" v="708" actId="20577"/>
        <pc:sldMkLst>
          <pc:docMk/>
          <pc:sldMk cId="210488903" sldId="2208"/>
        </pc:sldMkLst>
        <pc:spChg chg="mod">
          <ac:chgData name="Biondi, Taylor" userId="S::sbiondi@mnps.org::9899c617-75fd-46e7-9572-266339c90141" providerId="AD" clId="Web-{0DB70DC4-313B-FE45-9259-76A54F9B91B5}" dt="2024-06-21T15:33:37.825" v="705" actId="20577"/>
          <ac:spMkLst>
            <pc:docMk/>
            <pc:sldMk cId="210488903" sldId="2208"/>
            <ac:spMk id="2" creationId="{48EF2C2F-FD6B-1A2B-A5E4-4A4EE2042A34}"/>
          </ac:spMkLst>
        </pc:spChg>
        <pc:spChg chg="mod">
          <ac:chgData name="Biondi, Taylor" userId="S::sbiondi@mnps.org::9899c617-75fd-46e7-9572-266339c90141" providerId="AD" clId="Web-{0DB70DC4-313B-FE45-9259-76A54F9B91B5}" dt="2024-06-21T15:33:41.419" v="708" actId="20577"/>
          <ac:spMkLst>
            <pc:docMk/>
            <pc:sldMk cId="210488903" sldId="2208"/>
            <ac:spMk id="3" creationId="{60B77090-BE7E-19D5-1630-C33D8CDAEA23}"/>
          </ac:spMkLst>
        </pc:spChg>
      </pc:sldChg>
      <pc:sldChg chg="modSp new del">
        <pc:chgData name="Biondi, Taylor" userId="S::sbiondi@mnps.org::9899c617-75fd-46e7-9572-266339c90141" providerId="AD" clId="Web-{0DB70DC4-313B-FE45-9259-76A54F9B91B5}" dt="2024-06-21T15:57:38.880" v="999"/>
        <pc:sldMkLst>
          <pc:docMk/>
          <pc:sldMk cId="999759005" sldId="2209"/>
        </pc:sldMkLst>
        <pc:spChg chg="mod">
          <ac:chgData name="Biondi, Taylor" userId="S::sbiondi@mnps.org::9899c617-75fd-46e7-9572-266339c90141" providerId="AD" clId="Web-{0DB70DC4-313B-FE45-9259-76A54F9B91B5}" dt="2024-06-21T15:37:57.593" v="760" actId="20577"/>
          <ac:spMkLst>
            <pc:docMk/>
            <pc:sldMk cId="999759005" sldId="2209"/>
            <ac:spMk id="2" creationId="{77CEA8AD-2DB7-2F46-6FE9-BB87EEAC7532}"/>
          </ac:spMkLst>
        </pc:spChg>
        <pc:spChg chg="mod">
          <ac:chgData name="Biondi, Taylor" userId="S::sbiondi@mnps.org::9899c617-75fd-46e7-9572-266339c90141" providerId="AD" clId="Web-{0DB70DC4-313B-FE45-9259-76A54F9B91B5}" dt="2024-06-21T15:38:54.535" v="805" actId="14100"/>
          <ac:spMkLst>
            <pc:docMk/>
            <pc:sldMk cId="999759005" sldId="2209"/>
            <ac:spMk id="3" creationId="{EA4A80CE-560F-EBC4-75D4-4DF85D346CED}"/>
          </ac:spMkLst>
        </pc:spChg>
        <pc:spChg chg="mod">
          <ac:chgData name="Biondi, Taylor" userId="S::sbiondi@mnps.org::9899c617-75fd-46e7-9572-266339c90141" providerId="AD" clId="Web-{0DB70DC4-313B-FE45-9259-76A54F9B91B5}" dt="2024-06-21T15:38:54.535" v="805" actId="14100"/>
          <ac:spMkLst>
            <pc:docMk/>
            <pc:sldMk cId="999759005" sldId="2209"/>
            <ac:spMk id="4" creationId="{F432F456-7E56-8FC7-A4EC-B93E210E2B9D}"/>
          </ac:spMkLst>
        </pc:spChg>
      </pc:sldChg>
      <pc:sldChg chg="addSp delSp modSp add mod replId setBg">
        <pc:chgData name="Biondi, Taylor" userId="S::sbiondi@mnps.org::9899c617-75fd-46e7-9572-266339c90141" providerId="AD" clId="Web-{0DB70DC4-313B-FE45-9259-76A54F9B91B5}" dt="2024-06-21T15:49:00.515" v="957" actId="20577"/>
        <pc:sldMkLst>
          <pc:docMk/>
          <pc:sldMk cId="3511447832" sldId="2210"/>
        </pc:sldMkLst>
        <pc:spChg chg="mod">
          <ac:chgData name="Biondi, Taylor" userId="S::sbiondi@mnps.org::9899c617-75fd-46e7-9572-266339c90141" providerId="AD" clId="Web-{0DB70DC4-313B-FE45-9259-76A54F9B91B5}" dt="2024-06-21T15:45:41.720" v="916" actId="14100"/>
          <ac:spMkLst>
            <pc:docMk/>
            <pc:sldMk cId="3511447832" sldId="2210"/>
            <ac:spMk id="2" creationId="{77CEA8AD-2DB7-2F46-6FE9-BB87EEAC7532}"/>
          </ac:spMkLst>
        </pc:spChg>
        <pc:spChg chg="del mod">
          <ac:chgData name="Biondi, Taylor" userId="S::sbiondi@mnps.org::9899c617-75fd-46e7-9572-266339c90141" providerId="AD" clId="Web-{0DB70DC4-313B-FE45-9259-76A54F9B91B5}" dt="2024-06-21T15:42:40.910" v="879"/>
          <ac:spMkLst>
            <pc:docMk/>
            <pc:sldMk cId="3511447832" sldId="2210"/>
            <ac:spMk id="3" creationId="{EA4A80CE-560F-EBC4-75D4-4DF85D346CED}"/>
          </ac:spMkLst>
        </pc:spChg>
        <pc:spChg chg="add del mod">
          <ac:chgData name="Biondi, Taylor" userId="S::sbiondi@mnps.org::9899c617-75fd-46e7-9572-266339c90141" providerId="AD" clId="Web-{0DB70DC4-313B-FE45-9259-76A54F9B91B5}" dt="2024-06-21T15:49:00.515" v="957" actId="20577"/>
          <ac:spMkLst>
            <pc:docMk/>
            <pc:sldMk cId="3511447832" sldId="2210"/>
            <ac:spMk id="4" creationId="{F432F456-7E56-8FC7-A4EC-B93E210E2B9D}"/>
          </ac:spMkLst>
        </pc:spChg>
        <pc:spChg chg="add del">
          <ac:chgData name="Biondi, Taylor" userId="S::sbiondi@mnps.org::9899c617-75fd-46e7-9572-266339c90141" providerId="AD" clId="Web-{0DB70DC4-313B-FE45-9259-76A54F9B91B5}" dt="2024-06-21T15:43:48.337" v="889"/>
          <ac:spMkLst>
            <pc:docMk/>
            <pc:sldMk cId="3511447832" sldId="2210"/>
            <ac:spMk id="10" creationId="{2E442304-DDBD-4F7B-8017-36BCC863FB40}"/>
          </ac:spMkLst>
        </pc:spChg>
        <pc:spChg chg="add del">
          <ac:chgData name="Biondi, Taylor" userId="S::sbiondi@mnps.org::9899c617-75fd-46e7-9572-266339c90141" providerId="AD" clId="Web-{0DB70DC4-313B-FE45-9259-76A54F9B91B5}" dt="2024-06-21T15:43:48.337" v="889"/>
          <ac:spMkLst>
            <pc:docMk/>
            <pc:sldMk cId="3511447832" sldId="2210"/>
            <ac:spMk id="12" creationId="{5E107275-3853-46FD-A241-DE4355A42675}"/>
          </ac:spMkLst>
        </pc:spChg>
        <pc:graphicFrameChg chg="add del">
          <ac:chgData name="Biondi, Taylor" userId="S::sbiondi@mnps.org::9899c617-75fd-46e7-9572-266339c90141" providerId="AD" clId="Web-{0DB70DC4-313B-FE45-9259-76A54F9B91B5}" dt="2024-06-21T15:43:48.337" v="889"/>
          <ac:graphicFrameMkLst>
            <pc:docMk/>
            <pc:sldMk cId="3511447832" sldId="2210"/>
            <ac:graphicFrameMk id="6" creationId="{3E9E911A-E537-B945-6CD1-17A101C8A0E1}"/>
          </ac:graphicFrameMkLst>
        </pc:graphicFrameChg>
      </pc:sldChg>
      <pc:sldChg chg="modSp add del replId">
        <pc:chgData name="Biondi, Taylor" userId="S::sbiondi@mnps.org::9899c617-75fd-46e7-9572-266339c90141" providerId="AD" clId="Web-{0DB70DC4-313B-FE45-9259-76A54F9B91B5}" dt="2024-06-21T15:47:32.759" v="941"/>
        <pc:sldMkLst>
          <pc:docMk/>
          <pc:sldMk cId="468074224" sldId="2211"/>
        </pc:sldMkLst>
        <pc:spChg chg="mod">
          <ac:chgData name="Biondi, Taylor" userId="S::sbiondi@mnps.org::9899c617-75fd-46e7-9572-266339c90141" providerId="AD" clId="Web-{0DB70DC4-313B-FE45-9259-76A54F9B91B5}" dt="2024-06-21T15:45:53.174" v="920" actId="20577"/>
          <ac:spMkLst>
            <pc:docMk/>
            <pc:sldMk cId="468074224" sldId="2211"/>
            <ac:spMk id="4" creationId="{F432F456-7E56-8FC7-A4EC-B93E210E2B9D}"/>
          </ac:spMkLst>
        </pc:spChg>
      </pc:sldChg>
      <pc:sldChg chg="addSp delSp modSp add replId">
        <pc:chgData name="Biondi, Taylor" userId="S::sbiondi@mnps.org::9899c617-75fd-46e7-9572-266339c90141" providerId="AD" clId="Web-{0DB70DC4-313B-FE45-9259-76A54F9B91B5}" dt="2024-06-21T15:49:03.750" v="958" actId="20577"/>
        <pc:sldMkLst>
          <pc:docMk/>
          <pc:sldMk cId="2033192903" sldId="2212"/>
        </pc:sldMkLst>
        <pc:spChg chg="add del mod">
          <ac:chgData name="Biondi, Taylor" userId="S::sbiondi@mnps.org::9899c617-75fd-46e7-9572-266339c90141" providerId="AD" clId="Web-{0DB70DC4-313B-FE45-9259-76A54F9B91B5}" dt="2024-06-21T15:46:16.097" v="928"/>
          <ac:spMkLst>
            <pc:docMk/>
            <pc:sldMk cId="2033192903" sldId="2212"/>
            <ac:spMk id="3" creationId="{11A5A01F-8259-1A7A-7A94-B322ED54D08D}"/>
          </ac:spMkLst>
        </pc:spChg>
        <pc:spChg chg="mod">
          <ac:chgData name="Biondi, Taylor" userId="S::sbiondi@mnps.org::9899c617-75fd-46e7-9572-266339c90141" providerId="AD" clId="Web-{0DB70DC4-313B-FE45-9259-76A54F9B91B5}" dt="2024-06-21T15:49:03.750" v="958" actId="20577"/>
          <ac:spMkLst>
            <pc:docMk/>
            <pc:sldMk cId="2033192903" sldId="2212"/>
            <ac:spMk id="4" creationId="{F432F456-7E56-8FC7-A4EC-B93E210E2B9D}"/>
          </ac:spMkLst>
        </pc:spChg>
      </pc:sldChg>
      <pc:sldChg chg="modSp add ord replId">
        <pc:chgData name="Biondi, Taylor" userId="S::sbiondi@mnps.org::9899c617-75fd-46e7-9572-266339c90141" providerId="AD" clId="Web-{0DB70DC4-313B-FE45-9259-76A54F9B91B5}" dt="2024-06-21T15:49:07.547" v="959" actId="20577"/>
        <pc:sldMkLst>
          <pc:docMk/>
          <pc:sldMk cId="2965396826" sldId="2213"/>
        </pc:sldMkLst>
        <pc:spChg chg="mod">
          <ac:chgData name="Biondi, Taylor" userId="S::sbiondi@mnps.org::9899c617-75fd-46e7-9572-266339c90141" providerId="AD" clId="Web-{0DB70DC4-313B-FE45-9259-76A54F9B91B5}" dt="2024-06-21T15:49:07.547" v="959" actId="20577"/>
          <ac:spMkLst>
            <pc:docMk/>
            <pc:sldMk cId="2965396826" sldId="2213"/>
            <ac:spMk id="4" creationId="{F432F456-7E56-8FC7-A4EC-B93E210E2B9D}"/>
          </ac:spMkLst>
        </pc:spChg>
      </pc:sldChg>
      <pc:sldChg chg="addSp delSp modSp add mod replId setBg">
        <pc:chgData name="Biondi, Taylor" userId="S::sbiondi@mnps.org::9899c617-75fd-46e7-9572-266339c90141" providerId="AD" clId="Web-{0DB70DC4-313B-FE45-9259-76A54F9B91B5}" dt="2024-06-21T16:39:41.056" v="1129"/>
        <pc:sldMkLst>
          <pc:docMk/>
          <pc:sldMk cId="1216153239" sldId="2214"/>
        </pc:sldMkLst>
        <pc:spChg chg="mod">
          <ac:chgData name="Biondi, Taylor" userId="S::sbiondi@mnps.org::9899c617-75fd-46e7-9572-266339c90141" providerId="AD" clId="Web-{0DB70DC4-313B-FE45-9259-76A54F9B91B5}" dt="2024-06-21T16:39:41.056" v="1129"/>
          <ac:spMkLst>
            <pc:docMk/>
            <pc:sldMk cId="1216153239" sldId="2214"/>
            <ac:spMk id="2" creationId="{77CEA8AD-2DB7-2F46-6FE9-BB87EEAC7532}"/>
          </ac:spMkLst>
        </pc:spChg>
        <pc:spChg chg="add del mod">
          <ac:chgData name="Biondi, Taylor" userId="S::sbiondi@mnps.org::9899c617-75fd-46e7-9572-266339c90141" providerId="AD" clId="Web-{0DB70DC4-313B-FE45-9259-76A54F9B91B5}" dt="2024-06-21T16:39:41.056" v="1129"/>
          <ac:spMkLst>
            <pc:docMk/>
            <pc:sldMk cId="1216153239" sldId="2214"/>
            <ac:spMk id="4" creationId="{F432F456-7E56-8FC7-A4EC-B93E210E2B9D}"/>
          </ac:spMkLst>
        </pc:spChg>
        <pc:spChg chg="add del">
          <ac:chgData name="Biondi, Taylor" userId="S::sbiondi@mnps.org::9899c617-75fd-46e7-9572-266339c90141" providerId="AD" clId="Web-{0DB70DC4-313B-FE45-9259-76A54F9B91B5}" dt="2024-06-21T16:39:41.040" v="1128"/>
          <ac:spMkLst>
            <pc:docMk/>
            <pc:sldMk cId="1216153239" sldId="2214"/>
            <ac:spMk id="10" creationId="{A3EFF7B1-6CB7-47D1-AD37-B870CA2B2151}"/>
          </ac:spMkLst>
        </pc:spChg>
        <pc:spChg chg="add del">
          <ac:chgData name="Biondi, Taylor" userId="S::sbiondi@mnps.org::9899c617-75fd-46e7-9572-266339c90141" providerId="AD" clId="Web-{0DB70DC4-313B-FE45-9259-76A54F9B91B5}" dt="2024-06-21T16:39:41.040" v="1128"/>
          <ac:spMkLst>
            <pc:docMk/>
            <pc:sldMk cId="1216153239" sldId="2214"/>
            <ac:spMk id="12" creationId="{7FA2962B-21B6-4689-A95D-A8FF6ADE47F1}"/>
          </ac:spMkLst>
        </pc:spChg>
        <pc:spChg chg="add del">
          <ac:chgData name="Biondi, Taylor" userId="S::sbiondi@mnps.org::9899c617-75fd-46e7-9572-266339c90141" providerId="AD" clId="Web-{0DB70DC4-313B-FE45-9259-76A54F9B91B5}" dt="2024-06-21T16:39:41.040" v="1128"/>
          <ac:spMkLst>
            <pc:docMk/>
            <pc:sldMk cId="1216153239" sldId="2214"/>
            <ac:spMk id="28" creationId="{A00D2CE1-35C1-46E6-BD59-CEE668BD90F4}"/>
          </ac:spMkLst>
        </pc:spChg>
        <pc:spChg chg="add del">
          <ac:chgData name="Biondi, Taylor" userId="S::sbiondi@mnps.org::9899c617-75fd-46e7-9572-266339c90141" providerId="AD" clId="Web-{0DB70DC4-313B-FE45-9259-76A54F9B91B5}" dt="2024-06-21T16:39:41.040" v="1128"/>
          <ac:spMkLst>
            <pc:docMk/>
            <pc:sldMk cId="1216153239" sldId="2214"/>
            <ac:spMk id="36" creationId="{E18403B7-F2C7-4C07-8522-21C31910902C}"/>
          </ac:spMkLst>
        </pc:spChg>
        <pc:spChg chg="add">
          <ac:chgData name="Biondi, Taylor" userId="S::sbiondi@mnps.org::9899c617-75fd-46e7-9572-266339c90141" providerId="AD" clId="Web-{0DB70DC4-313B-FE45-9259-76A54F9B91B5}" dt="2024-06-21T16:39:41.056" v="1129"/>
          <ac:spMkLst>
            <pc:docMk/>
            <pc:sldMk cId="1216153239" sldId="2214"/>
            <ac:spMk id="44" creationId="{2659FDB4-FCBE-4A89-B46D-43D4FA54464D}"/>
          </ac:spMkLst>
        </pc:spChg>
        <pc:grpChg chg="add del">
          <ac:chgData name="Biondi, Taylor" userId="S::sbiondi@mnps.org::9899c617-75fd-46e7-9572-266339c90141" providerId="AD" clId="Web-{0DB70DC4-313B-FE45-9259-76A54F9B91B5}" dt="2024-06-21T16:39:41.040" v="1128"/>
          <ac:grpSpMkLst>
            <pc:docMk/>
            <pc:sldMk cId="1216153239" sldId="2214"/>
            <ac:grpSpMk id="14" creationId="{A745280D-ED36-41FE-8EB1-CE597C99CFE8}"/>
          </ac:grpSpMkLst>
        </pc:grpChg>
        <pc:grpChg chg="add del">
          <ac:chgData name="Biondi, Taylor" userId="S::sbiondi@mnps.org::9899c617-75fd-46e7-9572-266339c90141" providerId="AD" clId="Web-{0DB70DC4-313B-FE45-9259-76A54F9B91B5}" dt="2024-06-21T16:39:41.040" v="1128"/>
          <ac:grpSpMkLst>
            <pc:docMk/>
            <pc:sldMk cId="1216153239" sldId="2214"/>
            <ac:grpSpMk id="20" creationId="{80E95A5C-1E97-41C3-9DEC-245FF6DEBF1F}"/>
          </ac:grpSpMkLst>
        </pc:grpChg>
        <pc:grpChg chg="add del">
          <ac:chgData name="Biondi, Taylor" userId="S::sbiondi@mnps.org::9899c617-75fd-46e7-9572-266339c90141" providerId="AD" clId="Web-{0DB70DC4-313B-FE45-9259-76A54F9B91B5}" dt="2024-06-21T16:39:41.040" v="1128"/>
          <ac:grpSpMkLst>
            <pc:docMk/>
            <pc:sldMk cId="1216153239" sldId="2214"/>
            <ac:grpSpMk id="30" creationId="{A58DCE86-9AE1-46D1-96D6-04B8B3EDF6FA}"/>
          </ac:grpSpMkLst>
        </pc:grpChg>
        <pc:grpChg chg="add del">
          <ac:chgData name="Biondi, Taylor" userId="S::sbiondi@mnps.org::9899c617-75fd-46e7-9572-266339c90141" providerId="AD" clId="Web-{0DB70DC4-313B-FE45-9259-76A54F9B91B5}" dt="2024-06-21T16:39:41.040" v="1128"/>
          <ac:grpSpMkLst>
            <pc:docMk/>
            <pc:sldMk cId="1216153239" sldId="2214"/>
            <ac:grpSpMk id="38" creationId="{23B58CC6-A99E-43AF-A467-256F19287FB8}"/>
          </ac:grpSpMkLst>
        </pc:grpChg>
        <pc:graphicFrameChg chg="add del">
          <ac:chgData name="Biondi, Taylor" userId="S::sbiondi@mnps.org::9899c617-75fd-46e7-9572-266339c90141" providerId="AD" clId="Web-{0DB70DC4-313B-FE45-9259-76A54F9B91B5}" dt="2024-06-21T16:39:41.040" v="1128"/>
          <ac:graphicFrameMkLst>
            <pc:docMk/>
            <pc:sldMk cId="1216153239" sldId="2214"/>
            <ac:graphicFrameMk id="6" creationId="{0C3A5BD8-C70E-33E5-E04B-28623A5D3D84}"/>
          </ac:graphicFrameMkLst>
        </pc:graphicFrameChg>
        <pc:graphicFrameChg chg="add">
          <ac:chgData name="Biondi, Taylor" userId="S::sbiondi@mnps.org::9899c617-75fd-46e7-9572-266339c90141" providerId="AD" clId="Web-{0DB70DC4-313B-FE45-9259-76A54F9B91B5}" dt="2024-06-21T16:39:41.056" v="1129"/>
          <ac:graphicFrameMkLst>
            <pc:docMk/>
            <pc:sldMk cId="1216153239" sldId="2214"/>
            <ac:graphicFrameMk id="46" creationId="{535FDA5D-23DB-2493-67D1-AEBEE87378CD}"/>
          </ac:graphicFrameMkLst>
        </pc:graphicFrameChg>
        <pc:cxnChg chg="add">
          <ac:chgData name="Biondi, Taylor" userId="S::sbiondi@mnps.org::9899c617-75fd-46e7-9572-266339c90141" providerId="AD" clId="Web-{0DB70DC4-313B-FE45-9259-76A54F9B91B5}" dt="2024-06-21T16:39:41.056" v="1129"/>
          <ac:cxnSpMkLst>
            <pc:docMk/>
            <pc:sldMk cId="1216153239" sldId="2214"/>
            <ac:cxnSpMk id="45" creationId="{C8F51B3F-8331-4E4A-AE96-D47B1006EEAD}"/>
          </ac:cxnSpMkLst>
        </pc:cxnChg>
      </pc:sldChg>
      <pc:sldMasterChg chg="addSldLayout delSldLayout">
        <pc:chgData name="Biondi, Taylor" userId="S::sbiondi@mnps.org::9899c617-75fd-46e7-9572-266339c90141" providerId="AD" clId="Web-{0DB70DC4-313B-FE45-9259-76A54F9B91B5}" dt="2024-06-21T15:31:17.581" v="695"/>
        <pc:sldMasterMkLst>
          <pc:docMk/>
          <pc:sldMasterMk cId="2329444975" sldId="2147483832"/>
        </pc:sldMasterMkLst>
        <pc:sldLayoutChg chg="add del">
          <pc:chgData name="Biondi, Taylor" userId="S::sbiondi@mnps.org::9899c617-75fd-46e7-9572-266339c90141" providerId="AD" clId="Web-{0DB70DC4-313B-FE45-9259-76A54F9B91B5}" dt="2024-06-21T15:31:17.518" v="694"/>
          <pc:sldLayoutMkLst>
            <pc:docMk/>
            <pc:sldMasterMk cId="2329444975" sldId="2147483832"/>
            <pc:sldLayoutMk cId="850088378" sldId="2147483844"/>
          </pc:sldLayoutMkLst>
        </pc:sldLayoutChg>
        <pc:sldLayoutChg chg="add">
          <pc:chgData name="Biondi, Taylor" userId="S::sbiondi@mnps.org::9899c617-75fd-46e7-9572-266339c90141" providerId="AD" clId="Web-{0DB70DC4-313B-FE45-9259-76A54F9B91B5}" dt="2024-06-21T15:31:17.581" v="695"/>
          <pc:sldLayoutMkLst>
            <pc:docMk/>
            <pc:sldMasterMk cId="2329444975" sldId="2147483832"/>
            <pc:sldLayoutMk cId="3405818709" sldId="2147483844"/>
          </pc:sldLayoutMkLst>
        </pc:sldLayoutChg>
      </pc:sldMasterChg>
    </pc:docChg>
  </pc:docChgLst>
  <pc:docChgLst>
    <pc:chgData name="Biondi, Taylor" userId="S::sbiondi@mnps.org::9899c617-75fd-46e7-9572-266339c90141" providerId="AD" clId="Web-{8467C9E0-F2D4-827D-60AD-742728411A58}"/>
    <pc:docChg chg="modSld">
      <pc:chgData name="Biondi, Taylor" userId="S::sbiondi@mnps.org::9899c617-75fd-46e7-9572-266339c90141" providerId="AD" clId="Web-{8467C9E0-F2D4-827D-60AD-742728411A58}" dt="2024-06-21T19:06:54.391" v="36" actId="20577"/>
      <pc:docMkLst>
        <pc:docMk/>
      </pc:docMkLst>
      <pc:sldChg chg="addSp modSp">
        <pc:chgData name="Biondi, Taylor" userId="S::sbiondi@mnps.org::9899c617-75fd-46e7-9572-266339c90141" providerId="AD" clId="Web-{8467C9E0-F2D4-827D-60AD-742728411A58}" dt="2024-06-21T19:02:59.150" v="30" actId="14100"/>
        <pc:sldMkLst>
          <pc:docMk/>
          <pc:sldMk cId="3055992091" sldId="2202"/>
        </pc:sldMkLst>
        <pc:spChg chg="add mod">
          <ac:chgData name="Biondi, Taylor" userId="S::sbiondi@mnps.org::9899c617-75fd-46e7-9572-266339c90141" providerId="AD" clId="Web-{8467C9E0-F2D4-827D-60AD-742728411A58}" dt="2024-06-21T19:02:59.150" v="30" actId="14100"/>
          <ac:spMkLst>
            <pc:docMk/>
            <pc:sldMk cId="3055992091" sldId="2202"/>
            <ac:spMk id="2" creationId="{539D05AC-235F-8242-B175-BF2FF3DD1C50}"/>
          </ac:spMkLst>
        </pc:spChg>
        <pc:spChg chg="mod">
          <ac:chgData name="Biondi, Taylor" userId="S::sbiondi@mnps.org::9899c617-75fd-46e7-9572-266339c90141" providerId="AD" clId="Web-{8467C9E0-F2D4-827D-60AD-742728411A58}" dt="2024-06-21T19:02:17.727" v="0" actId="20577"/>
          <ac:spMkLst>
            <pc:docMk/>
            <pc:sldMk cId="3055992091" sldId="2202"/>
            <ac:spMk id="5" creationId="{DA4BA8D5-C9E6-F814-E903-554CAE8A80E1}"/>
          </ac:spMkLst>
        </pc:spChg>
      </pc:sldChg>
      <pc:sldChg chg="mod modShow">
        <pc:chgData name="Biondi, Taylor" userId="S::sbiondi@mnps.org::9899c617-75fd-46e7-9572-266339c90141" providerId="AD" clId="Web-{8467C9E0-F2D4-827D-60AD-742728411A58}" dt="2024-06-21T19:05:47.139" v="31"/>
        <pc:sldMkLst>
          <pc:docMk/>
          <pc:sldMk cId="210488903" sldId="2208"/>
        </pc:sldMkLst>
      </pc:sldChg>
      <pc:sldChg chg="modSp">
        <pc:chgData name="Biondi, Taylor" userId="S::sbiondi@mnps.org::9899c617-75fd-46e7-9572-266339c90141" providerId="AD" clId="Web-{8467C9E0-F2D4-827D-60AD-742728411A58}" dt="2024-06-21T19:06:54.391" v="36" actId="20577"/>
        <pc:sldMkLst>
          <pc:docMk/>
          <pc:sldMk cId="3749475035" sldId="2215"/>
        </pc:sldMkLst>
        <pc:spChg chg="mod">
          <ac:chgData name="Biondi, Taylor" userId="S::sbiondi@mnps.org::9899c617-75fd-46e7-9572-266339c90141" providerId="AD" clId="Web-{8467C9E0-F2D4-827D-60AD-742728411A58}" dt="2024-06-21T19:06:45.922" v="34" actId="20577"/>
          <ac:spMkLst>
            <pc:docMk/>
            <pc:sldMk cId="3749475035" sldId="2215"/>
            <ac:spMk id="6" creationId="{4413EE92-171F-B5F6-C1E8-E12D02936030}"/>
          </ac:spMkLst>
        </pc:spChg>
        <pc:spChg chg="mod">
          <ac:chgData name="Biondi, Taylor" userId="S::sbiondi@mnps.org::9899c617-75fd-46e7-9572-266339c90141" providerId="AD" clId="Web-{8467C9E0-F2D4-827D-60AD-742728411A58}" dt="2024-06-21T19:06:39.359" v="33" actId="20577"/>
          <ac:spMkLst>
            <pc:docMk/>
            <pc:sldMk cId="3749475035" sldId="2215"/>
            <ac:spMk id="8" creationId="{975B068B-4808-0A01-D849-69CFDFE7EE87}"/>
          </ac:spMkLst>
        </pc:spChg>
        <pc:spChg chg="mod">
          <ac:chgData name="Biondi, Taylor" userId="S::sbiondi@mnps.org::9899c617-75fd-46e7-9572-266339c90141" providerId="AD" clId="Web-{8467C9E0-F2D4-827D-60AD-742728411A58}" dt="2024-06-21T19:06:28.921" v="32" actId="20577"/>
          <ac:spMkLst>
            <pc:docMk/>
            <pc:sldMk cId="3749475035" sldId="2215"/>
            <ac:spMk id="9" creationId="{66DE8A04-6387-2945-3A9D-F486375F4D44}"/>
          </ac:spMkLst>
        </pc:spChg>
        <pc:spChg chg="mod">
          <ac:chgData name="Biondi, Taylor" userId="S::sbiondi@mnps.org::9899c617-75fd-46e7-9572-266339c90141" providerId="AD" clId="Web-{8467C9E0-F2D4-827D-60AD-742728411A58}" dt="2024-06-21T19:06:54.391" v="36" actId="20577"/>
          <ac:spMkLst>
            <pc:docMk/>
            <pc:sldMk cId="3749475035" sldId="2215"/>
            <ac:spMk id="10" creationId="{5454E8D2-9291-7CD3-EF91-9B587ECF7493}"/>
          </ac:spMkLst>
        </pc:spChg>
      </pc:sldChg>
    </pc:docChg>
  </pc:docChgLst>
  <pc:docChgLst>
    <pc:chgData name="Biondi, Taylor" userId="S::sbiondi@mnps.org::9899c617-75fd-46e7-9572-266339c90141" providerId="AD" clId="Web-{CF33549A-189F-B841-D197-8C33DAF6A7EE}"/>
    <pc:docChg chg="modSld">
      <pc:chgData name="Biondi, Taylor" userId="S::sbiondi@mnps.org::9899c617-75fd-46e7-9572-266339c90141" providerId="AD" clId="Web-{CF33549A-189F-B841-D197-8C33DAF6A7EE}" dt="2023-07-07T19:22:04.711" v="235" actId="20577"/>
      <pc:docMkLst>
        <pc:docMk/>
      </pc:docMkLst>
      <pc:sldChg chg="modSp">
        <pc:chgData name="Biondi, Taylor" userId="S::sbiondi@mnps.org::9899c617-75fd-46e7-9572-266339c90141" providerId="AD" clId="Web-{CF33549A-189F-B841-D197-8C33DAF6A7EE}" dt="2023-07-07T19:22:04.711" v="235" actId="20577"/>
        <pc:sldMkLst>
          <pc:docMk/>
          <pc:sldMk cId="1303411851" sldId="281"/>
        </pc:sldMkLst>
        <pc:graphicFrameChg chg="modGraphic">
          <ac:chgData name="Biondi, Taylor" userId="S::sbiondi@mnps.org::9899c617-75fd-46e7-9572-266339c90141" providerId="AD" clId="Web-{CF33549A-189F-B841-D197-8C33DAF6A7EE}" dt="2023-07-07T19:22:04.711" v="235" actId="20577"/>
          <ac:graphicFrameMkLst>
            <pc:docMk/>
            <pc:sldMk cId="1303411851" sldId="281"/>
            <ac:graphicFrameMk id="19" creationId="{1A76A18A-9505-BE95-A660-6546C9AF94CF}"/>
          </ac:graphicFrameMkLst>
        </pc:graphicFrameChg>
      </pc:sldChg>
      <pc:sldChg chg="modSp">
        <pc:chgData name="Biondi, Taylor" userId="S::sbiondi@mnps.org::9899c617-75fd-46e7-9572-266339c90141" providerId="AD" clId="Web-{CF33549A-189F-B841-D197-8C33DAF6A7EE}" dt="2023-07-07T19:17:56.872" v="1" actId="1076"/>
        <pc:sldMkLst>
          <pc:docMk/>
          <pc:sldMk cId="4098132457" sldId="317"/>
        </pc:sldMkLst>
        <pc:picChg chg="mod">
          <ac:chgData name="Biondi, Taylor" userId="S::sbiondi@mnps.org::9899c617-75fd-46e7-9572-266339c90141" providerId="AD" clId="Web-{CF33549A-189F-B841-D197-8C33DAF6A7EE}" dt="2023-07-07T19:17:56.872" v="1" actId="1076"/>
          <ac:picMkLst>
            <pc:docMk/>
            <pc:sldMk cId="4098132457" sldId="317"/>
            <ac:picMk id="5" creationId="{35A77FCF-FD99-4206-B67B-6C0B7680A773}"/>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E69AB4-20D5-4A65-A695-9AC3224F82FF}" type="doc">
      <dgm:prSet loTypeId="urn:microsoft.com/office/officeart/2018/2/layout/IconLabelDescriptionList" loCatId="icon" qsTypeId="urn:microsoft.com/office/officeart/2005/8/quickstyle/simple1" qsCatId="simple" csTypeId="urn:microsoft.com/office/officeart/2005/8/colors/accent0_3" csCatId="mainScheme" phldr="1"/>
      <dgm:spPr/>
      <dgm:t>
        <a:bodyPr/>
        <a:lstStyle/>
        <a:p>
          <a:endParaRPr lang="en-US"/>
        </a:p>
      </dgm:t>
    </dgm:pt>
    <dgm:pt modelId="{1206E84F-AD89-401A-B73B-B1957079978B}">
      <dgm:prSet/>
      <dgm:spPr/>
      <dgm:t>
        <a:bodyPr/>
        <a:lstStyle/>
        <a:p>
          <a:pPr>
            <a:lnSpc>
              <a:spcPct val="100000"/>
            </a:lnSpc>
            <a:defRPr b="1"/>
          </a:pPr>
          <a:r>
            <a:rPr lang="en-US"/>
            <a:t>Explain</a:t>
          </a:r>
        </a:p>
      </dgm:t>
    </dgm:pt>
    <dgm:pt modelId="{58653F93-4E4E-4A5F-83B2-1F4BA0D88CCB}" type="parTrans" cxnId="{EA0F5074-D708-4428-A60F-E3404264F406}">
      <dgm:prSet/>
      <dgm:spPr/>
      <dgm:t>
        <a:bodyPr/>
        <a:lstStyle/>
        <a:p>
          <a:endParaRPr lang="en-US"/>
        </a:p>
      </dgm:t>
    </dgm:pt>
    <dgm:pt modelId="{9BBD16DF-9AD0-4D36-B795-0F33DAD6AC18}" type="sibTrans" cxnId="{EA0F5074-D708-4428-A60F-E3404264F406}">
      <dgm:prSet/>
      <dgm:spPr/>
      <dgm:t>
        <a:bodyPr/>
        <a:lstStyle/>
        <a:p>
          <a:endParaRPr lang="en-US"/>
        </a:p>
      </dgm:t>
    </dgm:pt>
    <dgm:pt modelId="{8105FAB3-8FA5-4DFB-A394-D45A670D1A7D}">
      <dgm:prSet custT="1"/>
      <dgm:spPr/>
      <dgm:t>
        <a:bodyPr/>
        <a:lstStyle/>
        <a:p>
          <a:pPr>
            <a:lnSpc>
              <a:spcPct val="100000"/>
            </a:lnSpc>
          </a:pPr>
          <a:r>
            <a:rPr lang="en-US" sz="2400"/>
            <a:t>Explain </a:t>
          </a:r>
          <a:r>
            <a:rPr lang="en-US" sz="2400">
              <a:latin typeface="Calibri Light" panose="020F0302020204030204"/>
            </a:rPr>
            <a:t>why implicit bias and disproportionate outcomes are dangerous for students</a:t>
          </a:r>
        </a:p>
      </dgm:t>
    </dgm:pt>
    <dgm:pt modelId="{8CB64EA5-430C-46E7-B270-E24A95735595}" type="parTrans" cxnId="{E6441249-B4A7-438F-B626-8FFB7A9AFDCA}">
      <dgm:prSet/>
      <dgm:spPr/>
      <dgm:t>
        <a:bodyPr/>
        <a:lstStyle/>
        <a:p>
          <a:endParaRPr lang="en-US"/>
        </a:p>
      </dgm:t>
    </dgm:pt>
    <dgm:pt modelId="{9269F6A6-45F2-486B-A96D-0CF7DF669D55}" type="sibTrans" cxnId="{E6441249-B4A7-438F-B626-8FFB7A9AFDCA}">
      <dgm:prSet/>
      <dgm:spPr/>
      <dgm:t>
        <a:bodyPr/>
        <a:lstStyle/>
        <a:p>
          <a:endParaRPr lang="en-US"/>
        </a:p>
      </dgm:t>
    </dgm:pt>
    <dgm:pt modelId="{52345911-136B-4801-B681-50A396DBA1D1}">
      <dgm:prSet custT="1"/>
      <dgm:spPr/>
      <dgm:t>
        <a:bodyPr/>
        <a:lstStyle/>
        <a:p>
          <a:pPr>
            <a:lnSpc>
              <a:spcPct val="100000"/>
            </a:lnSpc>
          </a:pPr>
          <a:r>
            <a:rPr lang="en-US" sz="2400">
              <a:latin typeface="Calibri Light" panose="020F0302020204030204"/>
            </a:rPr>
            <a:t>Identify instances of implicit bias in IEP narratives and PLEPs</a:t>
          </a:r>
          <a:endParaRPr lang="en-US" sz="2400"/>
        </a:p>
      </dgm:t>
    </dgm:pt>
    <dgm:pt modelId="{25A2A8C4-2F50-4D9E-B82B-731BFAB27E46}" type="parTrans" cxnId="{7070D1F6-FB79-4FC8-A8B2-509380509D8B}">
      <dgm:prSet/>
      <dgm:spPr/>
      <dgm:t>
        <a:bodyPr/>
        <a:lstStyle/>
        <a:p>
          <a:endParaRPr lang="en-US"/>
        </a:p>
      </dgm:t>
    </dgm:pt>
    <dgm:pt modelId="{FC7025BE-8290-45F3-9020-3B0FF01F69FC}" type="sibTrans" cxnId="{7070D1F6-FB79-4FC8-A8B2-509380509D8B}">
      <dgm:prSet/>
      <dgm:spPr/>
      <dgm:t>
        <a:bodyPr/>
        <a:lstStyle/>
        <a:p>
          <a:endParaRPr lang="en-US"/>
        </a:p>
      </dgm:t>
    </dgm:pt>
    <dgm:pt modelId="{830C29D2-057B-41EA-961F-29B65E303B0C}">
      <dgm:prSet phldr="0"/>
      <dgm:spPr/>
      <dgm:t>
        <a:bodyPr/>
        <a:lstStyle/>
        <a:p>
          <a:pPr>
            <a:lnSpc>
              <a:spcPct val="100000"/>
            </a:lnSpc>
            <a:defRPr b="1"/>
          </a:pPr>
          <a:r>
            <a:rPr lang="en-US">
              <a:latin typeface="Calibri Light" panose="020F0302020204030204"/>
            </a:rPr>
            <a:t>Identify</a:t>
          </a:r>
        </a:p>
      </dgm:t>
    </dgm:pt>
    <dgm:pt modelId="{5A06706F-9F15-4778-B74D-906E14C71BCA}" type="parTrans" cxnId="{8A332D32-A2C1-46A2-9545-25E6460C83C0}">
      <dgm:prSet/>
      <dgm:spPr/>
    </dgm:pt>
    <dgm:pt modelId="{4A192CA1-3506-45B4-8D67-2E5C4E11D5EE}" type="sibTrans" cxnId="{8A332D32-A2C1-46A2-9545-25E6460C83C0}">
      <dgm:prSet/>
      <dgm:spPr/>
    </dgm:pt>
    <dgm:pt modelId="{B25D179F-1361-42FC-87C5-65BE17AB613D}">
      <dgm:prSet phldr="0"/>
      <dgm:spPr/>
      <dgm:t>
        <a:bodyPr/>
        <a:lstStyle/>
        <a:p>
          <a:pPr>
            <a:lnSpc>
              <a:spcPct val="100000"/>
            </a:lnSpc>
            <a:defRPr b="1"/>
          </a:pPr>
          <a:r>
            <a:rPr lang="en-US">
              <a:latin typeface="Calibri Light" panose="020F0302020204030204"/>
            </a:rPr>
            <a:t>Prepare</a:t>
          </a:r>
        </a:p>
      </dgm:t>
    </dgm:pt>
    <dgm:pt modelId="{4F81DFE6-EF4A-4B6F-A91F-CBEE20E5C4B2}" type="parTrans" cxnId="{8FA5D1A9-D4B7-4307-AF5B-8FCC6BF6C329}">
      <dgm:prSet/>
      <dgm:spPr/>
    </dgm:pt>
    <dgm:pt modelId="{005A0AA3-FE0F-4C46-BB3B-57BCEE3D07DD}" type="sibTrans" cxnId="{8FA5D1A9-D4B7-4307-AF5B-8FCC6BF6C329}">
      <dgm:prSet/>
      <dgm:spPr/>
    </dgm:pt>
    <dgm:pt modelId="{5D98668C-A9B7-480A-BA16-1BA6590B8F01}">
      <dgm:prSet phldr="0"/>
      <dgm:spPr/>
      <dgm:t>
        <a:bodyPr/>
        <a:lstStyle/>
        <a:p>
          <a:pPr>
            <a:lnSpc>
              <a:spcPct val="100000"/>
            </a:lnSpc>
          </a:pPr>
          <a:r>
            <a:rPr lang="en-US">
              <a:latin typeface="Calibri Light" panose="020F0302020204030204"/>
            </a:rPr>
            <a:t>Prepare to address implicit biases with their peers and colleagues</a:t>
          </a:r>
        </a:p>
      </dgm:t>
    </dgm:pt>
    <dgm:pt modelId="{5822658D-2758-41A7-8A58-27E94DF03FAB}" type="parTrans" cxnId="{DCEA1580-7DE1-42E5-A49D-ACF9D39EF11F}">
      <dgm:prSet/>
      <dgm:spPr/>
    </dgm:pt>
    <dgm:pt modelId="{D25AB529-71C3-4689-B019-D241FAE7CD8A}" type="sibTrans" cxnId="{DCEA1580-7DE1-42E5-A49D-ACF9D39EF11F}">
      <dgm:prSet/>
      <dgm:spPr/>
    </dgm:pt>
    <dgm:pt modelId="{EEB45FD0-F55B-44C0-9D7F-A1C359A83240}" type="pres">
      <dgm:prSet presAssocID="{0DE69AB4-20D5-4A65-A695-9AC3224F82FF}" presName="root" presStyleCnt="0">
        <dgm:presLayoutVars>
          <dgm:dir/>
          <dgm:resizeHandles val="exact"/>
        </dgm:presLayoutVars>
      </dgm:prSet>
      <dgm:spPr/>
    </dgm:pt>
    <dgm:pt modelId="{43F380ED-7843-4CF5-A382-E790850D66A6}" type="pres">
      <dgm:prSet presAssocID="{1206E84F-AD89-401A-B73B-B1957079978B}" presName="compNode" presStyleCnt="0"/>
      <dgm:spPr/>
    </dgm:pt>
    <dgm:pt modelId="{233D11A2-37F6-44A5-94A5-B4AC74773838}" type="pres">
      <dgm:prSet presAssocID="{1206E84F-AD89-401A-B73B-B195707997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d with Gears"/>
        </a:ext>
      </dgm:extLst>
    </dgm:pt>
    <dgm:pt modelId="{D693BDBF-50CF-4582-8C06-CA5D58231C85}" type="pres">
      <dgm:prSet presAssocID="{1206E84F-AD89-401A-B73B-B1957079978B}" presName="iconSpace" presStyleCnt="0"/>
      <dgm:spPr/>
    </dgm:pt>
    <dgm:pt modelId="{73215E37-D3DA-462C-9574-6B834BE056E5}" type="pres">
      <dgm:prSet presAssocID="{1206E84F-AD89-401A-B73B-B1957079978B}" presName="parTx" presStyleLbl="revTx" presStyleIdx="0" presStyleCnt="6">
        <dgm:presLayoutVars>
          <dgm:chMax val="0"/>
          <dgm:chPref val="0"/>
        </dgm:presLayoutVars>
      </dgm:prSet>
      <dgm:spPr/>
    </dgm:pt>
    <dgm:pt modelId="{D1188312-9F5A-4CDD-956E-803510E9966B}" type="pres">
      <dgm:prSet presAssocID="{1206E84F-AD89-401A-B73B-B1957079978B}" presName="txSpace" presStyleCnt="0"/>
      <dgm:spPr/>
    </dgm:pt>
    <dgm:pt modelId="{C1B3B50C-50BA-47BD-9051-A18532448EA4}" type="pres">
      <dgm:prSet presAssocID="{1206E84F-AD89-401A-B73B-B1957079978B}" presName="desTx" presStyleLbl="revTx" presStyleIdx="1" presStyleCnt="6">
        <dgm:presLayoutVars/>
      </dgm:prSet>
      <dgm:spPr/>
    </dgm:pt>
    <dgm:pt modelId="{42432E2D-D6F9-4265-B1C0-9CBE3BD8767F}" type="pres">
      <dgm:prSet presAssocID="{9BBD16DF-9AD0-4D36-B795-0F33DAD6AC18}" presName="sibTrans" presStyleCnt="0"/>
      <dgm:spPr/>
    </dgm:pt>
    <dgm:pt modelId="{44699128-B4AF-43C8-91E4-87DC66CC708F}" type="pres">
      <dgm:prSet presAssocID="{830C29D2-057B-41EA-961F-29B65E303B0C}" presName="compNode" presStyleCnt="0"/>
      <dgm:spPr/>
    </dgm:pt>
    <dgm:pt modelId="{3C898E58-BBAD-43F4-B526-2FF91B1D555B}" type="pres">
      <dgm:prSet presAssocID="{830C29D2-057B-41EA-961F-29B65E303B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488F1776-837A-4DF6-A955-ADA6873655D5}" type="pres">
      <dgm:prSet presAssocID="{830C29D2-057B-41EA-961F-29B65E303B0C}" presName="iconSpace" presStyleCnt="0"/>
      <dgm:spPr/>
    </dgm:pt>
    <dgm:pt modelId="{7209E0D7-43A8-4555-BD3B-8C5192DB7553}" type="pres">
      <dgm:prSet presAssocID="{830C29D2-057B-41EA-961F-29B65E303B0C}" presName="parTx" presStyleLbl="revTx" presStyleIdx="2" presStyleCnt="6">
        <dgm:presLayoutVars>
          <dgm:chMax val="0"/>
          <dgm:chPref val="0"/>
        </dgm:presLayoutVars>
      </dgm:prSet>
      <dgm:spPr/>
    </dgm:pt>
    <dgm:pt modelId="{CD160D1B-47F0-48D1-BFDB-3EE4E086DD03}" type="pres">
      <dgm:prSet presAssocID="{830C29D2-057B-41EA-961F-29B65E303B0C}" presName="txSpace" presStyleCnt="0"/>
      <dgm:spPr/>
    </dgm:pt>
    <dgm:pt modelId="{217F4313-FBDB-4F24-9EA1-BEFF9017970A}" type="pres">
      <dgm:prSet presAssocID="{830C29D2-057B-41EA-961F-29B65E303B0C}" presName="desTx" presStyleLbl="revTx" presStyleIdx="3" presStyleCnt="6">
        <dgm:presLayoutVars/>
      </dgm:prSet>
      <dgm:spPr/>
    </dgm:pt>
    <dgm:pt modelId="{36CC9823-256A-4061-AC68-52F9F99289B7}" type="pres">
      <dgm:prSet presAssocID="{4A192CA1-3506-45B4-8D67-2E5C4E11D5EE}" presName="sibTrans" presStyleCnt="0"/>
      <dgm:spPr/>
    </dgm:pt>
    <dgm:pt modelId="{9460F62A-C0A9-455A-9693-0CDF8BA3061C}" type="pres">
      <dgm:prSet presAssocID="{B25D179F-1361-42FC-87C5-65BE17AB613D}" presName="compNode" presStyleCnt="0"/>
      <dgm:spPr/>
    </dgm:pt>
    <dgm:pt modelId="{A397B846-1280-4B76-83A1-F37D42729835}" type="pres">
      <dgm:prSet presAssocID="{B25D179F-1361-42FC-87C5-65BE17AB613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ard Room"/>
        </a:ext>
      </dgm:extLst>
    </dgm:pt>
    <dgm:pt modelId="{401670A8-336F-49EC-9AA2-B577175F8D86}" type="pres">
      <dgm:prSet presAssocID="{B25D179F-1361-42FC-87C5-65BE17AB613D}" presName="iconSpace" presStyleCnt="0"/>
      <dgm:spPr/>
    </dgm:pt>
    <dgm:pt modelId="{AE866C7D-A4F8-40B0-82E7-1A35A061D4AF}" type="pres">
      <dgm:prSet presAssocID="{B25D179F-1361-42FC-87C5-65BE17AB613D}" presName="parTx" presStyleLbl="revTx" presStyleIdx="4" presStyleCnt="6">
        <dgm:presLayoutVars>
          <dgm:chMax val="0"/>
          <dgm:chPref val="0"/>
        </dgm:presLayoutVars>
      </dgm:prSet>
      <dgm:spPr/>
    </dgm:pt>
    <dgm:pt modelId="{71B332BB-E984-4A8D-B3AF-72F19EA6609D}" type="pres">
      <dgm:prSet presAssocID="{B25D179F-1361-42FC-87C5-65BE17AB613D}" presName="txSpace" presStyleCnt="0"/>
      <dgm:spPr/>
    </dgm:pt>
    <dgm:pt modelId="{1F5F71AE-BF35-4812-A80B-04767852A80F}" type="pres">
      <dgm:prSet presAssocID="{B25D179F-1361-42FC-87C5-65BE17AB613D}" presName="desTx" presStyleLbl="revTx" presStyleIdx="5" presStyleCnt="6">
        <dgm:presLayoutVars/>
      </dgm:prSet>
      <dgm:spPr/>
    </dgm:pt>
  </dgm:ptLst>
  <dgm:cxnLst>
    <dgm:cxn modelId="{B9300B29-5AC6-44CB-BA1A-0EA5A4605E04}" type="presOf" srcId="{8105FAB3-8FA5-4DFB-A394-D45A670D1A7D}" destId="{C1B3B50C-50BA-47BD-9051-A18532448EA4}" srcOrd="0" destOrd="0" presId="urn:microsoft.com/office/officeart/2018/2/layout/IconLabelDescriptionList"/>
    <dgm:cxn modelId="{8A332D32-A2C1-46A2-9545-25E6460C83C0}" srcId="{0DE69AB4-20D5-4A65-A695-9AC3224F82FF}" destId="{830C29D2-057B-41EA-961F-29B65E303B0C}" srcOrd="1" destOrd="0" parTransId="{5A06706F-9F15-4778-B74D-906E14C71BCA}" sibTransId="{4A192CA1-3506-45B4-8D67-2E5C4E11D5EE}"/>
    <dgm:cxn modelId="{17D9BB5F-13C3-4C1A-8380-0B0E055B5C33}" type="presOf" srcId="{52345911-136B-4801-B681-50A396DBA1D1}" destId="{217F4313-FBDB-4F24-9EA1-BEFF9017970A}" srcOrd="0" destOrd="0" presId="urn:microsoft.com/office/officeart/2018/2/layout/IconLabelDescriptionList"/>
    <dgm:cxn modelId="{EDDAE662-AF28-49BC-9FD0-C05B29CFCAF4}" type="presOf" srcId="{0DE69AB4-20D5-4A65-A695-9AC3224F82FF}" destId="{EEB45FD0-F55B-44C0-9D7F-A1C359A83240}" srcOrd="0" destOrd="0" presId="urn:microsoft.com/office/officeart/2018/2/layout/IconLabelDescriptionList"/>
    <dgm:cxn modelId="{E6441249-B4A7-438F-B626-8FFB7A9AFDCA}" srcId="{1206E84F-AD89-401A-B73B-B1957079978B}" destId="{8105FAB3-8FA5-4DFB-A394-D45A670D1A7D}" srcOrd="0" destOrd="0" parTransId="{8CB64EA5-430C-46E7-B270-E24A95735595}" sibTransId="{9269F6A6-45F2-486B-A96D-0CF7DF669D55}"/>
    <dgm:cxn modelId="{C695BD6C-58EC-4441-8CC6-5974BDC1C75A}" type="presOf" srcId="{B25D179F-1361-42FC-87C5-65BE17AB613D}" destId="{AE866C7D-A4F8-40B0-82E7-1A35A061D4AF}" srcOrd="0" destOrd="0" presId="urn:microsoft.com/office/officeart/2018/2/layout/IconLabelDescriptionList"/>
    <dgm:cxn modelId="{EA0F5074-D708-4428-A60F-E3404264F406}" srcId="{0DE69AB4-20D5-4A65-A695-9AC3224F82FF}" destId="{1206E84F-AD89-401A-B73B-B1957079978B}" srcOrd="0" destOrd="0" parTransId="{58653F93-4E4E-4A5F-83B2-1F4BA0D88CCB}" sibTransId="{9BBD16DF-9AD0-4D36-B795-0F33DAD6AC18}"/>
    <dgm:cxn modelId="{DCEA1580-7DE1-42E5-A49D-ACF9D39EF11F}" srcId="{B25D179F-1361-42FC-87C5-65BE17AB613D}" destId="{5D98668C-A9B7-480A-BA16-1BA6590B8F01}" srcOrd="0" destOrd="0" parTransId="{5822658D-2758-41A7-8A58-27E94DF03FAB}" sibTransId="{D25AB529-71C3-4689-B019-D241FAE7CD8A}"/>
    <dgm:cxn modelId="{8FA5D1A9-D4B7-4307-AF5B-8FCC6BF6C329}" srcId="{0DE69AB4-20D5-4A65-A695-9AC3224F82FF}" destId="{B25D179F-1361-42FC-87C5-65BE17AB613D}" srcOrd="2" destOrd="0" parTransId="{4F81DFE6-EF4A-4B6F-A91F-CBEE20E5C4B2}" sibTransId="{005A0AA3-FE0F-4C46-BB3B-57BCEE3D07DD}"/>
    <dgm:cxn modelId="{2F9AA2B2-00CA-43A1-A10F-1B91DFF8B4DF}" type="presOf" srcId="{1206E84F-AD89-401A-B73B-B1957079978B}" destId="{73215E37-D3DA-462C-9574-6B834BE056E5}" srcOrd="0" destOrd="0" presId="urn:microsoft.com/office/officeart/2018/2/layout/IconLabelDescriptionList"/>
    <dgm:cxn modelId="{4E23E7C1-5156-4BA0-88F8-8DD343EE3E7E}" type="presOf" srcId="{830C29D2-057B-41EA-961F-29B65E303B0C}" destId="{7209E0D7-43A8-4555-BD3B-8C5192DB7553}" srcOrd="0" destOrd="0" presId="urn:microsoft.com/office/officeart/2018/2/layout/IconLabelDescriptionList"/>
    <dgm:cxn modelId="{9CB302CB-EB87-4669-9086-9009FCD02CA4}" type="presOf" srcId="{5D98668C-A9B7-480A-BA16-1BA6590B8F01}" destId="{1F5F71AE-BF35-4812-A80B-04767852A80F}" srcOrd="0" destOrd="0" presId="urn:microsoft.com/office/officeart/2018/2/layout/IconLabelDescriptionList"/>
    <dgm:cxn modelId="{7070D1F6-FB79-4FC8-A8B2-509380509D8B}" srcId="{830C29D2-057B-41EA-961F-29B65E303B0C}" destId="{52345911-136B-4801-B681-50A396DBA1D1}" srcOrd="0" destOrd="0" parTransId="{25A2A8C4-2F50-4D9E-B82B-731BFAB27E46}" sibTransId="{FC7025BE-8290-45F3-9020-3B0FF01F69FC}"/>
    <dgm:cxn modelId="{2A815893-FA12-4686-95F6-98515912A42F}" type="presParOf" srcId="{EEB45FD0-F55B-44C0-9D7F-A1C359A83240}" destId="{43F380ED-7843-4CF5-A382-E790850D66A6}" srcOrd="0" destOrd="0" presId="urn:microsoft.com/office/officeart/2018/2/layout/IconLabelDescriptionList"/>
    <dgm:cxn modelId="{A77E6254-A9CE-46F3-931B-6D4C2E53A308}" type="presParOf" srcId="{43F380ED-7843-4CF5-A382-E790850D66A6}" destId="{233D11A2-37F6-44A5-94A5-B4AC74773838}" srcOrd="0" destOrd="0" presId="urn:microsoft.com/office/officeart/2018/2/layout/IconLabelDescriptionList"/>
    <dgm:cxn modelId="{2D6D2658-E07A-483C-AF5E-8BC6E4D70F91}" type="presParOf" srcId="{43F380ED-7843-4CF5-A382-E790850D66A6}" destId="{D693BDBF-50CF-4582-8C06-CA5D58231C85}" srcOrd="1" destOrd="0" presId="urn:microsoft.com/office/officeart/2018/2/layout/IconLabelDescriptionList"/>
    <dgm:cxn modelId="{CB61C2B5-20C1-4865-9329-E83E0B30B085}" type="presParOf" srcId="{43F380ED-7843-4CF5-A382-E790850D66A6}" destId="{73215E37-D3DA-462C-9574-6B834BE056E5}" srcOrd="2" destOrd="0" presId="urn:microsoft.com/office/officeart/2018/2/layout/IconLabelDescriptionList"/>
    <dgm:cxn modelId="{30805C4D-637C-43FA-A66A-656325E62E91}" type="presParOf" srcId="{43F380ED-7843-4CF5-A382-E790850D66A6}" destId="{D1188312-9F5A-4CDD-956E-803510E9966B}" srcOrd="3" destOrd="0" presId="urn:microsoft.com/office/officeart/2018/2/layout/IconLabelDescriptionList"/>
    <dgm:cxn modelId="{61B73A14-2B72-47F8-A0D6-22CDF2727ABC}" type="presParOf" srcId="{43F380ED-7843-4CF5-A382-E790850D66A6}" destId="{C1B3B50C-50BA-47BD-9051-A18532448EA4}" srcOrd="4" destOrd="0" presId="urn:microsoft.com/office/officeart/2018/2/layout/IconLabelDescriptionList"/>
    <dgm:cxn modelId="{35A7AAC9-692B-44D6-AB2A-A289D1F5EDC2}" type="presParOf" srcId="{EEB45FD0-F55B-44C0-9D7F-A1C359A83240}" destId="{42432E2D-D6F9-4265-B1C0-9CBE3BD8767F}" srcOrd="1" destOrd="0" presId="urn:microsoft.com/office/officeart/2018/2/layout/IconLabelDescriptionList"/>
    <dgm:cxn modelId="{8D49CE45-B461-4407-B30E-DBCC541DC613}" type="presParOf" srcId="{EEB45FD0-F55B-44C0-9D7F-A1C359A83240}" destId="{44699128-B4AF-43C8-91E4-87DC66CC708F}" srcOrd="2" destOrd="0" presId="urn:microsoft.com/office/officeart/2018/2/layout/IconLabelDescriptionList"/>
    <dgm:cxn modelId="{181C1E97-BC07-4128-A768-0448E1D85D22}" type="presParOf" srcId="{44699128-B4AF-43C8-91E4-87DC66CC708F}" destId="{3C898E58-BBAD-43F4-B526-2FF91B1D555B}" srcOrd="0" destOrd="0" presId="urn:microsoft.com/office/officeart/2018/2/layout/IconLabelDescriptionList"/>
    <dgm:cxn modelId="{3407514A-1B7C-42F7-AD7B-067D752661FE}" type="presParOf" srcId="{44699128-B4AF-43C8-91E4-87DC66CC708F}" destId="{488F1776-837A-4DF6-A955-ADA6873655D5}" srcOrd="1" destOrd="0" presId="urn:microsoft.com/office/officeart/2018/2/layout/IconLabelDescriptionList"/>
    <dgm:cxn modelId="{C6A11550-68BF-4D3E-A37A-5C6DB85C5469}" type="presParOf" srcId="{44699128-B4AF-43C8-91E4-87DC66CC708F}" destId="{7209E0D7-43A8-4555-BD3B-8C5192DB7553}" srcOrd="2" destOrd="0" presId="urn:microsoft.com/office/officeart/2018/2/layout/IconLabelDescriptionList"/>
    <dgm:cxn modelId="{7F0FEE7C-91EF-41EC-9E08-797C84B4D25D}" type="presParOf" srcId="{44699128-B4AF-43C8-91E4-87DC66CC708F}" destId="{CD160D1B-47F0-48D1-BFDB-3EE4E086DD03}" srcOrd="3" destOrd="0" presId="urn:microsoft.com/office/officeart/2018/2/layout/IconLabelDescriptionList"/>
    <dgm:cxn modelId="{C91DB4CC-1CA7-478E-9AC6-20402BD451EF}" type="presParOf" srcId="{44699128-B4AF-43C8-91E4-87DC66CC708F}" destId="{217F4313-FBDB-4F24-9EA1-BEFF9017970A}" srcOrd="4" destOrd="0" presId="urn:microsoft.com/office/officeart/2018/2/layout/IconLabelDescriptionList"/>
    <dgm:cxn modelId="{B22B0B95-E000-4BB6-AE2E-5C8DF8AF8DFE}" type="presParOf" srcId="{EEB45FD0-F55B-44C0-9D7F-A1C359A83240}" destId="{36CC9823-256A-4061-AC68-52F9F99289B7}" srcOrd="3" destOrd="0" presId="urn:microsoft.com/office/officeart/2018/2/layout/IconLabelDescriptionList"/>
    <dgm:cxn modelId="{07B395A8-915C-43FB-AC70-E63BA2E3B34C}" type="presParOf" srcId="{EEB45FD0-F55B-44C0-9D7F-A1C359A83240}" destId="{9460F62A-C0A9-455A-9693-0CDF8BA3061C}" srcOrd="4" destOrd="0" presId="urn:microsoft.com/office/officeart/2018/2/layout/IconLabelDescriptionList"/>
    <dgm:cxn modelId="{761A5435-4E4D-42D8-9BB7-F2FA4F89A7E6}" type="presParOf" srcId="{9460F62A-C0A9-455A-9693-0CDF8BA3061C}" destId="{A397B846-1280-4B76-83A1-F37D42729835}" srcOrd="0" destOrd="0" presId="urn:microsoft.com/office/officeart/2018/2/layout/IconLabelDescriptionList"/>
    <dgm:cxn modelId="{27086B7A-4001-49EF-A673-12B90B1DB0EA}" type="presParOf" srcId="{9460F62A-C0A9-455A-9693-0CDF8BA3061C}" destId="{401670A8-336F-49EC-9AA2-B577175F8D86}" srcOrd="1" destOrd="0" presId="urn:microsoft.com/office/officeart/2018/2/layout/IconLabelDescriptionList"/>
    <dgm:cxn modelId="{DE82E02C-CE9F-4419-BF6A-58FA6ACAD3D3}" type="presParOf" srcId="{9460F62A-C0A9-455A-9693-0CDF8BA3061C}" destId="{AE866C7D-A4F8-40B0-82E7-1A35A061D4AF}" srcOrd="2" destOrd="0" presId="urn:microsoft.com/office/officeart/2018/2/layout/IconLabelDescriptionList"/>
    <dgm:cxn modelId="{87249659-F2B8-4D21-BAA7-BD05A90F093E}" type="presParOf" srcId="{9460F62A-C0A9-455A-9693-0CDF8BA3061C}" destId="{71B332BB-E984-4A8D-B3AF-72F19EA6609D}" srcOrd="3" destOrd="0" presId="urn:microsoft.com/office/officeart/2018/2/layout/IconLabelDescriptionList"/>
    <dgm:cxn modelId="{3C6DF427-AA8B-44FC-82FD-F21AB9B9EECD}" type="presParOf" srcId="{9460F62A-C0A9-455A-9693-0CDF8BA3061C}" destId="{1F5F71AE-BF35-4812-A80B-04767852A80F}"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BAB14B3-BDF5-4C28-9DCC-24475C02FB36}"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AC64A760-B219-4072-ACEF-C200C2FF1FDA}">
      <dgm:prSet/>
      <dgm:spPr/>
      <dgm:t>
        <a:bodyPr/>
        <a:lstStyle/>
        <a:p>
          <a:pPr rtl="0"/>
          <a:r>
            <a:rPr lang="en-US" b="1">
              <a:solidFill>
                <a:schemeClr val="tx1"/>
              </a:solidFill>
              <a:latin typeface="Calibri Light" panose="020F0302020204030204"/>
            </a:rPr>
            <a:t> Beginning in the 2020-21 School Year</a:t>
          </a:r>
          <a:endParaRPr lang="en-US" b="1">
            <a:solidFill>
              <a:schemeClr val="tx1"/>
            </a:solidFill>
          </a:endParaRPr>
        </a:p>
      </dgm:t>
    </dgm:pt>
    <dgm:pt modelId="{1D689156-4900-43AF-8D03-F983B576C242}" type="parTrans" cxnId="{F0E90F89-708A-48A1-85B0-E0D608036660}">
      <dgm:prSet/>
      <dgm:spPr/>
      <dgm:t>
        <a:bodyPr/>
        <a:lstStyle/>
        <a:p>
          <a:endParaRPr lang="en-US"/>
        </a:p>
      </dgm:t>
    </dgm:pt>
    <dgm:pt modelId="{CF0F8D33-ABDE-4A7A-819D-C5F9072C45C2}" type="sibTrans" cxnId="{F0E90F89-708A-48A1-85B0-E0D608036660}">
      <dgm:prSet/>
      <dgm:spPr/>
      <dgm:t>
        <a:bodyPr/>
        <a:lstStyle/>
        <a:p>
          <a:endParaRPr lang="en-US"/>
        </a:p>
      </dgm:t>
    </dgm:pt>
    <dgm:pt modelId="{25735C2E-115E-46AF-B707-DC3E1F068167}">
      <dgm:prSet phldr="0"/>
      <dgm:spPr/>
      <dgm:t>
        <a:bodyPr/>
        <a:lstStyle/>
        <a:p>
          <a:pPr algn="l">
            <a:lnSpc>
              <a:spcPct val="114999"/>
            </a:lnSpc>
          </a:pPr>
          <a:r>
            <a:rPr lang="en-US" b="0">
              <a:solidFill>
                <a:schemeClr val="tx1"/>
              </a:solidFill>
              <a:latin typeface="Arial"/>
              <a:cs typeface="Arial"/>
            </a:rPr>
            <a:t>Began by reviewing randomized sample of </a:t>
          </a:r>
          <a:r>
            <a:rPr lang="en-US" b="0" i="0">
              <a:solidFill>
                <a:schemeClr val="tx1"/>
              </a:solidFill>
              <a:latin typeface="Arial"/>
              <a:cs typeface="Arial"/>
            </a:rPr>
            <a:t>high school students IEPs identified as having </a:t>
          </a:r>
          <a:r>
            <a:rPr lang="en-US" b="0">
              <a:solidFill>
                <a:schemeClr val="tx1"/>
              </a:solidFill>
              <a:latin typeface="Arial"/>
              <a:cs typeface="Arial"/>
            </a:rPr>
            <a:t>an emotional/behavioral disability who were identified by family in Infinite Campus as White or Black/Multiracial with Black as one of their races</a:t>
          </a:r>
        </a:p>
      </dgm:t>
    </dgm:pt>
    <dgm:pt modelId="{594EF10B-B3C4-457B-B1F6-59292D48080A}" type="parTrans" cxnId="{084F0481-7810-475B-B4C8-8F7D1838BFBD}">
      <dgm:prSet/>
      <dgm:spPr/>
    </dgm:pt>
    <dgm:pt modelId="{5843F288-362D-4223-A185-08CDEF5C6E07}" type="sibTrans" cxnId="{084F0481-7810-475B-B4C8-8F7D1838BFBD}">
      <dgm:prSet/>
      <dgm:spPr/>
    </dgm:pt>
    <dgm:pt modelId="{F394F3F9-88E9-4027-89A2-F4D62544F7A5}">
      <dgm:prSet phldr="0"/>
      <dgm:spPr/>
      <dgm:t>
        <a:bodyPr/>
        <a:lstStyle/>
        <a:p>
          <a:pPr algn="l" rtl="0">
            <a:lnSpc>
              <a:spcPct val="114999"/>
            </a:lnSpc>
          </a:pPr>
          <a:r>
            <a:rPr lang="en-US" b="0">
              <a:solidFill>
                <a:schemeClr val="tx1"/>
              </a:solidFill>
              <a:latin typeface="Arial"/>
              <a:cs typeface="Arial"/>
            </a:rPr>
            <a:t>Through statistical analysis IEPs were reviewed; Analysis team found themes; Currently reviewing middle and elementary school IEPS</a:t>
          </a:r>
        </a:p>
      </dgm:t>
    </dgm:pt>
    <dgm:pt modelId="{09C718B0-AAF2-426A-9CE4-4C8D7F1E83FA}" type="parTrans" cxnId="{E117BB44-D7F3-406C-8750-DFED34EC387F}">
      <dgm:prSet/>
      <dgm:spPr/>
    </dgm:pt>
    <dgm:pt modelId="{E06BEEAE-0095-4A4B-9618-D76FDFA72183}" type="sibTrans" cxnId="{E117BB44-D7F3-406C-8750-DFED34EC387F}">
      <dgm:prSet/>
      <dgm:spPr/>
    </dgm:pt>
    <dgm:pt modelId="{3E5E22C3-B380-4A6E-AC8D-F6DDDD7F92B6}">
      <dgm:prSet phldr="0"/>
      <dgm:spPr/>
      <dgm:t>
        <a:bodyPr/>
        <a:lstStyle/>
        <a:p>
          <a:pPr algn="l" rtl="0">
            <a:lnSpc>
              <a:spcPct val="114999"/>
            </a:lnSpc>
          </a:pPr>
          <a:r>
            <a:rPr lang="en-US" b="0">
              <a:solidFill>
                <a:schemeClr val="tx1"/>
              </a:solidFill>
              <a:latin typeface="Arial"/>
              <a:cs typeface="Arial"/>
            </a:rPr>
            <a:t>Group named themselves: </a:t>
          </a:r>
          <a:r>
            <a:rPr lang="en-US" b="1">
              <a:solidFill>
                <a:schemeClr val="tx1"/>
              </a:solidFill>
              <a:latin typeface="Arial"/>
              <a:cs typeface="Arial"/>
            </a:rPr>
            <a:t>ARIC- Anti-Racist IEP Committee </a:t>
          </a:r>
          <a:endParaRPr lang="en-US" b="0">
            <a:solidFill>
              <a:schemeClr val="tx1"/>
            </a:solidFill>
            <a:latin typeface="Calibri Light"/>
            <a:cs typeface="Calibri Light"/>
          </a:endParaRPr>
        </a:p>
      </dgm:t>
    </dgm:pt>
    <dgm:pt modelId="{83B90519-43F6-4B27-9F4A-235E80180FF7}" type="parTrans" cxnId="{E7364CB5-7F8B-4264-A5FA-C5F87735CA66}">
      <dgm:prSet/>
      <dgm:spPr/>
    </dgm:pt>
    <dgm:pt modelId="{73E9BCC5-E17E-4A57-9ED2-AD36441C8D9F}" type="sibTrans" cxnId="{E7364CB5-7F8B-4264-A5FA-C5F87735CA66}">
      <dgm:prSet/>
      <dgm:spPr/>
    </dgm:pt>
    <dgm:pt modelId="{BC1064C1-3389-4E8E-B120-D278BB5D719F}" type="pres">
      <dgm:prSet presAssocID="{DBAB14B3-BDF5-4C28-9DCC-24475C02FB36}" presName="vert0" presStyleCnt="0">
        <dgm:presLayoutVars>
          <dgm:dir/>
          <dgm:animOne val="branch"/>
          <dgm:animLvl val="lvl"/>
        </dgm:presLayoutVars>
      </dgm:prSet>
      <dgm:spPr/>
    </dgm:pt>
    <dgm:pt modelId="{E55A7C2C-D218-45F4-B20F-F4A25B6C7D23}" type="pres">
      <dgm:prSet presAssocID="{AC64A760-B219-4072-ACEF-C200C2FF1FDA}" presName="thickLine" presStyleLbl="alignNode1" presStyleIdx="0" presStyleCnt="1"/>
      <dgm:spPr/>
    </dgm:pt>
    <dgm:pt modelId="{E860B000-791C-43F6-8C44-49AA0B8BBF2D}" type="pres">
      <dgm:prSet presAssocID="{AC64A760-B219-4072-ACEF-C200C2FF1FDA}" presName="horz1" presStyleCnt="0"/>
      <dgm:spPr/>
    </dgm:pt>
    <dgm:pt modelId="{E43D458B-9A7C-41CB-884F-5BE0FEB9AB1F}" type="pres">
      <dgm:prSet presAssocID="{AC64A760-B219-4072-ACEF-C200C2FF1FDA}" presName="tx1" presStyleLbl="revTx" presStyleIdx="0" presStyleCnt="4" custScaleX="164352"/>
      <dgm:spPr/>
    </dgm:pt>
    <dgm:pt modelId="{5EAB90C7-C0CF-4001-ABEE-1D57A4A72F2B}" type="pres">
      <dgm:prSet presAssocID="{AC64A760-B219-4072-ACEF-C200C2FF1FDA}" presName="vert1" presStyleCnt="0"/>
      <dgm:spPr/>
    </dgm:pt>
    <dgm:pt modelId="{B150F274-B169-4E8F-AE16-E4325327B025}" type="pres">
      <dgm:prSet presAssocID="{25735C2E-115E-46AF-B707-DC3E1F068167}" presName="vertSpace2a" presStyleCnt="0"/>
      <dgm:spPr/>
    </dgm:pt>
    <dgm:pt modelId="{6A6B3E19-8839-4A32-A1DE-F4764E89E17D}" type="pres">
      <dgm:prSet presAssocID="{25735C2E-115E-46AF-B707-DC3E1F068167}" presName="horz2" presStyleCnt="0"/>
      <dgm:spPr/>
    </dgm:pt>
    <dgm:pt modelId="{CEC912E7-F17C-4182-8ECD-BA0DCB0F070D}" type="pres">
      <dgm:prSet presAssocID="{25735C2E-115E-46AF-B707-DC3E1F068167}" presName="horzSpace2" presStyleCnt="0"/>
      <dgm:spPr/>
    </dgm:pt>
    <dgm:pt modelId="{47E812A4-D338-48A0-8B30-9BC4379B0F69}" type="pres">
      <dgm:prSet presAssocID="{25735C2E-115E-46AF-B707-DC3E1F068167}" presName="tx2" presStyleLbl="revTx" presStyleIdx="1" presStyleCnt="4"/>
      <dgm:spPr/>
    </dgm:pt>
    <dgm:pt modelId="{30449094-D149-464F-A70B-3E79552B0115}" type="pres">
      <dgm:prSet presAssocID="{25735C2E-115E-46AF-B707-DC3E1F068167}" presName="vert2" presStyleCnt="0"/>
      <dgm:spPr/>
    </dgm:pt>
    <dgm:pt modelId="{1F121872-4F09-4DB7-B177-0B552B979448}" type="pres">
      <dgm:prSet presAssocID="{25735C2E-115E-46AF-B707-DC3E1F068167}" presName="thinLine2b" presStyleLbl="callout" presStyleIdx="0" presStyleCnt="3"/>
      <dgm:spPr/>
    </dgm:pt>
    <dgm:pt modelId="{E683C7CB-807A-47C0-9194-844A0E648EEB}" type="pres">
      <dgm:prSet presAssocID="{25735C2E-115E-46AF-B707-DC3E1F068167}" presName="vertSpace2b" presStyleCnt="0"/>
      <dgm:spPr/>
    </dgm:pt>
    <dgm:pt modelId="{7A2981FB-3BC2-4C53-BE3D-D9B97F0FFAB6}" type="pres">
      <dgm:prSet presAssocID="{F394F3F9-88E9-4027-89A2-F4D62544F7A5}" presName="horz2" presStyleCnt="0"/>
      <dgm:spPr/>
    </dgm:pt>
    <dgm:pt modelId="{A94F7557-DDFA-42E5-AC28-D250FB5870D0}" type="pres">
      <dgm:prSet presAssocID="{F394F3F9-88E9-4027-89A2-F4D62544F7A5}" presName="horzSpace2" presStyleCnt="0"/>
      <dgm:spPr/>
    </dgm:pt>
    <dgm:pt modelId="{7D83927B-9375-49C9-BF2C-93A18F0DCDCD}" type="pres">
      <dgm:prSet presAssocID="{F394F3F9-88E9-4027-89A2-F4D62544F7A5}" presName="tx2" presStyleLbl="revTx" presStyleIdx="2" presStyleCnt="4"/>
      <dgm:spPr/>
    </dgm:pt>
    <dgm:pt modelId="{24A467B1-82E0-40E7-A8D9-A18F77BBEE1C}" type="pres">
      <dgm:prSet presAssocID="{F394F3F9-88E9-4027-89A2-F4D62544F7A5}" presName="vert2" presStyleCnt="0"/>
      <dgm:spPr/>
    </dgm:pt>
    <dgm:pt modelId="{B414CC82-5589-467C-9D7A-FF39D53A7975}" type="pres">
      <dgm:prSet presAssocID="{F394F3F9-88E9-4027-89A2-F4D62544F7A5}" presName="thinLine2b" presStyleLbl="callout" presStyleIdx="1" presStyleCnt="3"/>
      <dgm:spPr/>
    </dgm:pt>
    <dgm:pt modelId="{C878F667-5438-4DC5-9A48-E5CF6ECAD384}" type="pres">
      <dgm:prSet presAssocID="{F394F3F9-88E9-4027-89A2-F4D62544F7A5}" presName="vertSpace2b" presStyleCnt="0"/>
      <dgm:spPr/>
    </dgm:pt>
    <dgm:pt modelId="{F09BF1CF-C752-4AFD-A467-4123E2C1F0D2}" type="pres">
      <dgm:prSet presAssocID="{3E5E22C3-B380-4A6E-AC8D-F6DDDD7F92B6}" presName="horz2" presStyleCnt="0"/>
      <dgm:spPr/>
    </dgm:pt>
    <dgm:pt modelId="{32FFBB9B-3D79-4561-9A46-660FA3D8F916}" type="pres">
      <dgm:prSet presAssocID="{3E5E22C3-B380-4A6E-AC8D-F6DDDD7F92B6}" presName="horzSpace2" presStyleCnt="0"/>
      <dgm:spPr/>
    </dgm:pt>
    <dgm:pt modelId="{946F1FE3-2BCC-4592-8E8A-2BDF33A6DB59}" type="pres">
      <dgm:prSet presAssocID="{3E5E22C3-B380-4A6E-AC8D-F6DDDD7F92B6}" presName="tx2" presStyleLbl="revTx" presStyleIdx="3" presStyleCnt="4"/>
      <dgm:spPr/>
    </dgm:pt>
    <dgm:pt modelId="{BBE8347F-C8CE-4540-B677-D3B87B0E8D66}" type="pres">
      <dgm:prSet presAssocID="{3E5E22C3-B380-4A6E-AC8D-F6DDDD7F92B6}" presName="vert2" presStyleCnt="0"/>
      <dgm:spPr/>
    </dgm:pt>
    <dgm:pt modelId="{8805E9EE-73A5-429E-AEF1-49E0FC504F0A}" type="pres">
      <dgm:prSet presAssocID="{3E5E22C3-B380-4A6E-AC8D-F6DDDD7F92B6}" presName="thinLine2b" presStyleLbl="callout" presStyleIdx="2" presStyleCnt="3"/>
      <dgm:spPr/>
    </dgm:pt>
    <dgm:pt modelId="{8258F7DD-E8AC-4686-8BA5-8962C8DFFEB6}" type="pres">
      <dgm:prSet presAssocID="{3E5E22C3-B380-4A6E-AC8D-F6DDDD7F92B6}" presName="vertSpace2b" presStyleCnt="0"/>
      <dgm:spPr/>
    </dgm:pt>
  </dgm:ptLst>
  <dgm:cxnLst>
    <dgm:cxn modelId="{6026E463-6E7F-4ABF-ADEA-B4870235C3AE}" type="presOf" srcId="{F394F3F9-88E9-4027-89A2-F4D62544F7A5}" destId="{7D83927B-9375-49C9-BF2C-93A18F0DCDCD}" srcOrd="0" destOrd="0" presId="urn:microsoft.com/office/officeart/2008/layout/LinedList"/>
    <dgm:cxn modelId="{E117BB44-D7F3-406C-8750-DFED34EC387F}" srcId="{AC64A760-B219-4072-ACEF-C200C2FF1FDA}" destId="{F394F3F9-88E9-4027-89A2-F4D62544F7A5}" srcOrd="1" destOrd="0" parTransId="{09C718B0-AAF2-426A-9CE4-4C8D7F1E83FA}" sibTransId="{E06BEEAE-0095-4A4B-9618-D76FDFA72183}"/>
    <dgm:cxn modelId="{1825C150-ED5A-4611-AB01-922A599B3A07}" type="presOf" srcId="{DBAB14B3-BDF5-4C28-9DCC-24475C02FB36}" destId="{BC1064C1-3389-4E8E-B120-D278BB5D719F}" srcOrd="0" destOrd="0" presId="urn:microsoft.com/office/officeart/2008/layout/LinedList"/>
    <dgm:cxn modelId="{F5100E79-A1EF-4873-8DBF-3B0F5D14E45F}" type="presOf" srcId="{25735C2E-115E-46AF-B707-DC3E1F068167}" destId="{47E812A4-D338-48A0-8B30-9BC4379B0F69}" srcOrd="0" destOrd="0" presId="urn:microsoft.com/office/officeart/2008/layout/LinedList"/>
    <dgm:cxn modelId="{084F0481-7810-475B-B4C8-8F7D1838BFBD}" srcId="{AC64A760-B219-4072-ACEF-C200C2FF1FDA}" destId="{25735C2E-115E-46AF-B707-DC3E1F068167}" srcOrd="0" destOrd="0" parTransId="{594EF10B-B3C4-457B-B1F6-59292D48080A}" sibTransId="{5843F288-362D-4223-A185-08CDEF5C6E07}"/>
    <dgm:cxn modelId="{F0E90F89-708A-48A1-85B0-E0D608036660}" srcId="{DBAB14B3-BDF5-4C28-9DCC-24475C02FB36}" destId="{AC64A760-B219-4072-ACEF-C200C2FF1FDA}" srcOrd="0" destOrd="0" parTransId="{1D689156-4900-43AF-8D03-F983B576C242}" sibTransId="{CF0F8D33-ABDE-4A7A-819D-C5F9072C45C2}"/>
    <dgm:cxn modelId="{45D1A9A3-7B26-4BF1-A8AF-2287AEB2668F}" type="presOf" srcId="{3E5E22C3-B380-4A6E-AC8D-F6DDDD7F92B6}" destId="{946F1FE3-2BCC-4592-8E8A-2BDF33A6DB59}" srcOrd="0" destOrd="0" presId="urn:microsoft.com/office/officeart/2008/layout/LinedList"/>
    <dgm:cxn modelId="{E7364CB5-7F8B-4264-A5FA-C5F87735CA66}" srcId="{AC64A760-B219-4072-ACEF-C200C2FF1FDA}" destId="{3E5E22C3-B380-4A6E-AC8D-F6DDDD7F92B6}" srcOrd="2" destOrd="0" parTransId="{83B90519-43F6-4B27-9F4A-235E80180FF7}" sibTransId="{73E9BCC5-E17E-4A57-9ED2-AD36441C8D9F}"/>
    <dgm:cxn modelId="{7106D9B8-CCE8-40A8-AE67-CB6A584C7644}" type="presOf" srcId="{AC64A760-B219-4072-ACEF-C200C2FF1FDA}" destId="{E43D458B-9A7C-41CB-884F-5BE0FEB9AB1F}" srcOrd="0" destOrd="0" presId="urn:microsoft.com/office/officeart/2008/layout/LinedList"/>
    <dgm:cxn modelId="{B5BF5C4E-69F1-4900-AFD5-1A78F1AC88FF}" type="presParOf" srcId="{BC1064C1-3389-4E8E-B120-D278BB5D719F}" destId="{E55A7C2C-D218-45F4-B20F-F4A25B6C7D23}" srcOrd="0" destOrd="0" presId="urn:microsoft.com/office/officeart/2008/layout/LinedList"/>
    <dgm:cxn modelId="{4D5FDCD9-FFCF-4A15-B3AA-265FB3B83697}" type="presParOf" srcId="{BC1064C1-3389-4E8E-B120-D278BB5D719F}" destId="{E860B000-791C-43F6-8C44-49AA0B8BBF2D}" srcOrd="1" destOrd="0" presId="urn:microsoft.com/office/officeart/2008/layout/LinedList"/>
    <dgm:cxn modelId="{61F24682-59C4-40AC-AB66-0ED13E015FB3}" type="presParOf" srcId="{E860B000-791C-43F6-8C44-49AA0B8BBF2D}" destId="{E43D458B-9A7C-41CB-884F-5BE0FEB9AB1F}" srcOrd="0" destOrd="0" presId="urn:microsoft.com/office/officeart/2008/layout/LinedList"/>
    <dgm:cxn modelId="{EBCFE511-7D00-4030-B857-CF1B0C73C87F}" type="presParOf" srcId="{E860B000-791C-43F6-8C44-49AA0B8BBF2D}" destId="{5EAB90C7-C0CF-4001-ABEE-1D57A4A72F2B}" srcOrd="1" destOrd="0" presId="urn:microsoft.com/office/officeart/2008/layout/LinedList"/>
    <dgm:cxn modelId="{6912FEE0-BD00-46F9-B832-1DA5E2AD0028}" type="presParOf" srcId="{5EAB90C7-C0CF-4001-ABEE-1D57A4A72F2B}" destId="{B150F274-B169-4E8F-AE16-E4325327B025}" srcOrd="0" destOrd="0" presId="urn:microsoft.com/office/officeart/2008/layout/LinedList"/>
    <dgm:cxn modelId="{79A0E660-2243-49AB-BC59-2353A101380B}" type="presParOf" srcId="{5EAB90C7-C0CF-4001-ABEE-1D57A4A72F2B}" destId="{6A6B3E19-8839-4A32-A1DE-F4764E89E17D}" srcOrd="1" destOrd="0" presId="urn:microsoft.com/office/officeart/2008/layout/LinedList"/>
    <dgm:cxn modelId="{AAECD17A-B6EB-4EA7-A0A3-4D1242E1BDE5}" type="presParOf" srcId="{6A6B3E19-8839-4A32-A1DE-F4764E89E17D}" destId="{CEC912E7-F17C-4182-8ECD-BA0DCB0F070D}" srcOrd="0" destOrd="0" presId="urn:microsoft.com/office/officeart/2008/layout/LinedList"/>
    <dgm:cxn modelId="{7F320DF8-F9B4-4FA9-9D1A-0464CFFF548D}" type="presParOf" srcId="{6A6B3E19-8839-4A32-A1DE-F4764E89E17D}" destId="{47E812A4-D338-48A0-8B30-9BC4379B0F69}" srcOrd="1" destOrd="0" presId="urn:microsoft.com/office/officeart/2008/layout/LinedList"/>
    <dgm:cxn modelId="{315ECA8B-E580-4F51-8A3B-52C4A105E64D}" type="presParOf" srcId="{6A6B3E19-8839-4A32-A1DE-F4764E89E17D}" destId="{30449094-D149-464F-A70B-3E79552B0115}" srcOrd="2" destOrd="0" presId="urn:microsoft.com/office/officeart/2008/layout/LinedList"/>
    <dgm:cxn modelId="{0278C338-D0A1-4D0C-AA34-573E3AD0B5BF}" type="presParOf" srcId="{5EAB90C7-C0CF-4001-ABEE-1D57A4A72F2B}" destId="{1F121872-4F09-4DB7-B177-0B552B979448}" srcOrd="2" destOrd="0" presId="urn:microsoft.com/office/officeart/2008/layout/LinedList"/>
    <dgm:cxn modelId="{511D6916-AF60-4C69-98B8-6739886E0448}" type="presParOf" srcId="{5EAB90C7-C0CF-4001-ABEE-1D57A4A72F2B}" destId="{E683C7CB-807A-47C0-9194-844A0E648EEB}" srcOrd="3" destOrd="0" presId="urn:microsoft.com/office/officeart/2008/layout/LinedList"/>
    <dgm:cxn modelId="{3441E859-EDDB-4D0A-A3A5-3169A722C2D7}" type="presParOf" srcId="{5EAB90C7-C0CF-4001-ABEE-1D57A4A72F2B}" destId="{7A2981FB-3BC2-4C53-BE3D-D9B97F0FFAB6}" srcOrd="4" destOrd="0" presId="urn:microsoft.com/office/officeart/2008/layout/LinedList"/>
    <dgm:cxn modelId="{EC0691C2-3DA7-4C35-8BE3-DA903986ABBC}" type="presParOf" srcId="{7A2981FB-3BC2-4C53-BE3D-D9B97F0FFAB6}" destId="{A94F7557-DDFA-42E5-AC28-D250FB5870D0}" srcOrd="0" destOrd="0" presId="urn:microsoft.com/office/officeart/2008/layout/LinedList"/>
    <dgm:cxn modelId="{38AF5D48-0A4F-48AC-B79C-C41C8EF21130}" type="presParOf" srcId="{7A2981FB-3BC2-4C53-BE3D-D9B97F0FFAB6}" destId="{7D83927B-9375-49C9-BF2C-93A18F0DCDCD}" srcOrd="1" destOrd="0" presId="urn:microsoft.com/office/officeart/2008/layout/LinedList"/>
    <dgm:cxn modelId="{0B9012D3-3EA1-4D22-A8A4-F964A45AADB8}" type="presParOf" srcId="{7A2981FB-3BC2-4C53-BE3D-D9B97F0FFAB6}" destId="{24A467B1-82E0-40E7-A8D9-A18F77BBEE1C}" srcOrd="2" destOrd="0" presId="urn:microsoft.com/office/officeart/2008/layout/LinedList"/>
    <dgm:cxn modelId="{7372905C-6176-4AF1-9E5E-D945DFBF2999}" type="presParOf" srcId="{5EAB90C7-C0CF-4001-ABEE-1D57A4A72F2B}" destId="{B414CC82-5589-467C-9D7A-FF39D53A7975}" srcOrd="5" destOrd="0" presId="urn:microsoft.com/office/officeart/2008/layout/LinedList"/>
    <dgm:cxn modelId="{9C6253E8-0D4F-4470-B21C-953D7E868C54}" type="presParOf" srcId="{5EAB90C7-C0CF-4001-ABEE-1D57A4A72F2B}" destId="{C878F667-5438-4DC5-9A48-E5CF6ECAD384}" srcOrd="6" destOrd="0" presId="urn:microsoft.com/office/officeart/2008/layout/LinedList"/>
    <dgm:cxn modelId="{A588CCC4-FDDD-494D-9B9D-417A710DD8C8}" type="presParOf" srcId="{5EAB90C7-C0CF-4001-ABEE-1D57A4A72F2B}" destId="{F09BF1CF-C752-4AFD-A467-4123E2C1F0D2}" srcOrd="7" destOrd="0" presId="urn:microsoft.com/office/officeart/2008/layout/LinedList"/>
    <dgm:cxn modelId="{E8950734-5F88-4A30-A736-0977D164D38C}" type="presParOf" srcId="{F09BF1CF-C752-4AFD-A467-4123E2C1F0D2}" destId="{32FFBB9B-3D79-4561-9A46-660FA3D8F916}" srcOrd="0" destOrd="0" presId="urn:microsoft.com/office/officeart/2008/layout/LinedList"/>
    <dgm:cxn modelId="{5DA5CFA2-78CE-454E-9564-9E7A8DFDB715}" type="presParOf" srcId="{F09BF1CF-C752-4AFD-A467-4123E2C1F0D2}" destId="{946F1FE3-2BCC-4592-8E8A-2BDF33A6DB59}" srcOrd="1" destOrd="0" presId="urn:microsoft.com/office/officeart/2008/layout/LinedList"/>
    <dgm:cxn modelId="{BDE6564A-0F78-4965-B7FD-3FE346AC49AE}" type="presParOf" srcId="{F09BF1CF-C752-4AFD-A467-4123E2C1F0D2}" destId="{BBE8347F-C8CE-4540-B677-D3B87B0E8D66}" srcOrd="2" destOrd="0" presId="urn:microsoft.com/office/officeart/2008/layout/LinedList"/>
    <dgm:cxn modelId="{E125965E-5CB8-484F-9126-2D68E2CE17D8}" type="presParOf" srcId="{5EAB90C7-C0CF-4001-ABEE-1D57A4A72F2B}" destId="{8805E9EE-73A5-429E-AEF1-49E0FC504F0A}" srcOrd="8" destOrd="0" presId="urn:microsoft.com/office/officeart/2008/layout/LinedList"/>
    <dgm:cxn modelId="{E39F6A0B-3985-4C52-BB05-F858E220A9AD}" type="presParOf" srcId="{5EAB90C7-C0CF-4001-ABEE-1D57A4A72F2B}" destId="{8258F7DD-E8AC-4686-8BA5-8962C8DFFEB6}"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AB14B3-BDF5-4C28-9DCC-24475C02FB36}"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AC64A760-B219-4072-ACEF-C200C2FF1FDA}">
      <dgm:prSet/>
      <dgm:spPr/>
      <dgm:t>
        <a:bodyPr/>
        <a:lstStyle/>
        <a:p>
          <a:r>
            <a:rPr lang="en-US"/>
            <a:t>Implicit Bias</a:t>
          </a:r>
        </a:p>
      </dgm:t>
    </dgm:pt>
    <dgm:pt modelId="{1D689156-4900-43AF-8D03-F983B576C242}" type="parTrans" cxnId="{F0E90F89-708A-48A1-85B0-E0D608036660}">
      <dgm:prSet/>
      <dgm:spPr/>
      <dgm:t>
        <a:bodyPr/>
        <a:lstStyle/>
        <a:p>
          <a:endParaRPr lang="en-US"/>
        </a:p>
      </dgm:t>
    </dgm:pt>
    <dgm:pt modelId="{CF0F8D33-ABDE-4A7A-819D-C5F9072C45C2}" type="sibTrans" cxnId="{F0E90F89-708A-48A1-85B0-E0D608036660}">
      <dgm:prSet/>
      <dgm:spPr/>
      <dgm:t>
        <a:bodyPr/>
        <a:lstStyle/>
        <a:p>
          <a:endParaRPr lang="en-US"/>
        </a:p>
      </dgm:t>
    </dgm:pt>
    <dgm:pt modelId="{8ACAD715-9D61-4FD5-A04D-6FBFE56E1160}">
      <dgm:prSet/>
      <dgm:spPr/>
      <dgm:t>
        <a:bodyPr/>
        <a:lstStyle/>
        <a:p>
          <a:r>
            <a:rPr lang="en-US"/>
            <a:t>Equity Lens</a:t>
          </a:r>
        </a:p>
      </dgm:t>
    </dgm:pt>
    <dgm:pt modelId="{8C857233-BAC6-4229-A48C-F94D8809AB9A}" type="parTrans" cxnId="{01C80A76-34A8-47E9-8775-A270FA2BFE58}">
      <dgm:prSet/>
      <dgm:spPr/>
      <dgm:t>
        <a:bodyPr/>
        <a:lstStyle/>
        <a:p>
          <a:endParaRPr lang="en-US"/>
        </a:p>
      </dgm:t>
    </dgm:pt>
    <dgm:pt modelId="{3921C16D-FFFF-4353-90EF-97ADE61FC708}" type="sibTrans" cxnId="{01C80A76-34A8-47E9-8775-A270FA2BFE58}">
      <dgm:prSet/>
      <dgm:spPr/>
      <dgm:t>
        <a:bodyPr/>
        <a:lstStyle/>
        <a:p>
          <a:endParaRPr lang="en-US"/>
        </a:p>
      </dgm:t>
    </dgm:pt>
    <dgm:pt modelId="{3B80C935-3D54-4081-AE5B-8CDEA9F2993A}">
      <dgm:prSet/>
      <dgm:spPr/>
      <dgm:t>
        <a:bodyPr/>
        <a:lstStyle/>
        <a:p>
          <a:r>
            <a:rPr lang="en-US"/>
            <a:t>Instructionally Appropriate IEPs</a:t>
          </a:r>
        </a:p>
      </dgm:t>
    </dgm:pt>
    <dgm:pt modelId="{B310D79A-9269-4B0E-9A0F-FE3A897CC87F}" type="parTrans" cxnId="{0FA41D09-EF24-412F-805C-EF5A67E84C72}">
      <dgm:prSet/>
      <dgm:spPr/>
      <dgm:t>
        <a:bodyPr/>
        <a:lstStyle/>
        <a:p>
          <a:endParaRPr lang="en-US"/>
        </a:p>
      </dgm:t>
    </dgm:pt>
    <dgm:pt modelId="{24CD5F80-B0A4-4AE6-A4CC-A667EF11D60D}" type="sibTrans" cxnId="{0FA41D09-EF24-412F-805C-EF5A67E84C72}">
      <dgm:prSet/>
      <dgm:spPr/>
      <dgm:t>
        <a:bodyPr/>
        <a:lstStyle/>
        <a:p>
          <a:endParaRPr lang="en-US"/>
        </a:p>
      </dgm:t>
    </dgm:pt>
    <dgm:pt modelId="{C7D609CF-D750-44EA-A88A-73F9DBD674A9}" type="pres">
      <dgm:prSet presAssocID="{DBAB14B3-BDF5-4C28-9DCC-24475C02FB36}" presName="vert0" presStyleCnt="0">
        <dgm:presLayoutVars>
          <dgm:dir/>
          <dgm:animOne val="branch"/>
          <dgm:animLvl val="lvl"/>
        </dgm:presLayoutVars>
      </dgm:prSet>
      <dgm:spPr/>
    </dgm:pt>
    <dgm:pt modelId="{A936394C-3F76-4D67-B00A-9287492B2D28}" type="pres">
      <dgm:prSet presAssocID="{AC64A760-B219-4072-ACEF-C200C2FF1FDA}" presName="thickLine" presStyleLbl="alignNode1" presStyleIdx="0" presStyleCnt="3"/>
      <dgm:spPr/>
    </dgm:pt>
    <dgm:pt modelId="{C145A46A-BE68-4385-9167-21C4ED39FF28}" type="pres">
      <dgm:prSet presAssocID="{AC64A760-B219-4072-ACEF-C200C2FF1FDA}" presName="horz1" presStyleCnt="0"/>
      <dgm:spPr/>
    </dgm:pt>
    <dgm:pt modelId="{187DEF7D-9AEF-4EE2-B649-FFB563A7EDB4}" type="pres">
      <dgm:prSet presAssocID="{AC64A760-B219-4072-ACEF-C200C2FF1FDA}" presName="tx1" presStyleLbl="revTx" presStyleIdx="0" presStyleCnt="3"/>
      <dgm:spPr/>
    </dgm:pt>
    <dgm:pt modelId="{08235538-63B1-43FA-8864-9C99F4508D61}" type="pres">
      <dgm:prSet presAssocID="{AC64A760-B219-4072-ACEF-C200C2FF1FDA}" presName="vert1" presStyleCnt="0"/>
      <dgm:spPr/>
    </dgm:pt>
    <dgm:pt modelId="{F9652FEA-F462-4AC4-BBC4-44EAC795AF6C}" type="pres">
      <dgm:prSet presAssocID="{8ACAD715-9D61-4FD5-A04D-6FBFE56E1160}" presName="thickLine" presStyleLbl="alignNode1" presStyleIdx="1" presStyleCnt="3"/>
      <dgm:spPr/>
    </dgm:pt>
    <dgm:pt modelId="{580C9DD9-3FFC-4895-9385-7469AAA50633}" type="pres">
      <dgm:prSet presAssocID="{8ACAD715-9D61-4FD5-A04D-6FBFE56E1160}" presName="horz1" presStyleCnt="0"/>
      <dgm:spPr/>
    </dgm:pt>
    <dgm:pt modelId="{A390EFEA-E00B-4331-8547-59BF13384CAE}" type="pres">
      <dgm:prSet presAssocID="{8ACAD715-9D61-4FD5-A04D-6FBFE56E1160}" presName="tx1" presStyleLbl="revTx" presStyleIdx="1" presStyleCnt="3"/>
      <dgm:spPr/>
    </dgm:pt>
    <dgm:pt modelId="{5B4F6C8E-9176-4C32-8E40-E36E46E54010}" type="pres">
      <dgm:prSet presAssocID="{8ACAD715-9D61-4FD5-A04D-6FBFE56E1160}" presName="vert1" presStyleCnt="0"/>
      <dgm:spPr/>
    </dgm:pt>
    <dgm:pt modelId="{3253A8FD-041F-4AAA-963D-4F3D4255CD99}" type="pres">
      <dgm:prSet presAssocID="{3B80C935-3D54-4081-AE5B-8CDEA9F2993A}" presName="thickLine" presStyleLbl="alignNode1" presStyleIdx="2" presStyleCnt="3"/>
      <dgm:spPr/>
    </dgm:pt>
    <dgm:pt modelId="{41448A5F-437E-47E7-9E4E-07D5C50598B7}" type="pres">
      <dgm:prSet presAssocID="{3B80C935-3D54-4081-AE5B-8CDEA9F2993A}" presName="horz1" presStyleCnt="0"/>
      <dgm:spPr/>
    </dgm:pt>
    <dgm:pt modelId="{2C69D187-112F-43FC-8409-55FA2A0212D0}" type="pres">
      <dgm:prSet presAssocID="{3B80C935-3D54-4081-AE5B-8CDEA9F2993A}" presName="tx1" presStyleLbl="revTx" presStyleIdx="2" presStyleCnt="3"/>
      <dgm:spPr/>
    </dgm:pt>
    <dgm:pt modelId="{5BD965F7-80A7-41B4-BD98-F17008F9595E}" type="pres">
      <dgm:prSet presAssocID="{3B80C935-3D54-4081-AE5B-8CDEA9F2993A}" presName="vert1" presStyleCnt="0"/>
      <dgm:spPr/>
    </dgm:pt>
  </dgm:ptLst>
  <dgm:cxnLst>
    <dgm:cxn modelId="{0FA41D09-EF24-412F-805C-EF5A67E84C72}" srcId="{DBAB14B3-BDF5-4C28-9DCC-24475C02FB36}" destId="{3B80C935-3D54-4081-AE5B-8CDEA9F2993A}" srcOrd="2" destOrd="0" parTransId="{B310D79A-9269-4B0E-9A0F-FE3A897CC87F}" sibTransId="{24CD5F80-B0A4-4AE6-A4CC-A667EF11D60D}"/>
    <dgm:cxn modelId="{293F0034-0F70-43CF-AE33-FE14DAF7E7C3}" type="presOf" srcId="{DBAB14B3-BDF5-4C28-9DCC-24475C02FB36}" destId="{C7D609CF-D750-44EA-A88A-73F9DBD674A9}" srcOrd="0" destOrd="0" presId="urn:microsoft.com/office/officeart/2008/layout/LinedList"/>
    <dgm:cxn modelId="{C7B9F665-D1D8-4F2C-B7A0-B0AC44F1AC5B}" type="presOf" srcId="{AC64A760-B219-4072-ACEF-C200C2FF1FDA}" destId="{187DEF7D-9AEF-4EE2-B649-FFB563A7EDB4}" srcOrd="0" destOrd="0" presId="urn:microsoft.com/office/officeart/2008/layout/LinedList"/>
    <dgm:cxn modelId="{01C80A76-34A8-47E9-8775-A270FA2BFE58}" srcId="{DBAB14B3-BDF5-4C28-9DCC-24475C02FB36}" destId="{8ACAD715-9D61-4FD5-A04D-6FBFE56E1160}" srcOrd="1" destOrd="0" parTransId="{8C857233-BAC6-4229-A48C-F94D8809AB9A}" sibTransId="{3921C16D-FFFF-4353-90EF-97ADE61FC708}"/>
    <dgm:cxn modelId="{F0E90F89-708A-48A1-85B0-E0D608036660}" srcId="{DBAB14B3-BDF5-4C28-9DCC-24475C02FB36}" destId="{AC64A760-B219-4072-ACEF-C200C2FF1FDA}" srcOrd="0" destOrd="0" parTransId="{1D689156-4900-43AF-8D03-F983B576C242}" sibTransId="{CF0F8D33-ABDE-4A7A-819D-C5F9072C45C2}"/>
    <dgm:cxn modelId="{303D8C8A-DFEF-406E-A1BD-297A7A10B620}" type="presOf" srcId="{8ACAD715-9D61-4FD5-A04D-6FBFE56E1160}" destId="{A390EFEA-E00B-4331-8547-59BF13384CAE}" srcOrd="0" destOrd="0" presId="urn:microsoft.com/office/officeart/2008/layout/LinedList"/>
    <dgm:cxn modelId="{82694FB8-A2EA-4EF3-9F5A-0919E1FA392E}" type="presOf" srcId="{3B80C935-3D54-4081-AE5B-8CDEA9F2993A}" destId="{2C69D187-112F-43FC-8409-55FA2A0212D0}" srcOrd="0" destOrd="0" presId="urn:microsoft.com/office/officeart/2008/layout/LinedList"/>
    <dgm:cxn modelId="{06E405FF-6D3E-4E1B-B02E-AABC81C38E24}" type="presParOf" srcId="{C7D609CF-D750-44EA-A88A-73F9DBD674A9}" destId="{A936394C-3F76-4D67-B00A-9287492B2D28}" srcOrd="0" destOrd="0" presId="urn:microsoft.com/office/officeart/2008/layout/LinedList"/>
    <dgm:cxn modelId="{70862C1B-7B7C-47E9-9A6D-69628BC5E632}" type="presParOf" srcId="{C7D609CF-D750-44EA-A88A-73F9DBD674A9}" destId="{C145A46A-BE68-4385-9167-21C4ED39FF28}" srcOrd="1" destOrd="0" presId="urn:microsoft.com/office/officeart/2008/layout/LinedList"/>
    <dgm:cxn modelId="{B6216704-B1AA-4918-95A8-3F7BCE8979C5}" type="presParOf" srcId="{C145A46A-BE68-4385-9167-21C4ED39FF28}" destId="{187DEF7D-9AEF-4EE2-B649-FFB563A7EDB4}" srcOrd="0" destOrd="0" presId="urn:microsoft.com/office/officeart/2008/layout/LinedList"/>
    <dgm:cxn modelId="{3C04D87C-6F98-4A48-9FBB-4507735C1E26}" type="presParOf" srcId="{C145A46A-BE68-4385-9167-21C4ED39FF28}" destId="{08235538-63B1-43FA-8864-9C99F4508D61}" srcOrd="1" destOrd="0" presId="urn:microsoft.com/office/officeart/2008/layout/LinedList"/>
    <dgm:cxn modelId="{BBDDB30F-8D22-413C-AB39-6F4DEFB1C82F}" type="presParOf" srcId="{C7D609CF-D750-44EA-A88A-73F9DBD674A9}" destId="{F9652FEA-F462-4AC4-BBC4-44EAC795AF6C}" srcOrd="2" destOrd="0" presId="urn:microsoft.com/office/officeart/2008/layout/LinedList"/>
    <dgm:cxn modelId="{695C2435-D3E5-4653-8C67-A8CB9046EF6C}" type="presParOf" srcId="{C7D609CF-D750-44EA-A88A-73F9DBD674A9}" destId="{580C9DD9-3FFC-4895-9385-7469AAA50633}" srcOrd="3" destOrd="0" presId="urn:microsoft.com/office/officeart/2008/layout/LinedList"/>
    <dgm:cxn modelId="{69056BB6-4C67-46BC-BBE0-2BDF07588CAA}" type="presParOf" srcId="{580C9DD9-3FFC-4895-9385-7469AAA50633}" destId="{A390EFEA-E00B-4331-8547-59BF13384CAE}" srcOrd="0" destOrd="0" presId="urn:microsoft.com/office/officeart/2008/layout/LinedList"/>
    <dgm:cxn modelId="{E59F2DE7-C8D2-4A6D-8F6E-3F9F85FF07AA}" type="presParOf" srcId="{580C9DD9-3FFC-4895-9385-7469AAA50633}" destId="{5B4F6C8E-9176-4C32-8E40-E36E46E54010}" srcOrd="1" destOrd="0" presId="urn:microsoft.com/office/officeart/2008/layout/LinedList"/>
    <dgm:cxn modelId="{AA65DA10-79CC-4FF6-82A2-01B8FB5DFD8D}" type="presParOf" srcId="{C7D609CF-D750-44EA-A88A-73F9DBD674A9}" destId="{3253A8FD-041F-4AAA-963D-4F3D4255CD99}" srcOrd="4" destOrd="0" presId="urn:microsoft.com/office/officeart/2008/layout/LinedList"/>
    <dgm:cxn modelId="{2AED6A60-1009-4FA9-A431-089F9A351CB5}" type="presParOf" srcId="{C7D609CF-D750-44EA-A88A-73F9DBD674A9}" destId="{41448A5F-437E-47E7-9E4E-07D5C50598B7}" srcOrd="5" destOrd="0" presId="urn:microsoft.com/office/officeart/2008/layout/LinedList"/>
    <dgm:cxn modelId="{841A1EB3-E784-4AB6-8ECE-40DFB56F8770}" type="presParOf" srcId="{41448A5F-437E-47E7-9E4E-07D5C50598B7}" destId="{2C69D187-112F-43FC-8409-55FA2A0212D0}" srcOrd="0" destOrd="0" presId="urn:microsoft.com/office/officeart/2008/layout/LinedList"/>
    <dgm:cxn modelId="{EF36D8A7-11DD-44A7-A343-9D1ECE1504AF}" type="presParOf" srcId="{41448A5F-437E-47E7-9E4E-07D5C50598B7}" destId="{5BD965F7-80A7-41B4-BD98-F17008F9595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BAB14B3-BDF5-4C28-9DCC-24475C02FB36}"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AC64A760-B219-4072-ACEF-C200C2FF1FDA}">
      <dgm:prSet/>
      <dgm:spPr/>
      <dgm:t>
        <a:bodyPr/>
        <a:lstStyle/>
        <a:p>
          <a:r>
            <a:rPr lang="en-US"/>
            <a:t>Implicit Bias</a:t>
          </a:r>
        </a:p>
      </dgm:t>
    </dgm:pt>
    <dgm:pt modelId="{1D689156-4900-43AF-8D03-F983B576C242}" type="parTrans" cxnId="{F0E90F89-708A-48A1-85B0-E0D608036660}">
      <dgm:prSet/>
      <dgm:spPr/>
      <dgm:t>
        <a:bodyPr/>
        <a:lstStyle/>
        <a:p>
          <a:endParaRPr lang="en-US"/>
        </a:p>
      </dgm:t>
    </dgm:pt>
    <dgm:pt modelId="{CF0F8D33-ABDE-4A7A-819D-C5F9072C45C2}" type="sibTrans" cxnId="{F0E90F89-708A-48A1-85B0-E0D608036660}">
      <dgm:prSet/>
      <dgm:spPr/>
      <dgm:t>
        <a:bodyPr/>
        <a:lstStyle/>
        <a:p>
          <a:endParaRPr lang="en-US"/>
        </a:p>
      </dgm:t>
    </dgm:pt>
    <dgm:pt modelId="{DB192892-0645-46BB-A7BC-56009BCCA9E3}">
      <dgm:prSet phldr="0"/>
      <dgm:spPr/>
      <dgm:t>
        <a:bodyPr/>
        <a:lstStyle/>
        <a:p>
          <a:pPr rtl="0"/>
          <a:r>
            <a:rPr lang="en-US">
              <a:latin typeface="Calibri Light" panose="020F0302020204030204"/>
            </a:rPr>
            <a:t>Implicit Bias is the tendency to process information based on unconscious associations and feelings, even when these are contrary to one’s conscious or declared beliefs.  </a:t>
          </a:r>
        </a:p>
      </dgm:t>
    </dgm:pt>
    <dgm:pt modelId="{5E450D54-BDB5-4BF1-A0B0-F7F96CFD2592}" type="parTrans" cxnId="{21EB70E2-5167-432A-8DE1-9DC82EEFD3FB}">
      <dgm:prSet/>
      <dgm:spPr/>
      <dgm:t>
        <a:bodyPr/>
        <a:lstStyle/>
        <a:p>
          <a:endParaRPr lang="en-US"/>
        </a:p>
      </dgm:t>
    </dgm:pt>
    <dgm:pt modelId="{898A72EC-0E01-4815-AEF3-94513E3057BB}" type="sibTrans" cxnId="{21EB70E2-5167-432A-8DE1-9DC82EEFD3FB}">
      <dgm:prSet/>
      <dgm:spPr/>
      <dgm:t>
        <a:bodyPr/>
        <a:lstStyle/>
        <a:p>
          <a:endParaRPr lang="en-US"/>
        </a:p>
      </dgm:t>
    </dgm:pt>
    <dgm:pt modelId="{75584685-F934-464D-9B09-E1743A1A344C}">
      <dgm:prSet phldr="0"/>
      <dgm:spPr/>
      <dgm:t>
        <a:bodyPr/>
        <a:lstStyle/>
        <a:p>
          <a:pPr rtl="0"/>
          <a:r>
            <a:rPr lang="en-US">
              <a:latin typeface="Calibri Light" panose="020F0302020204030204"/>
            </a:rPr>
            <a:t>While implicit bias impacts everyone, the identities that are MOST harmed by implicit bias are people from marginalized groups, such as individuals with disabilities and Black, Indigenous, and Persons of Color (BIPOC) </a:t>
          </a:r>
        </a:p>
      </dgm:t>
    </dgm:pt>
    <dgm:pt modelId="{D5E3CB57-538D-44C5-8D4C-7E450B3C03ED}" type="parTrans" cxnId="{2F30ECAC-7B5B-4003-BBB7-169873C4E47A}">
      <dgm:prSet/>
      <dgm:spPr/>
      <dgm:t>
        <a:bodyPr/>
        <a:lstStyle/>
        <a:p>
          <a:endParaRPr lang="en-US"/>
        </a:p>
      </dgm:t>
    </dgm:pt>
    <dgm:pt modelId="{A4E20549-B128-481A-A265-43C62865CD06}" type="sibTrans" cxnId="{2F30ECAC-7B5B-4003-BBB7-169873C4E47A}">
      <dgm:prSet/>
      <dgm:spPr/>
      <dgm:t>
        <a:bodyPr/>
        <a:lstStyle/>
        <a:p>
          <a:endParaRPr lang="en-US"/>
        </a:p>
      </dgm:t>
    </dgm:pt>
    <dgm:pt modelId="{69A4E4A8-1354-497A-8F55-815AD50E3668}" type="pres">
      <dgm:prSet presAssocID="{DBAB14B3-BDF5-4C28-9DCC-24475C02FB36}" presName="vert0" presStyleCnt="0">
        <dgm:presLayoutVars>
          <dgm:dir/>
          <dgm:animOne val="branch"/>
          <dgm:animLvl val="lvl"/>
        </dgm:presLayoutVars>
      </dgm:prSet>
      <dgm:spPr/>
    </dgm:pt>
    <dgm:pt modelId="{A4D3C9C0-4960-401F-95D7-1679CCC3FF7D}" type="pres">
      <dgm:prSet presAssocID="{AC64A760-B219-4072-ACEF-C200C2FF1FDA}" presName="thickLine" presStyleLbl="alignNode1" presStyleIdx="0" presStyleCnt="1"/>
      <dgm:spPr/>
    </dgm:pt>
    <dgm:pt modelId="{60C66ED2-40DE-4F18-BD5E-02C3C0009D51}" type="pres">
      <dgm:prSet presAssocID="{AC64A760-B219-4072-ACEF-C200C2FF1FDA}" presName="horz1" presStyleCnt="0"/>
      <dgm:spPr/>
    </dgm:pt>
    <dgm:pt modelId="{FAEF361E-B97E-4908-A743-6CBBBA8B2A83}" type="pres">
      <dgm:prSet presAssocID="{AC64A760-B219-4072-ACEF-C200C2FF1FDA}" presName="tx1" presStyleLbl="revTx" presStyleIdx="0" presStyleCnt="3"/>
      <dgm:spPr/>
    </dgm:pt>
    <dgm:pt modelId="{DC018F5C-75E2-49C0-BEF8-84F891CDA8D1}" type="pres">
      <dgm:prSet presAssocID="{AC64A760-B219-4072-ACEF-C200C2FF1FDA}" presName="vert1" presStyleCnt="0"/>
      <dgm:spPr/>
    </dgm:pt>
    <dgm:pt modelId="{83C349D0-03CC-4042-8886-7078113BBA47}" type="pres">
      <dgm:prSet presAssocID="{DB192892-0645-46BB-A7BC-56009BCCA9E3}" presName="vertSpace2a" presStyleCnt="0"/>
      <dgm:spPr/>
    </dgm:pt>
    <dgm:pt modelId="{ABDDED3D-9302-4311-A351-EAD0EE7637E5}" type="pres">
      <dgm:prSet presAssocID="{DB192892-0645-46BB-A7BC-56009BCCA9E3}" presName="horz2" presStyleCnt="0"/>
      <dgm:spPr/>
    </dgm:pt>
    <dgm:pt modelId="{044E8F15-AF26-4440-ACC2-898FA63601A2}" type="pres">
      <dgm:prSet presAssocID="{DB192892-0645-46BB-A7BC-56009BCCA9E3}" presName="horzSpace2" presStyleCnt="0"/>
      <dgm:spPr/>
    </dgm:pt>
    <dgm:pt modelId="{947D2C42-4243-45C4-A8EE-C12DB5204923}" type="pres">
      <dgm:prSet presAssocID="{DB192892-0645-46BB-A7BC-56009BCCA9E3}" presName="tx2" presStyleLbl="revTx" presStyleIdx="1" presStyleCnt="3"/>
      <dgm:spPr/>
    </dgm:pt>
    <dgm:pt modelId="{1E8ECBB4-08C8-4949-83BB-70E68BBB9733}" type="pres">
      <dgm:prSet presAssocID="{DB192892-0645-46BB-A7BC-56009BCCA9E3}" presName="vert2" presStyleCnt="0"/>
      <dgm:spPr/>
    </dgm:pt>
    <dgm:pt modelId="{674EECB1-A5A9-4824-9A1A-F200CA64A270}" type="pres">
      <dgm:prSet presAssocID="{DB192892-0645-46BB-A7BC-56009BCCA9E3}" presName="thinLine2b" presStyleLbl="callout" presStyleIdx="0" presStyleCnt="2"/>
      <dgm:spPr/>
    </dgm:pt>
    <dgm:pt modelId="{30990BAF-DA8C-49D5-87B3-E2FD08E70F0A}" type="pres">
      <dgm:prSet presAssocID="{DB192892-0645-46BB-A7BC-56009BCCA9E3}" presName="vertSpace2b" presStyleCnt="0"/>
      <dgm:spPr/>
    </dgm:pt>
    <dgm:pt modelId="{4FAB2B81-8591-45E4-9A72-78F0D1EC3598}" type="pres">
      <dgm:prSet presAssocID="{75584685-F934-464D-9B09-E1743A1A344C}" presName="horz2" presStyleCnt="0"/>
      <dgm:spPr/>
    </dgm:pt>
    <dgm:pt modelId="{1060B359-B79A-432D-8F1E-5267CBF5D583}" type="pres">
      <dgm:prSet presAssocID="{75584685-F934-464D-9B09-E1743A1A344C}" presName="horzSpace2" presStyleCnt="0"/>
      <dgm:spPr/>
    </dgm:pt>
    <dgm:pt modelId="{8BEA8D9C-4913-4738-94DE-D30D82F0B734}" type="pres">
      <dgm:prSet presAssocID="{75584685-F934-464D-9B09-E1743A1A344C}" presName="tx2" presStyleLbl="revTx" presStyleIdx="2" presStyleCnt="3"/>
      <dgm:spPr/>
    </dgm:pt>
    <dgm:pt modelId="{EE4C2C3A-4165-45FC-940D-1675E3AF1767}" type="pres">
      <dgm:prSet presAssocID="{75584685-F934-464D-9B09-E1743A1A344C}" presName="vert2" presStyleCnt="0"/>
      <dgm:spPr/>
    </dgm:pt>
    <dgm:pt modelId="{96EA3EF1-E901-4F96-9033-AF630940771F}" type="pres">
      <dgm:prSet presAssocID="{75584685-F934-464D-9B09-E1743A1A344C}" presName="thinLine2b" presStyleLbl="callout" presStyleIdx="1" presStyleCnt="2"/>
      <dgm:spPr/>
    </dgm:pt>
    <dgm:pt modelId="{AC9D1A91-64E5-4C6D-9FD4-83D60F8F6BCB}" type="pres">
      <dgm:prSet presAssocID="{75584685-F934-464D-9B09-E1743A1A344C}" presName="vertSpace2b" presStyleCnt="0"/>
      <dgm:spPr/>
    </dgm:pt>
  </dgm:ptLst>
  <dgm:cxnLst>
    <dgm:cxn modelId="{6F03F012-333D-4C4D-BDB9-0D7864EBC8F7}" type="presOf" srcId="{75584685-F934-464D-9B09-E1743A1A344C}" destId="{8BEA8D9C-4913-4738-94DE-D30D82F0B734}" srcOrd="0" destOrd="0" presId="urn:microsoft.com/office/officeart/2008/layout/LinedList"/>
    <dgm:cxn modelId="{EFE75E22-D4F6-4CE5-B8A2-E15ADA0D336E}" type="presOf" srcId="{AC64A760-B219-4072-ACEF-C200C2FF1FDA}" destId="{FAEF361E-B97E-4908-A743-6CBBBA8B2A83}" srcOrd="0" destOrd="0" presId="urn:microsoft.com/office/officeart/2008/layout/LinedList"/>
    <dgm:cxn modelId="{60B71D52-B506-42ED-88B6-F1469A5AF7FA}" type="presOf" srcId="{DBAB14B3-BDF5-4C28-9DCC-24475C02FB36}" destId="{69A4E4A8-1354-497A-8F55-815AD50E3668}" srcOrd="0" destOrd="0" presId="urn:microsoft.com/office/officeart/2008/layout/LinedList"/>
    <dgm:cxn modelId="{F0E90F89-708A-48A1-85B0-E0D608036660}" srcId="{DBAB14B3-BDF5-4C28-9DCC-24475C02FB36}" destId="{AC64A760-B219-4072-ACEF-C200C2FF1FDA}" srcOrd="0" destOrd="0" parTransId="{1D689156-4900-43AF-8D03-F983B576C242}" sibTransId="{CF0F8D33-ABDE-4A7A-819D-C5F9072C45C2}"/>
    <dgm:cxn modelId="{2F30ECAC-7B5B-4003-BBB7-169873C4E47A}" srcId="{AC64A760-B219-4072-ACEF-C200C2FF1FDA}" destId="{75584685-F934-464D-9B09-E1743A1A344C}" srcOrd="1" destOrd="0" parTransId="{D5E3CB57-538D-44C5-8D4C-7E450B3C03ED}" sibTransId="{A4E20549-B128-481A-A265-43C62865CD06}"/>
    <dgm:cxn modelId="{9D15EDDD-BD97-472B-A034-5BF7658A9E21}" type="presOf" srcId="{DB192892-0645-46BB-A7BC-56009BCCA9E3}" destId="{947D2C42-4243-45C4-A8EE-C12DB5204923}" srcOrd="0" destOrd="0" presId="urn:microsoft.com/office/officeart/2008/layout/LinedList"/>
    <dgm:cxn modelId="{21EB70E2-5167-432A-8DE1-9DC82EEFD3FB}" srcId="{AC64A760-B219-4072-ACEF-C200C2FF1FDA}" destId="{DB192892-0645-46BB-A7BC-56009BCCA9E3}" srcOrd="0" destOrd="0" parTransId="{5E450D54-BDB5-4BF1-A0B0-F7F96CFD2592}" sibTransId="{898A72EC-0E01-4815-AEF3-94513E3057BB}"/>
    <dgm:cxn modelId="{F32467CA-D5EE-4401-AABC-21EF42FEE14F}" type="presParOf" srcId="{69A4E4A8-1354-497A-8F55-815AD50E3668}" destId="{A4D3C9C0-4960-401F-95D7-1679CCC3FF7D}" srcOrd="0" destOrd="0" presId="urn:microsoft.com/office/officeart/2008/layout/LinedList"/>
    <dgm:cxn modelId="{B7AFB1E2-C69D-464B-83CB-F4F8954E867C}" type="presParOf" srcId="{69A4E4A8-1354-497A-8F55-815AD50E3668}" destId="{60C66ED2-40DE-4F18-BD5E-02C3C0009D51}" srcOrd="1" destOrd="0" presId="urn:microsoft.com/office/officeart/2008/layout/LinedList"/>
    <dgm:cxn modelId="{D59048A1-CF6A-4BDC-8143-CB5CEAE3713C}" type="presParOf" srcId="{60C66ED2-40DE-4F18-BD5E-02C3C0009D51}" destId="{FAEF361E-B97E-4908-A743-6CBBBA8B2A83}" srcOrd="0" destOrd="0" presId="urn:microsoft.com/office/officeart/2008/layout/LinedList"/>
    <dgm:cxn modelId="{446DB650-9166-4B4D-B1F0-22EDE2F26DCD}" type="presParOf" srcId="{60C66ED2-40DE-4F18-BD5E-02C3C0009D51}" destId="{DC018F5C-75E2-49C0-BEF8-84F891CDA8D1}" srcOrd="1" destOrd="0" presId="urn:microsoft.com/office/officeart/2008/layout/LinedList"/>
    <dgm:cxn modelId="{E0EFF592-281A-4607-A289-A25E183A8DB1}" type="presParOf" srcId="{DC018F5C-75E2-49C0-BEF8-84F891CDA8D1}" destId="{83C349D0-03CC-4042-8886-7078113BBA47}" srcOrd="0" destOrd="0" presId="urn:microsoft.com/office/officeart/2008/layout/LinedList"/>
    <dgm:cxn modelId="{9FF79C47-132F-4866-BEFE-54421739F2D4}" type="presParOf" srcId="{DC018F5C-75E2-49C0-BEF8-84F891CDA8D1}" destId="{ABDDED3D-9302-4311-A351-EAD0EE7637E5}" srcOrd="1" destOrd="0" presId="urn:microsoft.com/office/officeart/2008/layout/LinedList"/>
    <dgm:cxn modelId="{D2ED6FBC-A223-424A-91F0-3EA01CBCFDB2}" type="presParOf" srcId="{ABDDED3D-9302-4311-A351-EAD0EE7637E5}" destId="{044E8F15-AF26-4440-ACC2-898FA63601A2}" srcOrd="0" destOrd="0" presId="urn:microsoft.com/office/officeart/2008/layout/LinedList"/>
    <dgm:cxn modelId="{E3761A02-DA5C-456B-964C-A40E00434D5D}" type="presParOf" srcId="{ABDDED3D-9302-4311-A351-EAD0EE7637E5}" destId="{947D2C42-4243-45C4-A8EE-C12DB5204923}" srcOrd="1" destOrd="0" presId="urn:microsoft.com/office/officeart/2008/layout/LinedList"/>
    <dgm:cxn modelId="{C04B8230-C8CB-40FA-92C1-CED9C4341B4B}" type="presParOf" srcId="{ABDDED3D-9302-4311-A351-EAD0EE7637E5}" destId="{1E8ECBB4-08C8-4949-83BB-70E68BBB9733}" srcOrd="2" destOrd="0" presId="urn:microsoft.com/office/officeart/2008/layout/LinedList"/>
    <dgm:cxn modelId="{59CF2EF9-FFB8-4F66-A849-3FE9B4E13E68}" type="presParOf" srcId="{DC018F5C-75E2-49C0-BEF8-84F891CDA8D1}" destId="{674EECB1-A5A9-4824-9A1A-F200CA64A270}" srcOrd="2" destOrd="0" presId="urn:microsoft.com/office/officeart/2008/layout/LinedList"/>
    <dgm:cxn modelId="{0D3B6B58-EB35-44F6-A292-2366173164EB}" type="presParOf" srcId="{DC018F5C-75E2-49C0-BEF8-84F891CDA8D1}" destId="{30990BAF-DA8C-49D5-87B3-E2FD08E70F0A}" srcOrd="3" destOrd="0" presId="urn:microsoft.com/office/officeart/2008/layout/LinedList"/>
    <dgm:cxn modelId="{D5163BFB-7CC4-49EE-8F5B-84AC6999E485}" type="presParOf" srcId="{DC018F5C-75E2-49C0-BEF8-84F891CDA8D1}" destId="{4FAB2B81-8591-45E4-9A72-78F0D1EC3598}" srcOrd="4" destOrd="0" presId="urn:microsoft.com/office/officeart/2008/layout/LinedList"/>
    <dgm:cxn modelId="{E85743CE-09A0-4843-A045-719CDD94137E}" type="presParOf" srcId="{4FAB2B81-8591-45E4-9A72-78F0D1EC3598}" destId="{1060B359-B79A-432D-8F1E-5267CBF5D583}" srcOrd="0" destOrd="0" presId="urn:microsoft.com/office/officeart/2008/layout/LinedList"/>
    <dgm:cxn modelId="{8942E1D9-ACF8-406C-AB44-10D96801837A}" type="presParOf" srcId="{4FAB2B81-8591-45E4-9A72-78F0D1EC3598}" destId="{8BEA8D9C-4913-4738-94DE-D30D82F0B734}" srcOrd="1" destOrd="0" presId="urn:microsoft.com/office/officeart/2008/layout/LinedList"/>
    <dgm:cxn modelId="{5E48203D-9969-4B34-8611-F1DC0135A8DC}" type="presParOf" srcId="{4FAB2B81-8591-45E4-9A72-78F0D1EC3598}" destId="{EE4C2C3A-4165-45FC-940D-1675E3AF1767}" srcOrd="2" destOrd="0" presId="urn:microsoft.com/office/officeart/2008/layout/LinedList"/>
    <dgm:cxn modelId="{72005F83-CCE6-438D-857C-C003E4282BB8}" type="presParOf" srcId="{DC018F5C-75E2-49C0-BEF8-84F891CDA8D1}" destId="{96EA3EF1-E901-4F96-9033-AF630940771F}" srcOrd="5" destOrd="0" presId="urn:microsoft.com/office/officeart/2008/layout/LinedList"/>
    <dgm:cxn modelId="{157B7E93-8117-4461-96D8-643F1DF7DDAD}" type="presParOf" srcId="{DC018F5C-75E2-49C0-BEF8-84F891CDA8D1}" destId="{AC9D1A91-64E5-4C6D-9FD4-83D60F8F6BC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AB14B3-BDF5-4C28-9DCC-24475C02FB36}"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AC64A760-B219-4072-ACEF-C200C2FF1FDA}">
      <dgm:prSet/>
      <dgm:spPr/>
      <dgm:t>
        <a:bodyPr/>
        <a:lstStyle/>
        <a:p>
          <a:endParaRPr lang="en-US"/>
        </a:p>
      </dgm:t>
    </dgm:pt>
    <dgm:pt modelId="{1D689156-4900-43AF-8D03-F983B576C242}" type="parTrans" cxnId="{F0E90F89-708A-48A1-85B0-E0D608036660}">
      <dgm:prSet/>
      <dgm:spPr/>
      <dgm:t>
        <a:bodyPr/>
        <a:lstStyle/>
        <a:p>
          <a:endParaRPr lang="en-US"/>
        </a:p>
      </dgm:t>
    </dgm:pt>
    <dgm:pt modelId="{CF0F8D33-ABDE-4A7A-819D-C5F9072C45C2}" type="sibTrans" cxnId="{F0E90F89-708A-48A1-85B0-E0D608036660}">
      <dgm:prSet/>
      <dgm:spPr/>
      <dgm:t>
        <a:bodyPr/>
        <a:lstStyle/>
        <a:p>
          <a:endParaRPr lang="en-US"/>
        </a:p>
      </dgm:t>
    </dgm:pt>
    <dgm:pt modelId="{DB192892-0645-46BB-A7BC-56009BCCA9E3}">
      <dgm:prSet phldr="0"/>
      <dgm:spPr/>
      <dgm:t>
        <a:bodyPr/>
        <a:lstStyle/>
        <a:p>
          <a:pPr rtl="0"/>
          <a:r>
            <a:rPr lang="en-US">
              <a:latin typeface="Calibri Light" panose="020F0302020204030204"/>
            </a:rPr>
            <a:t>Do I have a brain?</a:t>
          </a:r>
        </a:p>
      </dgm:t>
    </dgm:pt>
    <dgm:pt modelId="{5E450D54-BDB5-4BF1-A0B0-F7F96CFD2592}" type="parTrans" cxnId="{21EB70E2-5167-432A-8DE1-9DC82EEFD3FB}">
      <dgm:prSet/>
      <dgm:spPr/>
      <dgm:t>
        <a:bodyPr/>
        <a:lstStyle/>
        <a:p>
          <a:endParaRPr lang="en-US"/>
        </a:p>
      </dgm:t>
    </dgm:pt>
    <dgm:pt modelId="{898A72EC-0E01-4815-AEF3-94513E3057BB}" type="sibTrans" cxnId="{21EB70E2-5167-432A-8DE1-9DC82EEFD3FB}">
      <dgm:prSet/>
      <dgm:spPr/>
      <dgm:t>
        <a:bodyPr/>
        <a:lstStyle/>
        <a:p>
          <a:endParaRPr lang="en-US"/>
        </a:p>
      </dgm:t>
    </dgm:pt>
    <dgm:pt modelId="{75584685-F934-464D-9B09-E1743A1A344C}">
      <dgm:prSet phldr="0"/>
      <dgm:spPr/>
      <dgm:t>
        <a:bodyPr/>
        <a:lstStyle/>
        <a:p>
          <a:pPr rtl="0"/>
          <a:r>
            <a:rPr lang="en-US">
              <a:latin typeface="Calibri Light" panose="020F0302020204030204"/>
            </a:rPr>
            <a:t>Do I live in society?</a:t>
          </a:r>
        </a:p>
      </dgm:t>
    </dgm:pt>
    <dgm:pt modelId="{D5E3CB57-538D-44C5-8D4C-7E450B3C03ED}" type="parTrans" cxnId="{2F30ECAC-7B5B-4003-BBB7-169873C4E47A}">
      <dgm:prSet/>
      <dgm:spPr/>
      <dgm:t>
        <a:bodyPr/>
        <a:lstStyle/>
        <a:p>
          <a:endParaRPr lang="en-US"/>
        </a:p>
      </dgm:t>
    </dgm:pt>
    <dgm:pt modelId="{A4E20549-B128-481A-A265-43C62865CD06}" type="sibTrans" cxnId="{2F30ECAC-7B5B-4003-BBB7-169873C4E47A}">
      <dgm:prSet/>
      <dgm:spPr/>
      <dgm:t>
        <a:bodyPr/>
        <a:lstStyle/>
        <a:p>
          <a:endParaRPr lang="en-US"/>
        </a:p>
      </dgm:t>
    </dgm:pt>
    <dgm:pt modelId="{69A4E4A8-1354-497A-8F55-815AD50E3668}" type="pres">
      <dgm:prSet presAssocID="{DBAB14B3-BDF5-4C28-9DCC-24475C02FB36}" presName="vert0" presStyleCnt="0">
        <dgm:presLayoutVars>
          <dgm:dir/>
          <dgm:animOne val="branch"/>
          <dgm:animLvl val="lvl"/>
        </dgm:presLayoutVars>
      </dgm:prSet>
      <dgm:spPr/>
    </dgm:pt>
    <dgm:pt modelId="{A4D3C9C0-4960-401F-95D7-1679CCC3FF7D}" type="pres">
      <dgm:prSet presAssocID="{AC64A760-B219-4072-ACEF-C200C2FF1FDA}" presName="thickLine" presStyleLbl="alignNode1" presStyleIdx="0" presStyleCnt="1"/>
      <dgm:spPr/>
    </dgm:pt>
    <dgm:pt modelId="{60C66ED2-40DE-4F18-BD5E-02C3C0009D51}" type="pres">
      <dgm:prSet presAssocID="{AC64A760-B219-4072-ACEF-C200C2FF1FDA}" presName="horz1" presStyleCnt="0"/>
      <dgm:spPr/>
    </dgm:pt>
    <dgm:pt modelId="{FAEF361E-B97E-4908-A743-6CBBBA8B2A83}" type="pres">
      <dgm:prSet presAssocID="{AC64A760-B219-4072-ACEF-C200C2FF1FDA}" presName="tx1" presStyleLbl="revTx" presStyleIdx="0" presStyleCnt="3"/>
      <dgm:spPr/>
    </dgm:pt>
    <dgm:pt modelId="{DC018F5C-75E2-49C0-BEF8-84F891CDA8D1}" type="pres">
      <dgm:prSet presAssocID="{AC64A760-B219-4072-ACEF-C200C2FF1FDA}" presName="vert1" presStyleCnt="0"/>
      <dgm:spPr/>
    </dgm:pt>
    <dgm:pt modelId="{83C349D0-03CC-4042-8886-7078113BBA47}" type="pres">
      <dgm:prSet presAssocID="{DB192892-0645-46BB-A7BC-56009BCCA9E3}" presName="vertSpace2a" presStyleCnt="0"/>
      <dgm:spPr/>
    </dgm:pt>
    <dgm:pt modelId="{ABDDED3D-9302-4311-A351-EAD0EE7637E5}" type="pres">
      <dgm:prSet presAssocID="{DB192892-0645-46BB-A7BC-56009BCCA9E3}" presName="horz2" presStyleCnt="0"/>
      <dgm:spPr/>
    </dgm:pt>
    <dgm:pt modelId="{044E8F15-AF26-4440-ACC2-898FA63601A2}" type="pres">
      <dgm:prSet presAssocID="{DB192892-0645-46BB-A7BC-56009BCCA9E3}" presName="horzSpace2" presStyleCnt="0"/>
      <dgm:spPr/>
    </dgm:pt>
    <dgm:pt modelId="{947D2C42-4243-45C4-A8EE-C12DB5204923}" type="pres">
      <dgm:prSet presAssocID="{DB192892-0645-46BB-A7BC-56009BCCA9E3}" presName="tx2" presStyleLbl="revTx" presStyleIdx="1" presStyleCnt="3"/>
      <dgm:spPr/>
    </dgm:pt>
    <dgm:pt modelId="{1E8ECBB4-08C8-4949-83BB-70E68BBB9733}" type="pres">
      <dgm:prSet presAssocID="{DB192892-0645-46BB-A7BC-56009BCCA9E3}" presName="vert2" presStyleCnt="0"/>
      <dgm:spPr/>
    </dgm:pt>
    <dgm:pt modelId="{674EECB1-A5A9-4824-9A1A-F200CA64A270}" type="pres">
      <dgm:prSet presAssocID="{DB192892-0645-46BB-A7BC-56009BCCA9E3}" presName="thinLine2b" presStyleLbl="callout" presStyleIdx="0" presStyleCnt="2"/>
      <dgm:spPr/>
    </dgm:pt>
    <dgm:pt modelId="{30990BAF-DA8C-49D5-87B3-E2FD08E70F0A}" type="pres">
      <dgm:prSet presAssocID="{DB192892-0645-46BB-A7BC-56009BCCA9E3}" presName="vertSpace2b" presStyleCnt="0"/>
      <dgm:spPr/>
    </dgm:pt>
    <dgm:pt modelId="{4FAB2B81-8591-45E4-9A72-78F0D1EC3598}" type="pres">
      <dgm:prSet presAssocID="{75584685-F934-464D-9B09-E1743A1A344C}" presName="horz2" presStyleCnt="0"/>
      <dgm:spPr/>
    </dgm:pt>
    <dgm:pt modelId="{1060B359-B79A-432D-8F1E-5267CBF5D583}" type="pres">
      <dgm:prSet presAssocID="{75584685-F934-464D-9B09-E1743A1A344C}" presName="horzSpace2" presStyleCnt="0"/>
      <dgm:spPr/>
    </dgm:pt>
    <dgm:pt modelId="{8BEA8D9C-4913-4738-94DE-D30D82F0B734}" type="pres">
      <dgm:prSet presAssocID="{75584685-F934-464D-9B09-E1743A1A344C}" presName="tx2" presStyleLbl="revTx" presStyleIdx="2" presStyleCnt="3"/>
      <dgm:spPr/>
    </dgm:pt>
    <dgm:pt modelId="{EE4C2C3A-4165-45FC-940D-1675E3AF1767}" type="pres">
      <dgm:prSet presAssocID="{75584685-F934-464D-9B09-E1743A1A344C}" presName="vert2" presStyleCnt="0"/>
      <dgm:spPr/>
    </dgm:pt>
    <dgm:pt modelId="{96EA3EF1-E901-4F96-9033-AF630940771F}" type="pres">
      <dgm:prSet presAssocID="{75584685-F934-464D-9B09-E1743A1A344C}" presName="thinLine2b" presStyleLbl="callout" presStyleIdx="1" presStyleCnt="2"/>
      <dgm:spPr/>
    </dgm:pt>
    <dgm:pt modelId="{AC9D1A91-64E5-4C6D-9FD4-83D60F8F6BCB}" type="pres">
      <dgm:prSet presAssocID="{75584685-F934-464D-9B09-E1743A1A344C}" presName="vertSpace2b" presStyleCnt="0"/>
      <dgm:spPr/>
    </dgm:pt>
  </dgm:ptLst>
  <dgm:cxnLst>
    <dgm:cxn modelId="{6F03F012-333D-4C4D-BDB9-0D7864EBC8F7}" type="presOf" srcId="{75584685-F934-464D-9B09-E1743A1A344C}" destId="{8BEA8D9C-4913-4738-94DE-D30D82F0B734}" srcOrd="0" destOrd="0" presId="urn:microsoft.com/office/officeart/2008/layout/LinedList"/>
    <dgm:cxn modelId="{EFE75E22-D4F6-4CE5-B8A2-E15ADA0D336E}" type="presOf" srcId="{AC64A760-B219-4072-ACEF-C200C2FF1FDA}" destId="{FAEF361E-B97E-4908-A743-6CBBBA8B2A83}" srcOrd="0" destOrd="0" presId="urn:microsoft.com/office/officeart/2008/layout/LinedList"/>
    <dgm:cxn modelId="{60B71D52-B506-42ED-88B6-F1469A5AF7FA}" type="presOf" srcId="{DBAB14B3-BDF5-4C28-9DCC-24475C02FB36}" destId="{69A4E4A8-1354-497A-8F55-815AD50E3668}" srcOrd="0" destOrd="0" presId="urn:microsoft.com/office/officeart/2008/layout/LinedList"/>
    <dgm:cxn modelId="{F0E90F89-708A-48A1-85B0-E0D608036660}" srcId="{DBAB14B3-BDF5-4C28-9DCC-24475C02FB36}" destId="{AC64A760-B219-4072-ACEF-C200C2FF1FDA}" srcOrd="0" destOrd="0" parTransId="{1D689156-4900-43AF-8D03-F983B576C242}" sibTransId="{CF0F8D33-ABDE-4A7A-819D-C5F9072C45C2}"/>
    <dgm:cxn modelId="{2F30ECAC-7B5B-4003-BBB7-169873C4E47A}" srcId="{AC64A760-B219-4072-ACEF-C200C2FF1FDA}" destId="{75584685-F934-464D-9B09-E1743A1A344C}" srcOrd="1" destOrd="0" parTransId="{D5E3CB57-538D-44C5-8D4C-7E450B3C03ED}" sibTransId="{A4E20549-B128-481A-A265-43C62865CD06}"/>
    <dgm:cxn modelId="{9D15EDDD-BD97-472B-A034-5BF7658A9E21}" type="presOf" srcId="{DB192892-0645-46BB-A7BC-56009BCCA9E3}" destId="{947D2C42-4243-45C4-A8EE-C12DB5204923}" srcOrd="0" destOrd="0" presId="urn:microsoft.com/office/officeart/2008/layout/LinedList"/>
    <dgm:cxn modelId="{21EB70E2-5167-432A-8DE1-9DC82EEFD3FB}" srcId="{AC64A760-B219-4072-ACEF-C200C2FF1FDA}" destId="{DB192892-0645-46BB-A7BC-56009BCCA9E3}" srcOrd="0" destOrd="0" parTransId="{5E450D54-BDB5-4BF1-A0B0-F7F96CFD2592}" sibTransId="{898A72EC-0E01-4815-AEF3-94513E3057BB}"/>
    <dgm:cxn modelId="{F32467CA-D5EE-4401-AABC-21EF42FEE14F}" type="presParOf" srcId="{69A4E4A8-1354-497A-8F55-815AD50E3668}" destId="{A4D3C9C0-4960-401F-95D7-1679CCC3FF7D}" srcOrd="0" destOrd="0" presId="urn:microsoft.com/office/officeart/2008/layout/LinedList"/>
    <dgm:cxn modelId="{B7AFB1E2-C69D-464B-83CB-F4F8954E867C}" type="presParOf" srcId="{69A4E4A8-1354-497A-8F55-815AD50E3668}" destId="{60C66ED2-40DE-4F18-BD5E-02C3C0009D51}" srcOrd="1" destOrd="0" presId="urn:microsoft.com/office/officeart/2008/layout/LinedList"/>
    <dgm:cxn modelId="{D59048A1-CF6A-4BDC-8143-CB5CEAE3713C}" type="presParOf" srcId="{60C66ED2-40DE-4F18-BD5E-02C3C0009D51}" destId="{FAEF361E-B97E-4908-A743-6CBBBA8B2A83}" srcOrd="0" destOrd="0" presId="urn:microsoft.com/office/officeart/2008/layout/LinedList"/>
    <dgm:cxn modelId="{446DB650-9166-4B4D-B1F0-22EDE2F26DCD}" type="presParOf" srcId="{60C66ED2-40DE-4F18-BD5E-02C3C0009D51}" destId="{DC018F5C-75E2-49C0-BEF8-84F891CDA8D1}" srcOrd="1" destOrd="0" presId="urn:microsoft.com/office/officeart/2008/layout/LinedList"/>
    <dgm:cxn modelId="{E0EFF592-281A-4607-A289-A25E183A8DB1}" type="presParOf" srcId="{DC018F5C-75E2-49C0-BEF8-84F891CDA8D1}" destId="{83C349D0-03CC-4042-8886-7078113BBA47}" srcOrd="0" destOrd="0" presId="urn:microsoft.com/office/officeart/2008/layout/LinedList"/>
    <dgm:cxn modelId="{9FF79C47-132F-4866-BEFE-54421739F2D4}" type="presParOf" srcId="{DC018F5C-75E2-49C0-BEF8-84F891CDA8D1}" destId="{ABDDED3D-9302-4311-A351-EAD0EE7637E5}" srcOrd="1" destOrd="0" presId="urn:microsoft.com/office/officeart/2008/layout/LinedList"/>
    <dgm:cxn modelId="{D2ED6FBC-A223-424A-91F0-3EA01CBCFDB2}" type="presParOf" srcId="{ABDDED3D-9302-4311-A351-EAD0EE7637E5}" destId="{044E8F15-AF26-4440-ACC2-898FA63601A2}" srcOrd="0" destOrd="0" presId="urn:microsoft.com/office/officeart/2008/layout/LinedList"/>
    <dgm:cxn modelId="{E3761A02-DA5C-456B-964C-A40E00434D5D}" type="presParOf" srcId="{ABDDED3D-9302-4311-A351-EAD0EE7637E5}" destId="{947D2C42-4243-45C4-A8EE-C12DB5204923}" srcOrd="1" destOrd="0" presId="urn:microsoft.com/office/officeart/2008/layout/LinedList"/>
    <dgm:cxn modelId="{C04B8230-C8CB-40FA-92C1-CED9C4341B4B}" type="presParOf" srcId="{ABDDED3D-9302-4311-A351-EAD0EE7637E5}" destId="{1E8ECBB4-08C8-4949-83BB-70E68BBB9733}" srcOrd="2" destOrd="0" presId="urn:microsoft.com/office/officeart/2008/layout/LinedList"/>
    <dgm:cxn modelId="{59CF2EF9-FFB8-4F66-A849-3FE9B4E13E68}" type="presParOf" srcId="{DC018F5C-75E2-49C0-BEF8-84F891CDA8D1}" destId="{674EECB1-A5A9-4824-9A1A-F200CA64A270}" srcOrd="2" destOrd="0" presId="urn:microsoft.com/office/officeart/2008/layout/LinedList"/>
    <dgm:cxn modelId="{0D3B6B58-EB35-44F6-A292-2366173164EB}" type="presParOf" srcId="{DC018F5C-75E2-49C0-BEF8-84F891CDA8D1}" destId="{30990BAF-DA8C-49D5-87B3-E2FD08E70F0A}" srcOrd="3" destOrd="0" presId="urn:microsoft.com/office/officeart/2008/layout/LinedList"/>
    <dgm:cxn modelId="{D5163BFB-7CC4-49EE-8F5B-84AC6999E485}" type="presParOf" srcId="{DC018F5C-75E2-49C0-BEF8-84F891CDA8D1}" destId="{4FAB2B81-8591-45E4-9A72-78F0D1EC3598}" srcOrd="4" destOrd="0" presId="urn:microsoft.com/office/officeart/2008/layout/LinedList"/>
    <dgm:cxn modelId="{E85743CE-09A0-4843-A045-719CDD94137E}" type="presParOf" srcId="{4FAB2B81-8591-45E4-9A72-78F0D1EC3598}" destId="{1060B359-B79A-432D-8F1E-5267CBF5D583}" srcOrd="0" destOrd="0" presId="urn:microsoft.com/office/officeart/2008/layout/LinedList"/>
    <dgm:cxn modelId="{8942E1D9-ACF8-406C-AB44-10D96801837A}" type="presParOf" srcId="{4FAB2B81-8591-45E4-9A72-78F0D1EC3598}" destId="{8BEA8D9C-4913-4738-94DE-D30D82F0B734}" srcOrd="1" destOrd="0" presId="urn:microsoft.com/office/officeart/2008/layout/LinedList"/>
    <dgm:cxn modelId="{5E48203D-9969-4B34-8611-F1DC0135A8DC}" type="presParOf" srcId="{4FAB2B81-8591-45E4-9A72-78F0D1EC3598}" destId="{EE4C2C3A-4165-45FC-940D-1675E3AF1767}" srcOrd="2" destOrd="0" presId="urn:microsoft.com/office/officeart/2008/layout/LinedList"/>
    <dgm:cxn modelId="{72005F83-CCE6-438D-857C-C003E4282BB8}" type="presParOf" srcId="{DC018F5C-75E2-49C0-BEF8-84F891CDA8D1}" destId="{96EA3EF1-E901-4F96-9033-AF630940771F}" srcOrd="5" destOrd="0" presId="urn:microsoft.com/office/officeart/2008/layout/LinedList"/>
    <dgm:cxn modelId="{157B7E93-8117-4461-96D8-643F1DF7DDAD}" type="presParOf" srcId="{DC018F5C-75E2-49C0-BEF8-84F891CDA8D1}" destId="{AC9D1A91-64E5-4C6D-9FD4-83D60F8F6BC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AB14B3-BDF5-4C28-9DCC-24475C02FB36}" type="doc">
      <dgm:prSet loTypeId="urn:microsoft.com/office/officeart/2008/layout/LinedList" loCatId="list" qsTypeId="urn:microsoft.com/office/officeart/2005/8/quickstyle/simple4" qsCatId="simple" csTypeId="urn:microsoft.com/office/officeart/2005/8/colors/accent6_2" csCatId="accent6" phldr="1"/>
      <dgm:spPr/>
      <dgm:t>
        <a:bodyPr/>
        <a:lstStyle/>
        <a:p>
          <a:endParaRPr lang="en-US"/>
        </a:p>
      </dgm:t>
    </dgm:pt>
    <dgm:pt modelId="{DB192892-0645-46BB-A7BC-56009BCCA9E3}">
      <dgm:prSet phldr="0"/>
      <dgm:spPr/>
      <dgm:t>
        <a:bodyPr/>
        <a:lstStyle/>
        <a:p>
          <a:pPr rtl="0"/>
          <a:r>
            <a:rPr lang="en-US">
              <a:latin typeface="Calibri Light" panose="020F0302020204030204"/>
            </a:rPr>
            <a:t>The Equity Lens confirms the importance of recognizing institutional and systemic barriers and discriminatory practices that have limited access and success for many student in the education system.  </a:t>
          </a:r>
        </a:p>
        <a:p>
          <a:pPr rtl="0"/>
          <a:r>
            <a:rPr lang="en-US">
              <a:latin typeface="Calibri Light" panose="020F0302020204030204"/>
            </a:rPr>
            <a:t>The Equity Lens emphasizes historically disadvantaged students, such as out of school youth, emerging bilingual students (ELL), and students in communities of color and some rural geographic locations, with a particular focus on racial equity.</a:t>
          </a:r>
        </a:p>
      </dgm:t>
    </dgm:pt>
    <dgm:pt modelId="{5E450D54-BDB5-4BF1-A0B0-F7F96CFD2592}" type="parTrans" cxnId="{21EB70E2-5167-432A-8DE1-9DC82EEFD3FB}">
      <dgm:prSet/>
      <dgm:spPr/>
      <dgm:t>
        <a:bodyPr/>
        <a:lstStyle/>
        <a:p>
          <a:endParaRPr lang="en-US"/>
        </a:p>
      </dgm:t>
    </dgm:pt>
    <dgm:pt modelId="{898A72EC-0E01-4815-AEF3-94513E3057BB}" type="sibTrans" cxnId="{21EB70E2-5167-432A-8DE1-9DC82EEFD3FB}">
      <dgm:prSet/>
      <dgm:spPr/>
      <dgm:t>
        <a:bodyPr/>
        <a:lstStyle/>
        <a:p>
          <a:endParaRPr lang="en-US"/>
        </a:p>
      </dgm:t>
    </dgm:pt>
    <dgm:pt modelId="{6D936777-A14E-4ECA-AA74-7710B102DE87}">
      <dgm:prSet phldr="0"/>
      <dgm:spPr/>
      <dgm:t>
        <a:bodyPr/>
        <a:lstStyle/>
        <a:p>
          <a:pPr rtl="0"/>
          <a:r>
            <a:rPr lang="en-US">
              <a:latin typeface="Calibri Light" panose="020F0302020204030204"/>
            </a:rPr>
            <a:t>Equity Lens</a:t>
          </a:r>
        </a:p>
      </dgm:t>
    </dgm:pt>
    <dgm:pt modelId="{74B9BCDF-0B87-4AB6-953B-CE96D5F82950}" type="parTrans" cxnId="{125F0FEE-BDDF-4397-A9A8-AC6BD4605AE8}">
      <dgm:prSet/>
      <dgm:spPr/>
      <dgm:t>
        <a:bodyPr/>
        <a:lstStyle/>
        <a:p>
          <a:endParaRPr lang="en-US"/>
        </a:p>
      </dgm:t>
    </dgm:pt>
    <dgm:pt modelId="{C14A6BA0-763F-4D03-B9E9-AFA2A25B7491}" type="sibTrans" cxnId="{125F0FEE-BDDF-4397-A9A8-AC6BD4605AE8}">
      <dgm:prSet/>
      <dgm:spPr/>
      <dgm:t>
        <a:bodyPr/>
        <a:lstStyle/>
        <a:p>
          <a:endParaRPr lang="en-US"/>
        </a:p>
      </dgm:t>
    </dgm:pt>
    <dgm:pt modelId="{E018DC84-A4C7-47BB-AF76-E094A2AAC97B}" type="pres">
      <dgm:prSet presAssocID="{DBAB14B3-BDF5-4C28-9DCC-24475C02FB36}" presName="vert0" presStyleCnt="0">
        <dgm:presLayoutVars>
          <dgm:dir/>
          <dgm:animOne val="branch"/>
          <dgm:animLvl val="lvl"/>
        </dgm:presLayoutVars>
      </dgm:prSet>
      <dgm:spPr/>
    </dgm:pt>
    <dgm:pt modelId="{13C522DC-61C9-430C-A4B3-5C436B580C08}" type="pres">
      <dgm:prSet presAssocID="{6D936777-A14E-4ECA-AA74-7710B102DE87}" presName="thickLine" presStyleLbl="alignNode1" presStyleIdx="0" presStyleCnt="1"/>
      <dgm:spPr/>
    </dgm:pt>
    <dgm:pt modelId="{A46F03CF-7CCC-4E6B-A432-D9CB60CA9613}" type="pres">
      <dgm:prSet presAssocID="{6D936777-A14E-4ECA-AA74-7710B102DE87}" presName="horz1" presStyleCnt="0"/>
      <dgm:spPr/>
    </dgm:pt>
    <dgm:pt modelId="{D73A2CAA-1FC9-487B-92D2-45AC7618829A}" type="pres">
      <dgm:prSet presAssocID="{6D936777-A14E-4ECA-AA74-7710B102DE87}" presName="tx1" presStyleLbl="revTx" presStyleIdx="0" presStyleCnt="2"/>
      <dgm:spPr/>
    </dgm:pt>
    <dgm:pt modelId="{A741AE4E-845F-4092-AD16-DF15751DF34E}" type="pres">
      <dgm:prSet presAssocID="{6D936777-A14E-4ECA-AA74-7710B102DE87}" presName="vert1" presStyleCnt="0"/>
      <dgm:spPr/>
    </dgm:pt>
    <dgm:pt modelId="{D18A5C2F-C684-4A1B-BA93-077E3398FD25}" type="pres">
      <dgm:prSet presAssocID="{DB192892-0645-46BB-A7BC-56009BCCA9E3}" presName="vertSpace2a" presStyleCnt="0"/>
      <dgm:spPr/>
    </dgm:pt>
    <dgm:pt modelId="{428EC378-CF61-41D9-AB0F-E7A8A010B616}" type="pres">
      <dgm:prSet presAssocID="{DB192892-0645-46BB-A7BC-56009BCCA9E3}" presName="horz2" presStyleCnt="0"/>
      <dgm:spPr/>
    </dgm:pt>
    <dgm:pt modelId="{844E638A-B697-4B73-B882-551B95C20F3C}" type="pres">
      <dgm:prSet presAssocID="{DB192892-0645-46BB-A7BC-56009BCCA9E3}" presName="horzSpace2" presStyleCnt="0"/>
      <dgm:spPr/>
    </dgm:pt>
    <dgm:pt modelId="{3EE0E4D2-95D6-44BE-97EE-46281910604E}" type="pres">
      <dgm:prSet presAssocID="{DB192892-0645-46BB-A7BC-56009BCCA9E3}" presName="tx2" presStyleLbl="revTx" presStyleIdx="1" presStyleCnt="2"/>
      <dgm:spPr/>
    </dgm:pt>
    <dgm:pt modelId="{37D8B169-3869-4F7D-9CE9-23648DFA6720}" type="pres">
      <dgm:prSet presAssocID="{DB192892-0645-46BB-A7BC-56009BCCA9E3}" presName="vert2" presStyleCnt="0"/>
      <dgm:spPr/>
    </dgm:pt>
    <dgm:pt modelId="{6598071E-03F2-4449-BDDC-D4C8C00A985A}" type="pres">
      <dgm:prSet presAssocID="{DB192892-0645-46BB-A7BC-56009BCCA9E3}" presName="thinLine2b" presStyleLbl="callout" presStyleIdx="0" presStyleCnt="1"/>
      <dgm:spPr/>
    </dgm:pt>
    <dgm:pt modelId="{E6E75F5A-1FBD-473C-B3B4-309ED6557172}" type="pres">
      <dgm:prSet presAssocID="{DB192892-0645-46BB-A7BC-56009BCCA9E3}" presName="vertSpace2b" presStyleCnt="0"/>
      <dgm:spPr/>
    </dgm:pt>
  </dgm:ptLst>
  <dgm:cxnLst>
    <dgm:cxn modelId="{59B49A28-7811-4E60-A90F-1BA78ED0DEF7}" type="presOf" srcId="{DB192892-0645-46BB-A7BC-56009BCCA9E3}" destId="{3EE0E4D2-95D6-44BE-97EE-46281910604E}" srcOrd="0" destOrd="0" presId="urn:microsoft.com/office/officeart/2008/layout/LinedList"/>
    <dgm:cxn modelId="{F42DAF71-8A73-4710-A6C6-C9F7A62FD4C5}" type="presOf" srcId="{DBAB14B3-BDF5-4C28-9DCC-24475C02FB36}" destId="{E018DC84-A4C7-47BB-AF76-E094A2AAC97B}" srcOrd="0" destOrd="0" presId="urn:microsoft.com/office/officeart/2008/layout/LinedList"/>
    <dgm:cxn modelId="{C5FFAA88-BB32-4D5C-8F9A-6EC6351EF7F1}" type="presOf" srcId="{6D936777-A14E-4ECA-AA74-7710B102DE87}" destId="{D73A2CAA-1FC9-487B-92D2-45AC7618829A}" srcOrd="0" destOrd="0" presId="urn:microsoft.com/office/officeart/2008/layout/LinedList"/>
    <dgm:cxn modelId="{21EB70E2-5167-432A-8DE1-9DC82EEFD3FB}" srcId="{6D936777-A14E-4ECA-AA74-7710B102DE87}" destId="{DB192892-0645-46BB-A7BC-56009BCCA9E3}" srcOrd="0" destOrd="0" parTransId="{5E450D54-BDB5-4BF1-A0B0-F7F96CFD2592}" sibTransId="{898A72EC-0E01-4815-AEF3-94513E3057BB}"/>
    <dgm:cxn modelId="{125F0FEE-BDDF-4397-A9A8-AC6BD4605AE8}" srcId="{DBAB14B3-BDF5-4C28-9DCC-24475C02FB36}" destId="{6D936777-A14E-4ECA-AA74-7710B102DE87}" srcOrd="0" destOrd="0" parTransId="{74B9BCDF-0B87-4AB6-953B-CE96D5F82950}" sibTransId="{C14A6BA0-763F-4D03-B9E9-AFA2A25B7491}"/>
    <dgm:cxn modelId="{A6463F7F-AA75-4CDD-8DB2-56C60CCAF579}" type="presParOf" srcId="{E018DC84-A4C7-47BB-AF76-E094A2AAC97B}" destId="{13C522DC-61C9-430C-A4B3-5C436B580C08}" srcOrd="0" destOrd="0" presId="urn:microsoft.com/office/officeart/2008/layout/LinedList"/>
    <dgm:cxn modelId="{D91D3906-769C-41CB-8E99-72EBA84FDE7C}" type="presParOf" srcId="{E018DC84-A4C7-47BB-AF76-E094A2AAC97B}" destId="{A46F03CF-7CCC-4E6B-A432-D9CB60CA9613}" srcOrd="1" destOrd="0" presId="urn:microsoft.com/office/officeart/2008/layout/LinedList"/>
    <dgm:cxn modelId="{D6BA2094-6112-45E7-99D9-6AECA4D4E2D1}" type="presParOf" srcId="{A46F03CF-7CCC-4E6B-A432-D9CB60CA9613}" destId="{D73A2CAA-1FC9-487B-92D2-45AC7618829A}" srcOrd="0" destOrd="0" presId="urn:microsoft.com/office/officeart/2008/layout/LinedList"/>
    <dgm:cxn modelId="{E18DF0BB-E180-44F4-B5A3-A645CDE9FFB3}" type="presParOf" srcId="{A46F03CF-7CCC-4E6B-A432-D9CB60CA9613}" destId="{A741AE4E-845F-4092-AD16-DF15751DF34E}" srcOrd="1" destOrd="0" presId="urn:microsoft.com/office/officeart/2008/layout/LinedList"/>
    <dgm:cxn modelId="{E2626E96-D5DC-4690-8BDA-A49CBEDC4FA0}" type="presParOf" srcId="{A741AE4E-845F-4092-AD16-DF15751DF34E}" destId="{D18A5C2F-C684-4A1B-BA93-077E3398FD25}" srcOrd="0" destOrd="0" presId="urn:microsoft.com/office/officeart/2008/layout/LinedList"/>
    <dgm:cxn modelId="{7CC48005-4774-4682-8760-16AF39C9605E}" type="presParOf" srcId="{A741AE4E-845F-4092-AD16-DF15751DF34E}" destId="{428EC378-CF61-41D9-AB0F-E7A8A010B616}" srcOrd="1" destOrd="0" presId="urn:microsoft.com/office/officeart/2008/layout/LinedList"/>
    <dgm:cxn modelId="{5EF5A351-5125-457B-B215-D2C7711ED8D5}" type="presParOf" srcId="{428EC378-CF61-41D9-AB0F-E7A8A010B616}" destId="{844E638A-B697-4B73-B882-551B95C20F3C}" srcOrd="0" destOrd="0" presId="urn:microsoft.com/office/officeart/2008/layout/LinedList"/>
    <dgm:cxn modelId="{0AEC4959-0FBF-4859-9F43-E01FD09D9331}" type="presParOf" srcId="{428EC378-CF61-41D9-AB0F-E7A8A010B616}" destId="{3EE0E4D2-95D6-44BE-97EE-46281910604E}" srcOrd="1" destOrd="0" presId="urn:microsoft.com/office/officeart/2008/layout/LinedList"/>
    <dgm:cxn modelId="{953033BE-3B03-4EF3-A937-F0BBA190ED1D}" type="presParOf" srcId="{428EC378-CF61-41D9-AB0F-E7A8A010B616}" destId="{37D8B169-3869-4F7D-9CE9-23648DFA6720}" srcOrd="2" destOrd="0" presId="urn:microsoft.com/office/officeart/2008/layout/LinedList"/>
    <dgm:cxn modelId="{DE46AFEA-7800-4687-8239-A73407C1EF3F}" type="presParOf" srcId="{A741AE4E-845F-4092-AD16-DF15751DF34E}" destId="{6598071E-03F2-4449-BDDC-D4C8C00A985A}" srcOrd="2" destOrd="0" presId="urn:microsoft.com/office/officeart/2008/layout/LinedList"/>
    <dgm:cxn modelId="{D09A8C28-6EBA-4210-940A-8CE09CF18DAD}" type="presParOf" srcId="{A741AE4E-845F-4092-AD16-DF15751DF34E}" destId="{E6E75F5A-1FBD-473C-B3B4-309ED6557172}"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AB14B3-BDF5-4C28-9DCC-24475C02FB36}" type="doc">
      <dgm:prSet loTypeId="urn:microsoft.com/office/officeart/2008/layout/LinedList" loCatId="list" qsTypeId="urn:microsoft.com/office/officeart/2005/8/quickstyle/simple4" qsCatId="simple" csTypeId="urn:microsoft.com/office/officeart/2005/8/colors/accent6_2" csCatId="accent6" phldr="1"/>
      <dgm:spPr/>
      <dgm:t>
        <a:bodyPr/>
        <a:lstStyle/>
        <a:p>
          <a:endParaRPr lang="en-US"/>
        </a:p>
      </dgm:t>
    </dgm:pt>
    <dgm:pt modelId="{DB192892-0645-46BB-A7BC-56009BCCA9E3}">
      <dgm:prSet phldr="0"/>
      <dgm:spPr/>
      <dgm:t>
        <a:bodyPr/>
        <a:lstStyle/>
        <a:p>
          <a:pPr rtl="0"/>
          <a:r>
            <a:rPr lang="en-US">
              <a:latin typeface="Calibri Light" panose="020F0302020204030204"/>
            </a:rPr>
            <a:t>The result of creating a culture of equity will focus on the outcomes of academic proficiency, civic awareness, workplace literacy, and personal integrity. The system outcomes will focus on resource allocation, engagement, communications, data collection and analysis and educator hiring, preparation, and development. </a:t>
          </a:r>
        </a:p>
        <a:p>
          <a:pPr rtl="0"/>
          <a:r>
            <a:rPr lang="en-US">
              <a:latin typeface="Calibri Light" panose="020F0302020204030204"/>
            </a:rPr>
            <a:t>-Oregon Education Investment Board</a:t>
          </a:r>
        </a:p>
      </dgm:t>
    </dgm:pt>
    <dgm:pt modelId="{5E450D54-BDB5-4BF1-A0B0-F7F96CFD2592}" type="parTrans" cxnId="{21EB70E2-5167-432A-8DE1-9DC82EEFD3FB}">
      <dgm:prSet/>
      <dgm:spPr/>
      <dgm:t>
        <a:bodyPr/>
        <a:lstStyle/>
        <a:p>
          <a:endParaRPr lang="en-US"/>
        </a:p>
      </dgm:t>
    </dgm:pt>
    <dgm:pt modelId="{898A72EC-0E01-4815-AEF3-94513E3057BB}" type="sibTrans" cxnId="{21EB70E2-5167-432A-8DE1-9DC82EEFD3FB}">
      <dgm:prSet/>
      <dgm:spPr/>
      <dgm:t>
        <a:bodyPr/>
        <a:lstStyle/>
        <a:p>
          <a:endParaRPr lang="en-US"/>
        </a:p>
      </dgm:t>
    </dgm:pt>
    <dgm:pt modelId="{6D936777-A14E-4ECA-AA74-7710B102DE87}">
      <dgm:prSet phldr="0"/>
      <dgm:spPr/>
      <dgm:t>
        <a:bodyPr/>
        <a:lstStyle/>
        <a:p>
          <a:pPr rtl="0"/>
          <a:r>
            <a:rPr lang="en-US">
              <a:latin typeface="Calibri Light" panose="020F0302020204030204"/>
            </a:rPr>
            <a:t>Equity Lens</a:t>
          </a:r>
        </a:p>
      </dgm:t>
    </dgm:pt>
    <dgm:pt modelId="{74B9BCDF-0B87-4AB6-953B-CE96D5F82950}" type="parTrans" cxnId="{125F0FEE-BDDF-4397-A9A8-AC6BD4605AE8}">
      <dgm:prSet/>
      <dgm:spPr/>
      <dgm:t>
        <a:bodyPr/>
        <a:lstStyle/>
        <a:p>
          <a:endParaRPr lang="en-US"/>
        </a:p>
      </dgm:t>
    </dgm:pt>
    <dgm:pt modelId="{C14A6BA0-763F-4D03-B9E9-AFA2A25B7491}" type="sibTrans" cxnId="{125F0FEE-BDDF-4397-A9A8-AC6BD4605AE8}">
      <dgm:prSet/>
      <dgm:spPr/>
      <dgm:t>
        <a:bodyPr/>
        <a:lstStyle/>
        <a:p>
          <a:endParaRPr lang="en-US"/>
        </a:p>
      </dgm:t>
    </dgm:pt>
    <dgm:pt modelId="{E018DC84-A4C7-47BB-AF76-E094A2AAC97B}" type="pres">
      <dgm:prSet presAssocID="{DBAB14B3-BDF5-4C28-9DCC-24475C02FB36}" presName="vert0" presStyleCnt="0">
        <dgm:presLayoutVars>
          <dgm:dir/>
          <dgm:animOne val="branch"/>
          <dgm:animLvl val="lvl"/>
        </dgm:presLayoutVars>
      </dgm:prSet>
      <dgm:spPr/>
    </dgm:pt>
    <dgm:pt modelId="{13C522DC-61C9-430C-A4B3-5C436B580C08}" type="pres">
      <dgm:prSet presAssocID="{6D936777-A14E-4ECA-AA74-7710B102DE87}" presName="thickLine" presStyleLbl="alignNode1" presStyleIdx="0" presStyleCnt="1"/>
      <dgm:spPr/>
    </dgm:pt>
    <dgm:pt modelId="{A46F03CF-7CCC-4E6B-A432-D9CB60CA9613}" type="pres">
      <dgm:prSet presAssocID="{6D936777-A14E-4ECA-AA74-7710B102DE87}" presName="horz1" presStyleCnt="0"/>
      <dgm:spPr/>
    </dgm:pt>
    <dgm:pt modelId="{D73A2CAA-1FC9-487B-92D2-45AC7618829A}" type="pres">
      <dgm:prSet presAssocID="{6D936777-A14E-4ECA-AA74-7710B102DE87}" presName="tx1" presStyleLbl="revTx" presStyleIdx="0" presStyleCnt="2"/>
      <dgm:spPr/>
    </dgm:pt>
    <dgm:pt modelId="{A741AE4E-845F-4092-AD16-DF15751DF34E}" type="pres">
      <dgm:prSet presAssocID="{6D936777-A14E-4ECA-AA74-7710B102DE87}" presName="vert1" presStyleCnt="0"/>
      <dgm:spPr/>
    </dgm:pt>
    <dgm:pt modelId="{D18A5C2F-C684-4A1B-BA93-077E3398FD25}" type="pres">
      <dgm:prSet presAssocID="{DB192892-0645-46BB-A7BC-56009BCCA9E3}" presName="vertSpace2a" presStyleCnt="0"/>
      <dgm:spPr/>
    </dgm:pt>
    <dgm:pt modelId="{428EC378-CF61-41D9-AB0F-E7A8A010B616}" type="pres">
      <dgm:prSet presAssocID="{DB192892-0645-46BB-A7BC-56009BCCA9E3}" presName="horz2" presStyleCnt="0"/>
      <dgm:spPr/>
    </dgm:pt>
    <dgm:pt modelId="{844E638A-B697-4B73-B882-551B95C20F3C}" type="pres">
      <dgm:prSet presAssocID="{DB192892-0645-46BB-A7BC-56009BCCA9E3}" presName="horzSpace2" presStyleCnt="0"/>
      <dgm:spPr/>
    </dgm:pt>
    <dgm:pt modelId="{3EE0E4D2-95D6-44BE-97EE-46281910604E}" type="pres">
      <dgm:prSet presAssocID="{DB192892-0645-46BB-A7BC-56009BCCA9E3}" presName="tx2" presStyleLbl="revTx" presStyleIdx="1" presStyleCnt="2"/>
      <dgm:spPr/>
    </dgm:pt>
    <dgm:pt modelId="{37D8B169-3869-4F7D-9CE9-23648DFA6720}" type="pres">
      <dgm:prSet presAssocID="{DB192892-0645-46BB-A7BC-56009BCCA9E3}" presName="vert2" presStyleCnt="0"/>
      <dgm:spPr/>
    </dgm:pt>
    <dgm:pt modelId="{6598071E-03F2-4449-BDDC-D4C8C00A985A}" type="pres">
      <dgm:prSet presAssocID="{DB192892-0645-46BB-A7BC-56009BCCA9E3}" presName="thinLine2b" presStyleLbl="callout" presStyleIdx="0" presStyleCnt="1"/>
      <dgm:spPr/>
    </dgm:pt>
    <dgm:pt modelId="{E6E75F5A-1FBD-473C-B3B4-309ED6557172}" type="pres">
      <dgm:prSet presAssocID="{DB192892-0645-46BB-A7BC-56009BCCA9E3}" presName="vertSpace2b" presStyleCnt="0"/>
      <dgm:spPr/>
    </dgm:pt>
  </dgm:ptLst>
  <dgm:cxnLst>
    <dgm:cxn modelId="{59B49A28-7811-4E60-A90F-1BA78ED0DEF7}" type="presOf" srcId="{DB192892-0645-46BB-A7BC-56009BCCA9E3}" destId="{3EE0E4D2-95D6-44BE-97EE-46281910604E}" srcOrd="0" destOrd="0" presId="urn:microsoft.com/office/officeart/2008/layout/LinedList"/>
    <dgm:cxn modelId="{F42DAF71-8A73-4710-A6C6-C9F7A62FD4C5}" type="presOf" srcId="{DBAB14B3-BDF5-4C28-9DCC-24475C02FB36}" destId="{E018DC84-A4C7-47BB-AF76-E094A2AAC97B}" srcOrd="0" destOrd="0" presId="urn:microsoft.com/office/officeart/2008/layout/LinedList"/>
    <dgm:cxn modelId="{C5FFAA88-BB32-4D5C-8F9A-6EC6351EF7F1}" type="presOf" srcId="{6D936777-A14E-4ECA-AA74-7710B102DE87}" destId="{D73A2CAA-1FC9-487B-92D2-45AC7618829A}" srcOrd="0" destOrd="0" presId="urn:microsoft.com/office/officeart/2008/layout/LinedList"/>
    <dgm:cxn modelId="{21EB70E2-5167-432A-8DE1-9DC82EEFD3FB}" srcId="{6D936777-A14E-4ECA-AA74-7710B102DE87}" destId="{DB192892-0645-46BB-A7BC-56009BCCA9E3}" srcOrd="0" destOrd="0" parTransId="{5E450D54-BDB5-4BF1-A0B0-F7F96CFD2592}" sibTransId="{898A72EC-0E01-4815-AEF3-94513E3057BB}"/>
    <dgm:cxn modelId="{125F0FEE-BDDF-4397-A9A8-AC6BD4605AE8}" srcId="{DBAB14B3-BDF5-4C28-9DCC-24475C02FB36}" destId="{6D936777-A14E-4ECA-AA74-7710B102DE87}" srcOrd="0" destOrd="0" parTransId="{74B9BCDF-0B87-4AB6-953B-CE96D5F82950}" sibTransId="{C14A6BA0-763F-4D03-B9E9-AFA2A25B7491}"/>
    <dgm:cxn modelId="{A6463F7F-AA75-4CDD-8DB2-56C60CCAF579}" type="presParOf" srcId="{E018DC84-A4C7-47BB-AF76-E094A2AAC97B}" destId="{13C522DC-61C9-430C-A4B3-5C436B580C08}" srcOrd="0" destOrd="0" presId="urn:microsoft.com/office/officeart/2008/layout/LinedList"/>
    <dgm:cxn modelId="{D91D3906-769C-41CB-8E99-72EBA84FDE7C}" type="presParOf" srcId="{E018DC84-A4C7-47BB-AF76-E094A2AAC97B}" destId="{A46F03CF-7CCC-4E6B-A432-D9CB60CA9613}" srcOrd="1" destOrd="0" presId="urn:microsoft.com/office/officeart/2008/layout/LinedList"/>
    <dgm:cxn modelId="{D6BA2094-6112-45E7-99D9-6AECA4D4E2D1}" type="presParOf" srcId="{A46F03CF-7CCC-4E6B-A432-D9CB60CA9613}" destId="{D73A2CAA-1FC9-487B-92D2-45AC7618829A}" srcOrd="0" destOrd="0" presId="urn:microsoft.com/office/officeart/2008/layout/LinedList"/>
    <dgm:cxn modelId="{E18DF0BB-E180-44F4-B5A3-A645CDE9FFB3}" type="presParOf" srcId="{A46F03CF-7CCC-4E6B-A432-D9CB60CA9613}" destId="{A741AE4E-845F-4092-AD16-DF15751DF34E}" srcOrd="1" destOrd="0" presId="urn:microsoft.com/office/officeart/2008/layout/LinedList"/>
    <dgm:cxn modelId="{E2626E96-D5DC-4690-8BDA-A49CBEDC4FA0}" type="presParOf" srcId="{A741AE4E-845F-4092-AD16-DF15751DF34E}" destId="{D18A5C2F-C684-4A1B-BA93-077E3398FD25}" srcOrd="0" destOrd="0" presId="urn:microsoft.com/office/officeart/2008/layout/LinedList"/>
    <dgm:cxn modelId="{7CC48005-4774-4682-8760-16AF39C9605E}" type="presParOf" srcId="{A741AE4E-845F-4092-AD16-DF15751DF34E}" destId="{428EC378-CF61-41D9-AB0F-E7A8A010B616}" srcOrd="1" destOrd="0" presId="urn:microsoft.com/office/officeart/2008/layout/LinedList"/>
    <dgm:cxn modelId="{5EF5A351-5125-457B-B215-D2C7711ED8D5}" type="presParOf" srcId="{428EC378-CF61-41D9-AB0F-E7A8A010B616}" destId="{844E638A-B697-4B73-B882-551B95C20F3C}" srcOrd="0" destOrd="0" presId="urn:microsoft.com/office/officeart/2008/layout/LinedList"/>
    <dgm:cxn modelId="{0AEC4959-0FBF-4859-9F43-E01FD09D9331}" type="presParOf" srcId="{428EC378-CF61-41D9-AB0F-E7A8A010B616}" destId="{3EE0E4D2-95D6-44BE-97EE-46281910604E}" srcOrd="1" destOrd="0" presId="urn:microsoft.com/office/officeart/2008/layout/LinedList"/>
    <dgm:cxn modelId="{953033BE-3B03-4EF3-A937-F0BBA190ED1D}" type="presParOf" srcId="{428EC378-CF61-41D9-AB0F-E7A8A010B616}" destId="{37D8B169-3869-4F7D-9CE9-23648DFA6720}" srcOrd="2" destOrd="0" presId="urn:microsoft.com/office/officeart/2008/layout/LinedList"/>
    <dgm:cxn modelId="{DE46AFEA-7800-4687-8239-A73407C1EF3F}" type="presParOf" srcId="{A741AE4E-845F-4092-AD16-DF15751DF34E}" destId="{6598071E-03F2-4449-BDDC-D4C8C00A985A}" srcOrd="2" destOrd="0" presId="urn:microsoft.com/office/officeart/2008/layout/LinedList"/>
    <dgm:cxn modelId="{D09A8C28-6EBA-4210-940A-8CE09CF18DAD}" type="presParOf" srcId="{A741AE4E-845F-4092-AD16-DF15751DF34E}" destId="{E6E75F5A-1FBD-473C-B3B4-309ED6557172}"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BAB14B3-BDF5-4C28-9DCC-24475C02FB36}"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AC64A760-B219-4072-ACEF-C200C2FF1FDA}">
      <dgm:prSet/>
      <dgm:spPr/>
      <dgm:t>
        <a:bodyPr/>
        <a:lstStyle/>
        <a:p>
          <a:r>
            <a:rPr lang="en-US">
              <a:latin typeface="Calibri Light" panose="020F0302020204030204"/>
            </a:rPr>
            <a:t>Instructionally Appropriate</a:t>
          </a:r>
        </a:p>
        <a:p>
          <a:r>
            <a:rPr lang="en-US">
              <a:latin typeface="Calibri Light" panose="020F0302020204030204"/>
            </a:rPr>
            <a:t>IEP’s</a:t>
          </a:r>
        </a:p>
        <a:p>
          <a:endParaRPr lang="en-US"/>
        </a:p>
      </dgm:t>
    </dgm:pt>
    <dgm:pt modelId="{1D689156-4900-43AF-8D03-F983B576C242}" type="parTrans" cxnId="{F0E90F89-708A-48A1-85B0-E0D608036660}">
      <dgm:prSet/>
      <dgm:spPr/>
      <dgm:t>
        <a:bodyPr/>
        <a:lstStyle/>
        <a:p>
          <a:endParaRPr lang="en-US"/>
        </a:p>
      </dgm:t>
    </dgm:pt>
    <dgm:pt modelId="{CF0F8D33-ABDE-4A7A-819D-C5F9072C45C2}" type="sibTrans" cxnId="{F0E90F89-708A-48A1-85B0-E0D608036660}">
      <dgm:prSet/>
      <dgm:spPr/>
      <dgm:t>
        <a:bodyPr/>
        <a:lstStyle/>
        <a:p>
          <a:endParaRPr lang="en-US"/>
        </a:p>
      </dgm:t>
    </dgm:pt>
    <dgm:pt modelId="{DB192892-0645-46BB-A7BC-56009BCCA9E3}">
      <dgm:prSet phldr="0"/>
      <dgm:spPr/>
      <dgm:t>
        <a:bodyPr/>
        <a:lstStyle/>
        <a:p>
          <a:pPr rtl="0"/>
          <a:r>
            <a:rPr lang="en-US">
              <a:latin typeface="Calibri Light" panose="020F0302020204030204"/>
            </a:rPr>
            <a:t>An IEP is considered instructionally appropriate when measured against the TDOE IEP Rubric.</a:t>
          </a:r>
        </a:p>
        <a:p>
          <a:pPr rtl="0"/>
          <a:r>
            <a:rPr lang="en-US">
              <a:latin typeface="Calibri Light" panose="020F0302020204030204"/>
            </a:rPr>
            <a:t>When considering implicit bias in writing instructionally appropriate IEP’s, we must consider the intersections of disability, race, class, ethnicity, sexual/gender identity, and other identities.</a:t>
          </a:r>
        </a:p>
        <a:p>
          <a:pPr rtl="0"/>
          <a:r>
            <a:rPr lang="en-US">
              <a:latin typeface="Calibri Light" panose="020F0302020204030204"/>
            </a:rPr>
            <a:t>Applying the TDOE IEP Rubric equitably to all students is necessary to help screen for implicit bias in IEP Writing. </a:t>
          </a:r>
        </a:p>
      </dgm:t>
    </dgm:pt>
    <dgm:pt modelId="{5E450D54-BDB5-4BF1-A0B0-F7F96CFD2592}" type="parTrans" cxnId="{21EB70E2-5167-432A-8DE1-9DC82EEFD3FB}">
      <dgm:prSet/>
      <dgm:spPr/>
      <dgm:t>
        <a:bodyPr/>
        <a:lstStyle/>
        <a:p>
          <a:endParaRPr lang="en-US"/>
        </a:p>
      </dgm:t>
    </dgm:pt>
    <dgm:pt modelId="{898A72EC-0E01-4815-AEF3-94513E3057BB}" type="sibTrans" cxnId="{21EB70E2-5167-432A-8DE1-9DC82EEFD3FB}">
      <dgm:prSet/>
      <dgm:spPr/>
      <dgm:t>
        <a:bodyPr/>
        <a:lstStyle/>
        <a:p>
          <a:endParaRPr lang="en-US"/>
        </a:p>
      </dgm:t>
    </dgm:pt>
    <dgm:pt modelId="{BC1064C1-3389-4E8E-B120-D278BB5D719F}" type="pres">
      <dgm:prSet presAssocID="{DBAB14B3-BDF5-4C28-9DCC-24475C02FB36}" presName="vert0" presStyleCnt="0">
        <dgm:presLayoutVars>
          <dgm:dir/>
          <dgm:animOne val="branch"/>
          <dgm:animLvl val="lvl"/>
        </dgm:presLayoutVars>
      </dgm:prSet>
      <dgm:spPr/>
    </dgm:pt>
    <dgm:pt modelId="{E55A7C2C-D218-45F4-B20F-F4A25B6C7D23}" type="pres">
      <dgm:prSet presAssocID="{AC64A760-B219-4072-ACEF-C200C2FF1FDA}" presName="thickLine" presStyleLbl="alignNode1" presStyleIdx="0" presStyleCnt="1"/>
      <dgm:spPr/>
    </dgm:pt>
    <dgm:pt modelId="{E860B000-791C-43F6-8C44-49AA0B8BBF2D}" type="pres">
      <dgm:prSet presAssocID="{AC64A760-B219-4072-ACEF-C200C2FF1FDA}" presName="horz1" presStyleCnt="0"/>
      <dgm:spPr/>
    </dgm:pt>
    <dgm:pt modelId="{E43D458B-9A7C-41CB-884F-5BE0FEB9AB1F}" type="pres">
      <dgm:prSet presAssocID="{AC64A760-B219-4072-ACEF-C200C2FF1FDA}" presName="tx1" presStyleLbl="revTx" presStyleIdx="0" presStyleCnt="2" custScaleX="164352"/>
      <dgm:spPr/>
    </dgm:pt>
    <dgm:pt modelId="{5EAB90C7-C0CF-4001-ABEE-1D57A4A72F2B}" type="pres">
      <dgm:prSet presAssocID="{AC64A760-B219-4072-ACEF-C200C2FF1FDA}" presName="vert1" presStyleCnt="0"/>
      <dgm:spPr/>
    </dgm:pt>
    <dgm:pt modelId="{58857E1B-EA57-4BC6-BFD2-187BA229BF52}" type="pres">
      <dgm:prSet presAssocID="{DB192892-0645-46BB-A7BC-56009BCCA9E3}" presName="vertSpace2a" presStyleCnt="0"/>
      <dgm:spPr/>
    </dgm:pt>
    <dgm:pt modelId="{99E543AA-8A00-44F5-8E79-385003743EBC}" type="pres">
      <dgm:prSet presAssocID="{DB192892-0645-46BB-A7BC-56009BCCA9E3}" presName="horz2" presStyleCnt="0"/>
      <dgm:spPr/>
    </dgm:pt>
    <dgm:pt modelId="{317804BE-BD2A-47F6-B622-BFD0AB8754D4}" type="pres">
      <dgm:prSet presAssocID="{DB192892-0645-46BB-A7BC-56009BCCA9E3}" presName="horzSpace2" presStyleCnt="0"/>
      <dgm:spPr/>
    </dgm:pt>
    <dgm:pt modelId="{99B62722-0C65-4DEF-A73F-E6C0EFC53150}" type="pres">
      <dgm:prSet presAssocID="{DB192892-0645-46BB-A7BC-56009BCCA9E3}" presName="tx2" presStyleLbl="revTx" presStyleIdx="1" presStyleCnt="2" custScaleX="106056" custLinFactNeighborX="11878" custLinFactNeighborY="-5000"/>
      <dgm:spPr/>
    </dgm:pt>
    <dgm:pt modelId="{E3614644-1347-4CE1-9321-B53EB12D287C}" type="pres">
      <dgm:prSet presAssocID="{DB192892-0645-46BB-A7BC-56009BCCA9E3}" presName="vert2" presStyleCnt="0"/>
      <dgm:spPr/>
    </dgm:pt>
    <dgm:pt modelId="{2FF6F786-5A2D-40C7-A95A-CDCF813EA2CC}" type="pres">
      <dgm:prSet presAssocID="{DB192892-0645-46BB-A7BC-56009BCCA9E3}" presName="thinLine2b" presStyleLbl="callout" presStyleIdx="0" presStyleCnt="1"/>
      <dgm:spPr/>
    </dgm:pt>
    <dgm:pt modelId="{59E27855-2220-4502-AD74-B689931CAC6E}" type="pres">
      <dgm:prSet presAssocID="{DB192892-0645-46BB-A7BC-56009BCCA9E3}" presName="vertSpace2b" presStyleCnt="0"/>
      <dgm:spPr/>
    </dgm:pt>
  </dgm:ptLst>
  <dgm:cxnLst>
    <dgm:cxn modelId="{BE8B890C-73B3-4EB7-8596-BCE24C932EEB}" type="presOf" srcId="{AC64A760-B219-4072-ACEF-C200C2FF1FDA}" destId="{E43D458B-9A7C-41CB-884F-5BE0FEB9AB1F}" srcOrd="0" destOrd="0" presId="urn:microsoft.com/office/officeart/2008/layout/LinedList"/>
    <dgm:cxn modelId="{1825C150-ED5A-4611-AB01-922A599B3A07}" type="presOf" srcId="{DBAB14B3-BDF5-4C28-9DCC-24475C02FB36}" destId="{BC1064C1-3389-4E8E-B120-D278BB5D719F}" srcOrd="0" destOrd="0" presId="urn:microsoft.com/office/officeart/2008/layout/LinedList"/>
    <dgm:cxn modelId="{4A26A95A-E1CE-4D2D-849F-7ACD325EDDBA}" type="presOf" srcId="{DB192892-0645-46BB-A7BC-56009BCCA9E3}" destId="{99B62722-0C65-4DEF-A73F-E6C0EFC53150}" srcOrd="0" destOrd="0" presId="urn:microsoft.com/office/officeart/2008/layout/LinedList"/>
    <dgm:cxn modelId="{F0E90F89-708A-48A1-85B0-E0D608036660}" srcId="{DBAB14B3-BDF5-4C28-9DCC-24475C02FB36}" destId="{AC64A760-B219-4072-ACEF-C200C2FF1FDA}" srcOrd="0" destOrd="0" parTransId="{1D689156-4900-43AF-8D03-F983B576C242}" sibTransId="{CF0F8D33-ABDE-4A7A-819D-C5F9072C45C2}"/>
    <dgm:cxn modelId="{21EB70E2-5167-432A-8DE1-9DC82EEFD3FB}" srcId="{AC64A760-B219-4072-ACEF-C200C2FF1FDA}" destId="{DB192892-0645-46BB-A7BC-56009BCCA9E3}" srcOrd="0" destOrd="0" parTransId="{5E450D54-BDB5-4BF1-A0B0-F7F96CFD2592}" sibTransId="{898A72EC-0E01-4815-AEF3-94513E3057BB}"/>
    <dgm:cxn modelId="{A5D03B5A-5E03-4A33-98F6-FCC74ED8879C}" type="presParOf" srcId="{BC1064C1-3389-4E8E-B120-D278BB5D719F}" destId="{E55A7C2C-D218-45F4-B20F-F4A25B6C7D23}" srcOrd="0" destOrd="0" presId="urn:microsoft.com/office/officeart/2008/layout/LinedList"/>
    <dgm:cxn modelId="{E01CB46E-C277-44E7-A88D-03B1C3EDBB0E}" type="presParOf" srcId="{BC1064C1-3389-4E8E-B120-D278BB5D719F}" destId="{E860B000-791C-43F6-8C44-49AA0B8BBF2D}" srcOrd="1" destOrd="0" presId="urn:microsoft.com/office/officeart/2008/layout/LinedList"/>
    <dgm:cxn modelId="{1172B3E2-479F-4136-A4CA-7C85E92232D6}" type="presParOf" srcId="{E860B000-791C-43F6-8C44-49AA0B8BBF2D}" destId="{E43D458B-9A7C-41CB-884F-5BE0FEB9AB1F}" srcOrd="0" destOrd="0" presId="urn:microsoft.com/office/officeart/2008/layout/LinedList"/>
    <dgm:cxn modelId="{8F4937E4-1A71-45E2-977F-EB6647951DE1}" type="presParOf" srcId="{E860B000-791C-43F6-8C44-49AA0B8BBF2D}" destId="{5EAB90C7-C0CF-4001-ABEE-1D57A4A72F2B}" srcOrd="1" destOrd="0" presId="urn:microsoft.com/office/officeart/2008/layout/LinedList"/>
    <dgm:cxn modelId="{33249E3E-8BA1-449F-8A18-D968A29B895E}" type="presParOf" srcId="{5EAB90C7-C0CF-4001-ABEE-1D57A4A72F2B}" destId="{58857E1B-EA57-4BC6-BFD2-187BA229BF52}" srcOrd="0" destOrd="0" presId="urn:microsoft.com/office/officeart/2008/layout/LinedList"/>
    <dgm:cxn modelId="{7F81F7A3-254F-47A1-8B61-83689AA6504C}" type="presParOf" srcId="{5EAB90C7-C0CF-4001-ABEE-1D57A4A72F2B}" destId="{99E543AA-8A00-44F5-8E79-385003743EBC}" srcOrd="1" destOrd="0" presId="urn:microsoft.com/office/officeart/2008/layout/LinedList"/>
    <dgm:cxn modelId="{7E3260D7-6646-4DDC-AB27-DB1BE3471D64}" type="presParOf" srcId="{99E543AA-8A00-44F5-8E79-385003743EBC}" destId="{317804BE-BD2A-47F6-B622-BFD0AB8754D4}" srcOrd="0" destOrd="0" presId="urn:microsoft.com/office/officeart/2008/layout/LinedList"/>
    <dgm:cxn modelId="{837FBAF2-3CDB-4AAF-9266-5291ECB85F8B}" type="presParOf" srcId="{99E543AA-8A00-44F5-8E79-385003743EBC}" destId="{99B62722-0C65-4DEF-A73F-E6C0EFC53150}" srcOrd="1" destOrd="0" presId="urn:microsoft.com/office/officeart/2008/layout/LinedList"/>
    <dgm:cxn modelId="{717632E8-F535-4A88-90CA-07547F91265F}" type="presParOf" srcId="{99E543AA-8A00-44F5-8E79-385003743EBC}" destId="{E3614644-1347-4CE1-9321-B53EB12D287C}" srcOrd="2" destOrd="0" presId="urn:microsoft.com/office/officeart/2008/layout/LinedList"/>
    <dgm:cxn modelId="{F84A58B2-B325-4B70-A657-B2FADCFACC47}" type="presParOf" srcId="{5EAB90C7-C0CF-4001-ABEE-1D57A4A72F2B}" destId="{2FF6F786-5A2D-40C7-A95A-CDCF813EA2CC}" srcOrd="2" destOrd="0" presId="urn:microsoft.com/office/officeart/2008/layout/LinedList"/>
    <dgm:cxn modelId="{A8B6148F-0616-4EF4-A8D0-5EF614279CC1}" type="presParOf" srcId="{5EAB90C7-C0CF-4001-ABEE-1D57A4A72F2B}" destId="{59E27855-2220-4502-AD74-B689931CAC6E}"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72BC1F-7646-458C-AF1C-870B9E18CA9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A7048DC-9EC7-49E0-ACFD-C76EDFCC3F13}">
      <dgm:prSet/>
      <dgm:spPr/>
      <dgm:t>
        <a:bodyPr/>
        <a:lstStyle/>
        <a:p>
          <a:r>
            <a:rPr lang="en-US"/>
            <a:t>Inclusion works.</a:t>
          </a:r>
        </a:p>
      </dgm:t>
    </dgm:pt>
    <dgm:pt modelId="{D66BEA40-6E79-4683-9E2A-5E821612804F}" type="parTrans" cxnId="{9360AD31-9579-4830-8773-F05CE71A0D4E}">
      <dgm:prSet/>
      <dgm:spPr/>
      <dgm:t>
        <a:bodyPr/>
        <a:lstStyle/>
        <a:p>
          <a:endParaRPr lang="en-US"/>
        </a:p>
      </dgm:t>
    </dgm:pt>
    <dgm:pt modelId="{5BB00DB5-422D-4E06-8C31-3C2BD4114FD7}" type="sibTrans" cxnId="{9360AD31-9579-4830-8773-F05CE71A0D4E}">
      <dgm:prSet/>
      <dgm:spPr/>
      <dgm:t>
        <a:bodyPr/>
        <a:lstStyle/>
        <a:p>
          <a:endParaRPr lang="en-US"/>
        </a:p>
      </dgm:t>
    </dgm:pt>
    <dgm:pt modelId="{AD66244B-3C36-40EB-9D2D-FC76829D42E0}">
      <dgm:prSet/>
      <dgm:spPr/>
      <dgm:t>
        <a:bodyPr/>
        <a:lstStyle/>
        <a:p>
          <a:r>
            <a:rPr lang="en-US"/>
            <a:t>IEP quality matters.</a:t>
          </a:r>
        </a:p>
      </dgm:t>
    </dgm:pt>
    <dgm:pt modelId="{34696854-765D-4207-8370-C361400F01F1}" type="parTrans" cxnId="{19340D2D-B227-4793-AB03-D1EF2EA368BD}">
      <dgm:prSet/>
      <dgm:spPr/>
      <dgm:t>
        <a:bodyPr/>
        <a:lstStyle/>
        <a:p>
          <a:endParaRPr lang="en-US"/>
        </a:p>
      </dgm:t>
    </dgm:pt>
    <dgm:pt modelId="{F5A52FD4-4E05-4035-8743-7220EFB02CA2}" type="sibTrans" cxnId="{19340D2D-B227-4793-AB03-D1EF2EA368BD}">
      <dgm:prSet/>
      <dgm:spPr/>
      <dgm:t>
        <a:bodyPr/>
        <a:lstStyle/>
        <a:p>
          <a:endParaRPr lang="en-US"/>
        </a:p>
      </dgm:t>
    </dgm:pt>
    <dgm:pt modelId="{11AF2BC1-DABE-4EDF-A336-84074D7981A1}">
      <dgm:prSet/>
      <dgm:spPr/>
      <dgm:t>
        <a:bodyPr/>
        <a:lstStyle/>
        <a:p>
          <a:r>
            <a:rPr lang="en-US"/>
            <a:t>But... some students are more likely than others to access inclusive supports and high-quality IEPs. </a:t>
          </a:r>
        </a:p>
      </dgm:t>
    </dgm:pt>
    <dgm:pt modelId="{E76EC4D0-5F8B-403B-80EE-0F345CA4076A}" type="parTrans" cxnId="{6144C67D-BA0A-4016-8D78-938EE32E3D6F}">
      <dgm:prSet/>
      <dgm:spPr/>
      <dgm:t>
        <a:bodyPr/>
        <a:lstStyle/>
        <a:p>
          <a:endParaRPr lang="en-US"/>
        </a:p>
      </dgm:t>
    </dgm:pt>
    <dgm:pt modelId="{B44F87C8-8AED-48C6-B80F-9789A7F46BE5}" type="sibTrans" cxnId="{6144C67D-BA0A-4016-8D78-938EE32E3D6F}">
      <dgm:prSet/>
      <dgm:spPr/>
      <dgm:t>
        <a:bodyPr/>
        <a:lstStyle/>
        <a:p>
          <a:endParaRPr lang="en-US"/>
        </a:p>
      </dgm:t>
    </dgm:pt>
    <dgm:pt modelId="{44E249E3-E6C6-47D0-BAC1-7D7B94E0E0CC}" type="pres">
      <dgm:prSet presAssocID="{C472BC1F-7646-458C-AF1C-870B9E18CA93}" presName="linear" presStyleCnt="0">
        <dgm:presLayoutVars>
          <dgm:animLvl val="lvl"/>
          <dgm:resizeHandles val="exact"/>
        </dgm:presLayoutVars>
      </dgm:prSet>
      <dgm:spPr/>
    </dgm:pt>
    <dgm:pt modelId="{F403EFAC-E5BF-4301-80A7-2397DFBA25B2}" type="pres">
      <dgm:prSet presAssocID="{EA7048DC-9EC7-49E0-ACFD-C76EDFCC3F13}" presName="parentText" presStyleLbl="node1" presStyleIdx="0" presStyleCnt="3">
        <dgm:presLayoutVars>
          <dgm:chMax val="0"/>
          <dgm:bulletEnabled val="1"/>
        </dgm:presLayoutVars>
      </dgm:prSet>
      <dgm:spPr/>
    </dgm:pt>
    <dgm:pt modelId="{9CE86CFE-B54B-4AFB-9C8F-F034CEF5FC19}" type="pres">
      <dgm:prSet presAssocID="{5BB00DB5-422D-4E06-8C31-3C2BD4114FD7}" presName="spacer" presStyleCnt="0"/>
      <dgm:spPr/>
    </dgm:pt>
    <dgm:pt modelId="{0A0537B1-4E6D-4E43-961A-960DFF58C88F}" type="pres">
      <dgm:prSet presAssocID="{AD66244B-3C36-40EB-9D2D-FC76829D42E0}" presName="parentText" presStyleLbl="node1" presStyleIdx="1" presStyleCnt="3">
        <dgm:presLayoutVars>
          <dgm:chMax val="0"/>
          <dgm:bulletEnabled val="1"/>
        </dgm:presLayoutVars>
      </dgm:prSet>
      <dgm:spPr/>
    </dgm:pt>
    <dgm:pt modelId="{A76BCA11-AB42-4518-8148-A795B445C5F2}" type="pres">
      <dgm:prSet presAssocID="{F5A52FD4-4E05-4035-8743-7220EFB02CA2}" presName="spacer" presStyleCnt="0"/>
      <dgm:spPr/>
    </dgm:pt>
    <dgm:pt modelId="{C719974F-8F42-4481-A4E4-000965D3C8A4}" type="pres">
      <dgm:prSet presAssocID="{11AF2BC1-DABE-4EDF-A336-84074D7981A1}" presName="parentText" presStyleLbl="node1" presStyleIdx="2" presStyleCnt="3">
        <dgm:presLayoutVars>
          <dgm:chMax val="0"/>
          <dgm:bulletEnabled val="1"/>
        </dgm:presLayoutVars>
      </dgm:prSet>
      <dgm:spPr/>
    </dgm:pt>
  </dgm:ptLst>
  <dgm:cxnLst>
    <dgm:cxn modelId="{19340D2D-B227-4793-AB03-D1EF2EA368BD}" srcId="{C472BC1F-7646-458C-AF1C-870B9E18CA93}" destId="{AD66244B-3C36-40EB-9D2D-FC76829D42E0}" srcOrd="1" destOrd="0" parTransId="{34696854-765D-4207-8370-C361400F01F1}" sibTransId="{F5A52FD4-4E05-4035-8743-7220EFB02CA2}"/>
    <dgm:cxn modelId="{767AB92E-2AFC-406F-9DA5-CA0732FCA2D0}" type="presOf" srcId="{C472BC1F-7646-458C-AF1C-870B9E18CA93}" destId="{44E249E3-E6C6-47D0-BAC1-7D7B94E0E0CC}" srcOrd="0" destOrd="0" presId="urn:microsoft.com/office/officeart/2005/8/layout/vList2"/>
    <dgm:cxn modelId="{9360AD31-9579-4830-8773-F05CE71A0D4E}" srcId="{C472BC1F-7646-458C-AF1C-870B9E18CA93}" destId="{EA7048DC-9EC7-49E0-ACFD-C76EDFCC3F13}" srcOrd="0" destOrd="0" parTransId="{D66BEA40-6E79-4683-9E2A-5E821612804F}" sibTransId="{5BB00DB5-422D-4E06-8C31-3C2BD4114FD7}"/>
    <dgm:cxn modelId="{6BE5114B-C61E-4A90-BF59-1F4F2FF16E77}" type="presOf" srcId="{EA7048DC-9EC7-49E0-ACFD-C76EDFCC3F13}" destId="{F403EFAC-E5BF-4301-80A7-2397DFBA25B2}" srcOrd="0" destOrd="0" presId="urn:microsoft.com/office/officeart/2005/8/layout/vList2"/>
    <dgm:cxn modelId="{6144C67D-BA0A-4016-8D78-938EE32E3D6F}" srcId="{C472BC1F-7646-458C-AF1C-870B9E18CA93}" destId="{11AF2BC1-DABE-4EDF-A336-84074D7981A1}" srcOrd="2" destOrd="0" parTransId="{E76EC4D0-5F8B-403B-80EE-0F345CA4076A}" sibTransId="{B44F87C8-8AED-48C6-B80F-9789A7F46BE5}"/>
    <dgm:cxn modelId="{D8ED54D4-CEAA-4249-A2AA-06F40412C4B3}" type="presOf" srcId="{AD66244B-3C36-40EB-9D2D-FC76829D42E0}" destId="{0A0537B1-4E6D-4E43-961A-960DFF58C88F}" srcOrd="0" destOrd="0" presId="urn:microsoft.com/office/officeart/2005/8/layout/vList2"/>
    <dgm:cxn modelId="{E74061FE-0583-4F42-9A6A-A6E9E5A44CEF}" type="presOf" srcId="{11AF2BC1-DABE-4EDF-A336-84074D7981A1}" destId="{C719974F-8F42-4481-A4E4-000965D3C8A4}" srcOrd="0" destOrd="0" presId="urn:microsoft.com/office/officeart/2005/8/layout/vList2"/>
    <dgm:cxn modelId="{F92900AA-8A1F-454B-8D7E-03D906986241}" type="presParOf" srcId="{44E249E3-E6C6-47D0-BAC1-7D7B94E0E0CC}" destId="{F403EFAC-E5BF-4301-80A7-2397DFBA25B2}" srcOrd="0" destOrd="0" presId="urn:microsoft.com/office/officeart/2005/8/layout/vList2"/>
    <dgm:cxn modelId="{7B19B0C1-CB48-4B6F-8AE2-8F391FC9925B}" type="presParOf" srcId="{44E249E3-E6C6-47D0-BAC1-7D7B94E0E0CC}" destId="{9CE86CFE-B54B-4AFB-9C8F-F034CEF5FC19}" srcOrd="1" destOrd="0" presId="urn:microsoft.com/office/officeart/2005/8/layout/vList2"/>
    <dgm:cxn modelId="{1D3713E3-BA67-4086-A7C3-9719AA5D88C9}" type="presParOf" srcId="{44E249E3-E6C6-47D0-BAC1-7D7B94E0E0CC}" destId="{0A0537B1-4E6D-4E43-961A-960DFF58C88F}" srcOrd="2" destOrd="0" presId="urn:microsoft.com/office/officeart/2005/8/layout/vList2"/>
    <dgm:cxn modelId="{6D737ED3-2721-4B00-BFF5-2E7EB80DEAAA}" type="presParOf" srcId="{44E249E3-E6C6-47D0-BAC1-7D7B94E0E0CC}" destId="{A76BCA11-AB42-4518-8148-A795B445C5F2}" srcOrd="3" destOrd="0" presId="urn:microsoft.com/office/officeart/2005/8/layout/vList2"/>
    <dgm:cxn modelId="{833694CB-FE6D-493D-AF65-A2968C56F37C}" type="presParOf" srcId="{44E249E3-E6C6-47D0-BAC1-7D7B94E0E0CC}" destId="{C719974F-8F42-4481-A4E4-000965D3C8A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AB14B3-BDF5-4C28-9DCC-24475C02FB36}"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AC64A760-B219-4072-ACEF-C200C2FF1FDA}">
      <dgm:prSet/>
      <dgm:spPr/>
      <dgm:t>
        <a:bodyPr/>
        <a:lstStyle/>
        <a:p>
          <a:pPr rtl="0"/>
          <a:r>
            <a:rPr lang="en-US" b="1">
              <a:solidFill>
                <a:schemeClr val="tx1"/>
              </a:solidFill>
              <a:latin typeface="Calibri Light" panose="020F0302020204030204"/>
            </a:rPr>
            <a:t> </a:t>
          </a:r>
          <a:r>
            <a:rPr lang="en-US" b="1">
              <a:solidFill>
                <a:schemeClr val="tx1"/>
              </a:solidFill>
            </a:rPr>
            <a:t>2019-2020 Disproportionality Determination</a:t>
          </a:r>
        </a:p>
      </dgm:t>
    </dgm:pt>
    <dgm:pt modelId="{1D689156-4900-43AF-8D03-F983B576C242}" type="parTrans" cxnId="{F0E90F89-708A-48A1-85B0-E0D608036660}">
      <dgm:prSet/>
      <dgm:spPr/>
      <dgm:t>
        <a:bodyPr/>
        <a:lstStyle/>
        <a:p>
          <a:endParaRPr lang="en-US"/>
        </a:p>
      </dgm:t>
    </dgm:pt>
    <dgm:pt modelId="{CF0F8D33-ABDE-4A7A-819D-C5F9072C45C2}" type="sibTrans" cxnId="{F0E90F89-708A-48A1-85B0-E0D608036660}">
      <dgm:prSet/>
      <dgm:spPr/>
      <dgm:t>
        <a:bodyPr/>
        <a:lstStyle/>
        <a:p>
          <a:endParaRPr lang="en-US"/>
        </a:p>
      </dgm:t>
    </dgm:pt>
    <dgm:pt modelId="{3E34B4F4-22FE-4798-84DF-DF7F2096B7D9}">
      <dgm:prSet phldr="0"/>
      <dgm:spPr/>
      <dgm:t>
        <a:bodyPr/>
        <a:lstStyle/>
        <a:p>
          <a:pPr algn="l" rtl="0">
            <a:lnSpc>
              <a:spcPct val="110000"/>
            </a:lnSpc>
          </a:pPr>
          <a:r>
            <a:rPr lang="en-US" b="0">
              <a:solidFill>
                <a:schemeClr val="tx1"/>
              </a:solidFill>
              <a:latin typeface="Calibri"/>
              <a:cs typeface="Calibri"/>
            </a:rPr>
            <a:t>Determination of Disproportionality by the WI Department Instruction (Every Student Succeeds Act criteria)</a:t>
          </a:r>
        </a:p>
      </dgm:t>
    </dgm:pt>
    <dgm:pt modelId="{6FFCA020-6B24-43DE-A535-3F7A31FAF952}" type="parTrans" cxnId="{23F83B43-CACC-4AB8-8780-751FFCB38270}">
      <dgm:prSet/>
      <dgm:spPr/>
    </dgm:pt>
    <dgm:pt modelId="{82F461EA-56E3-4B13-BE84-927D808DE73C}" type="sibTrans" cxnId="{23F83B43-CACC-4AB8-8780-751FFCB38270}">
      <dgm:prSet/>
      <dgm:spPr/>
    </dgm:pt>
    <dgm:pt modelId="{4B602363-B0C9-423D-8587-46E4F16F91E1}">
      <dgm:prSet phldr="0"/>
      <dgm:spPr/>
      <dgm:t>
        <a:bodyPr/>
        <a:lstStyle/>
        <a:p>
          <a:pPr algn="l">
            <a:lnSpc>
              <a:spcPct val="110000"/>
            </a:lnSpc>
          </a:pPr>
          <a:r>
            <a:rPr lang="en-US" b="0">
              <a:solidFill>
                <a:schemeClr val="tx1"/>
              </a:solidFill>
              <a:latin typeface="Calibri"/>
              <a:cs typeface="Arial"/>
            </a:rPr>
            <a:t>Black scholars are overrepresented in special education in the categories of </a:t>
          </a:r>
          <a:r>
            <a:rPr lang="en-US" b="0" i="1">
              <a:solidFill>
                <a:schemeClr val="tx1"/>
              </a:solidFill>
              <a:latin typeface="Calibri"/>
              <a:cs typeface="Arial"/>
            </a:rPr>
            <a:t>EBD, ID, SLD, and OHI</a:t>
          </a:r>
          <a:endParaRPr lang="en-US" b="0">
            <a:solidFill>
              <a:schemeClr val="tx1"/>
            </a:solidFill>
            <a:latin typeface="Calibri"/>
            <a:cs typeface="Arial"/>
          </a:endParaRPr>
        </a:p>
      </dgm:t>
    </dgm:pt>
    <dgm:pt modelId="{CD31DC69-7B6D-4FA9-818F-525DE3420E4F}" type="parTrans" cxnId="{6256C130-86AC-442C-B998-AD9A5AEF05FB}">
      <dgm:prSet/>
      <dgm:spPr/>
    </dgm:pt>
    <dgm:pt modelId="{070D668F-A7DD-4F23-B6EC-8F69C8D3B2A2}" type="sibTrans" cxnId="{6256C130-86AC-442C-B998-AD9A5AEF05FB}">
      <dgm:prSet/>
      <dgm:spPr/>
    </dgm:pt>
    <dgm:pt modelId="{F09423CD-544B-4DD6-83A4-71F0ED34165F}">
      <dgm:prSet phldr="0"/>
      <dgm:spPr/>
      <dgm:t>
        <a:bodyPr/>
        <a:lstStyle/>
        <a:p>
          <a:pPr algn="l">
            <a:lnSpc>
              <a:spcPct val="110000"/>
            </a:lnSpc>
          </a:pPr>
          <a:r>
            <a:rPr lang="en-US" b="0">
              <a:solidFill>
                <a:schemeClr val="tx1"/>
              </a:solidFill>
              <a:latin typeface="Calibri"/>
              <a:cs typeface="Arial"/>
            </a:rPr>
            <a:t>Black scholars with an IEP are overrepresented in the discipline referral numbers</a:t>
          </a:r>
        </a:p>
      </dgm:t>
    </dgm:pt>
    <dgm:pt modelId="{B674C0A7-74E9-45EF-8D83-896C891EFABE}" type="parTrans" cxnId="{98A1EBA8-68A6-4B4C-8E45-B96187C14316}">
      <dgm:prSet/>
      <dgm:spPr/>
    </dgm:pt>
    <dgm:pt modelId="{86B3B683-8137-4B54-AF41-6387726CBD2E}" type="sibTrans" cxnId="{98A1EBA8-68A6-4B4C-8E45-B96187C14316}">
      <dgm:prSet/>
      <dgm:spPr/>
    </dgm:pt>
    <dgm:pt modelId="{98888B8B-4D9B-4618-9A9C-A67EE9E73088}">
      <dgm:prSet phldr="0"/>
      <dgm:spPr/>
      <dgm:t>
        <a:bodyPr/>
        <a:lstStyle/>
        <a:p>
          <a:pPr algn="l">
            <a:lnSpc>
              <a:spcPct val="110000"/>
            </a:lnSpc>
          </a:pPr>
          <a:r>
            <a:rPr lang="en-US" b="0">
              <a:solidFill>
                <a:schemeClr val="tx1"/>
              </a:solidFill>
              <a:latin typeface="Calibri"/>
              <a:cs typeface="Arial"/>
            </a:rPr>
            <a:t>Black scholars with an IEP are overrepresented in more restrictive (not inclusive) settings</a:t>
          </a:r>
        </a:p>
      </dgm:t>
    </dgm:pt>
    <dgm:pt modelId="{ABAD6269-3972-4364-9F1C-5769EF6075C2}" type="parTrans" cxnId="{E37DC44D-C1EE-4A5B-9590-DDA12FC2B530}">
      <dgm:prSet/>
      <dgm:spPr/>
    </dgm:pt>
    <dgm:pt modelId="{FED3D9C0-6D96-44C2-AEFD-9CD270C4E0F0}" type="sibTrans" cxnId="{E37DC44D-C1EE-4A5B-9590-DDA12FC2B530}">
      <dgm:prSet/>
      <dgm:spPr/>
    </dgm:pt>
    <dgm:pt modelId="{EA48A131-84DA-4F6C-9434-F03D08D20254}">
      <dgm:prSet phldr="0"/>
      <dgm:spPr/>
      <dgm:t>
        <a:bodyPr/>
        <a:lstStyle/>
        <a:p>
          <a:pPr algn="l">
            <a:lnSpc>
              <a:spcPct val="90000"/>
            </a:lnSpc>
          </a:pPr>
          <a:r>
            <a:rPr lang="en-US" b="0">
              <a:solidFill>
                <a:schemeClr val="tx1"/>
              </a:solidFill>
              <a:latin typeface="Calibri"/>
              <a:cs typeface="Calibri"/>
            </a:rPr>
            <a:t>MMSD developed and submitted an improvement plan to DPI in mid-October and this work is a key component of that plan.</a:t>
          </a:r>
        </a:p>
      </dgm:t>
    </dgm:pt>
    <dgm:pt modelId="{F4FF8741-3A7C-461B-821B-720EFD3A2349}" type="parTrans" cxnId="{7C3CD332-C403-4330-8EDD-C7DD923C4118}">
      <dgm:prSet/>
      <dgm:spPr/>
    </dgm:pt>
    <dgm:pt modelId="{6653C6BF-FBE2-4E46-8CE5-B188F31A3E27}" type="sibTrans" cxnId="{7C3CD332-C403-4330-8EDD-C7DD923C4118}">
      <dgm:prSet/>
      <dgm:spPr/>
    </dgm:pt>
    <dgm:pt modelId="{BC1064C1-3389-4E8E-B120-D278BB5D719F}" type="pres">
      <dgm:prSet presAssocID="{DBAB14B3-BDF5-4C28-9DCC-24475C02FB36}" presName="vert0" presStyleCnt="0">
        <dgm:presLayoutVars>
          <dgm:dir/>
          <dgm:animOne val="branch"/>
          <dgm:animLvl val="lvl"/>
        </dgm:presLayoutVars>
      </dgm:prSet>
      <dgm:spPr/>
    </dgm:pt>
    <dgm:pt modelId="{E55A7C2C-D218-45F4-B20F-F4A25B6C7D23}" type="pres">
      <dgm:prSet presAssocID="{AC64A760-B219-4072-ACEF-C200C2FF1FDA}" presName="thickLine" presStyleLbl="alignNode1" presStyleIdx="0" presStyleCnt="1"/>
      <dgm:spPr/>
    </dgm:pt>
    <dgm:pt modelId="{E860B000-791C-43F6-8C44-49AA0B8BBF2D}" type="pres">
      <dgm:prSet presAssocID="{AC64A760-B219-4072-ACEF-C200C2FF1FDA}" presName="horz1" presStyleCnt="0"/>
      <dgm:spPr/>
    </dgm:pt>
    <dgm:pt modelId="{E43D458B-9A7C-41CB-884F-5BE0FEB9AB1F}" type="pres">
      <dgm:prSet presAssocID="{AC64A760-B219-4072-ACEF-C200C2FF1FDA}" presName="tx1" presStyleLbl="revTx" presStyleIdx="0" presStyleCnt="6" custScaleX="164352"/>
      <dgm:spPr/>
    </dgm:pt>
    <dgm:pt modelId="{5EAB90C7-C0CF-4001-ABEE-1D57A4A72F2B}" type="pres">
      <dgm:prSet presAssocID="{AC64A760-B219-4072-ACEF-C200C2FF1FDA}" presName="vert1" presStyleCnt="0"/>
      <dgm:spPr/>
    </dgm:pt>
    <dgm:pt modelId="{EB26A177-E10B-4C44-B560-BACDB429014F}" type="pres">
      <dgm:prSet presAssocID="{3E34B4F4-22FE-4798-84DF-DF7F2096B7D9}" presName="vertSpace2a" presStyleCnt="0"/>
      <dgm:spPr/>
    </dgm:pt>
    <dgm:pt modelId="{095717C2-CCE5-424D-9319-877A687BA891}" type="pres">
      <dgm:prSet presAssocID="{3E34B4F4-22FE-4798-84DF-DF7F2096B7D9}" presName="horz2" presStyleCnt="0"/>
      <dgm:spPr/>
    </dgm:pt>
    <dgm:pt modelId="{E605B39B-9BFE-4DC3-B2D0-A8BC6B3607E6}" type="pres">
      <dgm:prSet presAssocID="{3E34B4F4-22FE-4798-84DF-DF7F2096B7D9}" presName="horzSpace2" presStyleCnt="0"/>
      <dgm:spPr/>
    </dgm:pt>
    <dgm:pt modelId="{B42C75B0-9A9D-4512-A726-BDAB4AE6F1AF}" type="pres">
      <dgm:prSet presAssocID="{3E34B4F4-22FE-4798-84DF-DF7F2096B7D9}" presName="tx2" presStyleLbl="revTx" presStyleIdx="1" presStyleCnt="6"/>
      <dgm:spPr/>
    </dgm:pt>
    <dgm:pt modelId="{FB66E0D5-740E-4513-A79C-052B54CFECCC}" type="pres">
      <dgm:prSet presAssocID="{3E34B4F4-22FE-4798-84DF-DF7F2096B7D9}" presName="vert2" presStyleCnt="0"/>
      <dgm:spPr/>
    </dgm:pt>
    <dgm:pt modelId="{87F54F3B-3A8D-4948-A717-7DCF03917B50}" type="pres">
      <dgm:prSet presAssocID="{3E34B4F4-22FE-4798-84DF-DF7F2096B7D9}" presName="thinLine2b" presStyleLbl="callout" presStyleIdx="0" presStyleCnt="5"/>
      <dgm:spPr/>
    </dgm:pt>
    <dgm:pt modelId="{D98A2F33-1138-4303-BAE1-403AED5ACE5F}" type="pres">
      <dgm:prSet presAssocID="{3E34B4F4-22FE-4798-84DF-DF7F2096B7D9}" presName="vertSpace2b" presStyleCnt="0"/>
      <dgm:spPr/>
    </dgm:pt>
    <dgm:pt modelId="{CA56D04D-3BB2-4A8E-ACFA-E3EDB926F63B}" type="pres">
      <dgm:prSet presAssocID="{4B602363-B0C9-423D-8587-46E4F16F91E1}" presName="horz2" presStyleCnt="0"/>
      <dgm:spPr/>
    </dgm:pt>
    <dgm:pt modelId="{14A809E0-A079-4649-8724-06E9D931D446}" type="pres">
      <dgm:prSet presAssocID="{4B602363-B0C9-423D-8587-46E4F16F91E1}" presName="horzSpace2" presStyleCnt="0"/>
      <dgm:spPr/>
    </dgm:pt>
    <dgm:pt modelId="{AC0D9F78-67DE-4AA7-BE13-6F47D87BA27A}" type="pres">
      <dgm:prSet presAssocID="{4B602363-B0C9-423D-8587-46E4F16F91E1}" presName="tx2" presStyleLbl="revTx" presStyleIdx="2" presStyleCnt="6"/>
      <dgm:spPr/>
    </dgm:pt>
    <dgm:pt modelId="{0061A059-6AB9-473C-A110-1120547164FB}" type="pres">
      <dgm:prSet presAssocID="{4B602363-B0C9-423D-8587-46E4F16F91E1}" presName="vert2" presStyleCnt="0"/>
      <dgm:spPr/>
    </dgm:pt>
    <dgm:pt modelId="{C65595A7-9092-42F6-8043-92A8DAB7B846}" type="pres">
      <dgm:prSet presAssocID="{4B602363-B0C9-423D-8587-46E4F16F91E1}" presName="thinLine2b" presStyleLbl="callout" presStyleIdx="1" presStyleCnt="5"/>
      <dgm:spPr/>
    </dgm:pt>
    <dgm:pt modelId="{91C03DCA-1189-4B8B-9CB6-94264348AF73}" type="pres">
      <dgm:prSet presAssocID="{4B602363-B0C9-423D-8587-46E4F16F91E1}" presName="vertSpace2b" presStyleCnt="0"/>
      <dgm:spPr/>
    </dgm:pt>
    <dgm:pt modelId="{DA5F3C67-76B2-492C-8C4D-BCFF0E84D1E6}" type="pres">
      <dgm:prSet presAssocID="{F09423CD-544B-4DD6-83A4-71F0ED34165F}" presName="horz2" presStyleCnt="0"/>
      <dgm:spPr/>
    </dgm:pt>
    <dgm:pt modelId="{11BD824E-CA6B-4D95-869C-1A359A29515A}" type="pres">
      <dgm:prSet presAssocID="{F09423CD-544B-4DD6-83A4-71F0ED34165F}" presName="horzSpace2" presStyleCnt="0"/>
      <dgm:spPr/>
    </dgm:pt>
    <dgm:pt modelId="{78B0CCDB-FB0D-42D2-A443-8A32894902A4}" type="pres">
      <dgm:prSet presAssocID="{F09423CD-544B-4DD6-83A4-71F0ED34165F}" presName="tx2" presStyleLbl="revTx" presStyleIdx="3" presStyleCnt="6"/>
      <dgm:spPr/>
    </dgm:pt>
    <dgm:pt modelId="{BC684C3A-DABD-429E-8131-7545DEED1D04}" type="pres">
      <dgm:prSet presAssocID="{F09423CD-544B-4DD6-83A4-71F0ED34165F}" presName="vert2" presStyleCnt="0"/>
      <dgm:spPr/>
    </dgm:pt>
    <dgm:pt modelId="{955A3691-7975-461E-8A27-DAE39F790EFE}" type="pres">
      <dgm:prSet presAssocID="{F09423CD-544B-4DD6-83A4-71F0ED34165F}" presName="thinLine2b" presStyleLbl="callout" presStyleIdx="2" presStyleCnt="5"/>
      <dgm:spPr/>
    </dgm:pt>
    <dgm:pt modelId="{793D689C-A040-4BA6-A010-E0E1363A5684}" type="pres">
      <dgm:prSet presAssocID="{F09423CD-544B-4DD6-83A4-71F0ED34165F}" presName="vertSpace2b" presStyleCnt="0"/>
      <dgm:spPr/>
    </dgm:pt>
    <dgm:pt modelId="{64079437-F7FF-451D-9B54-093D73196972}" type="pres">
      <dgm:prSet presAssocID="{98888B8B-4D9B-4618-9A9C-A67EE9E73088}" presName="horz2" presStyleCnt="0"/>
      <dgm:spPr/>
    </dgm:pt>
    <dgm:pt modelId="{497D10E6-95BE-49B1-A24E-BACAD97FB127}" type="pres">
      <dgm:prSet presAssocID="{98888B8B-4D9B-4618-9A9C-A67EE9E73088}" presName="horzSpace2" presStyleCnt="0"/>
      <dgm:spPr/>
    </dgm:pt>
    <dgm:pt modelId="{69C8F033-5D29-4BE2-8D30-6BE81592C486}" type="pres">
      <dgm:prSet presAssocID="{98888B8B-4D9B-4618-9A9C-A67EE9E73088}" presName="tx2" presStyleLbl="revTx" presStyleIdx="4" presStyleCnt="6"/>
      <dgm:spPr/>
    </dgm:pt>
    <dgm:pt modelId="{FD7444ED-EEC2-44FF-8D74-4324D2A14A66}" type="pres">
      <dgm:prSet presAssocID="{98888B8B-4D9B-4618-9A9C-A67EE9E73088}" presName="vert2" presStyleCnt="0"/>
      <dgm:spPr/>
    </dgm:pt>
    <dgm:pt modelId="{7C11FC34-8CA3-44C8-B45B-773E2594910B}" type="pres">
      <dgm:prSet presAssocID="{98888B8B-4D9B-4618-9A9C-A67EE9E73088}" presName="thinLine2b" presStyleLbl="callout" presStyleIdx="3" presStyleCnt="5"/>
      <dgm:spPr/>
    </dgm:pt>
    <dgm:pt modelId="{AD6793ED-80CB-4985-9362-8A2DC0C054C5}" type="pres">
      <dgm:prSet presAssocID="{98888B8B-4D9B-4618-9A9C-A67EE9E73088}" presName="vertSpace2b" presStyleCnt="0"/>
      <dgm:spPr/>
    </dgm:pt>
    <dgm:pt modelId="{29BEDBFE-9BD5-42C7-9181-0D4C2284A905}" type="pres">
      <dgm:prSet presAssocID="{EA48A131-84DA-4F6C-9434-F03D08D20254}" presName="horz2" presStyleCnt="0"/>
      <dgm:spPr/>
    </dgm:pt>
    <dgm:pt modelId="{EE3C518D-58E5-4657-88B6-5165984060DF}" type="pres">
      <dgm:prSet presAssocID="{EA48A131-84DA-4F6C-9434-F03D08D20254}" presName="horzSpace2" presStyleCnt="0"/>
      <dgm:spPr/>
    </dgm:pt>
    <dgm:pt modelId="{2A83AC05-663C-4CAD-A94C-B403049DEA7B}" type="pres">
      <dgm:prSet presAssocID="{EA48A131-84DA-4F6C-9434-F03D08D20254}" presName="tx2" presStyleLbl="revTx" presStyleIdx="5" presStyleCnt="6"/>
      <dgm:spPr/>
    </dgm:pt>
    <dgm:pt modelId="{CCA60C1C-EFD3-4246-846E-76E88E59333F}" type="pres">
      <dgm:prSet presAssocID="{EA48A131-84DA-4F6C-9434-F03D08D20254}" presName="vert2" presStyleCnt="0"/>
      <dgm:spPr/>
    </dgm:pt>
    <dgm:pt modelId="{D1F2F232-4DD8-415F-AA62-64E2BFA69D84}" type="pres">
      <dgm:prSet presAssocID="{EA48A131-84DA-4F6C-9434-F03D08D20254}" presName="thinLine2b" presStyleLbl="callout" presStyleIdx="4" presStyleCnt="5"/>
      <dgm:spPr/>
    </dgm:pt>
    <dgm:pt modelId="{24AAAA35-6E24-4F8D-AA3F-54A14160F02A}" type="pres">
      <dgm:prSet presAssocID="{EA48A131-84DA-4F6C-9434-F03D08D20254}" presName="vertSpace2b" presStyleCnt="0"/>
      <dgm:spPr/>
    </dgm:pt>
  </dgm:ptLst>
  <dgm:cxnLst>
    <dgm:cxn modelId="{7E35A61E-A6EF-4B7E-A02F-2D238068A044}" type="presOf" srcId="{98888B8B-4D9B-4618-9A9C-A67EE9E73088}" destId="{69C8F033-5D29-4BE2-8D30-6BE81592C486}" srcOrd="0" destOrd="0" presId="urn:microsoft.com/office/officeart/2008/layout/LinedList"/>
    <dgm:cxn modelId="{6256C130-86AC-442C-B998-AD9A5AEF05FB}" srcId="{AC64A760-B219-4072-ACEF-C200C2FF1FDA}" destId="{4B602363-B0C9-423D-8587-46E4F16F91E1}" srcOrd="1" destOrd="0" parTransId="{CD31DC69-7B6D-4FA9-818F-525DE3420E4F}" sibTransId="{070D668F-A7DD-4F23-B6EC-8F69C8D3B2A2}"/>
    <dgm:cxn modelId="{7C3CD332-C403-4330-8EDD-C7DD923C4118}" srcId="{AC64A760-B219-4072-ACEF-C200C2FF1FDA}" destId="{EA48A131-84DA-4F6C-9434-F03D08D20254}" srcOrd="4" destOrd="0" parTransId="{F4FF8741-3A7C-461B-821B-720EFD3A2349}" sibTransId="{6653C6BF-FBE2-4E46-8CE5-B188F31A3E27}"/>
    <dgm:cxn modelId="{23F83B43-CACC-4AB8-8780-751FFCB38270}" srcId="{AC64A760-B219-4072-ACEF-C200C2FF1FDA}" destId="{3E34B4F4-22FE-4798-84DF-DF7F2096B7D9}" srcOrd="0" destOrd="0" parTransId="{6FFCA020-6B24-43DE-A535-3F7A31FAF952}" sibTransId="{82F461EA-56E3-4B13-BE84-927D808DE73C}"/>
    <dgm:cxn modelId="{8677646C-5D4D-494F-AF37-5A171EBC3C88}" type="presOf" srcId="{AC64A760-B219-4072-ACEF-C200C2FF1FDA}" destId="{E43D458B-9A7C-41CB-884F-5BE0FEB9AB1F}" srcOrd="0" destOrd="0" presId="urn:microsoft.com/office/officeart/2008/layout/LinedList"/>
    <dgm:cxn modelId="{E37DC44D-C1EE-4A5B-9590-DDA12FC2B530}" srcId="{AC64A760-B219-4072-ACEF-C200C2FF1FDA}" destId="{98888B8B-4D9B-4618-9A9C-A67EE9E73088}" srcOrd="3" destOrd="0" parTransId="{ABAD6269-3972-4364-9F1C-5769EF6075C2}" sibTransId="{FED3D9C0-6D96-44C2-AEFD-9CD270C4E0F0}"/>
    <dgm:cxn modelId="{907B3E4E-2663-4C7E-B961-31B8DA835A2D}" type="presOf" srcId="{F09423CD-544B-4DD6-83A4-71F0ED34165F}" destId="{78B0CCDB-FB0D-42D2-A443-8A32894902A4}" srcOrd="0" destOrd="0" presId="urn:microsoft.com/office/officeart/2008/layout/LinedList"/>
    <dgm:cxn modelId="{1825C150-ED5A-4611-AB01-922A599B3A07}" type="presOf" srcId="{DBAB14B3-BDF5-4C28-9DCC-24475C02FB36}" destId="{BC1064C1-3389-4E8E-B120-D278BB5D719F}" srcOrd="0" destOrd="0" presId="urn:microsoft.com/office/officeart/2008/layout/LinedList"/>
    <dgm:cxn modelId="{379E6556-BB08-49C8-8880-6E7986B5CDF8}" type="presOf" srcId="{EA48A131-84DA-4F6C-9434-F03D08D20254}" destId="{2A83AC05-663C-4CAD-A94C-B403049DEA7B}" srcOrd="0" destOrd="0" presId="urn:microsoft.com/office/officeart/2008/layout/LinedList"/>
    <dgm:cxn modelId="{CE9CA35A-AAF3-46F3-9D7C-5B6AC0E74B75}" type="presOf" srcId="{3E34B4F4-22FE-4798-84DF-DF7F2096B7D9}" destId="{B42C75B0-9A9D-4512-A726-BDAB4AE6F1AF}" srcOrd="0" destOrd="0" presId="urn:microsoft.com/office/officeart/2008/layout/LinedList"/>
    <dgm:cxn modelId="{F0E90F89-708A-48A1-85B0-E0D608036660}" srcId="{DBAB14B3-BDF5-4C28-9DCC-24475C02FB36}" destId="{AC64A760-B219-4072-ACEF-C200C2FF1FDA}" srcOrd="0" destOrd="0" parTransId="{1D689156-4900-43AF-8D03-F983B576C242}" sibTransId="{CF0F8D33-ABDE-4A7A-819D-C5F9072C45C2}"/>
    <dgm:cxn modelId="{A5C40D8B-0660-426C-8A54-644868C475C1}" type="presOf" srcId="{4B602363-B0C9-423D-8587-46E4F16F91E1}" destId="{AC0D9F78-67DE-4AA7-BE13-6F47D87BA27A}" srcOrd="0" destOrd="0" presId="urn:microsoft.com/office/officeart/2008/layout/LinedList"/>
    <dgm:cxn modelId="{98A1EBA8-68A6-4B4C-8E45-B96187C14316}" srcId="{AC64A760-B219-4072-ACEF-C200C2FF1FDA}" destId="{F09423CD-544B-4DD6-83A4-71F0ED34165F}" srcOrd="2" destOrd="0" parTransId="{B674C0A7-74E9-45EF-8D83-896C891EFABE}" sibTransId="{86B3B683-8137-4B54-AF41-6387726CBD2E}"/>
    <dgm:cxn modelId="{3BCDEA21-6AA7-43AA-8232-C748DA873439}" type="presParOf" srcId="{BC1064C1-3389-4E8E-B120-D278BB5D719F}" destId="{E55A7C2C-D218-45F4-B20F-F4A25B6C7D23}" srcOrd="0" destOrd="0" presId="urn:microsoft.com/office/officeart/2008/layout/LinedList"/>
    <dgm:cxn modelId="{B644F932-4162-4526-95CC-6E78A2F92757}" type="presParOf" srcId="{BC1064C1-3389-4E8E-B120-D278BB5D719F}" destId="{E860B000-791C-43F6-8C44-49AA0B8BBF2D}" srcOrd="1" destOrd="0" presId="urn:microsoft.com/office/officeart/2008/layout/LinedList"/>
    <dgm:cxn modelId="{54F4E0D8-7EA9-4E54-8064-62BD6E443525}" type="presParOf" srcId="{E860B000-791C-43F6-8C44-49AA0B8BBF2D}" destId="{E43D458B-9A7C-41CB-884F-5BE0FEB9AB1F}" srcOrd="0" destOrd="0" presId="urn:microsoft.com/office/officeart/2008/layout/LinedList"/>
    <dgm:cxn modelId="{2B960B66-60E4-48BA-98DE-88CF378C3481}" type="presParOf" srcId="{E860B000-791C-43F6-8C44-49AA0B8BBF2D}" destId="{5EAB90C7-C0CF-4001-ABEE-1D57A4A72F2B}" srcOrd="1" destOrd="0" presId="urn:microsoft.com/office/officeart/2008/layout/LinedList"/>
    <dgm:cxn modelId="{5493F171-4CF2-443F-B613-E9AEBE741C57}" type="presParOf" srcId="{5EAB90C7-C0CF-4001-ABEE-1D57A4A72F2B}" destId="{EB26A177-E10B-4C44-B560-BACDB429014F}" srcOrd="0" destOrd="0" presId="urn:microsoft.com/office/officeart/2008/layout/LinedList"/>
    <dgm:cxn modelId="{27AE90DD-7EEC-48D6-BF37-77606CC4236E}" type="presParOf" srcId="{5EAB90C7-C0CF-4001-ABEE-1D57A4A72F2B}" destId="{095717C2-CCE5-424D-9319-877A687BA891}" srcOrd="1" destOrd="0" presId="urn:microsoft.com/office/officeart/2008/layout/LinedList"/>
    <dgm:cxn modelId="{ADE2A7F5-DE51-49B3-88BD-EFE835643A04}" type="presParOf" srcId="{095717C2-CCE5-424D-9319-877A687BA891}" destId="{E605B39B-9BFE-4DC3-B2D0-A8BC6B3607E6}" srcOrd="0" destOrd="0" presId="urn:microsoft.com/office/officeart/2008/layout/LinedList"/>
    <dgm:cxn modelId="{68FD9AB4-4BE4-4D90-A42F-A3A347D8CDE0}" type="presParOf" srcId="{095717C2-CCE5-424D-9319-877A687BA891}" destId="{B42C75B0-9A9D-4512-A726-BDAB4AE6F1AF}" srcOrd="1" destOrd="0" presId="urn:microsoft.com/office/officeart/2008/layout/LinedList"/>
    <dgm:cxn modelId="{141691BE-4EDE-47A2-A310-C9B0313CC1EB}" type="presParOf" srcId="{095717C2-CCE5-424D-9319-877A687BA891}" destId="{FB66E0D5-740E-4513-A79C-052B54CFECCC}" srcOrd="2" destOrd="0" presId="urn:microsoft.com/office/officeart/2008/layout/LinedList"/>
    <dgm:cxn modelId="{9BF2D667-F8F7-44AE-A019-6B01893E1477}" type="presParOf" srcId="{5EAB90C7-C0CF-4001-ABEE-1D57A4A72F2B}" destId="{87F54F3B-3A8D-4948-A717-7DCF03917B50}" srcOrd="2" destOrd="0" presId="urn:microsoft.com/office/officeart/2008/layout/LinedList"/>
    <dgm:cxn modelId="{30FF2513-9846-497F-A41F-51B29E877112}" type="presParOf" srcId="{5EAB90C7-C0CF-4001-ABEE-1D57A4A72F2B}" destId="{D98A2F33-1138-4303-BAE1-403AED5ACE5F}" srcOrd="3" destOrd="0" presId="urn:microsoft.com/office/officeart/2008/layout/LinedList"/>
    <dgm:cxn modelId="{1C6AC262-DEAF-4C64-9328-9E9E166F85D2}" type="presParOf" srcId="{5EAB90C7-C0CF-4001-ABEE-1D57A4A72F2B}" destId="{CA56D04D-3BB2-4A8E-ACFA-E3EDB926F63B}" srcOrd="4" destOrd="0" presId="urn:microsoft.com/office/officeart/2008/layout/LinedList"/>
    <dgm:cxn modelId="{79AC33C3-2F40-4663-B49A-478B38875022}" type="presParOf" srcId="{CA56D04D-3BB2-4A8E-ACFA-E3EDB926F63B}" destId="{14A809E0-A079-4649-8724-06E9D931D446}" srcOrd="0" destOrd="0" presId="urn:microsoft.com/office/officeart/2008/layout/LinedList"/>
    <dgm:cxn modelId="{A8F8BAF5-0728-42E1-A78D-6356844C48D3}" type="presParOf" srcId="{CA56D04D-3BB2-4A8E-ACFA-E3EDB926F63B}" destId="{AC0D9F78-67DE-4AA7-BE13-6F47D87BA27A}" srcOrd="1" destOrd="0" presId="urn:microsoft.com/office/officeart/2008/layout/LinedList"/>
    <dgm:cxn modelId="{FA59B6EB-019F-4373-9310-B782A35D4762}" type="presParOf" srcId="{CA56D04D-3BB2-4A8E-ACFA-E3EDB926F63B}" destId="{0061A059-6AB9-473C-A110-1120547164FB}" srcOrd="2" destOrd="0" presId="urn:microsoft.com/office/officeart/2008/layout/LinedList"/>
    <dgm:cxn modelId="{7CF23785-5A3D-42C0-9A01-AB7FDA21FCB3}" type="presParOf" srcId="{5EAB90C7-C0CF-4001-ABEE-1D57A4A72F2B}" destId="{C65595A7-9092-42F6-8043-92A8DAB7B846}" srcOrd="5" destOrd="0" presId="urn:microsoft.com/office/officeart/2008/layout/LinedList"/>
    <dgm:cxn modelId="{7A4C1B2A-DA06-41C9-954A-3FE03F667639}" type="presParOf" srcId="{5EAB90C7-C0CF-4001-ABEE-1D57A4A72F2B}" destId="{91C03DCA-1189-4B8B-9CB6-94264348AF73}" srcOrd="6" destOrd="0" presId="urn:microsoft.com/office/officeart/2008/layout/LinedList"/>
    <dgm:cxn modelId="{5913693F-D290-462E-9C72-1AF286D3C6A1}" type="presParOf" srcId="{5EAB90C7-C0CF-4001-ABEE-1D57A4A72F2B}" destId="{DA5F3C67-76B2-492C-8C4D-BCFF0E84D1E6}" srcOrd="7" destOrd="0" presId="urn:microsoft.com/office/officeart/2008/layout/LinedList"/>
    <dgm:cxn modelId="{BAE3589C-25B7-47AF-A8C7-E60D4625D67B}" type="presParOf" srcId="{DA5F3C67-76B2-492C-8C4D-BCFF0E84D1E6}" destId="{11BD824E-CA6B-4D95-869C-1A359A29515A}" srcOrd="0" destOrd="0" presId="urn:microsoft.com/office/officeart/2008/layout/LinedList"/>
    <dgm:cxn modelId="{1A0E60CA-C00E-4411-8F45-21ABDE743192}" type="presParOf" srcId="{DA5F3C67-76B2-492C-8C4D-BCFF0E84D1E6}" destId="{78B0CCDB-FB0D-42D2-A443-8A32894902A4}" srcOrd="1" destOrd="0" presId="urn:microsoft.com/office/officeart/2008/layout/LinedList"/>
    <dgm:cxn modelId="{3DF1A39F-3E4D-4953-8304-61B2A1BAF740}" type="presParOf" srcId="{DA5F3C67-76B2-492C-8C4D-BCFF0E84D1E6}" destId="{BC684C3A-DABD-429E-8131-7545DEED1D04}" srcOrd="2" destOrd="0" presId="urn:microsoft.com/office/officeart/2008/layout/LinedList"/>
    <dgm:cxn modelId="{32D7F7D1-BB44-4315-8D5C-CF37BB9964DD}" type="presParOf" srcId="{5EAB90C7-C0CF-4001-ABEE-1D57A4A72F2B}" destId="{955A3691-7975-461E-8A27-DAE39F790EFE}" srcOrd="8" destOrd="0" presId="urn:microsoft.com/office/officeart/2008/layout/LinedList"/>
    <dgm:cxn modelId="{4EA9465E-A030-4235-8215-DE242DEC39B6}" type="presParOf" srcId="{5EAB90C7-C0CF-4001-ABEE-1D57A4A72F2B}" destId="{793D689C-A040-4BA6-A010-E0E1363A5684}" srcOrd="9" destOrd="0" presId="urn:microsoft.com/office/officeart/2008/layout/LinedList"/>
    <dgm:cxn modelId="{E824EA70-7028-436B-95A3-060B1A8AA844}" type="presParOf" srcId="{5EAB90C7-C0CF-4001-ABEE-1D57A4A72F2B}" destId="{64079437-F7FF-451D-9B54-093D73196972}" srcOrd="10" destOrd="0" presId="urn:microsoft.com/office/officeart/2008/layout/LinedList"/>
    <dgm:cxn modelId="{3CE703BA-FA73-465E-9714-E749E8EBBE3D}" type="presParOf" srcId="{64079437-F7FF-451D-9B54-093D73196972}" destId="{497D10E6-95BE-49B1-A24E-BACAD97FB127}" srcOrd="0" destOrd="0" presId="urn:microsoft.com/office/officeart/2008/layout/LinedList"/>
    <dgm:cxn modelId="{D37FBF99-4144-49ED-85DD-523F12816EDD}" type="presParOf" srcId="{64079437-F7FF-451D-9B54-093D73196972}" destId="{69C8F033-5D29-4BE2-8D30-6BE81592C486}" srcOrd="1" destOrd="0" presId="urn:microsoft.com/office/officeart/2008/layout/LinedList"/>
    <dgm:cxn modelId="{5F00D4E3-5E7A-4E43-BC71-89879087F8FA}" type="presParOf" srcId="{64079437-F7FF-451D-9B54-093D73196972}" destId="{FD7444ED-EEC2-44FF-8D74-4324D2A14A66}" srcOrd="2" destOrd="0" presId="urn:microsoft.com/office/officeart/2008/layout/LinedList"/>
    <dgm:cxn modelId="{49CD5985-2B8D-45E4-A10E-6821D4C766BB}" type="presParOf" srcId="{5EAB90C7-C0CF-4001-ABEE-1D57A4A72F2B}" destId="{7C11FC34-8CA3-44C8-B45B-773E2594910B}" srcOrd="11" destOrd="0" presId="urn:microsoft.com/office/officeart/2008/layout/LinedList"/>
    <dgm:cxn modelId="{1E83B3F2-FB01-4884-98F5-1AE5CAD0D231}" type="presParOf" srcId="{5EAB90C7-C0CF-4001-ABEE-1D57A4A72F2B}" destId="{AD6793ED-80CB-4985-9362-8A2DC0C054C5}" srcOrd="12" destOrd="0" presId="urn:microsoft.com/office/officeart/2008/layout/LinedList"/>
    <dgm:cxn modelId="{60A4B998-9F6A-4AA3-ABFE-54752121DCB1}" type="presParOf" srcId="{5EAB90C7-C0CF-4001-ABEE-1D57A4A72F2B}" destId="{29BEDBFE-9BD5-42C7-9181-0D4C2284A905}" srcOrd="13" destOrd="0" presId="urn:microsoft.com/office/officeart/2008/layout/LinedList"/>
    <dgm:cxn modelId="{CAD17C65-8309-498C-A6F2-0EB8120496BC}" type="presParOf" srcId="{29BEDBFE-9BD5-42C7-9181-0D4C2284A905}" destId="{EE3C518D-58E5-4657-88B6-5165984060DF}" srcOrd="0" destOrd="0" presId="urn:microsoft.com/office/officeart/2008/layout/LinedList"/>
    <dgm:cxn modelId="{43A93727-BCD7-4228-A948-40ACDE1ED5B0}" type="presParOf" srcId="{29BEDBFE-9BD5-42C7-9181-0D4C2284A905}" destId="{2A83AC05-663C-4CAD-A94C-B403049DEA7B}" srcOrd="1" destOrd="0" presId="urn:microsoft.com/office/officeart/2008/layout/LinedList"/>
    <dgm:cxn modelId="{30B5A488-7821-4CA5-AB03-314D8D303634}" type="presParOf" srcId="{29BEDBFE-9BD5-42C7-9181-0D4C2284A905}" destId="{CCA60C1C-EFD3-4246-846E-76E88E59333F}" srcOrd="2" destOrd="0" presId="urn:microsoft.com/office/officeart/2008/layout/LinedList"/>
    <dgm:cxn modelId="{93918169-2311-4725-93B6-62BA6F0D7E24}" type="presParOf" srcId="{5EAB90C7-C0CF-4001-ABEE-1D57A4A72F2B}" destId="{D1F2F232-4DD8-415F-AA62-64E2BFA69D84}" srcOrd="14" destOrd="0" presId="urn:microsoft.com/office/officeart/2008/layout/LinedList"/>
    <dgm:cxn modelId="{62B0CC1C-1503-4897-9FDC-46EB4E1608E0}" type="presParOf" srcId="{5EAB90C7-C0CF-4001-ABEE-1D57A4A72F2B}" destId="{24AAAA35-6E24-4F8D-AA3F-54A14160F02A}"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3D11A2-37F6-44A5-94A5-B4AC74773838}">
      <dsp:nvSpPr>
        <dsp:cNvPr id="0" name=""/>
        <dsp:cNvSpPr/>
      </dsp:nvSpPr>
      <dsp:spPr>
        <a:xfrm>
          <a:off x="393" y="541686"/>
          <a:ext cx="1098562" cy="1098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15E37-D3DA-462C-9574-6B834BE056E5}">
      <dsp:nvSpPr>
        <dsp:cNvPr id="0" name=""/>
        <dsp:cNvSpPr/>
      </dsp:nvSpPr>
      <dsp:spPr>
        <a:xfrm>
          <a:off x="393" y="1780771"/>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kern="1200"/>
            <a:t>Explain</a:t>
          </a:r>
        </a:p>
      </dsp:txBody>
      <dsp:txXfrm>
        <a:off x="393" y="1780771"/>
        <a:ext cx="3138750" cy="470812"/>
      </dsp:txXfrm>
    </dsp:sp>
    <dsp:sp modelId="{C1B3B50C-50BA-47BD-9051-A18532448EA4}">
      <dsp:nvSpPr>
        <dsp:cNvPr id="0" name=""/>
        <dsp:cNvSpPr/>
      </dsp:nvSpPr>
      <dsp:spPr>
        <a:xfrm>
          <a:off x="393" y="2316943"/>
          <a:ext cx="3138750" cy="1492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kern="1200"/>
            <a:t>Explain </a:t>
          </a:r>
          <a:r>
            <a:rPr lang="en-US" sz="2400" kern="1200">
              <a:latin typeface="Calibri Light" panose="020F0302020204030204"/>
            </a:rPr>
            <a:t>why implicit bias and disproportionate outcomes are dangerous for students</a:t>
          </a:r>
        </a:p>
      </dsp:txBody>
      <dsp:txXfrm>
        <a:off x="393" y="2316943"/>
        <a:ext cx="3138750" cy="1492708"/>
      </dsp:txXfrm>
    </dsp:sp>
    <dsp:sp modelId="{3C898E58-BBAD-43F4-B526-2FF91B1D555B}">
      <dsp:nvSpPr>
        <dsp:cNvPr id="0" name=""/>
        <dsp:cNvSpPr/>
      </dsp:nvSpPr>
      <dsp:spPr>
        <a:xfrm>
          <a:off x="3688425" y="541686"/>
          <a:ext cx="1098562" cy="1098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09E0D7-43A8-4555-BD3B-8C5192DB7553}">
      <dsp:nvSpPr>
        <dsp:cNvPr id="0" name=""/>
        <dsp:cNvSpPr/>
      </dsp:nvSpPr>
      <dsp:spPr>
        <a:xfrm>
          <a:off x="3688425" y="1780771"/>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kern="1200">
              <a:latin typeface="Calibri Light" panose="020F0302020204030204"/>
            </a:rPr>
            <a:t>Identify</a:t>
          </a:r>
        </a:p>
      </dsp:txBody>
      <dsp:txXfrm>
        <a:off x="3688425" y="1780771"/>
        <a:ext cx="3138750" cy="470812"/>
      </dsp:txXfrm>
    </dsp:sp>
    <dsp:sp modelId="{217F4313-FBDB-4F24-9EA1-BEFF9017970A}">
      <dsp:nvSpPr>
        <dsp:cNvPr id="0" name=""/>
        <dsp:cNvSpPr/>
      </dsp:nvSpPr>
      <dsp:spPr>
        <a:xfrm>
          <a:off x="3688425" y="2316943"/>
          <a:ext cx="3138750" cy="1492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pPr>
          <a:r>
            <a:rPr lang="en-US" sz="2400" kern="1200">
              <a:latin typeface="Calibri Light" panose="020F0302020204030204"/>
            </a:rPr>
            <a:t>Identify instances of implicit bias in IEP narratives and PLEPs</a:t>
          </a:r>
          <a:endParaRPr lang="en-US" sz="2400" kern="1200"/>
        </a:p>
      </dsp:txBody>
      <dsp:txXfrm>
        <a:off x="3688425" y="2316943"/>
        <a:ext cx="3138750" cy="1492708"/>
      </dsp:txXfrm>
    </dsp:sp>
    <dsp:sp modelId="{A397B846-1280-4B76-83A1-F37D42729835}">
      <dsp:nvSpPr>
        <dsp:cNvPr id="0" name=""/>
        <dsp:cNvSpPr/>
      </dsp:nvSpPr>
      <dsp:spPr>
        <a:xfrm>
          <a:off x="7376456" y="541686"/>
          <a:ext cx="1098562" cy="1098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66C7D-A4F8-40B0-82E7-1A35A061D4AF}">
      <dsp:nvSpPr>
        <dsp:cNvPr id="0" name=""/>
        <dsp:cNvSpPr/>
      </dsp:nvSpPr>
      <dsp:spPr>
        <a:xfrm>
          <a:off x="7376456" y="1780771"/>
          <a:ext cx="3138750" cy="470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333500">
            <a:lnSpc>
              <a:spcPct val="100000"/>
            </a:lnSpc>
            <a:spcBef>
              <a:spcPct val="0"/>
            </a:spcBef>
            <a:spcAft>
              <a:spcPct val="35000"/>
            </a:spcAft>
            <a:buNone/>
            <a:defRPr b="1"/>
          </a:pPr>
          <a:r>
            <a:rPr lang="en-US" sz="3000" kern="1200">
              <a:latin typeface="Calibri Light" panose="020F0302020204030204"/>
            </a:rPr>
            <a:t>Prepare</a:t>
          </a:r>
        </a:p>
      </dsp:txBody>
      <dsp:txXfrm>
        <a:off x="7376456" y="1780771"/>
        <a:ext cx="3138750" cy="470812"/>
      </dsp:txXfrm>
    </dsp:sp>
    <dsp:sp modelId="{1F5F71AE-BF35-4812-A80B-04767852A80F}">
      <dsp:nvSpPr>
        <dsp:cNvPr id="0" name=""/>
        <dsp:cNvSpPr/>
      </dsp:nvSpPr>
      <dsp:spPr>
        <a:xfrm>
          <a:off x="7376456" y="2316943"/>
          <a:ext cx="3138750" cy="14927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77900">
            <a:lnSpc>
              <a:spcPct val="100000"/>
            </a:lnSpc>
            <a:spcBef>
              <a:spcPct val="0"/>
            </a:spcBef>
            <a:spcAft>
              <a:spcPct val="35000"/>
            </a:spcAft>
            <a:buNone/>
          </a:pPr>
          <a:r>
            <a:rPr lang="en-US" sz="2200" kern="1200">
              <a:latin typeface="Calibri Light" panose="020F0302020204030204"/>
            </a:rPr>
            <a:t>Prepare to address implicit biases with their peers and colleagues</a:t>
          </a:r>
        </a:p>
      </dsp:txBody>
      <dsp:txXfrm>
        <a:off x="7376456" y="2316943"/>
        <a:ext cx="3138750" cy="14927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A7C2C-D218-45F4-B20F-F4A25B6C7D23}">
      <dsp:nvSpPr>
        <dsp:cNvPr id="0" name=""/>
        <dsp:cNvSpPr/>
      </dsp:nvSpPr>
      <dsp:spPr>
        <a:xfrm>
          <a:off x="0" y="0"/>
          <a:ext cx="115459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43D458B-9A7C-41CB-884F-5BE0FEB9AB1F}">
      <dsp:nvSpPr>
        <dsp:cNvPr id="0" name=""/>
        <dsp:cNvSpPr/>
      </dsp:nvSpPr>
      <dsp:spPr>
        <a:xfrm>
          <a:off x="0" y="0"/>
          <a:ext cx="3361570" cy="4825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rtl="0">
            <a:lnSpc>
              <a:spcPct val="90000"/>
            </a:lnSpc>
            <a:spcBef>
              <a:spcPct val="0"/>
            </a:spcBef>
            <a:spcAft>
              <a:spcPct val="35000"/>
            </a:spcAft>
            <a:buNone/>
          </a:pPr>
          <a:r>
            <a:rPr lang="en-US" sz="5100" b="1" kern="1200">
              <a:solidFill>
                <a:schemeClr val="tx1"/>
              </a:solidFill>
              <a:latin typeface="Calibri Light" panose="020F0302020204030204"/>
            </a:rPr>
            <a:t> Beginning in the 2020-21 School Year</a:t>
          </a:r>
          <a:endParaRPr lang="en-US" sz="5100" b="1" kern="1200">
            <a:solidFill>
              <a:schemeClr val="tx1"/>
            </a:solidFill>
          </a:endParaRPr>
        </a:p>
      </dsp:txBody>
      <dsp:txXfrm>
        <a:off x="0" y="0"/>
        <a:ext cx="3361570" cy="4825790"/>
      </dsp:txXfrm>
    </dsp:sp>
    <dsp:sp modelId="{47E812A4-D338-48A0-8B30-9BC4379B0F69}">
      <dsp:nvSpPr>
        <dsp:cNvPr id="0" name=""/>
        <dsp:cNvSpPr/>
      </dsp:nvSpPr>
      <dsp:spPr>
        <a:xfrm>
          <a:off x="3514971" y="75402"/>
          <a:ext cx="8027991" cy="150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14999"/>
            </a:lnSpc>
            <a:spcBef>
              <a:spcPct val="0"/>
            </a:spcBef>
            <a:spcAft>
              <a:spcPct val="35000"/>
            </a:spcAft>
            <a:buNone/>
          </a:pPr>
          <a:r>
            <a:rPr lang="en-US" sz="2000" b="0" kern="1200">
              <a:solidFill>
                <a:schemeClr val="tx1"/>
              </a:solidFill>
              <a:latin typeface="Arial"/>
              <a:cs typeface="Arial"/>
            </a:rPr>
            <a:t>Began by reviewing randomized sample of </a:t>
          </a:r>
          <a:r>
            <a:rPr lang="en-US" sz="2000" b="0" i="0" kern="1200">
              <a:solidFill>
                <a:schemeClr val="tx1"/>
              </a:solidFill>
              <a:latin typeface="Arial"/>
              <a:cs typeface="Arial"/>
            </a:rPr>
            <a:t>high school students IEPs identified as having </a:t>
          </a:r>
          <a:r>
            <a:rPr lang="en-US" sz="2000" b="0" kern="1200">
              <a:solidFill>
                <a:schemeClr val="tx1"/>
              </a:solidFill>
              <a:latin typeface="Arial"/>
              <a:cs typeface="Arial"/>
            </a:rPr>
            <a:t>an emotional/behavioral disability who were identified by family in Infinite Campus as White or Black/Multiracial with Black as one of their races</a:t>
          </a:r>
        </a:p>
      </dsp:txBody>
      <dsp:txXfrm>
        <a:off x="3514971" y="75402"/>
        <a:ext cx="8027991" cy="1508059"/>
      </dsp:txXfrm>
    </dsp:sp>
    <dsp:sp modelId="{1F121872-4F09-4DB7-B177-0B552B979448}">
      <dsp:nvSpPr>
        <dsp:cNvPr id="0" name=""/>
        <dsp:cNvSpPr/>
      </dsp:nvSpPr>
      <dsp:spPr>
        <a:xfrm>
          <a:off x="3361570" y="1583462"/>
          <a:ext cx="818139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D83927B-9375-49C9-BF2C-93A18F0DCDCD}">
      <dsp:nvSpPr>
        <dsp:cNvPr id="0" name=""/>
        <dsp:cNvSpPr/>
      </dsp:nvSpPr>
      <dsp:spPr>
        <a:xfrm>
          <a:off x="3514971" y="1658865"/>
          <a:ext cx="8027991" cy="150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114999"/>
            </a:lnSpc>
            <a:spcBef>
              <a:spcPct val="0"/>
            </a:spcBef>
            <a:spcAft>
              <a:spcPct val="35000"/>
            </a:spcAft>
            <a:buNone/>
          </a:pPr>
          <a:r>
            <a:rPr lang="en-US" sz="2000" b="0" kern="1200">
              <a:solidFill>
                <a:schemeClr val="tx1"/>
              </a:solidFill>
              <a:latin typeface="Arial"/>
              <a:cs typeface="Arial"/>
            </a:rPr>
            <a:t>Through statistical analysis IEPs were reviewed; Analysis team found themes; Currently reviewing middle and elementary school IEPS</a:t>
          </a:r>
        </a:p>
      </dsp:txBody>
      <dsp:txXfrm>
        <a:off x="3514971" y="1658865"/>
        <a:ext cx="8027991" cy="1508059"/>
      </dsp:txXfrm>
    </dsp:sp>
    <dsp:sp modelId="{B414CC82-5589-467C-9D7A-FF39D53A7975}">
      <dsp:nvSpPr>
        <dsp:cNvPr id="0" name=""/>
        <dsp:cNvSpPr/>
      </dsp:nvSpPr>
      <dsp:spPr>
        <a:xfrm>
          <a:off x="3361570" y="3166925"/>
          <a:ext cx="818139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46F1FE3-2BCC-4592-8E8A-2BDF33A6DB59}">
      <dsp:nvSpPr>
        <dsp:cNvPr id="0" name=""/>
        <dsp:cNvSpPr/>
      </dsp:nvSpPr>
      <dsp:spPr>
        <a:xfrm>
          <a:off x="3514971" y="3242328"/>
          <a:ext cx="8027991" cy="1508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114999"/>
            </a:lnSpc>
            <a:spcBef>
              <a:spcPct val="0"/>
            </a:spcBef>
            <a:spcAft>
              <a:spcPct val="35000"/>
            </a:spcAft>
            <a:buNone/>
          </a:pPr>
          <a:r>
            <a:rPr lang="en-US" sz="2000" b="0" kern="1200">
              <a:solidFill>
                <a:schemeClr val="tx1"/>
              </a:solidFill>
              <a:latin typeface="Arial"/>
              <a:cs typeface="Arial"/>
            </a:rPr>
            <a:t>Group named themselves: </a:t>
          </a:r>
          <a:r>
            <a:rPr lang="en-US" sz="2000" b="1" kern="1200">
              <a:solidFill>
                <a:schemeClr val="tx1"/>
              </a:solidFill>
              <a:latin typeface="Arial"/>
              <a:cs typeface="Arial"/>
            </a:rPr>
            <a:t>ARIC- Anti-Racist IEP Committee </a:t>
          </a:r>
          <a:endParaRPr lang="en-US" sz="2000" b="0" kern="1200">
            <a:solidFill>
              <a:schemeClr val="tx1"/>
            </a:solidFill>
            <a:latin typeface="Calibri Light"/>
            <a:cs typeface="Calibri Light"/>
          </a:endParaRPr>
        </a:p>
      </dsp:txBody>
      <dsp:txXfrm>
        <a:off x="3514971" y="3242328"/>
        <a:ext cx="8027991" cy="1508059"/>
      </dsp:txXfrm>
    </dsp:sp>
    <dsp:sp modelId="{8805E9EE-73A5-429E-AEF1-49E0FC504F0A}">
      <dsp:nvSpPr>
        <dsp:cNvPr id="0" name=""/>
        <dsp:cNvSpPr/>
      </dsp:nvSpPr>
      <dsp:spPr>
        <a:xfrm>
          <a:off x="3361570" y="4750388"/>
          <a:ext cx="818139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6394C-3F76-4D67-B00A-9287492B2D2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7DEF7D-9AEF-4EE2-B649-FFB563A7EDB4}">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Implicit Bias</a:t>
          </a:r>
        </a:p>
      </dsp:txBody>
      <dsp:txXfrm>
        <a:off x="0" y="2703"/>
        <a:ext cx="6900512" cy="1843578"/>
      </dsp:txXfrm>
    </dsp:sp>
    <dsp:sp modelId="{F9652FEA-F462-4AC4-BBC4-44EAC795AF6C}">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90EFEA-E00B-4331-8547-59BF13384CAE}">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Equity Lens</a:t>
          </a:r>
        </a:p>
      </dsp:txBody>
      <dsp:txXfrm>
        <a:off x="0" y="1846281"/>
        <a:ext cx="6900512" cy="1843578"/>
      </dsp:txXfrm>
    </dsp:sp>
    <dsp:sp modelId="{3253A8FD-041F-4AAA-963D-4F3D4255CD99}">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9D187-112F-43FC-8409-55FA2A0212D0}">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310" tIns="194310" rIns="194310" bIns="194310" numCol="1" spcCol="1270" anchor="t" anchorCtr="0">
          <a:noAutofit/>
        </a:bodyPr>
        <a:lstStyle/>
        <a:p>
          <a:pPr marL="0" lvl="0" indent="0" algn="l" defTabSz="2266950">
            <a:lnSpc>
              <a:spcPct val="90000"/>
            </a:lnSpc>
            <a:spcBef>
              <a:spcPct val="0"/>
            </a:spcBef>
            <a:spcAft>
              <a:spcPct val="35000"/>
            </a:spcAft>
            <a:buNone/>
          </a:pPr>
          <a:r>
            <a:rPr lang="en-US" sz="5100" kern="1200"/>
            <a:t>Instructionally Appropriate IEPs</a:t>
          </a:r>
        </a:p>
      </dsp:txBody>
      <dsp:txXfrm>
        <a:off x="0" y="3689859"/>
        <a:ext cx="6900512" cy="1843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3C9C0-4960-401F-95D7-1679CCC3FF7D}">
      <dsp:nvSpPr>
        <dsp:cNvPr id="0" name=""/>
        <dsp:cNvSpPr/>
      </dsp:nvSpPr>
      <dsp:spPr>
        <a:xfrm>
          <a:off x="0" y="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AEF361E-B97E-4908-A743-6CBBBA8B2A83}">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US" sz="4500" kern="1200"/>
            <a:t>Implicit Bias</a:t>
          </a:r>
        </a:p>
      </dsp:txBody>
      <dsp:txXfrm>
        <a:off x="0" y="0"/>
        <a:ext cx="2103120" cy="4351338"/>
      </dsp:txXfrm>
    </dsp:sp>
    <dsp:sp modelId="{947D2C42-4243-45C4-A8EE-C12DB5204923}">
      <dsp:nvSpPr>
        <dsp:cNvPr id="0" name=""/>
        <dsp:cNvSpPr/>
      </dsp:nvSpPr>
      <dsp:spPr>
        <a:xfrm>
          <a:off x="2260854" y="101134"/>
          <a:ext cx="8254746" cy="2022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latin typeface="Calibri Light" panose="020F0302020204030204"/>
            </a:rPr>
            <a:t>Implicit Bias is the tendency to process information based on unconscious associations and feelings, even when these are contrary to one’s conscious or declared beliefs.  </a:t>
          </a:r>
        </a:p>
      </dsp:txBody>
      <dsp:txXfrm>
        <a:off x="2260854" y="101134"/>
        <a:ext cx="8254746" cy="2022692"/>
      </dsp:txXfrm>
    </dsp:sp>
    <dsp:sp modelId="{674EECB1-A5A9-4824-9A1A-F200CA64A270}">
      <dsp:nvSpPr>
        <dsp:cNvPr id="0" name=""/>
        <dsp:cNvSpPr/>
      </dsp:nvSpPr>
      <dsp:spPr>
        <a:xfrm>
          <a:off x="2103120" y="2123826"/>
          <a:ext cx="8412480"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BEA8D9C-4913-4738-94DE-D30D82F0B734}">
      <dsp:nvSpPr>
        <dsp:cNvPr id="0" name=""/>
        <dsp:cNvSpPr/>
      </dsp:nvSpPr>
      <dsp:spPr>
        <a:xfrm>
          <a:off x="2260854" y="2224961"/>
          <a:ext cx="8254746" cy="2022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latin typeface="Calibri Light" panose="020F0302020204030204"/>
            </a:rPr>
            <a:t>While implicit bias impacts everyone, the identities that are MOST harmed by implicit bias are people from marginalized groups, such as individuals with disabilities and Black, Indigenous, and Persons of Color (BIPOC) </a:t>
          </a:r>
        </a:p>
      </dsp:txBody>
      <dsp:txXfrm>
        <a:off x="2260854" y="2224961"/>
        <a:ext cx="8254746" cy="2022692"/>
      </dsp:txXfrm>
    </dsp:sp>
    <dsp:sp modelId="{96EA3EF1-E901-4F96-9033-AF630940771F}">
      <dsp:nvSpPr>
        <dsp:cNvPr id="0" name=""/>
        <dsp:cNvSpPr/>
      </dsp:nvSpPr>
      <dsp:spPr>
        <a:xfrm>
          <a:off x="2103120" y="4247653"/>
          <a:ext cx="8412480"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3C9C0-4960-401F-95D7-1679CCC3FF7D}">
      <dsp:nvSpPr>
        <dsp:cNvPr id="0" name=""/>
        <dsp:cNvSpPr/>
      </dsp:nvSpPr>
      <dsp:spPr>
        <a:xfrm>
          <a:off x="0" y="0"/>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AEF361E-B97E-4908-A743-6CBBBA8B2A83}">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0" y="0"/>
        <a:ext cx="2103120" cy="4351338"/>
      </dsp:txXfrm>
    </dsp:sp>
    <dsp:sp modelId="{947D2C42-4243-45C4-A8EE-C12DB5204923}">
      <dsp:nvSpPr>
        <dsp:cNvPr id="0" name=""/>
        <dsp:cNvSpPr/>
      </dsp:nvSpPr>
      <dsp:spPr>
        <a:xfrm>
          <a:off x="2260854" y="101134"/>
          <a:ext cx="8254746" cy="2022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rtl="0">
            <a:lnSpc>
              <a:spcPct val="90000"/>
            </a:lnSpc>
            <a:spcBef>
              <a:spcPct val="0"/>
            </a:spcBef>
            <a:spcAft>
              <a:spcPct val="35000"/>
            </a:spcAft>
            <a:buNone/>
          </a:pPr>
          <a:r>
            <a:rPr lang="en-US" sz="6500" kern="1200">
              <a:latin typeface="Calibri Light" panose="020F0302020204030204"/>
            </a:rPr>
            <a:t>Do I have a brain?</a:t>
          </a:r>
        </a:p>
      </dsp:txBody>
      <dsp:txXfrm>
        <a:off x="2260854" y="101134"/>
        <a:ext cx="8254746" cy="2022692"/>
      </dsp:txXfrm>
    </dsp:sp>
    <dsp:sp modelId="{674EECB1-A5A9-4824-9A1A-F200CA64A270}">
      <dsp:nvSpPr>
        <dsp:cNvPr id="0" name=""/>
        <dsp:cNvSpPr/>
      </dsp:nvSpPr>
      <dsp:spPr>
        <a:xfrm>
          <a:off x="2103120" y="2123826"/>
          <a:ext cx="8412480"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BEA8D9C-4913-4738-94DE-D30D82F0B734}">
      <dsp:nvSpPr>
        <dsp:cNvPr id="0" name=""/>
        <dsp:cNvSpPr/>
      </dsp:nvSpPr>
      <dsp:spPr>
        <a:xfrm>
          <a:off x="2260854" y="2224961"/>
          <a:ext cx="8254746" cy="20226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rtl="0">
            <a:lnSpc>
              <a:spcPct val="90000"/>
            </a:lnSpc>
            <a:spcBef>
              <a:spcPct val="0"/>
            </a:spcBef>
            <a:spcAft>
              <a:spcPct val="35000"/>
            </a:spcAft>
            <a:buNone/>
          </a:pPr>
          <a:r>
            <a:rPr lang="en-US" sz="6500" kern="1200">
              <a:latin typeface="Calibri Light" panose="020F0302020204030204"/>
            </a:rPr>
            <a:t>Do I live in society?</a:t>
          </a:r>
        </a:p>
      </dsp:txBody>
      <dsp:txXfrm>
        <a:off x="2260854" y="2224961"/>
        <a:ext cx="8254746" cy="2022692"/>
      </dsp:txXfrm>
    </dsp:sp>
    <dsp:sp modelId="{96EA3EF1-E901-4F96-9033-AF630940771F}">
      <dsp:nvSpPr>
        <dsp:cNvPr id="0" name=""/>
        <dsp:cNvSpPr/>
      </dsp:nvSpPr>
      <dsp:spPr>
        <a:xfrm>
          <a:off x="2103120" y="4247653"/>
          <a:ext cx="8412480"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522DC-61C9-430C-A4B3-5C436B580C08}">
      <dsp:nvSpPr>
        <dsp:cNvPr id="0" name=""/>
        <dsp:cNvSpPr/>
      </dsp:nvSpPr>
      <dsp:spPr>
        <a:xfrm>
          <a:off x="0" y="0"/>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73A2CAA-1FC9-487B-92D2-45AC7618829A}">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rtl="0">
            <a:lnSpc>
              <a:spcPct val="90000"/>
            </a:lnSpc>
            <a:spcBef>
              <a:spcPct val="0"/>
            </a:spcBef>
            <a:spcAft>
              <a:spcPct val="35000"/>
            </a:spcAft>
            <a:buNone/>
          </a:pPr>
          <a:r>
            <a:rPr lang="en-US" sz="5300" kern="1200">
              <a:latin typeface="Calibri Light" panose="020F0302020204030204"/>
            </a:rPr>
            <a:t>Equity Lens</a:t>
          </a:r>
        </a:p>
      </dsp:txBody>
      <dsp:txXfrm>
        <a:off x="0" y="0"/>
        <a:ext cx="2103120" cy="4351338"/>
      </dsp:txXfrm>
    </dsp:sp>
    <dsp:sp modelId="{3EE0E4D2-95D6-44BE-97EE-46281910604E}">
      <dsp:nvSpPr>
        <dsp:cNvPr id="0" name=""/>
        <dsp:cNvSpPr/>
      </dsp:nvSpPr>
      <dsp:spPr>
        <a:xfrm>
          <a:off x="2260854" y="197594"/>
          <a:ext cx="8254746" cy="3951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a:latin typeface="Calibri Light" panose="020F0302020204030204"/>
            </a:rPr>
            <a:t>The Equity Lens confirms the importance of recognizing institutional and systemic barriers and discriminatory practices that have limited access and success for many student in the education system.  </a:t>
          </a:r>
        </a:p>
        <a:p>
          <a:pPr marL="0" lvl="0" indent="0" algn="l" defTabSz="1244600" rtl="0">
            <a:lnSpc>
              <a:spcPct val="90000"/>
            </a:lnSpc>
            <a:spcBef>
              <a:spcPct val="0"/>
            </a:spcBef>
            <a:spcAft>
              <a:spcPct val="35000"/>
            </a:spcAft>
            <a:buNone/>
          </a:pPr>
          <a:r>
            <a:rPr lang="en-US" sz="2800" kern="1200">
              <a:latin typeface="Calibri Light" panose="020F0302020204030204"/>
            </a:rPr>
            <a:t>The Equity Lens emphasizes historically disadvantaged students, such as out of school youth, emerging bilingual students (ELL), and students in communities of color and some rural geographic locations, with a particular focus on racial equity.</a:t>
          </a:r>
        </a:p>
      </dsp:txBody>
      <dsp:txXfrm>
        <a:off x="2260854" y="197594"/>
        <a:ext cx="8254746" cy="3951898"/>
      </dsp:txXfrm>
    </dsp:sp>
    <dsp:sp modelId="{6598071E-03F2-4449-BDDC-D4C8C00A985A}">
      <dsp:nvSpPr>
        <dsp:cNvPr id="0" name=""/>
        <dsp:cNvSpPr/>
      </dsp:nvSpPr>
      <dsp:spPr>
        <a:xfrm>
          <a:off x="2103120" y="4149493"/>
          <a:ext cx="8412480" cy="0"/>
        </a:xfrm>
        <a:prstGeom prst="line">
          <a:avLst/>
        </a:prstGeom>
        <a:solidFill>
          <a:schemeClr val="accent6">
            <a:hueOff val="0"/>
            <a:satOff val="0"/>
            <a:lumOff val="0"/>
            <a:alphaOff val="0"/>
          </a:schemeClr>
        </a:solid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522DC-61C9-430C-A4B3-5C436B580C08}">
      <dsp:nvSpPr>
        <dsp:cNvPr id="0" name=""/>
        <dsp:cNvSpPr/>
      </dsp:nvSpPr>
      <dsp:spPr>
        <a:xfrm>
          <a:off x="0" y="0"/>
          <a:ext cx="10515600"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73A2CAA-1FC9-487B-92D2-45AC7618829A}">
      <dsp:nvSpPr>
        <dsp:cNvPr id="0" name=""/>
        <dsp:cNvSpPr/>
      </dsp:nvSpPr>
      <dsp:spPr>
        <a:xfrm>
          <a:off x="0" y="0"/>
          <a:ext cx="2103120"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rtl="0">
            <a:lnSpc>
              <a:spcPct val="90000"/>
            </a:lnSpc>
            <a:spcBef>
              <a:spcPct val="0"/>
            </a:spcBef>
            <a:spcAft>
              <a:spcPct val="35000"/>
            </a:spcAft>
            <a:buNone/>
          </a:pPr>
          <a:r>
            <a:rPr lang="en-US" sz="5300" kern="1200">
              <a:latin typeface="Calibri Light" panose="020F0302020204030204"/>
            </a:rPr>
            <a:t>Equity Lens</a:t>
          </a:r>
        </a:p>
      </dsp:txBody>
      <dsp:txXfrm>
        <a:off x="0" y="0"/>
        <a:ext cx="2103120" cy="4351338"/>
      </dsp:txXfrm>
    </dsp:sp>
    <dsp:sp modelId="{3EE0E4D2-95D6-44BE-97EE-46281910604E}">
      <dsp:nvSpPr>
        <dsp:cNvPr id="0" name=""/>
        <dsp:cNvSpPr/>
      </dsp:nvSpPr>
      <dsp:spPr>
        <a:xfrm>
          <a:off x="2260854" y="197594"/>
          <a:ext cx="8254746" cy="3951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US" sz="3100" kern="1200">
              <a:latin typeface="Calibri Light" panose="020F0302020204030204"/>
            </a:rPr>
            <a:t>The result of creating a culture of equity will focus on the outcomes of academic proficiency, civic awareness, workplace literacy, and personal integrity. The system outcomes will focus on resource allocation, engagement, communications, data collection and analysis and educator hiring, preparation, and development. </a:t>
          </a:r>
        </a:p>
        <a:p>
          <a:pPr marL="0" lvl="0" indent="0" algn="l" defTabSz="1377950" rtl="0">
            <a:lnSpc>
              <a:spcPct val="90000"/>
            </a:lnSpc>
            <a:spcBef>
              <a:spcPct val="0"/>
            </a:spcBef>
            <a:spcAft>
              <a:spcPct val="35000"/>
            </a:spcAft>
            <a:buNone/>
          </a:pPr>
          <a:r>
            <a:rPr lang="en-US" sz="3100" kern="1200">
              <a:latin typeface="Calibri Light" panose="020F0302020204030204"/>
            </a:rPr>
            <a:t>-Oregon Education Investment Board</a:t>
          </a:r>
        </a:p>
      </dsp:txBody>
      <dsp:txXfrm>
        <a:off x="2260854" y="197594"/>
        <a:ext cx="8254746" cy="3951898"/>
      </dsp:txXfrm>
    </dsp:sp>
    <dsp:sp modelId="{6598071E-03F2-4449-BDDC-D4C8C00A985A}">
      <dsp:nvSpPr>
        <dsp:cNvPr id="0" name=""/>
        <dsp:cNvSpPr/>
      </dsp:nvSpPr>
      <dsp:spPr>
        <a:xfrm>
          <a:off x="2103120" y="4149493"/>
          <a:ext cx="8412480" cy="0"/>
        </a:xfrm>
        <a:prstGeom prst="line">
          <a:avLst/>
        </a:prstGeom>
        <a:solidFill>
          <a:schemeClr val="accent6">
            <a:hueOff val="0"/>
            <a:satOff val="0"/>
            <a:lumOff val="0"/>
            <a:alphaOff val="0"/>
          </a:schemeClr>
        </a:solidFill>
        <a:ln w="12700" cap="flat" cmpd="sng" algn="ctr">
          <a:solidFill>
            <a:schemeClr val="accent6">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A7C2C-D218-45F4-B20F-F4A25B6C7D23}">
      <dsp:nvSpPr>
        <dsp:cNvPr id="0" name=""/>
        <dsp:cNvSpPr/>
      </dsp:nvSpPr>
      <dsp:spPr>
        <a:xfrm>
          <a:off x="0" y="0"/>
          <a:ext cx="115459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43D458B-9A7C-41CB-884F-5BE0FEB9AB1F}">
      <dsp:nvSpPr>
        <dsp:cNvPr id="0" name=""/>
        <dsp:cNvSpPr/>
      </dsp:nvSpPr>
      <dsp:spPr>
        <a:xfrm>
          <a:off x="0" y="0"/>
          <a:ext cx="3224439" cy="43513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latin typeface="Calibri Light" panose="020F0302020204030204"/>
            </a:rPr>
            <a:t>Instructionally Appropriate</a:t>
          </a:r>
        </a:p>
        <a:p>
          <a:pPr marL="0" lvl="0" indent="0" algn="l" defTabSz="1778000">
            <a:lnSpc>
              <a:spcPct val="90000"/>
            </a:lnSpc>
            <a:spcBef>
              <a:spcPct val="0"/>
            </a:spcBef>
            <a:spcAft>
              <a:spcPct val="35000"/>
            </a:spcAft>
            <a:buNone/>
          </a:pPr>
          <a:r>
            <a:rPr lang="en-US" sz="4000" kern="1200">
              <a:latin typeface="Calibri Light" panose="020F0302020204030204"/>
            </a:rPr>
            <a:t>IEP’s</a:t>
          </a:r>
        </a:p>
        <a:p>
          <a:pPr marL="0" lvl="0" indent="0" algn="l" defTabSz="1778000">
            <a:lnSpc>
              <a:spcPct val="90000"/>
            </a:lnSpc>
            <a:spcBef>
              <a:spcPct val="0"/>
            </a:spcBef>
            <a:spcAft>
              <a:spcPct val="35000"/>
            </a:spcAft>
            <a:buNone/>
          </a:pPr>
          <a:endParaRPr lang="en-US" sz="4000" kern="1200"/>
        </a:p>
      </dsp:txBody>
      <dsp:txXfrm>
        <a:off x="0" y="0"/>
        <a:ext cx="3224439" cy="4351338"/>
      </dsp:txXfrm>
    </dsp:sp>
    <dsp:sp modelId="{99B62722-0C65-4DEF-A73F-E6C0EFC53150}">
      <dsp:nvSpPr>
        <dsp:cNvPr id="0" name=""/>
        <dsp:cNvSpPr/>
      </dsp:nvSpPr>
      <dsp:spPr>
        <a:xfrm>
          <a:off x="3379115" y="0"/>
          <a:ext cx="8166840" cy="39518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a:latin typeface="Calibri Light" panose="020F0302020204030204"/>
            </a:rPr>
            <a:t>An IEP is considered instructionally appropriate when measured against the TDOE IEP Rubric.</a:t>
          </a:r>
        </a:p>
        <a:p>
          <a:pPr marL="0" lvl="0" indent="0" algn="l" defTabSz="1200150" rtl="0">
            <a:lnSpc>
              <a:spcPct val="90000"/>
            </a:lnSpc>
            <a:spcBef>
              <a:spcPct val="0"/>
            </a:spcBef>
            <a:spcAft>
              <a:spcPct val="35000"/>
            </a:spcAft>
            <a:buNone/>
          </a:pPr>
          <a:r>
            <a:rPr lang="en-US" sz="2700" kern="1200">
              <a:latin typeface="Calibri Light" panose="020F0302020204030204"/>
            </a:rPr>
            <a:t>When considering implicit bias in writing instructionally appropriate IEP’s, we must consider the intersections of disability, race, class, ethnicity, sexual/gender identity, and other identities.</a:t>
          </a:r>
        </a:p>
        <a:p>
          <a:pPr marL="0" lvl="0" indent="0" algn="l" defTabSz="1200150" rtl="0">
            <a:lnSpc>
              <a:spcPct val="90000"/>
            </a:lnSpc>
            <a:spcBef>
              <a:spcPct val="0"/>
            </a:spcBef>
            <a:spcAft>
              <a:spcPct val="35000"/>
            </a:spcAft>
            <a:buNone/>
          </a:pPr>
          <a:r>
            <a:rPr lang="en-US" sz="2700" kern="1200">
              <a:latin typeface="Calibri Light" panose="020F0302020204030204"/>
            </a:rPr>
            <a:t>Applying the TDOE IEP Rubric equitably to all students is necessary to help screen for implicit bias in IEP Writing. </a:t>
          </a:r>
        </a:p>
      </dsp:txBody>
      <dsp:txXfrm>
        <a:off x="3379115" y="0"/>
        <a:ext cx="8166840" cy="3951898"/>
      </dsp:txXfrm>
    </dsp:sp>
    <dsp:sp modelId="{2FF6F786-5A2D-40C7-A95A-CDCF813EA2CC}">
      <dsp:nvSpPr>
        <dsp:cNvPr id="0" name=""/>
        <dsp:cNvSpPr/>
      </dsp:nvSpPr>
      <dsp:spPr>
        <a:xfrm>
          <a:off x="3224439" y="4149493"/>
          <a:ext cx="784764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3EFAC-E5BF-4301-80A7-2397DFBA25B2}">
      <dsp:nvSpPr>
        <dsp:cNvPr id="0" name=""/>
        <dsp:cNvSpPr/>
      </dsp:nvSpPr>
      <dsp:spPr>
        <a:xfrm>
          <a:off x="0" y="126256"/>
          <a:ext cx="6245265" cy="171942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Inclusion works.</a:t>
          </a:r>
        </a:p>
      </dsp:txBody>
      <dsp:txXfrm>
        <a:off x="83935" y="210191"/>
        <a:ext cx="6077395" cy="1551554"/>
      </dsp:txXfrm>
    </dsp:sp>
    <dsp:sp modelId="{0A0537B1-4E6D-4E43-961A-960DFF58C88F}">
      <dsp:nvSpPr>
        <dsp:cNvPr id="0" name=""/>
        <dsp:cNvSpPr/>
      </dsp:nvSpPr>
      <dsp:spPr>
        <a:xfrm>
          <a:off x="0" y="1934961"/>
          <a:ext cx="6245265" cy="1719424"/>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IEP quality matters.</a:t>
          </a:r>
        </a:p>
      </dsp:txBody>
      <dsp:txXfrm>
        <a:off x="83935" y="2018896"/>
        <a:ext cx="6077395" cy="1551554"/>
      </dsp:txXfrm>
    </dsp:sp>
    <dsp:sp modelId="{C719974F-8F42-4481-A4E4-000965D3C8A4}">
      <dsp:nvSpPr>
        <dsp:cNvPr id="0" name=""/>
        <dsp:cNvSpPr/>
      </dsp:nvSpPr>
      <dsp:spPr>
        <a:xfrm>
          <a:off x="0" y="3743665"/>
          <a:ext cx="6245265" cy="171942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But... some students are more likely than others to access inclusive supports and high-quality IEPs. </a:t>
          </a:r>
        </a:p>
      </dsp:txBody>
      <dsp:txXfrm>
        <a:off x="83935" y="3827600"/>
        <a:ext cx="6077395" cy="15515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A7C2C-D218-45F4-B20F-F4A25B6C7D23}">
      <dsp:nvSpPr>
        <dsp:cNvPr id="0" name=""/>
        <dsp:cNvSpPr/>
      </dsp:nvSpPr>
      <dsp:spPr>
        <a:xfrm>
          <a:off x="0" y="0"/>
          <a:ext cx="1154595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43D458B-9A7C-41CB-884F-5BE0FEB9AB1F}">
      <dsp:nvSpPr>
        <dsp:cNvPr id="0" name=""/>
        <dsp:cNvSpPr/>
      </dsp:nvSpPr>
      <dsp:spPr>
        <a:xfrm>
          <a:off x="0" y="0"/>
          <a:ext cx="3361570" cy="4825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rtl="0">
            <a:lnSpc>
              <a:spcPct val="90000"/>
            </a:lnSpc>
            <a:spcBef>
              <a:spcPct val="0"/>
            </a:spcBef>
            <a:spcAft>
              <a:spcPct val="35000"/>
            </a:spcAft>
            <a:buNone/>
          </a:pPr>
          <a:r>
            <a:rPr lang="en-US" sz="3200" b="1" kern="1200">
              <a:solidFill>
                <a:schemeClr val="tx1"/>
              </a:solidFill>
              <a:latin typeface="Calibri Light" panose="020F0302020204030204"/>
            </a:rPr>
            <a:t> </a:t>
          </a:r>
          <a:r>
            <a:rPr lang="en-US" sz="3200" b="1" kern="1200">
              <a:solidFill>
                <a:schemeClr val="tx1"/>
              </a:solidFill>
            </a:rPr>
            <a:t>2019-2020 Disproportionality Determination</a:t>
          </a:r>
        </a:p>
      </dsp:txBody>
      <dsp:txXfrm>
        <a:off x="0" y="0"/>
        <a:ext cx="3361570" cy="4825790"/>
      </dsp:txXfrm>
    </dsp:sp>
    <dsp:sp modelId="{B42C75B0-9A9D-4512-A726-BDAB4AE6F1AF}">
      <dsp:nvSpPr>
        <dsp:cNvPr id="0" name=""/>
        <dsp:cNvSpPr/>
      </dsp:nvSpPr>
      <dsp:spPr>
        <a:xfrm>
          <a:off x="3514971" y="45477"/>
          <a:ext cx="8027991" cy="909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rtl="0">
            <a:lnSpc>
              <a:spcPct val="110000"/>
            </a:lnSpc>
            <a:spcBef>
              <a:spcPct val="0"/>
            </a:spcBef>
            <a:spcAft>
              <a:spcPct val="35000"/>
            </a:spcAft>
            <a:buNone/>
          </a:pPr>
          <a:r>
            <a:rPr lang="en-US" sz="2200" b="0" kern="1200">
              <a:solidFill>
                <a:schemeClr val="tx1"/>
              </a:solidFill>
              <a:latin typeface="Calibri"/>
              <a:cs typeface="Calibri"/>
            </a:rPr>
            <a:t>Determination of Disproportionality by the WI Department Instruction (Every Student Succeeds Act criteria)</a:t>
          </a:r>
        </a:p>
      </dsp:txBody>
      <dsp:txXfrm>
        <a:off x="3514971" y="45477"/>
        <a:ext cx="8027991" cy="909548"/>
      </dsp:txXfrm>
    </dsp:sp>
    <dsp:sp modelId="{87F54F3B-3A8D-4948-A717-7DCF03917B50}">
      <dsp:nvSpPr>
        <dsp:cNvPr id="0" name=""/>
        <dsp:cNvSpPr/>
      </dsp:nvSpPr>
      <dsp:spPr>
        <a:xfrm>
          <a:off x="3361570" y="955025"/>
          <a:ext cx="818139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AC0D9F78-67DE-4AA7-BE13-6F47D87BA27A}">
      <dsp:nvSpPr>
        <dsp:cNvPr id="0" name=""/>
        <dsp:cNvSpPr/>
      </dsp:nvSpPr>
      <dsp:spPr>
        <a:xfrm>
          <a:off x="3514971" y="1000503"/>
          <a:ext cx="8027991" cy="909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10000"/>
            </a:lnSpc>
            <a:spcBef>
              <a:spcPct val="0"/>
            </a:spcBef>
            <a:spcAft>
              <a:spcPct val="35000"/>
            </a:spcAft>
            <a:buNone/>
          </a:pPr>
          <a:r>
            <a:rPr lang="en-US" sz="2200" b="0" kern="1200">
              <a:solidFill>
                <a:schemeClr val="tx1"/>
              </a:solidFill>
              <a:latin typeface="Calibri"/>
              <a:cs typeface="Arial"/>
            </a:rPr>
            <a:t>Black scholars are overrepresented in special education in the categories of </a:t>
          </a:r>
          <a:r>
            <a:rPr lang="en-US" sz="2200" b="0" i="1" kern="1200">
              <a:solidFill>
                <a:schemeClr val="tx1"/>
              </a:solidFill>
              <a:latin typeface="Calibri"/>
              <a:cs typeface="Arial"/>
            </a:rPr>
            <a:t>EBD, ID, SLD, and OHI</a:t>
          </a:r>
          <a:endParaRPr lang="en-US" sz="2200" b="0" kern="1200">
            <a:solidFill>
              <a:schemeClr val="tx1"/>
            </a:solidFill>
            <a:latin typeface="Calibri"/>
            <a:cs typeface="Arial"/>
          </a:endParaRPr>
        </a:p>
      </dsp:txBody>
      <dsp:txXfrm>
        <a:off x="3514971" y="1000503"/>
        <a:ext cx="8027991" cy="909548"/>
      </dsp:txXfrm>
    </dsp:sp>
    <dsp:sp modelId="{C65595A7-9092-42F6-8043-92A8DAB7B846}">
      <dsp:nvSpPr>
        <dsp:cNvPr id="0" name=""/>
        <dsp:cNvSpPr/>
      </dsp:nvSpPr>
      <dsp:spPr>
        <a:xfrm>
          <a:off x="3361570" y="1910051"/>
          <a:ext cx="818139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78B0CCDB-FB0D-42D2-A443-8A32894902A4}">
      <dsp:nvSpPr>
        <dsp:cNvPr id="0" name=""/>
        <dsp:cNvSpPr/>
      </dsp:nvSpPr>
      <dsp:spPr>
        <a:xfrm>
          <a:off x="3514971" y="1955529"/>
          <a:ext cx="8027991" cy="909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10000"/>
            </a:lnSpc>
            <a:spcBef>
              <a:spcPct val="0"/>
            </a:spcBef>
            <a:spcAft>
              <a:spcPct val="35000"/>
            </a:spcAft>
            <a:buNone/>
          </a:pPr>
          <a:r>
            <a:rPr lang="en-US" sz="2200" b="0" kern="1200">
              <a:solidFill>
                <a:schemeClr val="tx1"/>
              </a:solidFill>
              <a:latin typeface="Calibri"/>
              <a:cs typeface="Arial"/>
            </a:rPr>
            <a:t>Black scholars with an IEP are overrepresented in the discipline referral numbers</a:t>
          </a:r>
        </a:p>
      </dsp:txBody>
      <dsp:txXfrm>
        <a:off x="3514971" y="1955529"/>
        <a:ext cx="8027991" cy="909548"/>
      </dsp:txXfrm>
    </dsp:sp>
    <dsp:sp modelId="{955A3691-7975-461E-8A27-DAE39F790EFE}">
      <dsp:nvSpPr>
        <dsp:cNvPr id="0" name=""/>
        <dsp:cNvSpPr/>
      </dsp:nvSpPr>
      <dsp:spPr>
        <a:xfrm>
          <a:off x="3361570" y="2865077"/>
          <a:ext cx="818139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9C8F033-5D29-4BE2-8D30-6BE81592C486}">
      <dsp:nvSpPr>
        <dsp:cNvPr id="0" name=""/>
        <dsp:cNvSpPr/>
      </dsp:nvSpPr>
      <dsp:spPr>
        <a:xfrm>
          <a:off x="3514971" y="2910555"/>
          <a:ext cx="8027991" cy="909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110000"/>
            </a:lnSpc>
            <a:spcBef>
              <a:spcPct val="0"/>
            </a:spcBef>
            <a:spcAft>
              <a:spcPct val="35000"/>
            </a:spcAft>
            <a:buNone/>
          </a:pPr>
          <a:r>
            <a:rPr lang="en-US" sz="2200" b="0" kern="1200">
              <a:solidFill>
                <a:schemeClr val="tx1"/>
              </a:solidFill>
              <a:latin typeface="Calibri"/>
              <a:cs typeface="Arial"/>
            </a:rPr>
            <a:t>Black scholars with an IEP are overrepresented in more restrictive (not inclusive) settings</a:t>
          </a:r>
        </a:p>
      </dsp:txBody>
      <dsp:txXfrm>
        <a:off x="3514971" y="2910555"/>
        <a:ext cx="8027991" cy="909548"/>
      </dsp:txXfrm>
    </dsp:sp>
    <dsp:sp modelId="{7C11FC34-8CA3-44C8-B45B-773E2594910B}">
      <dsp:nvSpPr>
        <dsp:cNvPr id="0" name=""/>
        <dsp:cNvSpPr/>
      </dsp:nvSpPr>
      <dsp:spPr>
        <a:xfrm>
          <a:off x="3361570" y="3820103"/>
          <a:ext cx="818139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2A83AC05-663C-4CAD-A94C-B403049DEA7B}">
      <dsp:nvSpPr>
        <dsp:cNvPr id="0" name=""/>
        <dsp:cNvSpPr/>
      </dsp:nvSpPr>
      <dsp:spPr>
        <a:xfrm>
          <a:off x="3514971" y="3865581"/>
          <a:ext cx="8027991" cy="909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0" kern="1200">
              <a:solidFill>
                <a:schemeClr val="tx1"/>
              </a:solidFill>
              <a:latin typeface="Calibri"/>
              <a:cs typeface="Calibri"/>
            </a:rPr>
            <a:t>MMSD developed and submitted an improvement plan to DPI in mid-October and this work is a key component of that plan.</a:t>
          </a:r>
        </a:p>
      </dsp:txBody>
      <dsp:txXfrm>
        <a:off x="3514971" y="3865581"/>
        <a:ext cx="8027991" cy="909548"/>
      </dsp:txXfrm>
    </dsp:sp>
    <dsp:sp modelId="{D1F2F232-4DD8-415F-AA62-64E2BFA69D84}">
      <dsp:nvSpPr>
        <dsp:cNvPr id="0" name=""/>
        <dsp:cNvSpPr/>
      </dsp:nvSpPr>
      <dsp:spPr>
        <a:xfrm>
          <a:off x="3361570" y="4775129"/>
          <a:ext cx="8181392"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518BF-31E2-4C94-B4B6-9D9BBDEB8F93}" type="datetimeFigureOut">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87219-B998-44AA-A565-06AAC646DA17}" type="slidenum">
              <a:t>‹#›</a:t>
            </a:fld>
            <a:endParaRPr lang="en-US"/>
          </a:p>
        </p:txBody>
      </p:sp>
    </p:spTree>
    <p:extLst>
      <p:ext uri="{BB962C8B-B14F-4D97-AF65-F5344CB8AC3E}">
        <p14:creationId xmlns:p14="http://schemas.microsoft.com/office/powerpoint/2010/main" val="251585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Chris/Taylor </a:t>
            </a:r>
          </a:p>
        </p:txBody>
      </p:sp>
      <p:sp>
        <p:nvSpPr>
          <p:cNvPr id="4" name="Slide Number Placeholder 3"/>
          <p:cNvSpPr>
            <a:spLocks noGrp="1"/>
          </p:cNvSpPr>
          <p:nvPr>
            <p:ph type="sldNum" sz="quarter" idx="10"/>
          </p:nvPr>
        </p:nvSpPr>
        <p:spPr/>
        <p:txBody>
          <a:bodyPr/>
          <a:lstStyle/>
          <a:p>
            <a:fld id="{A124C298-A270-4A1F-AB35-14958A4D827D}" type="slidenum">
              <a:rPr lang="en-US" smtClean="0"/>
              <a:t>1</a:t>
            </a:fld>
            <a:endParaRPr lang="en-US"/>
          </a:p>
        </p:txBody>
      </p:sp>
    </p:spTree>
    <p:extLst>
      <p:ext uri="{BB962C8B-B14F-4D97-AF65-F5344CB8AC3E}">
        <p14:creationId xmlns:p14="http://schemas.microsoft.com/office/powerpoint/2010/main" val="3439896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a:t>
            </a:r>
          </a:p>
        </p:txBody>
      </p:sp>
      <p:sp>
        <p:nvSpPr>
          <p:cNvPr id="4" name="Slide Number Placeholder 3"/>
          <p:cNvSpPr>
            <a:spLocks noGrp="1"/>
          </p:cNvSpPr>
          <p:nvPr>
            <p:ph type="sldNum" sz="quarter" idx="5"/>
          </p:nvPr>
        </p:nvSpPr>
        <p:spPr/>
        <p:txBody>
          <a:bodyPr/>
          <a:lstStyle/>
          <a:p>
            <a:fld id="{72E87219-B998-44AA-A565-06AAC646DA17}" type="slidenum">
              <a:rPr lang="en-US" smtClean="0"/>
              <a:t>12</a:t>
            </a:fld>
            <a:endParaRPr lang="en-US"/>
          </a:p>
        </p:txBody>
      </p:sp>
    </p:spTree>
    <p:extLst>
      <p:ext uri="{BB962C8B-B14F-4D97-AF65-F5344CB8AC3E}">
        <p14:creationId xmlns:p14="http://schemas.microsoft.com/office/powerpoint/2010/main" val="3205023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fld id="{72E87219-B998-44AA-A565-06AAC646DA17}" type="slidenum">
              <a:rPr lang="en-US" smtClean="0"/>
              <a:t>13</a:t>
            </a:fld>
            <a:endParaRPr lang="en-US"/>
          </a:p>
        </p:txBody>
      </p:sp>
    </p:spTree>
    <p:extLst>
      <p:ext uri="{BB962C8B-B14F-4D97-AF65-F5344CB8AC3E}">
        <p14:creationId xmlns:p14="http://schemas.microsoft.com/office/powerpoint/2010/main" val="3587064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6b8f9d5013_1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6b8f9d5013_1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6b8f9d5013_1_6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6b8f9d5013_1_6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a:t>
            </a:r>
          </a:p>
        </p:txBody>
      </p:sp>
      <p:sp>
        <p:nvSpPr>
          <p:cNvPr id="4" name="Slide Number Placeholder 3"/>
          <p:cNvSpPr>
            <a:spLocks noGrp="1"/>
          </p:cNvSpPr>
          <p:nvPr>
            <p:ph type="sldNum" sz="quarter" idx="5"/>
          </p:nvPr>
        </p:nvSpPr>
        <p:spPr/>
        <p:txBody>
          <a:bodyPr/>
          <a:lstStyle/>
          <a:p>
            <a:fld id="{72E87219-B998-44AA-A565-06AAC646DA17}" type="slidenum">
              <a:rPr lang="en-US" smtClean="0"/>
              <a:t>20</a:t>
            </a:fld>
            <a:endParaRPr lang="en-US"/>
          </a:p>
        </p:txBody>
      </p:sp>
    </p:spTree>
    <p:extLst>
      <p:ext uri="{BB962C8B-B14F-4D97-AF65-F5344CB8AC3E}">
        <p14:creationId xmlns:p14="http://schemas.microsoft.com/office/powerpoint/2010/main" val="109471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a:t>
            </a:r>
          </a:p>
        </p:txBody>
      </p:sp>
      <p:sp>
        <p:nvSpPr>
          <p:cNvPr id="4" name="Slide Number Placeholder 3"/>
          <p:cNvSpPr>
            <a:spLocks noGrp="1"/>
          </p:cNvSpPr>
          <p:nvPr>
            <p:ph type="sldNum" sz="quarter" idx="5"/>
          </p:nvPr>
        </p:nvSpPr>
        <p:spPr/>
        <p:txBody>
          <a:bodyPr/>
          <a:lstStyle/>
          <a:p>
            <a:fld id="{72E87219-B998-44AA-A565-06AAC646DA17}" type="slidenum">
              <a:rPr lang="en-US" smtClean="0"/>
              <a:t>21</a:t>
            </a:fld>
            <a:endParaRPr lang="en-US"/>
          </a:p>
        </p:txBody>
      </p:sp>
    </p:spTree>
    <p:extLst>
      <p:ext uri="{BB962C8B-B14F-4D97-AF65-F5344CB8AC3E}">
        <p14:creationId xmlns:p14="http://schemas.microsoft.com/office/powerpoint/2010/main" val="1938136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a:t>
            </a:r>
          </a:p>
        </p:txBody>
      </p:sp>
      <p:sp>
        <p:nvSpPr>
          <p:cNvPr id="4" name="Slide Number Placeholder 3"/>
          <p:cNvSpPr>
            <a:spLocks noGrp="1"/>
          </p:cNvSpPr>
          <p:nvPr>
            <p:ph type="sldNum" sz="quarter" idx="5"/>
          </p:nvPr>
        </p:nvSpPr>
        <p:spPr/>
        <p:txBody>
          <a:bodyPr/>
          <a:lstStyle/>
          <a:p>
            <a:fld id="{72E87219-B998-44AA-A565-06AAC646DA17}" type="slidenum">
              <a:rPr lang="en-US" smtClean="0"/>
              <a:t>22</a:t>
            </a:fld>
            <a:endParaRPr lang="en-US"/>
          </a:p>
        </p:txBody>
      </p:sp>
    </p:spTree>
    <p:extLst>
      <p:ext uri="{BB962C8B-B14F-4D97-AF65-F5344CB8AC3E}">
        <p14:creationId xmlns:p14="http://schemas.microsoft.com/office/powerpoint/2010/main" val="232148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a:t>
            </a:r>
          </a:p>
        </p:txBody>
      </p:sp>
      <p:sp>
        <p:nvSpPr>
          <p:cNvPr id="4" name="Slide Number Placeholder 3"/>
          <p:cNvSpPr>
            <a:spLocks noGrp="1"/>
          </p:cNvSpPr>
          <p:nvPr>
            <p:ph type="sldNum" sz="quarter" idx="5"/>
          </p:nvPr>
        </p:nvSpPr>
        <p:spPr/>
        <p:txBody>
          <a:bodyPr/>
          <a:lstStyle/>
          <a:p>
            <a:fld id="{72E87219-B998-44AA-A565-06AAC646DA17}" type="slidenum">
              <a:rPr lang="en-US" smtClean="0"/>
              <a:t>23</a:t>
            </a:fld>
            <a:endParaRPr lang="en-US"/>
          </a:p>
        </p:txBody>
      </p:sp>
    </p:spTree>
    <p:extLst>
      <p:ext uri="{BB962C8B-B14F-4D97-AF65-F5344CB8AC3E}">
        <p14:creationId xmlns:p14="http://schemas.microsoft.com/office/powerpoint/2010/main" val="3426680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a:t>
            </a:r>
          </a:p>
        </p:txBody>
      </p:sp>
      <p:sp>
        <p:nvSpPr>
          <p:cNvPr id="4" name="Slide Number Placeholder 3"/>
          <p:cNvSpPr>
            <a:spLocks noGrp="1"/>
          </p:cNvSpPr>
          <p:nvPr>
            <p:ph type="sldNum" sz="quarter" idx="5"/>
          </p:nvPr>
        </p:nvSpPr>
        <p:spPr/>
        <p:txBody>
          <a:bodyPr/>
          <a:lstStyle/>
          <a:p>
            <a:fld id="{72E87219-B998-44AA-A565-06AAC646DA17}" type="slidenum">
              <a:rPr lang="en-US" smtClean="0"/>
              <a:t>24</a:t>
            </a:fld>
            <a:endParaRPr lang="en-US"/>
          </a:p>
        </p:txBody>
      </p:sp>
    </p:spTree>
    <p:extLst>
      <p:ext uri="{BB962C8B-B14F-4D97-AF65-F5344CB8AC3E}">
        <p14:creationId xmlns:p14="http://schemas.microsoft.com/office/powerpoint/2010/main" val="20225766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 Talking Points: We are going to be quiet for 30 seconds; ::After sensing cognitive dissonance in the room, cue animation::</a:t>
            </a:r>
          </a:p>
        </p:txBody>
      </p:sp>
      <p:sp>
        <p:nvSpPr>
          <p:cNvPr id="4" name="Slide Number Placeholder 3"/>
          <p:cNvSpPr>
            <a:spLocks noGrp="1"/>
          </p:cNvSpPr>
          <p:nvPr>
            <p:ph type="sldNum" sz="quarter" idx="5"/>
          </p:nvPr>
        </p:nvSpPr>
        <p:spPr/>
        <p:txBody>
          <a:bodyPr/>
          <a:lstStyle/>
          <a:p>
            <a:fld id="{72E87219-B998-44AA-A565-06AAC646DA17}" type="slidenum">
              <a:rPr lang="en-US" smtClean="0"/>
              <a:t>25</a:t>
            </a:fld>
            <a:endParaRPr lang="en-US"/>
          </a:p>
        </p:txBody>
      </p:sp>
    </p:spTree>
    <p:extLst>
      <p:ext uri="{BB962C8B-B14F-4D97-AF65-F5344CB8AC3E}">
        <p14:creationId xmlns:p14="http://schemas.microsoft.com/office/powerpoint/2010/main" val="2629648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fld id="{72E87219-B998-44AA-A565-06AAC646DA17}" type="slidenum">
              <a:rPr lang="en-US" smtClean="0"/>
              <a:t>2</a:t>
            </a:fld>
            <a:endParaRPr lang="en-US"/>
          </a:p>
        </p:txBody>
      </p:sp>
    </p:spTree>
    <p:extLst>
      <p:ext uri="{BB962C8B-B14F-4D97-AF65-F5344CB8AC3E}">
        <p14:creationId xmlns:p14="http://schemas.microsoft.com/office/powerpoint/2010/main" val="803918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fld id="{72E87219-B998-44AA-A565-06AAC646DA17}" type="slidenum">
              <a:rPr lang="en-US" smtClean="0"/>
              <a:t>26</a:t>
            </a:fld>
            <a:endParaRPr lang="en-US"/>
          </a:p>
        </p:txBody>
      </p:sp>
    </p:spTree>
    <p:extLst>
      <p:ext uri="{BB962C8B-B14F-4D97-AF65-F5344CB8AC3E}">
        <p14:creationId xmlns:p14="http://schemas.microsoft.com/office/powerpoint/2010/main" val="2096313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r>
          </a:p>
        </p:txBody>
      </p:sp>
      <p:sp>
        <p:nvSpPr>
          <p:cNvPr id="4" name="Slide Number Placeholder 3"/>
          <p:cNvSpPr>
            <a:spLocks noGrp="1"/>
          </p:cNvSpPr>
          <p:nvPr>
            <p:ph type="sldNum" sz="quarter" idx="5"/>
          </p:nvPr>
        </p:nvSpPr>
        <p:spPr/>
        <p:txBody>
          <a:bodyPr/>
          <a:lstStyle/>
          <a:p>
            <a:fld id="{72E87219-B998-44AA-A565-06AAC646DA17}" type="slidenum">
              <a:rPr lang="en-US" smtClean="0"/>
              <a:t>29</a:t>
            </a:fld>
            <a:endParaRPr lang="en-US"/>
          </a:p>
        </p:txBody>
      </p:sp>
    </p:spTree>
    <p:extLst>
      <p:ext uri="{BB962C8B-B14F-4D97-AF65-F5344CB8AC3E}">
        <p14:creationId xmlns:p14="http://schemas.microsoft.com/office/powerpoint/2010/main" val="1361332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fld id="{72E87219-B998-44AA-A565-06AAC646DA17}" type="slidenum">
              <a:rPr lang="en-US" smtClean="0"/>
              <a:t>30</a:t>
            </a:fld>
            <a:endParaRPr lang="en-US"/>
          </a:p>
        </p:txBody>
      </p:sp>
    </p:spTree>
    <p:extLst>
      <p:ext uri="{BB962C8B-B14F-4D97-AF65-F5344CB8AC3E}">
        <p14:creationId xmlns:p14="http://schemas.microsoft.com/office/powerpoint/2010/main" val="2546144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a:p>
            <a:endParaRPr lang="en-US">
              <a:ea typeface="Calibri"/>
              <a:cs typeface="Calibri"/>
            </a:endParaRPr>
          </a:p>
          <a:p>
            <a:r>
              <a:rPr lang="en-US">
                <a:ea typeface="Calibri"/>
                <a:cs typeface="Calibri"/>
              </a:rPr>
              <a:t>IEP quality - indicator</a:t>
            </a:r>
          </a:p>
          <a:p>
            <a:r>
              <a:rPr lang="en-US">
                <a:ea typeface="Calibri"/>
                <a:cs typeface="Calibri"/>
              </a:rPr>
              <a:t>False positive/false negatives</a:t>
            </a:r>
          </a:p>
        </p:txBody>
      </p:sp>
      <p:sp>
        <p:nvSpPr>
          <p:cNvPr id="4" name="Slide Number Placeholder 3"/>
          <p:cNvSpPr>
            <a:spLocks noGrp="1"/>
          </p:cNvSpPr>
          <p:nvPr>
            <p:ph type="sldNum" sz="quarter" idx="5"/>
          </p:nvPr>
        </p:nvSpPr>
        <p:spPr/>
        <p:txBody>
          <a:bodyPr/>
          <a:lstStyle/>
          <a:p>
            <a:fld id="{72E87219-B998-44AA-A565-06AAC646DA17}" type="slidenum">
              <a:rPr lang="en-US" smtClean="0"/>
              <a:t>3</a:t>
            </a:fld>
            <a:endParaRPr lang="en-US"/>
          </a:p>
        </p:txBody>
      </p:sp>
    </p:spTree>
    <p:extLst>
      <p:ext uri="{BB962C8B-B14F-4D97-AF65-F5344CB8AC3E}">
        <p14:creationId xmlns:p14="http://schemas.microsoft.com/office/powerpoint/2010/main" val="311726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Taylor</a:t>
            </a:r>
          </a:p>
        </p:txBody>
      </p:sp>
      <p:sp>
        <p:nvSpPr>
          <p:cNvPr id="4" name="Slide Number Placeholder 3"/>
          <p:cNvSpPr>
            <a:spLocks noGrp="1"/>
          </p:cNvSpPr>
          <p:nvPr>
            <p:ph type="sldNum" sz="quarter" idx="5"/>
          </p:nvPr>
        </p:nvSpPr>
        <p:spPr/>
        <p:txBody>
          <a:bodyPr/>
          <a:lstStyle/>
          <a:p>
            <a:fld id="{72E87219-B998-44AA-A565-06AAC646DA17}" type="slidenum">
              <a:rPr lang="en-US" smtClean="0"/>
              <a:t>4</a:t>
            </a:fld>
            <a:endParaRPr lang="en-US"/>
          </a:p>
        </p:txBody>
      </p:sp>
    </p:spTree>
    <p:extLst>
      <p:ext uri="{BB962C8B-B14F-4D97-AF65-F5344CB8AC3E}">
        <p14:creationId xmlns:p14="http://schemas.microsoft.com/office/powerpoint/2010/main" val="428483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a:t>
            </a:r>
          </a:p>
        </p:txBody>
      </p:sp>
      <p:sp>
        <p:nvSpPr>
          <p:cNvPr id="4" name="Slide Number Placeholder 3"/>
          <p:cNvSpPr>
            <a:spLocks noGrp="1"/>
          </p:cNvSpPr>
          <p:nvPr>
            <p:ph type="sldNum" sz="quarter" idx="5"/>
          </p:nvPr>
        </p:nvSpPr>
        <p:spPr/>
        <p:txBody>
          <a:bodyPr/>
          <a:lstStyle/>
          <a:p>
            <a:fld id="{72E87219-B998-44AA-A565-06AAC646DA17}" type="slidenum">
              <a:rPr lang="en-US" smtClean="0"/>
              <a:t>5</a:t>
            </a:fld>
            <a:endParaRPr lang="en-US"/>
          </a:p>
        </p:txBody>
      </p:sp>
    </p:spTree>
    <p:extLst>
      <p:ext uri="{BB962C8B-B14F-4D97-AF65-F5344CB8AC3E}">
        <p14:creationId xmlns:p14="http://schemas.microsoft.com/office/powerpoint/2010/main" val="353956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a:t>
            </a:r>
          </a:p>
        </p:txBody>
      </p:sp>
      <p:sp>
        <p:nvSpPr>
          <p:cNvPr id="4" name="Slide Number Placeholder 3"/>
          <p:cNvSpPr>
            <a:spLocks noGrp="1"/>
          </p:cNvSpPr>
          <p:nvPr>
            <p:ph type="sldNum" sz="quarter" idx="5"/>
          </p:nvPr>
        </p:nvSpPr>
        <p:spPr/>
        <p:txBody>
          <a:bodyPr/>
          <a:lstStyle/>
          <a:p>
            <a:fld id="{72E87219-B998-44AA-A565-06AAC646DA17}" type="slidenum">
              <a:rPr lang="en-US" smtClean="0"/>
              <a:t>6</a:t>
            </a:fld>
            <a:endParaRPr lang="en-US"/>
          </a:p>
        </p:txBody>
      </p:sp>
    </p:spTree>
    <p:extLst>
      <p:ext uri="{BB962C8B-B14F-4D97-AF65-F5344CB8AC3E}">
        <p14:creationId xmlns:p14="http://schemas.microsoft.com/office/powerpoint/2010/main" val="667724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a:t>
            </a:r>
          </a:p>
        </p:txBody>
      </p:sp>
      <p:sp>
        <p:nvSpPr>
          <p:cNvPr id="4" name="Slide Number Placeholder 3"/>
          <p:cNvSpPr>
            <a:spLocks noGrp="1"/>
          </p:cNvSpPr>
          <p:nvPr>
            <p:ph type="sldNum" sz="quarter" idx="5"/>
          </p:nvPr>
        </p:nvSpPr>
        <p:spPr/>
        <p:txBody>
          <a:bodyPr/>
          <a:lstStyle/>
          <a:p>
            <a:fld id="{72E87219-B998-44AA-A565-06AAC646DA17}" type="slidenum">
              <a:rPr lang="en-US" smtClean="0"/>
              <a:t>7</a:t>
            </a:fld>
            <a:endParaRPr lang="en-US"/>
          </a:p>
        </p:txBody>
      </p:sp>
    </p:spTree>
    <p:extLst>
      <p:ext uri="{BB962C8B-B14F-4D97-AF65-F5344CB8AC3E}">
        <p14:creationId xmlns:p14="http://schemas.microsoft.com/office/powerpoint/2010/main" val="137001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a:t>
            </a:r>
          </a:p>
        </p:txBody>
      </p:sp>
      <p:sp>
        <p:nvSpPr>
          <p:cNvPr id="4" name="Slide Number Placeholder 3"/>
          <p:cNvSpPr>
            <a:spLocks noGrp="1"/>
          </p:cNvSpPr>
          <p:nvPr>
            <p:ph type="sldNum" sz="quarter" idx="5"/>
          </p:nvPr>
        </p:nvSpPr>
        <p:spPr/>
        <p:txBody>
          <a:bodyPr/>
          <a:lstStyle/>
          <a:p>
            <a:fld id="{72E87219-B998-44AA-A565-06AAC646DA17}" type="slidenum">
              <a:rPr lang="en-US" smtClean="0"/>
              <a:t>10</a:t>
            </a:fld>
            <a:endParaRPr lang="en-US"/>
          </a:p>
        </p:txBody>
      </p:sp>
    </p:spTree>
    <p:extLst>
      <p:ext uri="{BB962C8B-B14F-4D97-AF65-F5344CB8AC3E}">
        <p14:creationId xmlns:p14="http://schemas.microsoft.com/office/powerpoint/2010/main" val="51223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Chris</a:t>
            </a:r>
          </a:p>
        </p:txBody>
      </p:sp>
      <p:sp>
        <p:nvSpPr>
          <p:cNvPr id="4" name="Slide Number Placeholder 3"/>
          <p:cNvSpPr>
            <a:spLocks noGrp="1"/>
          </p:cNvSpPr>
          <p:nvPr>
            <p:ph type="sldNum" sz="quarter" idx="5"/>
          </p:nvPr>
        </p:nvSpPr>
        <p:spPr/>
        <p:txBody>
          <a:bodyPr/>
          <a:lstStyle/>
          <a:p>
            <a:fld id="{72E87219-B998-44AA-A565-06AAC646DA17}" type="slidenum">
              <a:rPr lang="en-US" smtClean="0"/>
              <a:t>11</a:t>
            </a:fld>
            <a:endParaRPr lang="en-US"/>
          </a:p>
        </p:txBody>
      </p:sp>
    </p:spTree>
    <p:extLst>
      <p:ext uri="{BB962C8B-B14F-4D97-AF65-F5344CB8AC3E}">
        <p14:creationId xmlns:p14="http://schemas.microsoft.com/office/powerpoint/2010/main" val="423944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4470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4511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37672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415600" y="421233"/>
            <a:ext cx="11360800" cy="11084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415600" y="1633633"/>
            <a:ext cx="5333200" cy="4472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8" name="Google Shape;28;p5"/>
          <p:cNvSpPr txBox="1">
            <a:spLocks noGrp="1"/>
          </p:cNvSpPr>
          <p:nvPr>
            <p:ph type="body" idx="2"/>
          </p:nvPr>
        </p:nvSpPr>
        <p:spPr>
          <a:xfrm>
            <a:off x="6443200" y="1633633"/>
            <a:ext cx="5333200" cy="44720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9" name="Google Shape;29;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val="3405818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76677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27408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7588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7680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9176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0793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0425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893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329444975"/>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additudemag.com/iep-504-plan-fix-problems/" TargetMode="Externa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irvinewatchdog.org/2019/05/05/questions-for-irvine-city-council-vacancy-applicants/"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sites.ed.gov/idea/files/45th-arc-for-idea.pdf" TargetMode="External"/><Relationship Id="rId2" Type="http://schemas.openxmlformats.org/officeDocument/2006/relationships/hyperlink" Target="https://iod.unh.edu/sites/default/files/media/InclusiveEd/researchsupport-final.pdf" TargetMode="External"/><Relationship Id="rId1" Type="http://schemas.openxmlformats.org/officeDocument/2006/relationships/slideLayout" Target="../slideLayouts/slideLayout4.xml"/><Relationship Id="rId4" Type="http://schemas.openxmlformats.org/officeDocument/2006/relationships/hyperlink" Target="https://courageousconversation.com/abou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blocks&#10;&#10;Description automatically generated">
            <a:extLst>
              <a:ext uri="{FF2B5EF4-FFF2-40B4-BE49-F238E27FC236}">
                <a16:creationId xmlns:a16="http://schemas.microsoft.com/office/drawing/2014/main" id="{1A81D052-4953-43F5-B3D3-EE27F8CCB4D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4" name="Title 3"/>
          <p:cNvSpPr>
            <a:spLocks noGrp="1"/>
          </p:cNvSpPr>
          <p:nvPr>
            <p:ph type="ctrTitle"/>
          </p:nvPr>
        </p:nvSpPr>
        <p:spPr>
          <a:xfrm>
            <a:off x="0" y="196555"/>
            <a:ext cx="7554830" cy="1673555"/>
          </a:xfrm>
          <a:noFill/>
        </p:spPr>
        <p:txBody>
          <a:bodyPr>
            <a:noAutofit/>
          </a:bodyPr>
          <a:lstStyle/>
          <a:p>
            <a:r>
              <a:rPr lang="en-US" sz="7200" b="1" i="1"/>
              <a:t>Implicit Bias in the</a:t>
            </a:r>
          </a:p>
        </p:txBody>
      </p:sp>
      <p:sp>
        <p:nvSpPr>
          <p:cNvPr id="2" name="TextBox 1">
            <a:extLst>
              <a:ext uri="{FF2B5EF4-FFF2-40B4-BE49-F238E27FC236}">
                <a16:creationId xmlns:a16="http://schemas.microsoft.com/office/drawing/2014/main" id="{173F03E8-39E7-654B-7C81-3566E689DB8E}"/>
              </a:ext>
            </a:extLst>
          </p:cNvPr>
          <p:cNvSpPr txBox="1"/>
          <p:nvPr/>
        </p:nvSpPr>
        <p:spPr>
          <a:xfrm>
            <a:off x="2571000" y="5187646"/>
            <a:ext cx="755483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b="1">
                <a:latin typeface="Century Gothic"/>
              </a:rPr>
              <a:t>Presenters: </a:t>
            </a:r>
          </a:p>
          <a:p>
            <a:pPr algn="r"/>
            <a:r>
              <a:rPr lang="en-US" sz="2400" b="1">
                <a:latin typeface="Century Gothic"/>
                <a:ea typeface="+mn-lt"/>
                <a:cs typeface="+mn-lt"/>
              </a:rPr>
              <a:t>Dr. Taylor Biondi, RTI:B Coordinator </a:t>
            </a:r>
          </a:p>
          <a:p>
            <a:pPr algn="r"/>
            <a:r>
              <a:rPr lang="en-US" sz="2400" b="1">
                <a:latin typeface="Century Gothic"/>
                <a:ea typeface="+mn-lt"/>
                <a:cs typeface="+mn-lt"/>
              </a:rPr>
              <a:t>Christopher Flor, Transition Coordinator</a:t>
            </a:r>
          </a:p>
          <a:p>
            <a:pPr algn="r"/>
            <a:r>
              <a:rPr lang="en-US" sz="2400" b="1">
                <a:latin typeface="Century Gothic"/>
                <a:ea typeface="+mn-lt"/>
                <a:cs typeface="+mn-lt"/>
              </a:rPr>
              <a:t>Metropolitan Nashville Public Schools </a:t>
            </a:r>
            <a:endParaRPr lang="en-US" sz="2400" b="1">
              <a:latin typeface="Century Gothic"/>
            </a:endParaRPr>
          </a:p>
        </p:txBody>
      </p:sp>
      <p:pic>
        <p:nvPicPr>
          <p:cNvPr id="5" name="Picture 4" descr="A picture containing text, clipart&#10;&#10;Description automatically generated">
            <a:extLst>
              <a:ext uri="{FF2B5EF4-FFF2-40B4-BE49-F238E27FC236}">
                <a16:creationId xmlns:a16="http://schemas.microsoft.com/office/drawing/2014/main" id="{35A77FCF-FD99-4206-B67B-6C0B7680A7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5830" y="5072130"/>
            <a:ext cx="1649336" cy="1742344"/>
          </a:xfrm>
          <a:prstGeom prst="rect">
            <a:avLst/>
          </a:prstGeom>
        </p:spPr>
      </p:pic>
    </p:spTree>
    <p:extLst>
      <p:ext uri="{BB962C8B-B14F-4D97-AF65-F5344CB8AC3E}">
        <p14:creationId xmlns:p14="http://schemas.microsoft.com/office/powerpoint/2010/main" val="409813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DF469-F3A3-03C0-E649-E3F9640F67C8}"/>
              </a:ext>
            </a:extLst>
          </p:cNvPr>
          <p:cNvSpPr>
            <a:spLocks noGrp="1"/>
          </p:cNvSpPr>
          <p:nvPr>
            <p:ph type="title"/>
          </p:nvPr>
        </p:nvSpPr>
        <p:spPr>
          <a:xfrm>
            <a:off x="838200" y="365125"/>
            <a:ext cx="10515600" cy="1325563"/>
          </a:xfrm>
        </p:spPr>
        <p:txBody>
          <a:bodyPr>
            <a:normAutofit/>
          </a:bodyPr>
          <a:lstStyle/>
          <a:p>
            <a:r>
              <a:rPr lang="en-US">
                <a:solidFill>
                  <a:srgbClr val="FFFFFF"/>
                </a:solidFill>
                <a:cs typeface="Calibri Light"/>
              </a:rPr>
              <a:t>Word Knowledge</a:t>
            </a:r>
            <a:endParaRPr lang="en-US">
              <a:solidFill>
                <a:srgbClr val="FFFFFF"/>
              </a:solidFill>
            </a:endParaRPr>
          </a:p>
        </p:txBody>
      </p:sp>
      <p:graphicFrame>
        <p:nvGraphicFramePr>
          <p:cNvPr id="5" name="Text Placeholder 2">
            <a:extLst>
              <a:ext uri="{FF2B5EF4-FFF2-40B4-BE49-F238E27FC236}">
                <a16:creationId xmlns:a16="http://schemas.microsoft.com/office/drawing/2014/main" id="{B1CF045B-F187-8D46-0A89-7BCC9F6413CD}"/>
              </a:ext>
            </a:extLst>
          </p:cNvPr>
          <p:cNvGraphicFramePr>
            <a:graphicFrameLocks noGrp="1"/>
          </p:cNvGraphicFramePr>
          <p:nvPr>
            <p:ph idx="1"/>
            <p:extLst>
              <p:ext uri="{D42A27DB-BD31-4B8C-83A1-F6EECF244321}">
                <p14:modId xmlns:p14="http://schemas.microsoft.com/office/powerpoint/2010/main" val="18253294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0516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DF469-F3A3-03C0-E649-E3F9640F67C8}"/>
              </a:ext>
            </a:extLst>
          </p:cNvPr>
          <p:cNvSpPr>
            <a:spLocks noGrp="1"/>
          </p:cNvSpPr>
          <p:nvPr>
            <p:ph type="title"/>
          </p:nvPr>
        </p:nvSpPr>
        <p:spPr>
          <a:xfrm>
            <a:off x="838200" y="365126"/>
            <a:ext cx="10515600" cy="1325563"/>
          </a:xfrm>
        </p:spPr>
        <p:txBody>
          <a:bodyPr>
            <a:normAutofit/>
          </a:bodyPr>
          <a:lstStyle/>
          <a:p>
            <a:r>
              <a:rPr lang="en-US">
                <a:solidFill>
                  <a:srgbClr val="FFFFFF"/>
                </a:solidFill>
                <a:cs typeface="Calibri Light"/>
              </a:rPr>
              <a:t>Word Knowledge</a:t>
            </a:r>
            <a:endParaRPr lang="en-US">
              <a:solidFill>
                <a:srgbClr val="FFFFFF"/>
              </a:solidFill>
            </a:endParaRPr>
          </a:p>
        </p:txBody>
      </p:sp>
      <p:graphicFrame>
        <p:nvGraphicFramePr>
          <p:cNvPr id="5" name="Text Placeholder 2">
            <a:extLst>
              <a:ext uri="{FF2B5EF4-FFF2-40B4-BE49-F238E27FC236}">
                <a16:creationId xmlns:a16="http://schemas.microsoft.com/office/drawing/2014/main" id="{B1CF045B-F187-8D46-0A89-7BCC9F6413CD}"/>
              </a:ext>
            </a:extLst>
          </p:cNvPr>
          <p:cNvGraphicFramePr>
            <a:graphicFrameLocks noGrp="1"/>
          </p:cNvGraphicFramePr>
          <p:nvPr>
            <p:ph idx="1"/>
            <p:extLst>
              <p:ext uri="{D42A27DB-BD31-4B8C-83A1-F6EECF244321}">
                <p14:modId xmlns:p14="http://schemas.microsoft.com/office/powerpoint/2010/main" val="23877936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1730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DF469-F3A3-03C0-E649-E3F9640F67C8}"/>
              </a:ext>
            </a:extLst>
          </p:cNvPr>
          <p:cNvSpPr>
            <a:spLocks noGrp="1"/>
          </p:cNvSpPr>
          <p:nvPr>
            <p:ph type="title"/>
          </p:nvPr>
        </p:nvSpPr>
        <p:spPr>
          <a:xfrm>
            <a:off x="400879" y="336860"/>
            <a:ext cx="10515600" cy="1325563"/>
          </a:xfrm>
        </p:spPr>
        <p:txBody>
          <a:bodyPr>
            <a:normAutofit/>
          </a:bodyPr>
          <a:lstStyle/>
          <a:p>
            <a:r>
              <a:rPr lang="en-US">
                <a:solidFill>
                  <a:srgbClr val="FFFFFF"/>
                </a:solidFill>
                <a:cs typeface="Calibri Light"/>
              </a:rPr>
              <a:t>Word Knowledge</a:t>
            </a:r>
            <a:endParaRPr lang="en-US">
              <a:solidFill>
                <a:srgbClr val="FFFFFF"/>
              </a:solidFill>
            </a:endParaRPr>
          </a:p>
        </p:txBody>
      </p:sp>
      <p:graphicFrame>
        <p:nvGraphicFramePr>
          <p:cNvPr id="5" name="Text Placeholder 2">
            <a:extLst>
              <a:ext uri="{FF2B5EF4-FFF2-40B4-BE49-F238E27FC236}">
                <a16:creationId xmlns:a16="http://schemas.microsoft.com/office/drawing/2014/main" id="{B1CF045B-F187-8D46-0A89-7BCC9F6413CD}"/>
              </a:ext>
            </a:extLst>
          </p:cNvPr>
          <p:cNvGraphicFramePr>
            <a:graphicFrameLocks noGrp="1"/>
          </p:cNvGraphicFramePr>
          <p:nvPr>
            <p:ph idx="1"/>
            <p:extLst>
              <p:ext uri="{D42A27DB-BD31-4B8C-83A1-F6EECF244321}">
                <p14:modId xmlns:p14="http://schemas.microsoft.com/office/powerpoint/2010/main" val="2981095195"/>
              </p:ext>
            </p:extLst>
          </p:nvPr>
        </p:nvGraphicFramePr>
        <p:xfrm>
          <a:off x="400879" y="1662423"/>
          <a:ext cx="11545956"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948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with numbers and text&#10;&#10;Description automatically generated">
            <a:extLst>
              <a:ext uri="{FF2B5EF4-FFF2-40B4-BE49-F238E27FC236}">
                <a16:creationId xmlns:a16="http://schemas.microsoft.com/office/drawing/2014/main" id="{2F31B27C-A7BE-4CF5-C557-B20090F3C33F}"/>
              </a:ext>
            </a:extLst>
          </p:cNvPr>
          <p:cNvPicPr>
            <a:picLocks noChangeAspect="1"/>
          </p:cNvPicPr>
          <p:nvPr/>
        </p:nvPicPr>
        <p:blipFill>
          <a:blip r:embed="rId3"/>
          <a:stretch>
            <a:fillRect/>
          </a:stretch>
        </p:blipFill>
        <p:spPr>
          <a:xfrm>
            <a:off x="1032405" y="380117"/>
            <a:ext cx="10127191" cy="6097764"/>
          </a:xfrm>
          <a:prstGeom prst="rect">
            <a:avLst/>
          </a:prstGeom>
        </p:spPr>
      </p:pic>
      <p:sp>
        <p:nvSpPr>
          <p:cNvPr id="6" name="TextBox 5">
            <a:extLst>
              <a:ext uri="{FF2B5EF4-FFF2-40B4-BE49-F238E27FC236}">
                <a16:creationId xmlns:a16="http://schemas.microsoft.com/office/drawing/2014/main" id="{5E35D2FA-4354-1CA8-2C56-1E86D7A9E063}"/>
              </a:ext>
            </a:extLst>
          </p:cNvPr>
          <p:cNvSpPr txBox="1"/>
          <p:nvPr/>
        </p:nvSpPr>
        <p:spPr>
          <a:xfrm>
            <a:off x="2299810" y="1532227"/>
            <a:ext cx="7591165" cy="378565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a:solidFill>
                  <a:srgbClr val="FF0000"/>
                </a:solidFill>
                <a:cs typeface="Calibri"/>
              </a:rPr>
              <a:t>Students of color are more likely to educated in a separate environment than  white students</a:t>
            </a:r>
            <a:endParaRPr lang="en-US" sz="4800">
              <a:solidFill>
                <a:srgbClr val="FF0000"/>
              </a:solidFill>
            </a:endParaRPr>
          </a:p>
        </p:txBody>
      </p:sp>
      <p:sp>
        <p:nvSpPr>
          <p:cNvPr id="7" name="TextBox 6">
            <a:extLst>
              <a:ext uri="{FF2B5EF4-FFF2-40B4-BE49-F238E27FC236}">
                <a16:creationId xmlns:a16="http://schemas.microsoft.com/office/drawing/2014/main" id="{F96E43E8-E87B-B0AB-4192-C9343767ED1D}"/>
              </a:ext>
            </a:extLst>
          </p:cNvPr>
          <p:cNvSpPr txBox="1"/>
          <p:nvPr/>
        </p:nvSpPr>
        <p:spPr>
          <a:xfrm>
            <a:off x="7422703" y="6491891"/>
            <a:ext cx="40438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OSEP: 45th Annual Report to Congress</a:t>
            </a:r>
            <a:endParaRPr lang="en-US"/>
          </a:p>
        </p:txBody>
      </p:sp>
    </p:spTree>
    <p:extLst>
      <p:ext uri="{BB962C8B-B14F-4D97-AF65-F5344CB8AC3E}">
        <p14:creationId xmlns:p14="http://schemas.microsoft.com/office/powerpoint/2010/main" val="27859541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title"/>
          </p:nvPr>
        </p:nvSpPr>
        <p:spPr>
          <a:xfrm>
            <a:off x="415600" y="421233"/>
            <a:ext cx="11360800" cy="11084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4400">
                <a:solidFill>
                  <a:srgbClr val="E7E6E6"/>
                </a:solidFill>
              </a:rPr>
              <a:t>Special Education Outcomes</a:t>
            </a:r>
          </a:p>
        </p:txBody>
      </p:sp>
      <p:sp>
        <p:nvSpPr>
          <p:cNvPr id="234" name="Google Shape;234;p33"/>
          <p:cNvSpPr txBox="1">
            <a:spLocks noGrp="1"/>
          </p:cNvSpPr>
          <p:nvPr>
            <p:ph type="body" idx="1"/>
          </p:nvPr>
        </p:nvSpPr>
        <p:spPr>
          <a:xfrm>
            <a:off x="415600" y="1633633"/>
            <a:ext cx="5333200" cy="2730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4000"/>
              </a:lnSpc>
              <a:spcBef>
                <a:spcPts val="0"/>
              </a:spcBef>
              <a:spcAft>
                <a:spcPts val="0"/>
              </a:spcAft>
              <a:buNone/>
            </a:pPr>
            <a:r>
              <a:rPr lang="en" sz="2500" b="1">
                <a:solidFill>
                  <a:schemeClr val="accent2">
                    <a:lumMod val="60000"/>
                    <a:lumOff val="40000"/>
                  </a:schemeClr>
                </a:solidFill>
                <a:latin typeface="Libre Franklin"/>
                <a:ea typeface="Libre Franklin"/>
                <a:cs typeface="Libre Franklin"/>
                <a:sym typeface="Libre Franklin"/>
              </a:rPr>
              <a:t>Lower NAEP scores</a:t>
            </a:r>
            <a:r>
              <a:rPr lang="en" sz="2500">
                <a:solidFill>
                  <a:schemeClr val="accent2">
                    <a:lumMod val="60000"/>
                    <a:lumOff val="40000"/>
                  </a:schemeClr>
                </a:solidFill>
                <a:latin typeface="Libre Franklin"/>
                <a:ea typeface="Libre Franklin"/>
                <a:cs typeface="Libre Franklin"/>
                <a:sym typeface="Libre Franklin"/>
              </a:rPr>
              <a:t> </a:t>
            </a:r>
            <a:r>
              <a:rPr lang="en" sz="2500">
                <a:solidFill>
                  <a:schemeClr val="tx2"/>
                </a:solidFill>
                <a:latin typeface="Libre Franklin"/>
                <a:ea typeface="Libre Franklin"/>
                <a:cs typeface="Libre Franklin"/>
                <a:sym typeface="Libre Franklin"/>
              </a:rPr>
              <a:t>compared to the general population, and several subgroups</a:t>
            </a:r>
            <a:endParaRPr lang="en-US" sz="2500">
              <a:solidFill>
                <a:schemeClr val="tx2"/>
              </a:solidFill>
              <a:latin typeface="Libre Franklin"/>
              <a:ea typeface="Libre Franklin"/>
              <a:cs typeface="Libre Franklin"/>
            </a:endParaRPr>
          </a:p>
          <a:p>
            <a:pPr marL="1218565" lvl="1" indent="-469265" algn="l" rtl="0">
              <a:lnSpc>
                <a:spcPct val="94000"/>
              </a:lnSpc>
              <a:spcBef>
                <a:spcPts val="933"/>
              </a:spcBef>
              <a:spcAft>
                <a:spcPts val="0"/>
              </a:spcAft>
              <a:buClr>
                <a:srgbClr val="1A2E40"/>
              </a:buClr>
              <a:buSzPts val="1900"/>
              <a:buFont typeface="Libre Franklin"/>
              <a:buChar char="–"/>
            </a:pPr>
            <a:r>
              <a:rPr lang="en" sz="2250" i="1">
                <a:solidFill>
                  <a:schemeClr val="tx2"/>
                </a:solidFill>
                <a:latin typeface="Libre Franklin"/>
                <a:ea typeface="Libre Franklin"/>
                <a:cs typeface="Libre Franklin"/>
                <a:sym typeface="Libre Franklin"/>
              </a:rPr>
              <a:t>Free/reduced lunch</a:t>
            </a:r>
            <a:endParaRPr sz="2250" i="1">
              <a:solidFill>
                <a:schemeClr val="tx2"/>
              </a:solidFill>
              <a:latin typeface="Libre Franklin"/>
              <a:ea typeface="Libre Franklin"/>
              <a:cs typeface="Libre Franklin"/>
            </a:endParaRPr>
          </a:p>
          <a:p>
            <a:pPr marL="1218565" lvl="1" indent="-469265" algn="l" rtl="0">
              <a:lnSpc>
                <a:spcPct val="94000"/>
              </a:lnSpc>
              <a:spcBef>
                <a:spcPts val="933"/>
              </a:spcBef>
              <a:spcAft>
                <a:spcPts val="0"/>
              </a:spcAft>
              <a:buClr>
                <a:srgbClr val="1A2E40"/>
              </a:buClr>
              <a:buSzPts val="1900"/>
              <a:buFont typeface="Libre Franklin"/>
              <a:buChar char="–"/>
            </a:pPr>
            <a:r>
              <a:rPr lang="en" sz="2250" i="1">
                <a:solidFill>
                  <a:schemeClr val="tx2"/>
                </a:solidFill>
                <a:latin typeface="Libre Franklin"/>
                <a:ea typeface="Libre Franklin"/>
                <a:cs typeface="Libre Franklin"/>
                <a:sym typeface="Libre Franklin"/>
              </a:rPr>
              <a:t>Race/Ethnicity</a:t>
            </a:r>
            <a:endParaRPr sz="2250" i="1">
              <a:solidFill>
                <a:schemeClr val="tx2"/>
              </a:solidFill>
              <a:latin typeface="Libre Franklin"/>
              <a:ea typeface="Libre Franklin"/>
              <a:cs typeface="Libre Franklin"/>
            </a:endParaRPr>
          </a:p>
          <a:p>
            <a:pPr marL="1218565" lvl="1" indent="-469265" algn="l" rtl="0">
              <a:lnSpc>
                <a:spcPct val="94000"/>
              </a:lnSpc>
              <a:spcBef>
                <a:spcPts val="933"/>
              </a:spcBef>
              <a:spcAft>
                <a:spcPts val="0"/>
              </a:spcAft>
              <a:buClr>
                <a:srgbClr val="1A2E40"/>
              </a:buClr>
              <a:buSzPts val="1900"/>
              <a:buFont typeface="Libre Franklin"/>
              <a:buChar char="–"/>
            </a:pPr>
            <a:r>
              <a:rPr lang="en" sz="2250" i="1">
                <a:solidFill>
                  <a:schemeClr val="tx2"/>
                </a:solidFill>
                <a:latin typeface="Libre Franklin"/>
                <a:ea typeface="Libre Franklin"/>
                <a:cs typeface="Libre Franklin"/>
                <a:sym typeface="Libre Franklin"/>
              </a:rPr>
              <a:t>Gender</a:t>
            </a:r>
            <a:endParaRPr sz="2250">
              <a:solidFill>
                <a:schemeClr val="tx2"/>
              </a:solidFill>
            </a:endParaRPr>
          </a:p>
        </p:txBody>
      </p:sp>
      <p:sp>
        <p:nvSpPr>
          <p:cNvPr id="235" name="Google Shape;235;p33"/>
          <p:cNvSpPr txBox="1">
            <a:spLocks noGrp="1"/>
          </p:cNvSpPr>
          <p:nvPr>
            <p:ph type="body" idx="2"/>
          </p:nvPr>
        </p:nvSpPr>
        <p:spPr>
          <a:xfrm>
            <a:off x="6634300" y="1400067"/>
            <a:ext cx="5660800" cy="36652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4000"/>
              </a:lnSpc>
              <a:spcBef>
                <a:spcPts val="1600"/>
              </a:spcBef>
              <a:spcAft>
                <a:spcPts val="0"/>
              </a:spcAft>
              <a:buNone/>
            </a:pPr>
            <a:r>
              <a:rPr lang="en" sz="2500">
                <a:solidFill>
                  <a:schemeClr val="tx2"/>
                </a:solidFill>
                <a:latin typeface="Libre Franklin"/>
                <a:ea typeface="Libre Franklin"/>
                <a:cs typeface="Libre Franklin"/>
                <a:sym typeface="Libre Franklin"/>
              </a:rPr>
              <a:t>Lower high school </a:t>
            </a:r>
            <a:r>
              <a:rPr lang="en" sz="2500" b="1">
                <a:solidFill>
                  <a:schemeClr val="accent2">
                    <a:lumMod val="60000"/>
                    <a:lumOff val="40000"/>
                  </a:schemeClr>
                </a:solidFill>
                <a:latin typeface="Libre Franklin"/>
                <a:ea typeface="Libre Franklin"/>
                <a:cs typeface="Libre Franklin"/>
                <a:sym typeface="Libre Franklin"/>
              </a:rPr>
              <a:t>graduation</a:t>
            </a:r>
            <a:r>
              <a:rPr lang="en" sz="2500" b="1">
                <a:solidFill>
                  <a:schemeClr val="tx2"/>
                </a:solidFill>
                <a:latin typeface="Libre Franklin"/>
                <a:ea typeface="Libre Franklin"/>
                <a:cs typeface="Libre Franklin"/>
                <a:sym typeface="Libre Franklin"/>
              </a:rPr>
              <a:t> </a:t>
            </a:r>
            <a:r>
              <a:rPr lang="en" sz="2500">
                <a:solidFill>
                  <a:schemeClr val="tx2"/>
                </a:solidFill>
                <a:latin typeface="Libre Franklin"/>
                <a:ea typeface="Libre Franklin"/>
                <a:cs typeface="Libre Franklin"/>
                <a:sym typeface="Libre Franklin"/>
              </a:rPr>
              <a:t>rates</a:t>
            </a:r>
            <a:endParaRPr lang="en-US" sz="2500">
              <a:solidFill>
                <a:schemeClr val="tx2"/>
              </a:solidFill>
              <a:latin typeface="Libre Franklin"/>
              <a:ea typeface="Libre Franklin"/>
              <a:cs typeface="Libre Franklin"/>
            </a:endParaRPr>
          </a:p>
          <a:p>
            <a:pPr marL="1218565" lvl="1" indent="-469265" algn="l" rtl="0">
              <a:lnSpc>
                <a:spcPct val="94000"/>
              </a:lnSpc>
              <a:spcBef>
                <a:spcPts val="933"/>
              </a:spcBef>
              <a:spcAft>
                <a:spcPts val="0"/>
              </a:spcAft>
              <a:buClr>
                <a:srgbClr val="1A2E40"/>
              </a:buClr>
              <a:buSzPts val="1900"/>
              <a:buFont typeface="Libre Franklin"/>
              <a:buChar char="–"/>
            </a:pPr>
            <a:r>
              <a:rPr lang="en" sz="2250" i="1">
                <a:solidFill>
                  <a:schemeClr val="tx2"/>
                </a:solidFill>
                <a:latin typeface="Libre Franklin"/>
                <a:ea typeface="Libre Franklin"/>
                <a:cs typeface="Libre Franklin"/>
                <a:sym typeface="Libre Franklin"/>
              </a:rPr>
              <a:t>63.1% of SWD</a:t>
            </a:r>
            <a:endParaRPr sz="2250" i="1">
              <a:solidFill>
                <a:schemeClr val="tx2"/>
              </a:solidFill>
              <a:latin typeface="Libre Franklin"/>
              <a:ea typeface="Libre Franklin"/>
              <a:cs typeface="Libre Franklin"/>
            </a:endParaRPr>
          </a:p>
          <a:p>
            <a:pPr marL="1218565" lvl="1" indent="-469265" algn="l" rtl="0">
              <a:lnSpc>
                <a:spcPct val="94000"/>
              </a:lnSpc>
              <a:spcBef>
                <a:spcPts val="933"/>
              </a:spcBef>
              <a:spcAft>
                <a:spcPts val="0"/>
              </a:spcAft>
              <a:buClr>
                <a:srgbClr val="1A2E40"/>
              </a:buClr>
              <a:buSzPts val="1900"/>
              <a:buFont typeface="Libre Franklin"/>
              <a:buChar char="–"/>
            </a:pPr>
            <a:r>
              <a:rPr lang="en" sz="2250" i="1">
                <a:solidFill>
                  <a:schemeClr val="tx2"/>
                </a:solidFill>
                <a:latin typeface="Libre Franklin"/>
                <a:ea typeface="Libre Franklin"/>
                <a:cs typeface="Libre Franklin"/>
                <a:sym typeface="Libre Franklin"/>
              </a:rPr>
              <a:t>82.3% overall</a:t>
            </a:r>
            <a:endParaRPr sz="2250" i="1">
              <a:solidFill>
                <a:schemeClr val="tx2"/>
              </a:solidFill>
              <a:latin typeface="Libre Franklin"/>
              <a:ea typeface="Libre Franklin"/>
              <a:cs typeface="Libre Franklin"/>
            </a:endParaRPr>
          </a:p>
          <a:p>
            <a:pPr marL="0" lvl="0" indent="0" algn="l" rtl="0">
              <a:lnSpc>
                <a:spcPct val="94000"/>
              </a:lnSpc>
              <a:spcBef>
                <a:spcPts val="1600"/>
              </a:spcBef>
              <a:spcAft>
                <a:spcPts val="0"/>
              </a:spcAft>
              <a:buNone/>
            </a:pPr>
            <a:r>
              <a:rPr lang="en" sz="2500">
                <a:solidFill>
                  <a:schemeClr val="tx2"/>
                </a:solidFill>
                <a:latin typeface="Libre Franklin"/>
                <a:ea typeface="Libre Franklin"/>
                <a:cs typeface="Libre Franklin"/>
                <a:sym typeface="Libre Franklin"/>
              </a:rPr>
              <a:t>Higher </a:t>
            </a:r>
            <a:r>
              <a:rPr lang="en" sz="2500" b="1">
                <a:solidFill>
                  <a:schemeClr val="accent2">
                    <a:lumMod val="60000"/>
                    <a:lumOff val="40000"/>
                  </a:schemeClr>
                </a:solidFill>
                <a:latin typeface="Libre Franklin"/>
                <a:ea typeface="Libre Franklin"/>
                <a:cs typeface="Libre Franklin"/>
                <a:sym typeface="Libre Franklin"/>
              </a:rPr>
              <a:t>unemployment</a:t>
            </a:r>
            <a:endParaRPr sz="2500" b="1">
              <a:solidFill>
                <a:schemeClr val="accent2">
                  <a:lumMod val="60000"/>
                  <a:lumOff val="40000"/>
                </a:schemeClr>
              </a:solidFill>
              <a:latin typeface="Libre Franklin"/>
              <a:ea typeface="Libre Franklin"/>
              <a:cs typeface="Libre Franklin"/>
            </a:endParaRPr>
          </a:p>
          <a:p>
            <a:pPr marL="1218565" lvl="1" indent="-469265" algn="l" rtl="0">
              <a:lnSpc>
                <a:spcPct val="94000"/>
              </a:lnSpc>
              <a:spcBef>
                <a:spcPts val="933"/>
              </a:spcBef>
              <a:spcAft>
                <a:spcPts val="0"/>
              </a:spcAft>
              <a:buClr>
                <a:srgbClr val="1A2E40"/>
              </a:buClr>
              <a:buSzPts val="1900"/>
              <a:buFont typeface="Libre Franklin"/>
              <a:buChar char="–"/>
            </a:pPr>
            <a:r>
              <a:rPr lang="en" sz="2250" i="1">
                <a:solidFill>
                  <a:schemeClr val="tx2"/>
                </a:solidFill>
                <a:latin typeface="Libre Franklin"/>
                <a:ea typeface="Libre Franklin"/>
                <a:cs typeface="Libre Franklin"/>
                <a:sym typeface="Libre Franklin"/>
              </a:rPr>
              <a:t>10.7% of former SWD</a:t>
            </a:r>
            <a:endParaRPr sz="2250" i="1">
              <a:solidFill>
                <a:schemeClr val="tx2"/>
              </a:solidFill>
              <a:latin typeface="Libre Franklin"/>
              <a:ea typeface="Libre Franklin"/>
              <a:cs typeface="Libre Franklin"/>
            </a:endParaRPr>
          </a:p>
          <a:p>
            <a:pPr marL="1218565" lvl="1" indent="-469265" algn="l" rtl="0">
              <a:lnSpc>
                <a:spcPct val="94000"/>
              </a:lnSpc>
              <a:spcBef>
                <a:spcPts val="933"/>
              </a:spcBef>
              <a:spcAft>
                <a:spcPts val="0"/>
              </a:spcAft>
              <a:buClr>
                <a:srgbClr val="1A2E40"/>
              </a:buClr>
              <a:buSzPts val="1900"/>
              <a:buFont typeface="Libre Franklin"/>
              <a:buChar char="–"/>
            </a:pPr>
            <a:r>
              <a:rPr lang="en" sz="2250" i="1">
                <a:solidFill>
                  <a:schemeClr val="tx2"/>
                </a:solidFill>
                <a:latin typeface="Libre Franklin"/>
                <a:ea typeface="Libre Franklin"/>
                <a:cs typeface="Libre Franklin"/>
                <a:sym typeface="Libre Franklin"/>
              </a:rPr>
              <a:t>5.1% overall</a:t>
            </a:r>
            <a:endParaRPr sz="2250">
              <a:solidFill>
                <a:schemeClr val="tx2"/>
              </a:solidFill>
            </a:endParaRPr>
          </a:p>
        </p:txBody>
      </p:sp>
      <p:sp>
        <p:nvSpPr>
          <p:cNvPr id="236" name="Google Shape;236;p33"/>
          <p:cNvSpPr txBox="1"/>
          <p:nvPr/>
        </p:nvSpPr>
        <p:spPr>
          <a:xfrm>
            <a:off x="373967" y="5018167"/>
            <a:ext cx="11360800" cy="1583200"/>
          </a:xfrm>
          <a:prstGeom prst="rect">
            <a:avLst/>
          </a:prstGeom>
          <a:solidFill>
            <a:schemeClr val="accent1">
              <a:lumMod val="40000"/>
              <a:lumOff val="60000"/>
            </a:schemeClr>
          </a:solidFill>
          <a:ln w="25400" cap="flat" cmpd="sng">
            <a:solidFill>
              <a:srgbClr val="4C757C"/>
            </a:solidFill>
            <a:prstDash val="solid"/>
            <a:round/>
            <a:headEnd type="none" w="sm" len="sm"/>
            <a:tailEnd type="none" w="sm" len="sm"/>
          </a:ln>
        </p:spPr>
        <p:txBody>
          <a:bodyPr spcFirstLastPara="1" wrap="square" lIns="121900" tIns="60933" rIns="121900" bIns="609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r>
              <a:rPr lang="en" sz="2400" b="0" i="0" u="none" strike="noStrike" cap="none">
                <a:solidFill>
                  <a:srgbClr val="000000"/>
                </a:solidFill>
                <a:latin typeface="Libre Franklin"/>
                <a:ea typeface="Libre Franklin"/>
                <a:cs typeface="Libre Franklin"/>
                <a:sym typeface="Libre Franklin"/>
              </a:rPr>
              <a:t>“The academic achievement of students with disabilities i</a:t>
            </a:r>
            <a:r>
              <a:rPr lang="en" sz="2400" b="0" i="0" u="none" strike="noStrike" cap="none">
                <a:latin typeface="Libre Franklin"/>
                <a:ea typeface="Libre Franklin"/>
                <a:cs typeface="Libre Franklin"/>
                <a:sym typeface="Libre Franklin"/>
              </a:rPr>
              <a:t>s </a:t>
            </a:r>
            <a:r>
              <a:rPr lang="en" sz="2400" b="1" i="0" u="none" strike="noStrike" cap="none">
                <a:latin typeface="Libre Franklin"/>
                <a:ea typeface="Libre Franklin"/>
                <a:cs typeface="Libre Franklin"/>
                <a:sym typeface="Libre Franklin"/>
              </a:rPr>
              <a:t>abysmally low</a:t>
            </a:r>
            <a:r>
              <a:rPr lang="en" sz="2400" b="0" i="0" u="none" strike="noStrike" cap="none">
                <a:latin typeface="Libre Franklin"/>
                <a:ea typeface="Libre Franklin"/>
                <a:cs typeface="Libre Franklin"/>
                <a:sym typeface="Libre Franklin"/>
              </a:rPr>
              <a:t> and </a:t>
            </a:r>
            <a:r>
              <a:rPr lang="en" sz="2400" b="1" i="0" u="none" strike="noStrike" cap="none">
                <a:latin typeface="Libre Franklin"/>
                <a:ea typeface="Libre Franklin"/>
                <a:cs typeface="Libre Franklin"/>
                <a:sym typeface="Libre Franklin"/>
              </a:rPr>
              <a:t>unacceptably low</a:t>
            </a:r>
            <a:r>
              <a:rPr lang="en" sz="2400" b="0" i="0" u="none" strike="noStrike" cap="none">
                <a:latin typeface="Libre Franklin"/>
                <a:ea typeface="Libre Franklin"/>
                <a:cs typeface="Libre Franklin"/>
                <a:sym typeface="Libre Franklin"/>
              </a:rPr>
              <a:t>… There is </a:t>
            </a:r>
            <a:r>
              <a:rPr lang="en" sz="2400" b="1" i="0" u="none" strike="noStrike" cap="none">
                <a:latin typeface="Libre Franklin"/>
                <a:ea typeface="Libre Franklin"/>
                <a:cs typeface="Libre Franklin"/>
                <a:sym typeface="Libre Franklin"/>
              </a:rPr>
              <a:t>no positive trend</a:t>
            </a:r>
            <a:r>
              <a:rPr lang="en" sz="2400" b="0" i="0" u="none" strike="noStrike" cap="none">
                <a:latin typeface="Libre Franklin"/>
                <a:ea typeface="Libre Franklin"/>
                <a:cs typeface="Libre Franklin"/>
                <a:sym typeface="Libre Franklin"/>
              </a:rPr>
              <a:t> acr</a:t>
            </a:r>
            <a:r>
              <a:rPr lang="en" sz="2400" b="0" i="0" u="none" strike="noStrike" cap="none">
                <a:solidFill>
                  <a:srgbClr val="000000"/>
                </a:solidFill>
                <a:latin typeface="Libre Franklin"/>
                <a:ea typeface="Libre Franklin"/>
                <a:cs typeface="Libre Franklin"/>
                <a:sym typeface="Libre Franklin"/>
              </a:rPr>
              <a:t>oss time in achievement data for students with disabilities.”</a:t>
            </a:r>
            <a:endParaRPr sz="2400">
              <a:solidFill>
                <a:srgbClr val="000000"/>
              </a:solidFill>
              <a:latin typeface="Libre Franklin"/>
              <a:ea typeface="Libre Franklin"/>
              <a:cs typeface="Libre Franklin"/>
              <a:sym typeface="Libre Franklin"/>
            </a:endParaRPr>
          </a:p>
          <a:p>
            <a:pPr marL="0" marR="0" lvl="0" indent="0" algn="l" rtl="0">
              <a:spcBef>
                <a:spcPts val="0"/>
              </a:spcBef>
              <a:spcAft>
                <a:spcPts val="0"/>
              </a:spcAft>
              <a:buNone/>
            </a:pPr>
            <a:r>
              <a:rPr lang="en" sz="1600">
                <a:solidFill>
                  <a:srgbClr val="000000"/>
                </a:solidFill>
                <a:latin typeface="Libre Franklin"/>
                <a:ea typeface="Libre Franklin"/>
                <a:cs typeface="Libre Franklin"/>
                <a:sym typeface="Libre Franklin"/>
              </a:rPr>
              <a:t>- Douglas Fuchs, Professor of Special Education and Nicholas Hobbs Endowed Chair, Vanderbilt University</a:t>
            </a:r>
            <a:endParaRPr sz="1067"/>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4"/>
          <p:cNvSpPr txBox="1">
            <a:spLocks noGrp="1"/>
          </p:cNvSpPr>
          <p:nvPr>
            <p:ph type="title"/>
          </p:nvPr>
        </p:nvSpPr>
        <p:spPr>
          <a:xfrm>
            <a:off x="840533" y="627000"/>
            <a:ext cx="9601200" cy="1486000"/>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89000"/>
              </a:lnSpc>
              <a:spcBef>
                <a:spcPts val="0"/>
              </a:spcBef>
              <a:spcAft>
                <a:spcPts val="0"/>
              </a:spcAft>
              <a:buClr>
                <a:schemeClr val="dk2"/>
              </a:buClr>
              <a:buSzPts val="3300"/>
              <a:buFont typeface="Libre Franklin"/>
              <a:buNone/>
            </a:pPr>
            <a:r>
              <a:rPr lang="en" sz="4800">
                <a:solidFill>
                  <a:srgbClr val="FFFFFF"/>
                </a:solidFill>
              </a:rPr>
              <a:t>Special Education Outcomes</a:t>
            </a:r>
            <a:endParaRPr lang="en-US" sz="4800">
              <a:solidFill>
                <a:srgbClr val="FFFFFF"/>
              </a:solidFill>
            </a:endParaRPr>
          </a:p>
        </p:txBody>
      </p:sp>
      <p:sp>
        <p:nvSpPr>
          <p:cNvPr id="242" name="Google Shape;242;p34"/>
          <p:cNvSpPr txBox="1">
            <a:spLocks noGrp="1"/>
          </p:cNvSpPr>
          <p:nvPr>
            <p:ph type="body" idx="1"/>
          </p:nvPr>
        </p:nvSpPr>
        <p:spPr>
          <a:xfrm>
            <a:off x="360933" y="1534933"/>
            <a:ext cx="6456400" cy="4483200"/>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None/>
            </a:pPr>
            <a:r>
              <a:rPr lang="en" sz="2500">
                <a:solidFill>
                  <a:schemeClr val="tx1"/>
                </a:solidFill>
              </a:rPr>
              <a:t>Less likely to enroll in </a:t>
            </a:r>
            <a:r>
              <a:rPr lang="en" sz="2500" b="1">
                <a:solidFill>
                  <a:schemeClr val="accent2">
                    <a:lumMod val="40000"/>
                    <a:lumOff val="60000"/>
                  </a:schemeClr>
                </a:solidFill>
              </a:rPr>
              <a:t>post-secondary education</a:t>
            </a:r>
            <a:endParaRPr lang="en-US" sz="2500" b="1">
              <a:solidFill>
                <a:schemeClr val="accent2">
                  <a:lumMod val="40000"/>
                  <a:lumOff val="60000"/>
                </a:schemeClr>
              </a:solidFill>
            </a:endParaRPr>
          </a:p>
          <a:p>
            <a:pPr marL="913765" lvl="1" indent="-380365" algn="l" rtl="0">
              <a:lnSpc>
                <a:spcPct val="100000"/>
              </a:lnSpc>
              <a:spcBef>
                <a:spcPts val="667"/>
              </a:spcBef>
              <a:spcAft>
                <a:spcPts val="0"/>
              </a:spcAft>
              <a:buClr>
                <a:srgbClr val="000000"/>
              </a:buClr>
              <a:buSzPts val="1900"/>
              <a:buChar char="○"/>
            </a:pPr>
            <a:r>
              <a:rPr lang="en" sz="2500">
                <a:solidFill>
                  <a:schemeClr val="tx1"/>
                </a:solidFill>
              </a:rPr>
              <a:t>55% of SWD</a:t>
            </a:r>
            <a:endParaRPr sz="2500">
              <a:solidFill>
                <a:schemeClr val="tx1"/>
              </a:solidFill>
            </a:endParaRPr>
          </a:p>
          <a:p>
            <a:pPr marL="913765" lvl="1" indent="-380365" algn="l" rtl="0">
              <a:lnSpc>
                <a:spcPct val="100000"/>
              </a:lnSpc>
              <a:spcBef>
                <a:spcPts val="667"/>
              </a:spcBef>
              <a:spcAft>
                <a:spcPts val="0"/>
              </a:spcAft>
              <a:buClr>
                <a:srgbClr val="000000"/>
              </a:buClr>
              <a:buSzPts val="1900"/>
              <a:buChar char="○"/>
            </a:pPr>
            <a:r>
              <a:rPr lang="en" sz="2500">
                <a:solidFill>
                  <a:schemeClr val="tx1"/>
                </a:solidFill>
              </a:rPr>
              <a:t>62% without disabilities</a:t>
            </a:r>
            <a:endParaRPr sz="2500">
              <a:solidFill>
                <a:schemeClr val="tx1"/>
              </a:solidFill>
            </a:endParaRPr>
          </a:p>
          <a:p>
            <a:pPr marL="0" lvl="0" indent="0" algn="l" rtl="0">
              <a:lnSpc>
                <a:spcPct val="100000"/>
              </a:lnSpc>
              <a:spcBef>
                <a:spcPts val="1200"/>
              </a:spcBef>
              <a:spcAft>
                <a:spcPts val="0"/>
              </a:spcAft>
              <a:buNone/>
            </a:pPr>
            <a:r>
              <a:rPr lang="en" sz="2500">
                <a:solidFill>
                  <a:schemeClr val="tx1"/>
                </a:solidFill>
              </a:rPr>
              <a:t>Less likely to </a:t>
            </a:r>
            <a:r>
              <a:rPr lang="en" sz="2500" b="1">
                <a:solidFill>
                  <a:schemeClr val="accent2">
                    <a:lumMod val="40000"/>
                    <a:lumOff val="60000"/>
                  </a:schemeClr>
                </a:solidFill>
              </a:rPr>
              <a:t>live independently</a:t>
            </a:r>
            <a:endParaRPr sz="2500" b="1">
              <a:solidFill>
                <a:schemeClr val="accent2">
                  <a:lumMod val="40000"/>
                  <a:lumOff val="60000"/>
                </a:schemeClr>
              </a:solidFill>
            </a:endParaRPr>
          </a:p>
          <a:p>
            <a:pPr marL="913765" lvl="1" indent="-380365" algn="l" rtl="0">
              <a:lnSpc>
                <a:spcPct val="100000"/>
              </a:lnSpc>
              <a:spcBef>
                <a:spcPts val="667"/>
              </a:spcBef>
              <a:spcAft>
                <a:spcPts val="0"/>
              </a:spcAft>
              <a:buClr>
                <a:srgbClr val="000000"/>
              </a:buClr>
              <a:buSzPts val="1900"/>
              <a:buChar char="○"/>
            </a:pPr>
            <a:r>
              <a:rPr lang="en" sz="2500">
                <a:solidFill>
                  <a:schemeClr val="tx1"/>
                </a:solidFill>
              </a:rPr>
              <a:t>36% of SWD</a:t>
            </a:r>
            <a:endParaRPr sz="2500">
              <a:solidFill>
                <a:schemeClr val="tx1"/>
              </a:solidFill>
            </a:endParaRPr>
          </a:p>
          <a:p>
            <a:pPr marL="913765" lvl="1" indent="-380365" algn="l" rtl="0">
              <a:lnSpc>
                <a:spcPct val="100000"/>
              </a:lnSpc>
              <a:spcBef>
                <a:spcPts val="667"/>
              </a:spcBef>
              <a:spcAft>
                <a:spcPts val="0"/>
              </a:spcAft>
              <a:buClr>
                <a:srgbClr val="000000"/>
              </a:buClr>
              <a:buSzPts val="1900"/>
              <a:buChar char="○"/>
            </a:pPr>
            <a:r>
              <a:rPr lang="en" sz="2500">
                <a:solidFill>
                  <a:schemeClr val="tx1"/>
                </a:solidFill>
              </a:rPr>
              <a:t>44% without disabilities</a:t>
            </a:r>
            <a:endParaRPr sz="2500">
              <a:solidFill>
                <a:schemeClr val="tx1"/>
              </a:solidFill>
            </a:endParaRPr>
          </a:p>
          <a:p>
            <a:pPr marL="0" lvl="0" indent="0" algn="l" rtl="0">
              <a:lnSpc>
                <a:spcPct val="100000"/>
              </a:lnSpc>
              <a:spcBef>
                <a:spcPts val="1200"/>
              </a:spcBef>
              <a:spcAft>
                <a:spcPts val="0"/>
              </a:spcAft>
              <a:buNone/>
            </a:pPr>
            <a:r>
              <a:rPr lang="en" sz="2500">
                <a:solidFill>
                  <a:schemeClr val="tx1"/>
                </a:solidFill>
              </a:rPr>
              <a:t>Less likely to have a checking acct. and other signs of </a:t>
            </a:r>
            <a:r>
              <a:rPr lang="en" sz="2500" b="1">
                <a:solidFill>
                  <a:schemeClr val="accent2">
                    <a:lumMod val="40000"/>
                    <a:lumOff val="60000"/>
                  </a:schemeClr>
                </a:solidFill>
              </a:rPr>
              <a:t>financial independence</a:t>
            </a:r>
            <a:endParaRPr sz="2500" b="1">
              <a:solidFill>
                <a:schemeClr val="accent2">
                  <a:lumMod val="40000"/>
                  <a:lumOff val="60000"/>
                </a:schemeClr>
              </a:solidFill>
            </a:endParaRPr>
          </a:p>
          <a:p>
            <a:pPr marL="913765" lvl="1" indent="-380365" algn="l" rtl="0">
              <a:lnSpc>
                <a:spcPct val="100000"/>
              </a:lnSpc>
              <a:spcBef>
                <a:spcPts val="667"/>
              </a:spcBef>
              <a:spcAft>
                <a:spcPts val="0"/>
              </a:spcAft>
              <a:buClr>
                <a:srgbClr val="000000"/>
              </a:buClr>
              <a:buSzPts val="1900"/>
              <a:buChar char="○"/>
            </a:pPr>
            <a:r>
              <a:rPr lang="en" sz="2500">
                <a:solidFill>
                  <a:schemeClr val="tx1"/>
                </a:solidFill>
              </a:rPr>
              <a:t>60% of SWD</a:t>
            </a:r>
            <a:endParaRPr sz="2500">
              <a:solidFill>
                <a:schemeClr val="tx1"/>
              </a:solidFill>
            </a:endParaRPr>
          </a:p>
          <a:p>
            <a:pPr marL="913765" lvl="1" indent="-380365" algn="l" rtl="0">
              <a:lnSpc>
                <a:spcPct val="74000"/>
              </a:lnSpc>
              <a:spcBef>
                <a:spcPts val="667"/>
              </a:spcBef>
              <a:spcAft>
                <a:spcPts val="0"/>
              </a:spcAft>
              <a:buClr>
                <a:srgbClr val="000000"/>
              </a:buClr>
              <a:buSzPts val="1900"/>
              <a:buChar char="○"/>
            </a:pPr>
            <a:r>
              <a:rPr lang="en-US" sz="2500">
                <a:solidFill>
                  <a:schemeClr val="tx1"/>
                </a:solidFill>
              </a:rPr>
              <a:t>71% without disabilities</a:t>
            </a:r>
          </a:p>
          <a:p>
            <a:pPr marL="524510" lvl="1" indent="0" algn="l" rtl="0">
              <a:lnSpc>
                <a:spcPct val="74000"/>
              </a:lnSpc>
              <a:spcBef>
                <a:spcPts val="667"/>
              </a:spcBef>
              <a:spcAft>
                <a:spcPts val="0"/>
              </a:spcAft>
              <a:buClr>
                <a:schemeClr val="dk2"/>
              </a:buClr>
              <a:buSzPts val="1500"/>
              <a:buNone/>
            </a:pPr>
            <a:endParaRPr sz="2000"/>
          </a:p>
        </p:txBody>
      </p:sp>
      <p:sp>
        <p:nvSpPr>
          <p:cNvPr id="243" name="Google Shape;243;p34"/>
          <p:cNvSpPr txBox="1">
            <a:spLocks noGrp="1"/>
          </p:cNvSpPr>
          <p:nvPr>
            <p:ph type="body" idx="2"/>
          </p:nvPr>
        </p:nvSpPr>
        <p:spPr>
          <a:xfrm>
            <a:off x="6817336" y="1712732"/>
            <a:ext cx="5120400" cy="3721200"/>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None/>
            </a:pPr>
            <a:r>
              <a:rPr lang="en" sz="2650">
                <a:solidFill>
                  <a:schemeClr val="tx1"/>
                </a:solidFill>
              </a:rPr>
              <a:t>Four to five times more likely to be involved in the </a:t>
            </a:r>
            <a:r>
              <a:rPr lang="en" sz="2650" b="1">
                <a:solidFill>
                  <a:schemeClr val="accent2">
                    <a:lumMod val="40000"/>
                    <a:lumOff val="60000"/>
                  </a:schemeClr>
                </a:solidFill>
              </a:rPr>
              <a:t>criminal justice system</a:t>
            </a:r>
            <a:r>
              <a:rPr lang="en" sz="2650">
                <a:solidFill>
                  <a:schemeClr val="tx1"/>
                </a:solidFill>
              </a:rPr>
              <a:t>, including:</a:t>
            </a:r>
            <a:endParaRPr lang="en-US" sz="2650">
              <a:solidFill>
                <a:schemeClr val="tx1"/>
              </a:solidFill>
            </a:endParaRPr>
          </a:p>
          <a:p>
            <a:pPr marL="981710" lvl="1" indent="-457200" algn="l" rtl="0">
              <a:lnSpc>
                <a:spcPct val="100000"/>
              </a:lnSpc>
              <a:spcBef>
                <a:spcPts val="1333"/>
              </a:spcBef>
              <a:spcAft>
                <a:spcPts val="0"/>
              </a:spcAft>
              <a:buClr>
                <a:srgbClr val="000000"/>
              </a:buClr>
              <a:buSzPts val="2000"/>
            </a:pPr>
            <a:r>
              <a:rPr lang="en" sz="2650">
                <a:solidFill>
                  <a:schemeClr val="tx1"/>
                </a:solidFill>
              </a:rPr>
              <a:t>Stopped by police, other than for traffic violation</a:t>
            </a:r>
            <a:endParaRPr sz="2650">
              <a:solidFill>
                <a:schemeClr val="tx1"/>
              </a:solidFill>
            </a:endParaRPr>
          </a:p>
          <a:p>
            <a:pPr marL="981710" lvl="1" indent="-457200" algn="l" rtl="0">
              <a:lnSpc>
                <a:spcPct val="100000"/>
              </a:lnSpc>
              <a:spcBef>
                <a:spcPts val="1333"/>
              </a:spcBef>
              <a:spcAft>
                <a:spcPts val="0"/>
              </a:spcAft>
              <a:buClr>
                <a:srgbClr val="000000"/>
              </a:buClr>
              <a:buSzPts val="2000"/>
            </a:pPr>
            <a:r>
              <a:rPr lang="en" sz="2650">
                <a:solidFill>
                  <a:schemeClr val="tx1"/>
                </a:solidFill>
              </a:rPr>
              <a:t>Arrested</a:t>
            </a:r>
            <a:endParaRPr sz="2650">
              <a:solidFill>
                <a:schemeClr val="tx1"/>
              </a:solidFill>
            </a:endParaRPr>
          </a:p>
          <a:p>
            <a:pPr marL="981710" lvl="1" indent="-457200" algn="l" rtl="0">
              <a:lnSpc>
                <a:spcPct val="100000"/>
              </a:lnSpc>
              <a:spcBef>
                <a:spcPts val="1333"/>
              </a:spcBef>
              <a:spcAft>
                <a:spcPts val="0"/>
              </a:spcAft>
              <a:buClr>
                <a:srgbClr val="000000"/>
              </a:buClr>
              <a:buSzPts val="2000"/>
            </a:pPr>
            <a:r>
              <a:rPr lang="en" sz="2650">
                <a:solidFill>
                  <a:schemeClr val="tx1"/>
                </a:solidFill>
              </a:rPr>
              <a:t>Spend a night in jail</a:t>
            </a:r>
            <a:endParaRPr sz="2650">
              <a:solidFill>
                <a:schemeClr val="tx1"/>
              </a:solidFill>
            </a:endParaRPr>
          </a:p>
          <a:p>
            <a:pPr marL="981710" lvl="1" indent="-457200" algn="l" rtl="0">
              <a:lnSpc>
                <a:spcPct val="100000"/>
              </a:lnSpc>
              <a:spcBef>
                <a:spcPts val="1333"/>
              </a:spcBef>
              <a:spcAft>
                <a:spcPts val="0"/>
              </a:spcAft>
              <a:buClr>
                <a:srgbClr val="000000"/>
              </a:buClr>
              <a:buSzPts val="2000"/>
            </a:pPr>
            <a:r>
              <a:rPr lang="en" sz="2650">
                <a:solidFill>
                  <a:schemeClr val="tx1"/>
                </a:solidFill>
              </a:rPr>
              <a:t>On parole/probation</a:t>
            </a:r>
            <a:endParaRPr sz="2650">
              <a:solidFill>
                <a:schemeClr val="tx1"/>
              </a:solidFill>
            </a:endParaRPr>
          </a:p>
          <a:p>
            <a:pPr marL="626745" lvl="0" indent="-457200" algn="l" rtl="0">
              <a:lnSpc>
                <a:spcPct val="74000"/>
              </a:lnSpc>
              <a:spcBef>
                <a:spcPts val="1333"/>
              </a:spcBef>
              <a:spcAft>
                <a:spcPts val="0"/>
              </a:spcAft>
              <a:buClr>
                <a:schemeClr val="dk2"/>
              </a:buClr>
              <a:buSzPts val="2000"/>
            </a:pPr>
            <a:endParaRPr sz="265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4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EA8AD-2DB7-2F46-6FE9-BB87EEAC7532}"/>
              </a:ext>
            </a:extLst>
          </p:cNvPr>
          <p:cNvSpPr>
            <a:spLocks noGrp="1"/>
          </p:cNvSpPr>
          <p:nvPr>
            <p:ph type="title"/>
          </p:nvPr>
        </p:nvSpPr>
        <p:spPr>
          <a:xfrm>
            <a:off x="406878" y="1716597"/>
            <a:ext cx="4203941" cy="2849563"/>
          </a:xfrm>
        </p:spPr>
        <p:txBody>
          <a:bodyPr>
            <a:normAutofit/>
          </a:bodyPr>
          <a:lstStyle/>
          <a:p>
            <a:r>
              <a:rPr lang="en-US">
                <a:ea typeface="Calibri Light"/>
                <a:cs typeface="Calibri Light"/>
              </a:rPr>
              <a:t>Hope is not lost!</a:t>
            </a:r>
            <a:br>
              <a:rPr lang="en-US">
                <a:ea typeface="Calibri Light"/>
                <a:cs typeface="Calibri Light"/>
              </a:rPr>
            </a:br>
            <a:br>
              <a:rPr lang="en-US">
                <a:ea typeface="Calibri Light"/>
                <a:cs typeface="Calibri Light"/>
              </a:rPr>
            </a:br>
            <a:r>
              <a:rPr lang="en-US">
                <a:ea typeface="Calibri Light"/>
                <a:cs typeface="Calibri Light"/>
              </a:rPr>
              <a:t>Inclusion works!</a:t>
            </a:r>
            <a:endParaRPr lang="en-US"/>
          </a:p>
        </p:txBody>
      </p:sp>
      <p:sp>
        <p:nvSpPr>
          <p:cNvPr id="4" name="Content Placeholder 3">
            <a:extLst>
              <a:ext uri="{FF2B5EF4-FFF2-40B4-BE49-F238E27FC236}">
                <a16:creationId xmlns:a16="http://schemas.microsoft.com/office/drawing/2014/main" id="{F432F456-7E56-8FC7-A4EC-B93E210E2B9D}"/>
              </a:ext>
            </a:extLst>
          </p:cNvPr>
          <p:cNvSpPr>
            <a:spLocks noGrp="1"/>
          </p:cNvSpPr>
          <p:nvPr>
            <p:ph sz="half" idx="2"/>
          </p:nvPr>
        </p:nvSpPr>
        <p:spPr>
          <a:xfrm>
            <a:off x="5453334" y="962985"/>
            <a:ext cx="5699182" cy="4940807"/>
          </a:xfrm>
          <a:gradFill>
            <a:gsLst>
              <a:gs pos="0">
                <a:schemeClr val="accent1">
                  <a:lumMod val="5000"/>
                  <a:lumOff val="95000"/>
                </a:schemeClr>
              </a:gs>
              <a:gs pos="7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t">
            <a:noAutofit/>
          </a:bodyPr>
          <a:lstStyle/>
          <a:p>
            <a:pPr marL="0" indent="0">
              <a:buNone/>
            </a:pPr>
            <a:r>
              <a:rPr lang="en-US" sz="3600">
                <a:solidFill>
                  <a:schemeClr val="bg1"/>
                </a:solidFill>
                <a:ea typeface="+mn-lt"/>
                <a:cs typeface="+mn-lt"/>
              </a:rPr>
              <a:t>Time spent engaged in the general education curriculum is strongly and positively correlated with </a:t>
            </a:r>
            <a:r>
              <a:rPr lang="en-US" sz="3600" b="1">
                <a:solidFill>
                  <a:schemeClr val="bg1"/>
                </a:solidFill>
                <a:ea typeface="+mn-lt"/>
                <a:cs typeface="+mn-lt"/>
              </a:rPr>
              <a:t>math and reading achievement</a:t>
            </a:r>
            <a:r>
              <a:rPr lang="en-US" sz="3600">
                <a:solidFill>
                  <a:schemeClr val="bg1"/>
                </a:solidFill>
                <a:ea typeface="+mn-lt"/>
                <a:cs typeface="+mn-lt"/>
              </a:rPr>
              <a:t> for students with disabilities.</a:t>
            </a:r>
            <a:endParaRPr lang="en-US">
              <a:solidFill>
                <a:schemeClr val="bg1"/>
              </a:solidFill>
            </a:endParaRPr>
          </a:p>
          <a:p>
            <a:pPr marL="0" indent="0">
              <a:buNone/>
            </a:pPr>
            <a:endParaRPr lang="en-US">
              <a:solidFill>
                <a:schemeClr val="bg1"/>
              </a:solidFill>
              <a:ea typeface="+mn-lt"/>
              <a:cs typeface="+mn-lt"/>
            </a:endParaRPr>
          </a:p>
          <a:p>
            <a:pPr marL="0" indent="0">
              <a:buNone/>
            </a:pPr>
            <a:r>
              <a:rPr lang="en-US" sz="2400">
                <a:solidFill>
                  <a:schemeClr val="bg1"/>
                </a:solidFill>
                <a:ea typeface="+mn-lt"/>
                <a:cs typeface="+mn-lt"/>
              </a:rPr>
              <a:t>(Cole, Waldron, &amp; </a:t>
            </a:r>
            <a:r>
              <a:rPr lang="en-US" sz="2400" err="1">
                <a:solidFill>
                  <a:schemeClr val="bg1"/>
                </a:solidFill>
                <a:ea typeface="+mn-lt"/>
                <a:cs typeface="+mn-lt"/>
              </a:rPr>
              <a:t>Majd</a:t>
            </a:r>
            <a:r>
              <a:rPr lang="en-US" sz="2400">
                <a:solidFill>
                  <a:schemeClr val="bg1"/>
                </a:solidFill>
                <a:ea typeface="+mn-lt"/>
                <a:cs typeface="+mn-lt"/>
              </a:rPr>
              <a:t>, 2004; </a:t>
            </a:r>
            <a:r>
              <a:rPr lang="en-US" sz="2400" err="1">
                <a:solidFill>
                  <a:schemeClr val="bg1"/>
                </a:solidFill>
                <a:ea typeface="+mn-lt"/>
                <a:cs typeface="+mn-lt"/>
              </a:rPr>
              <a:t>Cosier</a:t>
            </a:r>
            <a:r>
              <a:rPr lang="en-US" sz="2400">
                <a:solidFill>
                  <a:schemeClr val="bg1"/>
                </a:solidFill>
                <a:ea typeface="+mn-lt"/>
                <a:cs typeface="+mn-lt"/>
              </a:rPr>
              <a:t>, </a:t>
            </a:r>
            <a:r>
              <a:rPr lang="en-US" sz="2400" err="1">
                <a:solidFill>
                  <a:schemeClr val="bg1"/>
                </a:solidFill>
                <a:ea typeface="+mn-lt"/>
                <a:cs typeface="+mn-lt"/>
              </a:rPr>
              <a:t>Causton-Theoharis</a:t>
            </a:r>
            <a:r>
              <a:rPr lang="en-US" sz="2400">
                <a:solidFill>
                  <a:schemeClr val="bg1"/>
                </a:solidFill>
                <a:ea typeface="+mn-lt"/>
                <a:cs typeface="+mn-lt"/>
              </a:rPr>
              <a:t>, &amp; </a:t>
            </a:r>
            <a:r>
              <a:rPr lang="en-US" sz="2400" err="1">
                <a:solidFill>
                  <a:schemeClr val="bg1"/>
                </a:solidFill>
                <a:ea typeface="+mn-lt"/>
                <a:cs typeface="+mn-lt"/>
              </a:rPr>
              <a:t>Theoharis</a:t>
            </a:r>
            <a:r>
              <a:rPr lang="en-US" sz="2400">
                <a:solidFill>
                  <a:schemeClr val="bg1"/>
                </a:solidFill>
                <a:ea typeface="+mn-lt"/>
                <a:cs typeface="+mn-lt"/>
              </a:rPr>
              <a:t>, 2013)</a:t>
            </a:r>
            <a:endParaRPr lang="en-US">
              <a:solidFill>
                <a:schemeClr val="bg1"/>
              </a:solidFill>
              <a:ea typeface="Calibri"/>
              <a:cs typeface="Calibri"/>
            </a:endParaRPr>
          </a:p>
        </p:txBody>
      </p:sp>
    </p:spTree>
    <p:extLst>
      <p:ext uri="{BB962C8B-B14F-4D97-AF65-F5344CB8AC3E}">
        <p14:creationId xmlns:p14="http://schemas.microsoft.com/office/powerpoint/2010/main" val="2965396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EA8AD-2DB7-2F46-6FE9-BB87EEAC7532}"/>
              </a:ext>
            </a:extLst>
          </p:cNvPr>
          <p:cNvSpPr>
            <a:spLocks noGrp="1"/>
          </p:cNvSpPr>
          <p:nvPr>
            <p:ph type="title"/>
          </p:nvPr>
        </p:nvSpPr>
        <p:spPr>
          <a:xfrm>
            <a:off x="406878" y="1716597"/>
            <a:ext cx="4203941" cy="2849563"/>
          </a:xfrm>
        </p:spPr>
        <p:txBody>
          <a:bodyPr>
            <a:normAutofit/>
          </a:bodyPr>
          <a:lstStyle/>
          <a:p>
            <a:r>
              <a:rPr lang="en-US">
                <a:ea typeface="Calibri Light"/>
                <a:cs typeface="Calibri Light"/>
              </a:rPr>
              <a:t>Hope is not lost!</a:t>
            </a:r>
            <a:br>
              <a:rPr lang="en-US">
                <a:ea typeface="Calibri Light"/>
                <a:cs typeface="Calibri Light"/>
              </a:rPr>
            </a:br>
            <a:br>
              <a:rPr lang="en-US">
                <a:ea typeface="Calibri Light"/>
                <a:cs typeface="Calibri Light"/>
              </a:rPr>
            </a:br>
            <a:r>
              <a:rPr lang="en-US">
                <a:ea typeface="Calibri Light"/>
                <a:cs typeface="Calibri Light"/>
              </a:rPr>
              <a:t>Inclusion works!</a:t>
            </a:r>
            <a:endParaRPr lang="en-US"/>
          </a:p>
        </p:txBody>
      </p:sp>
      <p:sp>
        <p:nvSpPr>
          <p:cNvPr id="4" name="Content Placeholder 3">
            <a:extLst>
              <a:ext uri="{FF2B5EF4-FFF2-40B4-BE49-F238E27FC236}">
                <a16:creationId xmlns:a16="http://schemas.microsoft.com/office/drawing/2014/main" id="{F432F456-7E56-8FC7-A4EC-B93E210E2B9D}"/>
              </a:ext>
            </a:extLst>
          </p:cNvPr>
          <p:cNvSpPr>
            <a:spLocks noGrp="1"/>
          </p:cNvSpPr>
          <p:nvPr>
            <p:ph sz="half" idx="2"/>
          </p:nvPr>
        </p:nvSpPr>
        <p:spPr>
          <a:xfrm>
            <a:off x="5338315" y="962985"/>
            <a:ext cx="5814201" cy="4926429"/>
          </a:xfrm>
          <a:gradFill>
            <a:gsLst>
              <a:gs pos="0">
                <a:schemeClr val="accent1">
                  <a:lumMod val="5000"/>
                  <a:lumOff val="95000"/>
                </a:schemeClr>
              </a:gs>
              <a:gs pos="7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t">
            <a:normAutofit/>
          </a:bodyPr>
          <a:lstStyle/>
          <a:p>
            <a:pPr marL="0" indent="0">
              <a:buNone/>
            </a:pPr>
            <a:r>
              <a:rPr lang="en-US" sz="3600">
                <a:solidFill>
                  <a:schemeClr val="bg1"/>
                </a:solidFill>
                <a:ea typeface="+mn-lt"/>
                <a:cs typeface="+mn-lt"/>
              </a:rPr>
              <a:t>Students with </a:t>
            </a:r>
            <a:r>
              <a:rPr lang="en-US" sz="3600" b="1">
                <a:solidFill>
                  <a:schemeClr val="bg1"/>
                </a:solidFill>
                <a:ea typeface="+mn-lt"/>
                <a:cs typeface="+mn-lt"/>
              </a:rPr>
              <a:t>autism</a:t>
            </a:r>
            <a:r>
              <a:rPr lang="en-US" sz="3600">
                <a:solidFill>
                  <a:schemeClr val="bg1"/>
                </a:solidFill>
                <a:ea typeface="+mn-lt"/>
                <a:cs typeface="+mn-lt"/>
              </a:rPr>
              <a:t> in inclusive settings scored </a:t>
            </a:r>
            <a:r>
              <a:rPr lang="en-US" sz="3600" b="1">
                <a:solidFill>
                  <a:schemeClr val="bg1"/>
                </a:solidFill>
                <a:ea typeface="+mn-lt"/>
                <a:cs typeface="+mn-lt"/>
              </a:rPr>
              <a:t>significantly higher</a:t>
            </a:r>
            <a:r>
              <a:rPr lang="en-US" sz="3600">
                <a:solidFill>
                  <a:schemeClr val="bg1"/>
                </a:solidFill>
                <a:ea typeface="+mn-lt"/>
                <a:cs typeface="+mn-lt"/>
              </a:rPr>
              <a:t> on academic achievement tests when compared to students with autism in self-contained settings.</a:t>
            </a:r>
            <a:r>
              <a:rPr lang="en-US">
                <a:solidFill>
                  <a:schemeClr val="bg1"/>
                </a:solidFill>
                <a:ea typeface="+mn-lt"/>
                <a:cs typeface="+mn-lt"/>
              </a:rPr>
              <a:t> </a:t>
            </a:r>
            <a:endParaRPr lang="en-US">
              <a:solidFill>
                <a:schemeClr val="bg1"/>
              </a:solidFill>
            </a:endParaRPr>
          </a:p>
          <a:p>
            <a:pPr marL="0" indent="0">
              <a:buNone/>
            </a:pPr>
            <a:endParaRPr lang="en-US">
              <a:solidFill>
                <a:schemeClr val="bg1"/>
              </a:solidFill>
              <a:ea typeface="+mn-lt"/>
              <a:cs typeface="+mn-lt"/>
            </a:endParaRPr>
          </a:p>
          <a:p>
            <a:pPr marL="0" indent="0">
              <a:buNone/>
            </a:pPr>
            <a:r>
              <a:rPr lang="en-US">
                <a:solidFill>
                  <a:schemeClr val="bg1"/>
                </a:solidFill>
                <a:ea typeface="+mn-lt"/>
                <a:cs typeface="+mn-lt"/>
              </a:rPr>
              <a:t>(Kurth &amp; </a:t>
            </a:r>
            <a:r>
              <a:rPr lang="en-US" err="1">
                <a:solidFill>
                  <a:schemeClr val="bg1"/>
                </a:solidFill>
                <a:ea typeface="+mn-lt"/>
                <a:cs typeface="+mn-lt"/>
              </a:rPr>
              <a:t>Mastergeorge</a:t>
            </a:r>
            <a:r>
              <a:rPr lang="en-US">
                <a:solidFill>
                  <a:schemeClr val="bg1"/>
                </a:solidFill>
                <a:ea typeface="+mn-lt"/>
                <a:cs typeface="+mn-lt"/>
              </a:rPr>
              <a:t>, 2010)</a:t>
            </a:r>
            <a:endParaRPr lang="en-US">
              <a:solidFill>
                <a:schemeClr val="bg1"/>
              </a:solidFill>
            </a:endParaRPr>
          </a:p>
        </p:txBody>
      </p:sp>
    </p:spTree>
    <p:extLst>
      <p:ext uri="{BB962C8B-B14F-4D97-AF65-F5344CB8AC3E}">
        <p14:creationId xmlns:p14="http://schemas.microsoft.com/office/powerpoint/2010/main" val="3511447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EA8AD-2DB7-2F46-6FE9-BB87EEAC7532}"/>
              </a:ext>
            </a:extLst>
          </p:cNvPr>
          <p:cNvSpPr>
            <a:spLocks noGrp="1"/>
          </p:cNvSpPr>
          <p:nvPr>
            <p:ph type="title"/>
          </p:nvPr>
        </p:nvSpPr>
        <p:spPr>
          <a:xfrm>
            <a:off x="406878" y="1716597"/>
            <a:ext cx="4203941" cy="2849563"/>
          </a:xfrm>
        </p:spPr>
        <p:txBody>
          <a:bodyPr>
            <a:normAutofit/>
          </a:bodyPr>
          <a:lstStyle/>
          <a:p>
            <a:r>
              <a:rPr lang="en-US">
                <a:ea typeface="Calibri Light"/>
                <a:cs typeface="Calibri Light"/>
              </a:rPr>
              <a:t>Hope is not lost!</a:t>
            </a:r>
            <a:br>
              <a:rPr lang="en-US">
                <a:ea typeface="Calibri Light"/>
                <a:cs typeface="Calibri Light"/>
              </a:rPr>
            </a:br>
            <a:br>
              <a:rPr lang="en-US">
                <a:ea typeface="Calibri Light"/>
                <a:cs typeface="Calibri Light"/>
              </a:rPr>
            </a:br>
            <a:r>
              <a:rPr lang="en-US">
                <a:ea typeface="Calibri Light"/>
                <a:cs typeface="Calibri Light"/>
              </a:rPr>
              <a:t>Inclusion works!</a:t>
            </a:r>
            <a:endParaRPr lang="en-US"/>
          </a:p>
        </p:txBody>
      </p:sp>
      <p:sp>
        <p:nvSpPr>
          <p:cNvPr id="4" name="Content Placeholder 3">
            <a:extLst>
              <a:ext uri="{FF2B5EF4-FFF2-40B4-BE49-F238E27FC236}">
                <a16:creationId xmlns:a16="http://schemas.microsoft.com/office/drawing/2014/main" id="{F432F456-7E56-8FC7-A4EC-B93E210E2B9D}"/>
              </a:ext>
            </a:extLst>
          </p:cNvPr>
          <p:cNvSpPr>
            <a:spLocks noGrp="1"/>
          </p:cNvSpPr>
          <p:nvPr>
            <p:ph sz="half" idx="2"/>
          </p:nvPr>
        </p:nvSpPr>
        <p:spPr>
          <a:xfrm>
            <a:off x="5338315" y="962985"/>
            <a:ext cx="5814201" cy="4926429"/>
          </a:xfrm>
          <a:gradFill>
            <a:gsLst>
              <a:gs pos="0">
                <a:schemeClr val="accent1">
                  <a:lumMod val="5000"/>
                  <a:lumOff val="95000"/>
                </a:schemeClr>
              </a:gs>
              <a:gs pos="7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vert="horz" lIns="91440" tIns="45720" rIns="91440" bIns="45720" rtlCol="0" anchor="t">
            <a:normAutofit/>
          </a:bodyPr>
          <a:lstStyle/>
          <a:p>
            <a:pPr marL="0" indent="0">
              <a:buNone/>
            </a:pPr>
            <a:r>
              <a:rPr lang="en-US" sz="3600">
                <a:solidFill>
                  <a:schemeClr val="bg1"/>
                </a:solidFill>
                <a:ea typeface="+mn-lt"/>
                <a:cs typeface="+mn-lt"/>
              </a:rPr>
              <a:t>Students with </a:t>
            </a:r>
            <a:r>
              <a:rPr lang="en-US" sz="3600" b="1">
                <a:solidFill>
                  <a:schemeClr val="bg1"/>
                </a:solidFill>
                <a:ea typeface="+mn-lt"/>
                <a:cs typeface="+mn-lt"/>
              </a:rPr>
              <a:t>intellectual disabilities</a:t>
            </a:r>
            <a:r>
              <a:rPr lang="en-US" sz="3600">
                <a:solidFill>
                  <a:schemeClr val="bg1"/>
                </a:solidFill>
                <a:ea typeface="+mn-lt"/>
                <a:cs typeface="+mn-lt"/>
              </a:rPr>
              <a:t> that were fully included in general education classrooms made </a:t>
            </a:r>
            <a:r>
              <a:rPr lang="en-US" sz="3600" b="1">
                <a:solidFill>
                  <a:schemeClr val="bg1"/>
                </a:solidFill>
                <a:ea typeface="+mn-lt"/>
                <a:cs typeface="+mn-lt"/>
              </a:rPr>
              <a:t>more progress</a:t>
            </a:r>
            <a:r>
              <a:rPr lang="en-US" sz="3600">
                <a:solidFill>
                  <a:schemeClr val="bg1"/>
                </a:solidFill>
                <a:ea typeface="+mn-lt"/>
                <a:cs typeface="+mn-lt"/>
              </a:rPr>
              <a:t> in literacy skills compared to students served in special schools.</a:t>
            </a:r>
            <a:r>
              <a:rPr lang="en-US" sz="3200">
                <a:solidFill>
                  <a:schemeClr val="bg1"/>
                </a:solidFill>
                <a:ea typeface="+mn-lt"/>
                <a:cs typeface="+mn-lt"/>
              </a:rPr>
              <a:t> </a:t>
            </a:r>
            <a:endParaRPr lang="en-US">
              <a:solidFill>
                <a:schemeClr val="bg1"/>
              </a:solidFill>
            </a:endParaRPr>
          </a:p>
          <a:p>
            <a:pPr marL="0" indent="0">
              <a:buNone/>
            </a:pPr>
            <a:endParaRPr lang="en-US" sz="3200">
              <a:solidFill>
                <a:schemeClr val="bg1"/>
              </a:solidFill>
              <a:ea typeface="+mn-lt"/>
              <a:cs typeface="+mn-lt"/>
            </a:endParaRPr>
          </a:p>
          <a:p>
            <a:pPr marL="0" indent="0">
              <a:buNone/>
            </a:pPr>
            <a:r>
              <a:rPr lang="en-US" sz="2400">
                <a:solidFill>
                  <a:schemeClr val="bg1"/>
                </a:solidFill>
                <a:ea typeface="+mn-lt"/>
                <a:cs typeface="+mn-lt"/>
              </a:rPr>
              <a:t>(</a:t>
            </a:r>
            <a:r>
              <a:rPr lang="en-US" sz="2400" err="1">
                <a:solidFill>
                  <a:schemeClr val="bg1"/>
                </a:solidFill>
                <a:ea typeface="+mn-lt"/>
                <a:cs typeface="+mn-lt"/>
              </a:rPr>
              <a:t>Dessemontet</a:t>
            </a:r>
            <a:r>
              <a:rPr lang="en-US" sz="2400">
                <a:solidFill>
                  <a:schemeClr val="bg1"/>
                </a:solidFill>
                <a:ea typeface="+mn-lt"/>
                <a:cs typeface="+mn-lt"/>
              </a:rPr>
              <a:t>, Bless, &amp; Morin, 2012)</a:t>
            </a:r>
            <a:endParaRPr lang="en-US">
              <a:solidFill>
                <a:schemeClr val="bg1"/>
              </a:solidFill>
            </a:endParaRPr>
          </a:p>
        </p:txBody>
      </p:sp>
    </p:spTree>
    <p:extLst>
      <p:ext uri="{BB962C8B-B14F-4D97-AF65-F5344CB8AC3E}">
        <p14:creationId xmlns:p14="http://schemas.microsoft.com/office/powerpoint/2010/main" val="2033192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7CEA8AD-2DB7-2F46-6FE9-BB87EEAC7532}"/>
              </a:ext>
            </a:extLst>
          </p:cNvPr>
          <p:cNvSpPr>
            <a:spLocks noGrp="1"/>
          </p:cNvSpPr>
          <p:nvPr>
            <p:ph type="title"/>
          </p:nvPr>
        </p:nvSpPr>
        <p:spPr>
          <a:xfrm>
            <a:off x="479394" y="1070800"/>
            <a:ext cx="3939688" cy="5583126"/>
          </a:xfrm>
        </p:spPr>
        <p:txBody>
          <a:bodyPr vert="horz" lIns="91440" tIns="45720" rIns="91440" bIns="45720" rtlCol="0" anchor="ctr">
            <a:normAutofit/>
          </a:bodyPr>
          <a:lstStyle/>
          <a:p>
            <a:pPr algn="r"/>
            <a:r>
              <a:rPr lang="en-US" sz="8000" kern="1200">
                <a:solidFill>
                  <a:schemeClr val="tx1"/>
                </a:solidFill>
                <a:latin typeface="+mj-lt"/>
                <a:ea typeface="+mj-ea"/>
                <a:cs typeface="+mj-cs"/>
              </a:rPr>
              <a:t>Hope is not lost!</a:t>
            </a:r>
            <a:br>
              <a:rPr lang="en-US" sz="8000" kern="1200">
                <a:solidFill>
                  <a:schemeClr val="tx1"/>
                </a:solidFill>
                <a:latin typeface="+mj-lt"/>
                <a:ea typeface="+mj-ea"/>
                <a:cs typeface="+mj-cs"/>
              </a:rPr>
            </a:br>
            <a:endParaRPr lang="en-US" sz="8000" kern="1200">
              <a:solidFill>
                <a:schemeClr val="tx1"/>
              </a:solidFill>
              <a:latin typeface="+mj-lt"/>
              <a:ea typeface="+mj-ea"/>
              <a:cs typeface="+mj-cs"/>
            </a:endParaRPr>
          </a:p>
        </p:txBody>
      </p:sp>
      <p:cxnSp>
        <p:nvCxnSpPr>
          <p:cNvPr id="45" name="Straight Connector 4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46" name="Content Placeholder 3">
            <a:extLst>
              <a:ext uri="{FF2B5EF4-FFF2-40B4-BE49-F238E27FC236}">
                <a16:creationId xmlns:a16="http://schemas.microsoft.com/office/drawing/2014/main" id="{535FDA5D-23DB-2493-67D1-AEBEE87378CD}"/>
              </a:ext>
            </a:extLst>
          </p:cNvPr>
          <p:cNvGraphicFramePr>
            <a:graphicFrameLocks noGrp="1"/>
          </p:cNvGraphicFramePr>
          <p:nvPr>
            <p:ph sz="half" idx="2"/>
            <p:extLst>
              <p:ext uri="{D42A27DB-BD31-4B8C-83A1-F6EECF244321}">
                <p14:modId xmlns:p14="http://schemas.microsoft.com/office/powerpoint/2010/main" val="173979048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15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705C8-AF3D-484B-AA04-80B2B50DBFA3}"/>
              </a:ext>
            </a:extLst>
          </p:cNvPr>
          <p:cNvSpPr>
            <a:spLocks noGrp="1"/>
          </p:cNvSpPr>
          <p:nvPr>
            <p:ph type="title"/>
          </p:nvPr>
        </p:nvSpPr>
        <p:spPr>
          <a:xfrm>
            <a:off x="1069848" y="484632"/>
            <a:ext cx="10058400" cy="1609344"/>
          </a:xfrm>
        </p:spPr>
        <p:txBody>
          <a:bodyPr>
            <a:normAutofit/>
          </a:bodyPr>
          <a:lstStyle/>
          <a:p>
            <a:r>
              <a:rPr lang="en-US" sz="5400" b="1"/>
              <a:t>Brave Space Norms</a:t>
            </a:r>
          </a:p>
        </p:txBody>
      </p:sp>
      <p:sp>
        <p:nvSpPr>
          <p:cNvPr id="3" name="Content Placeholder 2">
            <a:extLst>
              <a:ext uri="{FF2B5EF4-FFF2-40B4-BE49-F238E27FC236}">
                <a16:creationId xmlns:a16="http://schemas.microsoft.com/office/drawing/2014/main" id="{33172A7A-6169-4849-8B85-1A278C360AAE}"/>
              </a:ext>
            </a:extLst>
          </p:cNvPr>
          <p:cNvSpPr>
            <a:spLocks noGrp="1"/>
          </p:cNvSpPr>
          <p:nvPr>
            <p:ph idx="1"/>
          </p:nvPr>
        </p:nvSpPr>
        <p:spPr>
          <a:xfrm>
            <a:off x="1069848" y="2320412"/>
            <a:ext cx="10058400" cy="3851787"/>
          </a:xfrm>
        </p:spPr>
        <p:txBody>
          <a:bodyPr>
            <a:normAutofit fontScale="92500" lnSpcReduction="20000"/>
          </a:bodyPr>
          <a:lstStyle/>
          <a:p>
            <a:r>
              <a:rPr lang="en-US"/>
              <a:t>Be vulnerable</a:t>
            </a:r>
          </a:p>
          <a:p>
            <a:r>
              <a:rPr lang="en-US"/>
              <a:t>Look to your own growth first</a:t>
            </a:r>
          </a:p>
          <a:p>
            <a:r>
              <a:rPr lang="en-US"/>
              <a:t>Accept non-closure</a:t>
            </a:r>
          </a:p>
          <a:p>
            <a:r>
              <a:rPr lang="en-US"/>
              <a:t>Take the perspective of others</a:t>
            </a:r>
          </a:p>
          <a:p>
            <a:r>
              <a:rPr lang="en-US"/>
              <a:t>Assume best intentions</a:t>
            </a:r>
          </a:p>
          <a:p>
            <a:r>
              <a:rPr lang="en-US"/>
              <a:t>Lean into discomfort/fear</a:t>
            </a:r>
          </a:p>
          <a:p>
            <a:r>
              <a:rPr lang="en-US"/>
              <a:t>Think critically</a:t>
            </a:r>
          </a:p>
          <a:p>
            <a:r>
              <a:rPr lang="en-US"/>
              <a:t>Consider impact over intent</a:t>
            </a:r>
          </a:p>
          <a:p>
            <a:r>
              <a:rPr lang="en-US"/>
              <a:t>Practice mindfulness</a:t>
            </a:r>
          </a:p>
        </p:txBody>
      </p:sp>
      <p:pic>
        <p:nvPicPr>
          <p:cNvPr id="1026" name="Picture 2" descr="Lizzie Velasquez — imwithlizzie: “Bravery in the face of...">
            <a:extLst>
              <a:ext uri="{FF2B5EF4-FFF2-40B4-BE49-F238E27FC236}">
                <a16:creationId xmlns:a16="http://schemas.microsoft.com/office/drawing/2014/main" id="{F5F21AE3-BBF2-41A1-973E-F8EFCAE5ADE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59652" y="2827319"/>
            <a:ext cx="476250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374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DF469-F3A3-03C0-E649-E3F9640F67C8}"/>
              </a:ext>
            </a:extLst>
          </p:cNvPr>
          <p:cNvSpPr>
            <a:spLocks noGrp="1"/>
          </p:cNvSpPr>
          <p:nvPr>
            <p:ph type="title"/>
          </p:nvPr>
        </p:nvSpPr>
        <p:spPr>
          <a:xfrm>
            <a:off x="400879" y="336860"/>
            <a:ext cx="10515600" cy="1325563"/>
          </a:xfrm>
        </p:spPr>
        <p:txBody>
          <a:bodyPr>
            <a:normAutofit/>
          </a:bodyPr>
          <a:lstStyle/>
          <a:p>
            <a:r>
              <a:rPr lang="en-US">
                <a:solidFill>
                  <a:srgbClr val="FFFFFF"/>
                </a:solidFill>
                <a:cs typeface="Calibri Light"/>
              </a:rPr>
              <a:t>A Case Study from Madison, WI</a:t>
            </a:r>
            <a:endParaRPr lang="en-US"/>
          </a:p>
        </p:txBody>
      </p:sp>
      <p:graphicFrame>
        <p:nvGraphicFramePr>
          <p:cNvPr id="5" name="Text Placeholder 2">
            <a:extLst>
              <a:ext uri="{FF2B5EF4-FFF2-40B4-BE49-F238E27FC236}">
                <a16:creationId xmlns:a16="http://schemas.microsoft.com/office/drawing/2014/main" id="{B1CF045B-F187-8D46-0A89-7BCC9F6413CD}"/>
              </a:ext>
            </a:extLst>
          </p:cNvPr>
          <p:cNvGraphicFramePr>
            <a:graphicFrameLocks noGrp="1"/>
          </p:cNvGraphicFramePr>
          <p:nvPr>
            <p:ph idx="1"/>
            <p:extLst>
              <p:ext uri="{D42A27DB-BD31-4B8C-83A1-F6EECF244321}">
                <p14:modId xmlns:p14="http://schemas.microsoft.com/office/powerpoint/2010/main" val="2727371463"/>
              </p:ext>
            </p:extLst>
          </p:nvPr>
        </p:nvGraphicFramePr>
        <p:xfrm>
          <a:off x="400879" y="1676800"/>
          <a:ext cx="11545956" cy="4825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9983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DF469-F3A3-03C0-E649-E3F9640F67C8}"/>
              </a:ext>
            </a:extLst>
          </p:cNvPr>
          <p:cNvSpPr>
            <a:spLocks noGrp="1"/>
          </p:cNvSpPr>
          <p:nvPr>
            <p:ph type="title"/>
          </p:nvPr>
        </p:nvSpPr>
        <p:spPr>
          <a:xfrm>
            <a:off x="400879" y="336860"/>
            <a:ext cx="10515600" cy="1325563"/>
          </a:xfrm>
        </p:spPr>
        <p:txBody>
          <a:bodyPr>
            <a:normAutofit/>
          </a:bodyPr>
          <a:lstStyle/>
          <a:p>
            <a:r>
              <a:rPr lang="en-US">
                <a:solidFill>
                  <a:srgbClr val="FFFFFF"/>
                </a:solidFill>
                <a:cs typeface="Calibri Light"/>
              </a:rPr>
              <a:t>A Case Study from Madison, WI</a:t>
            </a:r>
            <a:endParaRPr lang="en-US"/>
          </a:p>
        </p:txBody>
      </p:sp>
      <p:graphicFrame>
        <p:nvGraphicFramePr>
          <p:cNvPr id="5" name="Text Placeholder 2">
            <a:extLst>
              <a:ext uri="{FF2B5EF4-FFF2-40B4-BE49-F238E27FC236}">
                <a16:creationId xmlns:a16="http://schemas.microsoft.com/office/drawing/2014/main" id="{B1CF045B-F187-8D46-0A89-7BCC9F6413CD}"/>
              </a:ext>
            </a:extLst>
          </p:cNvPr>
          <p:cNvGraphicFramePr>
            <a:graphicFrameLocks noGrp="1"/>
          </p:cNvGraphicFramePr>
          <p:nvPr>
            <p:ph idx="1"/>
          </p:nvPr>
        </p:nvGraphicFramePr>
        <p:xfrm>
          <a:off x="400879" y="1676800"/>
          <a:ext cx="11545956" cy="4825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7546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CC94-E2A1-7F15-7AA9-7B5014358CEB}"/>
              </a:ext>
            </a:extLst>
          </p:cNvPr>
          <p:cNvSpPr>
            <a:spLocks noGrp="1"/>
          </p:cNvSpPr>
          <p:nvPr>
            <p:ph type="title"/>
          </p:nvPr>
        </p:nvSpPr>
        <p:spPr>
          <a:xfrm>
            <a:off x="262847" y="128820"/>
            <a:ext cx="10515600" cy="1325563"/>
          </a:xfrm>
        </p:spPr>
        <p:txBody>
          <a:bodyPr/>
          <a:lstStyle/>
          <a:p>
            <a:r>
              <a:rPr lang="en-US">
                <a:cs typeface="Calibri Light"/>
              </a:rPr>
              <a:t>A Case Study from Madison, WI</a:t>
            </a:r>
            <a:endParaRPr lang="en-US"/>
          </a:p>
        </p:txBody>
      </p:sp>
      <p:sp>
        <p:nvSpPr>
          <p:cNvPr id="12" name="Google Shape;1654;p28">
            <a:extLst>
              <a:ext uri="{FF2B5EF4-FFF2-40B4-BE49-F238E27FC236}">
                <a16:creationId xmlns:a16="http://schemas.microsoft.com/office/drawing/2014/main" id="{6CB57F2B-4125-4C11-AC66-4FC8FEA4B2DA}"/>
              </a:ext>
            </a:extLst>
          </p:cNvPr>
          <p:cNvSpPr txBox="1"/>
          <p:nvPr/>
        </p:nvSpPr>
        <p:spPr>
          <a:xfrm>
            <a:off x="557133" y="1245898"/>
            <a:ext cx="10929375" cy="531000"/>
          </a:xfrm>
          <a:prstGeom prst="rect">
            <a:avLst/>
          </a:prstGeom>
          <a:solidFill>
            <a:schemeClr val="bg2">
              <a:lumMod val="40000"/>
              <a:lumOff val="60000"/>
            </a:schemeClr>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3000" b="1">
                <a:solidFill>
                  <a:srgbClr val="1D1D1B"/>
                </a:solidFill>
                <a:latin typeface="Raleway"/>
                <a:ea typeface="Raleway"/>
                <a:cs typeface="Raleway"/>
                <a:sym typeface="Raleway"/>
              </a:rPr>
              <a:t>Student Strengths in IEPs</a:t>
            </a:r>
            <a:endParaRPr sz="3000" b="1">
              <a:solidFill>
                <a:srgbClr val="1D1D1B"/>
              </a:solidFill>
              <a:latin typeface="Raleway"/>
              <a:ea typeface="Raleway"/>
              <a:cs typeface="Raleway"/>
              <a:sym typeface="Raleway"/>
            </a:endParaRPr>
          </a:p>
        </p:txBody>
      </p:sp>
      <p:graphicFrame>
        <p:nvGraphicFramePr>
          <p:cNvPr id="5" name="Google Shape;1641;p26">
            <a:extLst>
              <a:ext uri="{FF2B5EF4-FFF2-40B4-BE49-F238E27FC236}">
                <a16:creationId xmlns:a16="http://schemas.microsoft.com/office/drawing/2014/main" id="{90C7BF80-1A0E-4D5C-A4A0-46DE0D80F5F7}"/>
              </a:ext>
            </a:extLst>
          </p:cNvPr>
          <p:cNvGraphicFramePr/>
          <p:nvPr>
            <p:extLst>
              <p:ext uri="{D42A27DB-BD31-4B8C-83A1-F6EECF244321}">
                <p14:modId xmlns:p14="http://schemas.microsoft.com/office/powerpoint/2010/main" val="1273055791"/>
              </p:ext>
            </p:extLst>
          </p:nvPr>
        </p:nvGraphicFramePr>
        <p:xfrm>
          <a:off x="557133" y="2032655"/>
          <a:ext cx="10929374" cy="3779795"/>
        </p:xfrm>
        <a:graphic>
          <a:graphicData uri="http://schemas.openxmlformats.org/drawingml/2006/table">
            <a:tbl>
              <a:tblPr firstRow="1" bandRow="1">
                <a:noFill/>
              </a:tblPr>
              <a:tblGrid>
                <a:gridCol w="5044440">
                  <a:extLst>
                    <a:ext uri="{9D8B030D-6E8A-4147-A177-3AD203B41FA5}">
                      <a16:colId xmlns:a16="http://schemas.microsoft.com/office/drawing/2014/main" val="20000"/>
                    </a:ext>
                  </a:extLst>
                </a:gridCol>
                <a:gridCol w="2865120">
                  <a:extLst>
                    <a:ext uri="{9D8B030D-6E8A-4147-A177-3AD203B41FA5}">
                      <a16:colId xmlns:a16="http://schemas.microsoft.com/office/drawing/2014/main" val="20001"/>
                    </a:ext>
                  </a:extLst>
                </a:gridCol>
                <a:gridCol w="3019814">
                  <a:extLst>
                    <a:ext uri="{9D8B030D-6E8A-4147-A177-3AD203B41FA5}">
                      <a16:colId xmlns:a16="http://schemas.microsoft.com/office/drawing/2014/main" val="20002"/>
                    </a:ext>
                  </a:extLst>
                </a:gridCol>
              </a:tblGrid>
              <a:tr h="481500">
                <a:tc>
                  <a:txBody>
                    <a:bodyPr/>
                    <a:lstStyle/>
                    <a:p>
                      <a:pPr marL="0" marR="0" lvl="0" indent="0" algn="l" rtl="0">
                        <a:spcBef>
                          <a:spcPts val="0"/>
                        </a:spcBef>
                        <a:spcAft>
                          <a:spcPts val="0"/>
                        </a:spcAft>
                        <a:buNone/>
                      </a:pPr>
                      <a:r>
                        <a:rPr lang="en" sz="1800" u="none" strike="noStrike" cap="none"/>
                        <a:t> </a:t>
                      </a:r>
                      <a:endParaRPr sz="1400"/>
                    </a:p>
                  </a:txBody>
                  <a:tcPr marL="71450" marR="71450" marT="71450" marB="71450">
                    <a:solidFill>
                      <a:schemeClr val="accent1">
                        <a:lumMod val="40000"/>
                        <a:lumOff val="60000"/>
                      </a:schemeClr>
                    </a:solidFill>
                  </a:tcPr>
                </a:tc>
                <a:tc>
                  <a:txBody>
                    <a:bodyPr/>
                    <a:lstStyle/>
                    <a:p>
                      <a:pPr marL="0" marR="0" lvl="0" indent="0" algn="l" rtl="0">
                        <a:spcBef>
                          <a:spcPts val="0"/>
                        </a:spcBef>
                        <a:spcAft>
                          <a:spcPts val="0"/>
                        </a:spcAft>
                        <a:buNone/>
                      </a:pPr>
                      <a:r>
                        <a:rPr lang="en" sz="2800" u="none" strike="noStrike" cap="none">
                          <a:solidFill>
                            <a:schemeClr val="bg1"/>
                          </a:solidFill>
                        </a:rPr>
                        <a:t>Black Students</a:t>
                      </a:r>
                      <a:endParaRPr sz="2800" u="none" strike="noStrike" cap="none">
                        <a:solidFill>
                          <a:schemeClr val="bg1"/>
                        </a:solidFill>
                      </a:endParaRPr>
                    </a:p>
                  </a:txBody>
                  <a:tcPr marL="71450" marR="71450" marT="71450" marB="71450">
                    <a:solidFill>
                      <a:schemeClr val="accent1">
                        <a:lumMod val="40000"/>
                        <a:lumOff val="60000"/>
                      </a:schemeClr>
                    </a:solidFill>
                  </a:tcPr>
                </a:tc>
                <a:tc>
                  <a:txBody>
                    <a:bodyPr/>
                    <a:lstStyle/>
                    <a:p>
                      <a:pPr marL="0" marR="0" lvl="0" indent="0" algn="l" rtl="0">
                        <a:spcBef>
                          <a:spcPts val="0"/>
                        </a:spcBef>
                        <a:spcAft>
                          <a:spcPts val="0"/>
                        </a:spcAft>
                        <a:buNone/>
                      </a:pPr>
                      <a:r>
                        <a:rPr lang="en" sz="2800" u="none" strike="noStrike" cap="none">
                          <a:solidFill>
                            <a:schemeClr val="bg1"/>
                          </a:solidFill>
                        </a:rPr>
                        <a:t>White Students</a:t>
                      </a:r>
                      <a:endParaRPr sz="2800" u="none" strike="noStrike" cap="none">
                        <a:solidFill>
                          <a:schemeClr val="bg1"/>
                        </a:solidFill>
                      </a:endParaRPr>
                    </a:p>
                  </a:txBody>
                  <a:tcPr marL="71450" marR="71450" marT="71450" marB="71450">
                    <a:solidFill>
                      <a:schemeClr val="accent1">
                        <a:lumMod val="40000"/>
                        <a:lumOff val="60000"/>
                      </a:schemeClr>
                    </a:solidFill>
                  </a:tcPr>
                </a:tc>
                <a:extLst>
                  <a:ext uri="{0D108BD9-81ED-4DB2-BD59-A6C34878D82A}">
                    <a16:rowId xmlns:a16="http://schemas.microsoft.com/office/drawing/2014/main" val="10000"/>
                  </a:ext>
                </a:extLst>
              </a:tr>
              <a:tr h="494200">
                <a:tc>
                  <a:txBody>
                    <a:bodyPr/>
                    <a:lstStyle/>
                    <a:p>
                      <a:pPr marL="0" marR="0" lvl="0" indent="0" algn="l" rtl="0">
                        <a:spcBef>
                          <a:spcPts val="0"/>
                        </a:spcBef>
                        <a:spcAft>
                          <a:spcPts val="0"/>
                        </a:spcAft>
                        <a:buNone/>
                      </a:pPr>
                      <a:r>
                        <a:rPr lang="en" sz="2400" u="none" strike="noStrike" cap="none">
                          <a:solidFill>
                            <a:srgbClr val="1D1D1B"/>
                          </a:solidFill>
                        </a:rPr>
                        <a:t>Academic Strengths</a:t>
                      </a:r>
                      <a:endParaRPr sz="2400" u="none" strike="noStrike" cap="none">
                        <a:solidFill>
                          <a:srgbClr val="1D1D1B"/>
                        </a:solidFill>
                      </a:endParaRPr>
                    </a:p>
                  </a:txBody>
                  <a:tcPr marL="71450" marR="71450" marT="71450" marB="71450">
                    <a:solidFill>
                      <a:schemeClr val="accent1">
                        <a:lumMod val="40000"/>
                        <a:lumOff val="60000"/>
                      </a:schemeClr>
                    </a:solidFill>
                  </a:tcPr>
                </a:tc>
                <a:tc rowSpan="2">
                  <a:txBody>
                    <a:bodyPr/>
                    <a:lstStyle/>
                    <a:p>
                      <a:pPr marL="0" marR="0" lvl="0" indent="0" algn="ctr" rtl="0">
                        <a:spcBef>
                          <a:spcPts val="0"/>
                        </a:spcBef>
                        <a:spcAft>
                          <a:spcPts val="0"/>
                        </a:spcAft>
                        <a:buNone/>
                      </a:pPr>
                      <a:endParaRPr lang="en" sz="2400" u="none" strike="noStrike" cap="none">
                        <a:solidFill>
                          <a:srgbClr val="1D1D1B"/>
                        </a:solidFill>
                      </a:endParaRPr>
                    </a:p>
                    <a:p>
                      <a:pPr marL="0" marR="0" lvl="0" indent="0" algn="ctr">
                        <a:spcBef>
                          <a:spcPts val="0"/>
                        </a:spcBef>
                        <a:spcAft>
                          <a:spcPts val="0"/>
                        </a:spcAft>
                        <a:buNone/>
                      </a:pPr>
                      <a:r>
                        <a:rPr lang="en" sz="2400" u="none" strike="noStrike" cap="none">
                          <a:solidFill>
                            <a:srgbClr val="1D1D1B"/>
                          </a:solidFill>
                        </a:rPr>
                        <a:t>39%</a:t>
                      </a:r>
                      <a:endParaRPr sz="2400" u="none" strike="noStrike" cap="none">
                        <a:solidFill>
                          <a:srgbClr val="1D1D1B"/>
                        </a:solidFill>
                      </a:endParaRPr>
                    </a:p>
                  </a:txBody>
                  <a:tcPr marL="71450" marR="71450" marT="71450" marB="71450">
                    <a:solidFill>
                      <a:schemeClr val="accent1">
                        <a:lumMod val="40000"/>
                        <a:lumOff val="60000"/>
                      </a:schemeClr>
                    </a:solidFill>
                  </a:tcPr>
                </a:tc>
                <a:tc rowSpan="2">
                  <a:txBody>
                    <a:bodyPr/>
                    <a:lstStyle/>
                    <a:p>
                      <a:pPr marL="0" marR="0" lvl="0" indent="0" algn="ctr" rtl="0">
                        <a:spcBef>
                          <a:spcPts val="0"/>
                        </a:spcBef>
                        <a:spcAft>
                          <a:spcPts val="0"/>
                        </a:spcAft>
                        <a:buNone/>
                      </a:pPr>
                      <a:endParaRPr lang="en" sz="2400" u="none" strike="noStrike" cap="none">
                        <a:solidFill>
                          <a:srgbClr val="1D1D1B"/>
                        </a:solidFill>
                      </a:endParaRPr>
                    </a:p>
                    <a:p>
                      <a:pPr marL="0" marR="0" lvl="0" indent="0" algn="ctr">
                        <a:spcBef>
                          <a:spcPts val="0"/>
                        </a:spcBef>
                        <a:spcAft>
                          <a:spcPts val="0"/>
                        </a:spcAft>
                        <a:buNone/>
                      </a:pPr>
                      <a:r>
                        <a:rPr lang="en" sz="2400" u="none" strike="noStrike" cap="none">
                          <a:solidFill>
                            <a:srgbClr val="1D1D1B"/>
                          </a:solidFill>
                        </a:rPr>
                        <a:t>70%</a:t>
                      </a:r>
                      <a:endParaRPr sz="2400" u="none" strike="noStrike" cap="none">
                        <a:solidFill>
                          <a:srgbClr val="1D1D1B"/>
                        </a:solidFill>
                      </a:endParaRPr>
                    </a:p>
                  </a:txBody>
                  <a:tcPr marL="71450" marR="71450" marT="71450" marB="71450">
                    <a:solidFill>
                      <a:schemeClr val="accent1">
                        <a:lumMod val="40000"/>
                        <a:lumOff val="60000"/>
                      </a:schemeClr>
                    </a:solidFill>
                  </a:tcPr>
                </a:tc>
                <a:extLst>
                  <a:ext uri="{0D108BD9-81ED-4DB2-BD59-A6C34878D82A}">
                    <a16:rowId xmlns:a16="http://schemas.microsoft.com/office/drawing/2014/main" val="10001"/>
                  </a:ext>
                </a:extLst>
              </a:tr>
              <a:tr h="1095575">
                <a:tc>
                  <a:txBody>
                    <a:bodyPr/>
                    <a:lstStyle/>
                    <a:p>
                      <a:pPr marL="0" marR="0" lvl="0" indent="0" algn="l" rtl="0">
                        <a:spcBef>
                          <a:spcPts val="0"/>
                        </a:spcBef>
                        <a:spcAft>
                          <a:spcPts val="0"/>
                        </a:spcAft>
                        <a:buNone/>
                      </a:pPr>
                      <a:r>
                        <a:rPr lang="en" sz="2000" u="none" strike="noStrike" cap="none">
                          <a:solidFill>
                            <a:srgbClr val="1D1D1B"/>
                          </a:solidFill>
                        </a:rPr>
                        <a:t>Examples: “relative academic strength in reading and writing”, “strong and independent math student”</a:t>
                      </a:r>
                      <a:endParaRPr sz="2400" u="none" strike="noStrike" cap="none">
                        <a:solidFill>
                          <a:srgbClr val="1D1D1B"/>
                        </a:solidFill>
                      </a:endParaRPr>
                    </a:p>
                  </a:txBody>
                  <a:tcPr marL="71450" marR="71450" marT="71450" marB="71450">
                    <a:solidFill>
                      <a:schemeClr val="accent1">
                        <a:lumMod val="40000"/>
                        <a:lumOff val="6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481500">
                <a:tc>
                  <a:txBody>
                    <a:bodyPr/>
                    <a:lstStyle/>
                    <a:p>
                      <a:pPr marL="0" marR="0" lvl="0" indent="0" algn="l" rtl="0">
                        <a:spcBef>
                          <a:spcPts val="0"/>
                        </a:spcBef>
                        <a:spcAft>
                          <a:spcPts val="0"/>
                        </a:spcAft>
                        <a:buNone/>
                      </a:pPr>
                      <a:r>
                        <a:rPr lang="en" sz="2400" u="none" strike="noStrike" cap="none">
                          <a:solidFill>
                            <a:srgbClr val="1D1D1B"/>
                          </a:solidFill>
                        </a:rPr>
                        <a:t>Athletic Strengths</a:t>
                      </a:r>
                      <a:endParaRPr sz="2400" u="none" strike="noStrike" cap="none">
                        <a:solidFill>
                          <a:srgbClr val="1D1D1B"/>
                        </a:solidFill>
                      </a:endParaRPr>
                    </a:p>
                  </a:txBody>
                  <a:tcPr marL="71450" marR="71450" marT="71450" marB="71450">
                    <a:solidFill>
                      <a:schemeClr val="accent1">
                        <a:lumMod val="40000"/>
                        <a:lumOff val="60000"/>
                      </a:schemeClr>
                    </a:solidFill>
                  </a:tcPr>
                </a:tc>
                <a:tc rowSpan="2">
                  <a:txBody>
                    <a:bodyPr/>
                    <a:lstStyle/>
                    <a:p>
                      <a:pPr marL="0" marR="0" lvl="0" indent="0" algn="ctr" rtl="0">
                        <a:spcBef>
                          <a:spcPts val="0"/>
                        </a:spcBef>
                        <a:spcAft>
                          <a:spcPts val="0"/>
                        </a:spcAft>
                        <a:buNone/>
                      </a:pPr>
                      <a:endParaRPr lang="en" sz="2400" u="none" strike="noStrike" cap="none">
                        <a:solidFill>
                          <a:srgbClr val="1D1D1B"/>
                        </a:solidFill>
                      </a:endParaRPr>
                    </a:p>
                    <a:p>
                      <a:pPr marL="0" marR="0" lvl="0" indent="0" algn="ctr">
                        <a:spcBef>
                          <a:spcPts val="0"/>
                        </a:spcBef>
                        <a:spcAft>
                          <a:spcPts val="0"/>
                        </a:spcAft>
                        <a:buNone/>
                      </a:pPr>
                      <a:r>
                        <a:rPr lang="en" sz="2400" u="none" strike="noStrike" cap="none">
                          <a:solidFill>
                            <a:srgbClr val="1D1D1B"/>
                          </a:solidFill>
                        </a:rPr>
                        <a:t>37%</a:t>
                      </a:r>
                      <a:endParaRPr sz="2400" u="none" strike="noStrike" cap="none">
                        <a:solidFill>
                          <a:srgbClr val="1D1D1B"/>
                        </a:solidFill>
                      </a:endParaRPr>
                    </a:p>
                  </a:txBody>
                  <a:tcPr marL="71450" marR="71450" marT="71450" marB="71450">
                    <a:solidFill>
                      <a:schemeClr val="accent1">
                        <a:lumMod val="40000"/>
                        <a:lumOff val="60000"/>
                      </a:schemeClr>
                    </a:solidFill>
                  </a:tcPr>
                </a:tc>
                <a:tc rowSpan="2">
                  <a:txBody>
                    <a:bodyPr/>
                    <a:lstStyle/>
                    <a:p>
                      <a:pPr marL="0" marR="0" lvl="0" indent="0" algn="ctr" rtl="0">
                        <a:spcBef>
                          <a:spcPts val="0"/>
                        </a:spcBef>
                        <a:spcAft>
                          <a:spcPts val="0"/>
                        </a:spcAft>
                        <a:buNone/>
                      </a:pPr>
                      <a:endParaRPr lang="en" sz="2400" u="none" strike="noStrike" cap="none">
                        <a:solidFill>
                          <a:srgbClr val="1D1D1B"/>
                        </a:solidFill>
                      </a:endParaRPr>
                    </a:p>
                    <a:p>
                      <a:pPr marL="0" marR="0" lvl="0" indent="0" algn="ctr">
                        <a:spcBef>
                          <a:spcPts val="0"/>
                        </a:spcBef>
                        <a:spcAft>
                          <a:spcPts val="0"/>
                        </a:spcAft>
                        <a:buNone/>
                      </a:pPr>
                      <a:r>
                        <a:rPr lang="en" sz="2400" u="none" strike="noStrike" cap="none">
                          <a:solidFill>
                            <a:srgbClr val="1D1D1B"/>
                          </a:solidFill>
                        </a:rPr>
                        <a:t>14%</a:t>
                      </a:r>
                      <a:endParaRPr sz="2400" u="none" strike="noStrike" cap="none">
                        <a:solidFill>
                          <a:srgbClr val="1D1D1B"/>
                        </a:solidFill>
                      </a:endParaRPr>
                    </a:p>
                  </a:txBody>
                  <a:tcPr marL="71450" marR="71450" marT="71450" marB="71450">
                    <a:solidFill>
                      <a:schemeClr val="accent1">
                        <a:lumMod val="40000"/>
                        <a:lumOff val="60000"/>
                      </a:schemeClr>
                    </a:solidFill>
                  </a:tcPr>
                </a:tc>
                <a:extLst>
                  <a:ext uri="{0D108BD9-81ED-4DB2-BD59-A6C34878D82A}">
                    <a16:rowId xmlns:a16="http://schemas.microsoft.com/office/drawing/2014/main" val="10003"/>
                  </a:ext>
                </a:extLst>
              </a:tr>
              <a:tr h="1097280">
                <a:tc>
                  <a:txBody>
                    <a:bodyPr/>
                    <a:lstStyle/>
                    <a:p>
                      <a:pPr marL="0" marR="0" lvl="0" indent="0" algn="l" rtl="0">
                        <a:spcBef>
                          <a:spcPts val="0"/>
                        </a:spcBef>
                        <a:spcAft>
                          <a:spcPts val="0"/>
                        </a:spcAft>
                        <a:buNone/>
                      </a:pPr>
                      <a:r>
                        <a:rPr lang="en" sz="2000" u="none" strike="noStrike" cap="none">
                          <a:solidFill>
                            <a:srgbClr val="1D1D1B"/>
                          </a:solidFill>
                        </a:rPr>
                        <a:t>Examples: “very athletic”, “talented athlete”, “physically fit”</a:t>
                      </a:r>
                      <a:endParaRPr sz="2400" u="none" strike="noStrike" cap="none">
                        <a:solidFill>
                          <a:srgbClr val="1D1D1B"/>
                        </a:solidFill>
                      </a:endParaRPr>
                    </a:p>
                  </a:txBody>
                  <a:tcPr marL="71450" marR="71450" marT="71450" marB="71450">
                    <a:solidFill>
                      <a:schemeClr val="accent1">
                        <a:lumMod val="40000"/>
                        <a:lumOff val="60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38993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CC94-E2A1-7F15-7AA9-7B5014358CEB}"/>
              </a:ext>
            </a:extLst>
          </p:cNvPr>
          <p:cNvSpPr>
            <a:spLocks noGrp="1"/>
          </p:cNvSpPr>
          <p:nvPr>
            <p:ph type="title"/>
          </p:nvPr>
        </p:nvSpPr>
        <p:spPr>
          <a:xfrm>
            <a:off x="262847" y="128820"/>
            <a:ext cx="10515600" cy="1325563"/>
          </a:xfrm>
        </p:spPr>
        <p:txBody>
          <a:bodyPr/>
          <a:lstStyle/>
          <a:p>
            <a:r>
              <a:rPr lang="en-US">
                <a:cs typeface="Calibri Light"/>
              </a:rPr>
              <a:t>A Case Study from Madison, WI</a:t>
            </a:r>
            <a:endParaRPr lang="en-US"/>
          </a:p>
        </p:txBody>
      </p:sp>
      <p:sp>
        <p:nvSpPr>
          <p:cNvPr id="12" name="Google Shape;1654;p28">
            <a:extLst>
              <a:ext uri="{FF2B5EF4-FFF2-40B4-BE49-F238E27FC236}">
                <a16:creationId xmlns:a16="http://schemas.microsoft.com/office/drawing/2014/main" id="{6CB57F2B-4125-4C11-AC66-4FC8FEA4B2DA}"/>
              </a:ext>
            </a:extLst>
          </p:cNvPr>
          <p:cNvSpPr txBox="1"/>
          <p:nvPr/>
        </p:nvSpPr>
        <p:spPr>
          <a:xfrm>
            <a:off x="366027" y="1447675"/>
            <a:ext cx="11217049" cy="531000"/>
          </a:xfrm>
          <a:prstGeom prst="rect">
            <a:avLst/>
          </a:prstGeom>
          <a:solidFill>
            <a:schemeClr val="bg2">
              <a:lumMod val="40000"/>
              <a:lumOff val="60000"/>
            </a:schemeClr>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3000" b="1">
                <a:solidFill>
                  <a:srgbClr val="1D1D1B"/>
                </a:solidFill>
                <a:latin typeface="Raleway"/>
                <a:ea typeface="Raleway"/>
                <a:cs typeface="Raleway"/>
                <a:sym typeface="Raleway"/>
              </a:rPr>
              <a:t>Functional Performance Information </a:t>
            </a:r>
            <a:endParaRPr sz="3000" b="1">
              <a:solidFill>
                <a:srgbClr val="1D1D1B"/>
              </a:solidFill>
              <a:latin typeface="Raleway"/>
              <a:ea typeface="Raleway"/>
              <a:cs typeface="Raleway"/>
              <a:sym typeface="Raleway"/>
            </a:endParaRPr>
          </a:p>
        </p:txBody>
      </p:sp>
      <p:graphicFrame>
        <p:nvGraphicFramePr>
          <p:cNvPr id="6" name="Google Shape;1647;p27">
            <a:extLst>
              <a:ext uri="{FF2B5EF4-FFF2-40B4-BE49-F238E27FC236}">
                <a16:creationId xmlns:a16="http://schemas.microsoft.com/office/drawing/2014/main" id="{6198B389-6AC7-491D-9A6E-E56843926685}"/>
              </a:ext>
            </a:extLst>
          </p:cNvPr>
          <p:cNvGraphicFramePr/>
          <p:nvPr>
            <p:extLst>
              <p:ext uri="{D42A27DB-BD31-4B8C-83A1-F6EECF244321}">
                <p14:modId xmlns:p14="http://schemas.microsoft.com/office/powerpoint/2010/main" val="130219903"/>
              </p:ext>
            </p:extLst>
          </p:nvPr>
        </p:nvGraphicFramePr>
        <p:xfrm>
          <a:off x="366028" y="2292959"/>
          <a:ext cx="11217045" cy="3730650"/>
        </p:xfrm>
        <a:graphic>
          <a:graphicData uri="http://schemas.openxmlformats.org/drawingml/2006/table">
            <a:tbl>
              <a:tblPr firstRow="1" bandRow="1">
                <a:noFill/>
              </a:tblPr>
              <a:tblGrid>
                <a:gridCol w="2636520">
                  <a:extLst>
                    <a:ext uri="{9D8B030D-6E8A-4147-A177-3AD203B41FA5}">
                      <a16:colId xmlns:a16="http://schemas.microsoft.com/office/drawing/2014/main" val="20000"/>
                    </a:ext>
                  </a:extLst>
                </a:gridCol>
                <a:gridCol w="2133599">
                  <a:extLst>
                    <a:ext uri="{9D8B030D-6E8A-4147-A177-3AD203B41FA5}">
                      <a16:colId xmlns:a16="http://schemas.microsoft.com/office/drawing/2014/main" val="20001"/>
                    </a:ext>
                  </a:extLst>
                </a:gridCol>
                <a:gridCol w="2179320">
                  <a:extLst>
                    <a:ext uri="{9D8B030D-6E8A-4147-A177-3AD203B41FA5}">
                      <a16:colId xmlns:a16="http://schemas.microsoft.com/office/drawing/2014/main" val="20002"/>
                    </a:ext>
                  </a:extLst>
                </a:gridCol>
                <a:gridCol w="2179320">
                  <a:extLst>
                    <a:ext uri="{9D8B030D-6E8A-4147-A177-3AD203B41FA5}">
                      <a16:colId xmlns:a16="http://schemas.microsoft.com/office/drawing/2014/main" val="20003"/>
                    </a:ext>
                  </a:extLst>
                </a:gridCol>
                <a:gridCol w="2088286">
                  <a:extLst>
                    <a:ext uri="{9D8B030D-6E8A-4147-A177-3AD203B41FA5}">
                      <a16:colId xmlns:a16="http://schemas.microsoft.com/office/drawing/2014/main" val="20004"/>
                    </a:ext>
                  </a:extLst>
                </a:gridCol>
              </a:tblGrid>
              <a:tr h="831332">
                <a:tc>
                  <a:txBody>
                    <a:bodyPr/>
                    <a:lstStyle/>
                    <a:p>
                      <a:pPr marL="0" marR="0" lvl="0" indent="0" algn="l" rtl="0">
                        <a:spcBef>
                          <a:spcPts val="0"/>
                        </a:spcBef>
                        <a:spcAft>
                          <a:spcPts val="0"/>
                        </a:spcAft>
                        <a:buNone/>
                      </a:pPr>
                      <a:endParaRPr sz="2000"/>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800" b="1" u="none" strike="noStrike" cap="none">
                          <a:solidFill>
                            <a:schemeClr val="bg1"/>
                          </a:solidFill>
                        </a:rPr>
                        <a:t>Black Students</a:t>
                      </a:r>
                      <a:endParaRPr sz="2800" b="1" u="none" strike="noStrike" cap="none">
                        <a:solidFill>
                          <a:schemeClr val="bg1"/>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800" b="1" u="none" strike="noStrike" cap="none">
                          <a:solidFill>
                            <a:schemeClr val="bg1"/>
                          </a:solidFill>
                        </a:rPr>
                        <a:t>Average # of codes</a:t>
                      </a:r>
                      <a:endParaRPr sz="2800" b="1" u="none" strike="noStrike" cap="none">
                        <a:solidFill>
                          <a:schemeClr val="bg1"/>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800" b="1" u="none" strike="noStrike" cap="none">
                          <a:solidFill>
                            <a:schemeClr val="bg1"/>
                          </a:solidFill>
                        </a:rPr>
                        <a:t>White Students</a:t>
                      </a:r>
                      <a:endParaRPr sz="2800" b="1" u="none" strike="noStrike" cap="none">
                        <a:solidFill>
                          <a:schemeClr val="bg1"/>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800" b="1" u="none" strike="noStrike" cap="none">
                          <a:solidFill>
                            <a:schemeClr val="bg1"/>
                          </a:solidFill>
                        </a:rPr>
                        <a:t>Average # of codes</a:t>
                      </a:r>
                      <a:endParaRPr sz="2800" b="1" u="none" strike="noStrike" cap="none">
                        <a:solidFill>
                          <a:schemeClr val="bg1"/>
                        </a:solidFill>
                      </a:endParaRPr>
                    </a:p>
                  </a:txBody>
                  <a:tcPr marL="71450" marR="71450" marT="71450" marB="71450">
                    <a:solidFill>
                      <a:schemeClr val="accent1">
                        <a:lumMod val="40000"/>
                        <a:lumOff val="60000"/>
                      </a:schemeClr>
                    </a:solidFill>
                  </a:tcPr>
                </a:tc>
                <a:extLst>
                  <a:ext uri="{0D108BD9-81ED-4DB2-BD59-A6C34878D82A}">
                    <a16:rowId xmlns:a16="http://schemas.microsoft.com/office/drawing/2014/main" val="10000"/>
                  </a:ext>
                </a:extLst>
              </a:tr>
              <a:tr h="548640">
                <a:tc>
                  <a:txBody>
                    <a:bodyPr/>
                    <a:lstStyle/>
                    <a:p>
                      <a:pPr marL="0" marR="0" lvl="0" indent="0" algn="l" rtl="0">
                        <a:spcBef>
                          <a:spcPts val="0"/>
                        </a:spcBef>
                        <a:spcAft>
                          <a:spcPts val="0"/>
                        </a:spcAft>
                        <a:buNone/>
                      </a:pPr>
                      <a:r>
                        <a:rPr lang="en" sz="2400" u="none" strike="noStrike" cap="none">
                          <a:solidFill>
                            <a:srgbClr val="1D1D1B"/>
                          </a:solidFill>
                        </a:rPr>
                        <a:t>Negative Behavior</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88%</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8.9</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86%</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4.5</a:t>
                      </a:r>
                      <a:endParaRPr sz="2400" u="none" strike="noStrike" cap="none">
                        <a:solidFill>
                          <a:srgbClr val="1D1D1B"/>
                        </a:solidFill>
                      </a:endParaRPr>
                    </a:p>
                  </a:txBody>
                  <a:tcPr marL="71450" marR="71450" marT="71450" marB="71450">
                    <a:solidFill>
                      <a:schemeClr val="accent1">
                        <a:lumMod val="40000"/>
                        <a:lumOff val="60000"/>
                      </a:schemeClr>
                    </a:solidFill>
                  </a:tcPr>
                </a:tc>
                <a:extLst>
                  <a:ext uri="{0D108BD9-81ED-4DB2-BD59-A6C34878D82A}">
                    <a16:rowId xmlns:a16="http://schemas.microsoft.com/office/drawing/2014/main" val="10001"/>
                  </a:ext>
                </a:extLst>
              </a:tr>
              <a:tr h="548640">
                <a:tc>
                  <a:txBody>
                    <a:bodyPr/>
                    <a:lstStyle/>
                    <a:p>
                      <a:pPr marL="0" marR="0" lvl="0" indent="0" algn="l" rtl="0">
                        <a:spcBef>
                          <a:spcPts val="0"/>
                        </a:spcBef>
                        <a:spcAft>
                          <a:spcPts val="0"/>
                        </a:spcAft>
                        <a:buNone/>
                      </a:pPr>
                      <a:r>
                        <a:rPr lang="en" sz="2400" u="none" strike="noStrike" cap="none">
                          <a:solidFill>
                            <a:srgbClr val="1D1D1B"/>
                          </a:solidFill>
                        </a:rPr>
                        <a:t>Physical Aggression</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54%</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2.2 </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24%</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2.6</a:t>
                      </a:r>
                      <a:endParaRPr sz="2400" u="none" strike="noStrike" cap="none">
                        <a:solidFill>
                          <a:srgbClr val="1D1D1B"/>
                        </a:solidFill>
                      </a:endParaRPr>
                    </a:p>
                  </a:txBody>
                  <a:tcPr marL="71450" marR="71450" marT="71450" marB="71450">
                    <a:solidFill>
                      <a:schemeClr val="accent1">
                        <a:lumMod val="40000"/>
                        <a:lumOff val="60000"/>
                      </a:schemeClr>
                    </a:solidFill>
                  </a:tcPr>
                </a:tc>
                <a:extLst>
                  <a:ext uri="{0D108BD9-81ED-4DB2-BD59-A6C34878D82A}">
                    <a16:rowId xmlns:a16="http://schemas.microsoft.com/office/drawing/2014/main" val="10002"/>
                  </a:ext>
                </a:extLst>
              </a:tr>
              <a:tr h="533400">
                <a:tc>
                  <a:txBody>
                    <a:bodyPr/>
                    <a:lstStyle/>
                    <a:p>
                      <a:pPr marL="0" marR="0" lvl="0" indent="0" algn="l" rtl="0">
                        <a:spcBef>
                          <a:spcPts val="0"/>
                        </a:spcBef>
                        <a:spcAft>
                          <a:spcPts val="0"/>
                        </a:spcAft>
                        <a:buNone/>
                      </a:pPr>
                      <a:r>
                        <a:rPr lang="en" sz="2400" u="none" strike="noStrike" cap="none">
                          <a:solidFill>
                            <a:srgbClr val="1D1D1B"/>
                          </a:solidFill>
                        </a:rPr>
                        <a:t>Verbal Aggression</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54%</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2.5</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27%</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1.8</a:t>
                      </a:r>
                      <a:endParaRPr sz="2400" u="none" strike="noStrike" cap="none">
                        <a:solidFill>
                          <a:srgbClr val="1D1D1B"/>
                        </a:solidFill>
                      </a:endParaRPr>
                    </a:p>
                  </a:txBody>
                  <a:tcPr marL="71450" marR="71450" marT="71450" marB="71450">
                    <a:solidFill>
                      <a:schemeClr val="accent1">
                        <a:lumMod val="40000"/>
                        <a:lumOff val="60000"/>
                      </a:schemeClr>
                    </a:solidFill>
                  </a:tcPr>
                </a:tc>
                <a:extLst>
                  <a:ext uri="{0D108BD9-81ED-4DB2-BD59-A6C34878D82A}">
                    <a16:rowId xmlns:a16="http://schemas.microsoft.com/office/drawing/2014/main" val="10003"/>
                  </a:ext>
                </a:extLst>
              </a:tr>
              <a:tr h="551815">
                <a:tc>
                  <a:txBody>
                    <a:bodyPr/>
                    <a:lstStyle/>
                    <a:p>
                      <a:pPr marL="0" marR="0" lvl="0" indent="0" algn="l" rtl="0">
                        <a:spcBef>
                          <a:spcPts val="0"/>
                        </a:spcBef>
                        <a:spcAft>
                          <a:spcPts val="0"/>
                        </a:spcAft>
                        <a:buNone/>
                      </a:pPr>
                      <a:r>
                        <a:rPr lang="en" sz="2400" u="none" strike="noStrike" cap="none">
                          <a:solidFill>
                            <a:srgbClr val="1D1D1B"/>
                          </a:solidFill>
                        </a:rPr>
                        <a:t>Refusal</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56%</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2.3</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35%</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1.7</a:t>
                      </a:r>
                      <a:endParaRPr sz="2400" u="none" strike="noStrike" cap="none">
                        <a:solidFill>
                          <a:srgbClr val="1D1D1B"/>
                        </a:solidFill>
                      </a:endParaRPr>
                    </a:p>
                  </a:txBody>
                  <a:tcPr marL="71450" marR="71450" marT="71450" marB="71450">
                    <a:solidFill>
                      <a:schemeClr val="accent1">
                        <a:lumMod val="40000"/>
                        <a:lumOff val="60000"/>
                      </a:schemeClr>
                    </a:solidFill>
                  </a:tcPr>
                </a:tc>
                <a:extLst>
                  <a:ext uri="{0D108BD9-81ED-4DB2-BD59-A6C34878D82A}">
                    <a16:rowId xmlns:a16="http://schemas.microsoft.com/office/drawing/2014/main" val="10004"/>
                  </a:ext>
                </a:extLst>
              </a:tr>
              <a:tr h="551815">
                <a:tc>
                  <a:txBody>
                    <a:bodyPr/>
                    <a:lstStyle/>
                    <a:p>
                      <a:pPr marL="0" marR="0" lvl="0" indent="0" algn="l" rtl="0">
                        <a:spcBef>
                          <a:spcPts val="0"/>
                        </a:spcBef>
                        <a:spcAft>
                          <a:spcPts val="0"/>
                        </a:spcAft>
                        <a:buNone/>
                      </a:pPr>
                      <a:r>
                        <a:rPr lang="en" sz="2400" u="none" strike="noStrike" cap="none">
                          <a:solidFill>
                            <a:srgbClr val="1D1D1B"/>
                          </a:solidFill>
                        </a:rPr>
                        <a:t>Incapable</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34%</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2</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24%</a:t>
                      </a:r>
                      <a:endParaRPr sz="24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ctr" rtl="0">
                        <a:spcBef>
                          <a:spcPts val="0"/>
                        </a:spcBef>
                        <a:spcAft>
                          <a:spcPts val="0"/>
                        </a:spcAft>
                        <a:buNone/>
                      </a:pPr>
                      <a:r>
                        <a:rPr lang="en" sz="2400" u="none" strike="noStrike" cap="none">
                          <a:solidFill>
                            <a:srgbClr val="1D1D1B"/>
                          </a:solidFill>
                        </a:rPr>
                        <a:t>2.1</a:t>
                      </a:r>
                      <a:endParaRPr sz="2400" u="none" strike="noStrike" cap="none">
                        <a:solidFill>
                          <a:srgbClr val="1D1D1B"/>
                        </a:solidFill>
                      </a:endParaRPr>
                    </a:p>
                  </a:txBody>
                  <a:tcPr marL="71450" marR="71450" marT="71450" marB="71450">
                    <a:solidFill>
                      <a:schemeClr val="accent1">
                        <a:lumMod val="40000"/>
                        <a:lumOff val="6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06152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CC94-E2A1-7F15-7AA9-7B5014358CEB}"/>
              </a:ext>
            </a:extLst>
          </p:cNvPr>
          <p:cNvSpPr>
            <a:spLocks noGrp="1"/>
          </p:cNvSpPr>
          <p:nvPr>
            <p:ph type="title"/>
          </p:nvPr>
        </p:nvSpPr>
        <p:spPr>
          <a:xfrm>
            <a:off x="262847" y="128820"/>
            <a:ext cx="10515600" cy="1325563"/>
          </a:xfrm>
        </p:spPr>
        <p:txBody>
          <a:bodyPr/>
          <a:lstStyle/>
          <a:p>
            <a:r>
              <a:rPr lang="en-US">
                <a:cs typeface="Calibri Light"/>
              </a:rPr>
              <a:t>A Case Study from Madison, WI</a:t>
            </a:r>
            <a:endParaRPr lang="en-US"/>
          </a:p>
        </p:txBody>
      </p:sp>
      <p:graphicFrame>
        <p:nvGraphicFramePr>
          <p:cNvPr id="11" name="Google Shape;1653;p28">
            <a:extLst>
              <a:ext uri="{FF2B5EF4-FFF2-40B4-BE49-F238E27FC236}">
                <a16:creationId xmlns:a16="http://schemas.microsoft.com/office/drawing/2014/main" id="{222D1EC0-9C06-4D27-AB58-6F7A7A5351D3}"/>
              </a:ext>
            </a:extLst>
          </p:cNvPr>
          <p:cNvGraphicFramePr/>
          <p:nvPr>
            <p:extLst>
              <p:ext uri="{D42A27DB-BD31-4B8C-83A1-F6EECF244321}">
                <p14:modId xmlns:p14="http://schemas.microsoft.com/office/powerpoint/2010/main" val="2434114245"/>
              </p:ext>
            </p:extLst>
          </p:nvPr>
        </p:nvGraphicFramePr>
        <p:xfrm>
          <a:off x="557134" y="1962364"/>
          <a:ext cx="10929376" cy="4448711"/>
        </p:xfrm>
        <a:graphic>
          <a:graphicData uri="http://schemas.openxmlformats.org/drawingml/2006/table">
            <a:tbl>
              <a:tblPr firstRow="1" bandRow="1">
                <a:noFill/>
              </a:tblPr>
              <a:tblGrid>
                <a:gridCol w="2732344">
                  <a:extLst>
                    <a:ext uri="{9D8B030D-6E8A-4147-A177-3AD203B41FA5}">
                      <a16:colId xmlns:a16="http://schemas.microsoft.com/office/drawing/2014/main" val="20000"/>
                    </a:ext>
                  </a:extLst>
                </a:gridCol>
                <a:gridCol w="2732344">
                  <a:extLst>
                    <a:ext uri="{9D8B030D-6E8A-4147-A177-3AD203B41FA5}">
                      <a16:colId xmlns:a16="http://schemas.microsoft.com/office/drawing/2014/main" val="20001"/>
                    </a:ext>
                  </a:extLst>
                </a:gridCol>
                <a:gridCol w="2732344">
                  <a:extLst>
                    <a:ext uri="{9D8B030D-6E8A-4147-A177-3AD203B41FA5}">
                      <a16:colId xmlns:a16="http://schemas.microsoft.com/office/drawing/2014/main" val="20002"/>
                    </a:ext>
                  </a:extLst>
                </a:gridCol>
                <a:gridCol w="2732344">
                  <a:extLst>
                    <a:ext uri="{9D8B030D-6E8A-4147-A177-3AD203B41FA5}">
                      <a16:colId xmlns:a16="http://schemas.microsoft.com/office/drawing/2014/main" val="20003"/>
                    </a:ext>
                  </a:extLst>
                </a:gridCol>
              </a:tblGrid>
              <a:tr h="889191">
                <a:tc>
                  <a:txBody>
                    <a:bodyPr/>
                    <a:lstStyle/>
                    <a:p>
                      <a:pPr marL="0" marR="0" lvl="0" indent="0" algn="ctr" rtl="0">
                        <a:spcBef>
                          <a:spcPts val="0"/>
                        </a:spcBef>
                        <a:spcAft>
                          <a:spcPts val="0"/>
                        </a:spcAft>
                        <a:buNone/>
                      </a:pPr>
                      <a:r>
                        <a:rPr lang="en" sz="2400" u="none" strike="noStrike" cap="none">
                          <a:solidFill>
                            <a:schemeClr val="bg1"/>
                          </a:solidFill>
                        </a:rPr>
                        <a:t>Disability-Related Needs</a:t>
                      </a:r>
                      <a:endParaRPr sz="2400" u="none" strike="noStrike" cap="none">
                        <a:solidFill>
                          <a:schemeClr val="bg1"/>
                        </a:solidFill>
                      </a:endParaRPr>
                    </a:p>
                  </a:txBody>
                  <a:tcPr marL="71450" marR="71450" marT="71450" marB="71450" anchor="ctr">
                    <a:solidFill>
                      <a:schemeClr val="accent1">
                        <a:lumMod val="40000"/>
                        <a:lumOff val="60000"/>
                      </a:schemeClr>
                    </a:solidFill>
                  </a:tcPr>
                </a:tc>
                <a:tc gridSpan="3">
                  <a:txBody>
                    <a:bodyPr/>
                    <a:lstStyle/>
                    <a:p>
                      <a:pPr marL="0" marR="0" lvl="0" indent="0" algn="l" rtl="0">
                        <a:spcBef>
                          <a:spcPts val="0"/>
                        </a:spcBef>
                        <a:spcAft>
                          <a:spcPts val="0"/>
                        </a:spcAft>
                        <a:buNone/>
                      </a:pPr>
                      <a:r>
                        <a:rPr lang="en" sz="2400" u="none" strike="noStrike" cap="none">
                          <a:solidFill>
                            <a:schemeClr val="bg1"/>
                          </a:solidFill>
                        </a:rPr>
                        <a:t>50% of disability-related needs written as true need (vs. deficit language)</a:t>
                      </a:r>
                      <a:endParaRPr sz="2400" u="none" strike="noStrike" cap="none">
                        <a:solidFill>
                          <a:schemeClr val="bg1"/>
                        </a:solidFill>
                      </a:endParaRPr>
                    </a:p>
                  </a:txBody>
                  <a:tcPr marL="71450" marR="71450" marT="71450" marB="71450">
                    <a:solidFill>
                      <a:schemeClr val="accent1">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0342">
                <a:tc rowSpan="3">
                  <a:txBody>
                    <a:bodyPr/>
                    <a:lstStyle/>
                    <a:p>
                      <a:pPr marL="0" marR="0" lvl="0" indent="0" algn="ctr" rtl="0">
                        <a:spcBef>
                          <a:spcPts val="0"/>
                        </a:spcBef>
                        <a:spcAft>
                          <a:spcPts val="0"/>
                        </a:spcAft>
                        <a:buNone/>
                      </a:pPr>
                      <a:r>
                        <a:rPr lang="en" sz="2800" u="none" strike="noStrike" cap="none">
                          <a:solidFill>
                            <a:srgbClr val="1D1D1B"/>
                          </a:solidFill>
                        </a:rPr>
                        <a:t>Annual IEP Goals</a:t>
                      </a:r>
                      <a:endParaRPr sz="3200" u="none" strike="noStrike" cap="none">
                        <a:solidFill>
                          <a:srgbClr val="1D1D1B"/>
                        </a:solidFill>
                      </a:endParaRPr>
                    </a:p>
                  </a:txBody>
                  <a:tcPr marL="71450" marR="71450" marT="71450" marB="71450" anchor="ctr">
                    <a:solidFill>
                      <a:schemeClr val="accent1">
                        <a:lumMod val="60000"/>
                        <a:lumOff val="40000"/>
                      </a:schemeClr>
                    </a:solidFill>
                  </a:tcPr>
                </a:tc>
                <a:tc>
                  <a:txBody>
                    <a:bodyPr/>
                    <a:lstStyle/>
                    <a:p>
                      <a:pPr marL="0" marR="0" lvl="0" indent="0" algn="l" rtl="0">
                        <a:spcBef>
                          <a:spcPts val="0"/>
                        </a:spcBef>
                        <a:spcAft>
                          <a:spcPts val="0"/>
                        </a:spcAft>
                        <a:buNone/>
                      </a:pPr>
                      <a:r>
                        <a:rPr lang="en" sz="2400" u="none" strike="noStrike" cap="none">
                          <a:solidFill>
                            <a:srgbClr val="1D1D1B"/>
                          </a:solidFill>
                        </a:rPr>
                        <a:t>High Quality</a:t>
                      </a:r>
                      <a:endParaRPr sz="3200" u="none" strike="noStrike" cap="none">
                        <a:solidFill>
                          <a:srgbClr val="1D1D1B"/>
                        </a:solidFill>
                      </a:endParaRPr>
                    </a:p>
                  </a:txBody>
                  <a:tcPr marL="71450" marR="71450" marT="71450" marB="71450">
                    <a:solidFill>
                      <a:schemeClr val="accent1">
                        <a:lumMod val="60000"/>
                        <a:lumOff val="40000"/>
                      </a:schemeClr>
                    </a:solidFill>
                  </a:tcPr>
                </a:tc>
                <a:tc>
                  <a:txBody>
                    <a:bodyPr/>
                    <a:lstStyle/>
                    <a:p>
                      <a:pPr marL="0" marR="0" lvl="0" indent="0" algn="l" rtl="0">
                        <a:spcBef>
                          <a:spcPts val="0"/>
                        </a:spcBef>
                        <a:spcAft>
                          <a:spcPts val="0"/>
                        </a:spcAft>
                        <a:buNone/>
                      </a:pPr>
                      <a:r>
                        <a:rPr lang="en" sz="2400" u="none" strike="noStrike" cap="none">
                          <a:solidFill>
                            <a:srgbClr val="1D1D1B"/>
                          </a:solidFill>
                        </a:rPr>
                        <a:t>Black - 13%</a:t>
                      </a:r>
                      <a:endParaRPr sz="3200" u="none" strike="noStrike" cap="none">
                        <a:solidFill>
                          <a:srgbClr val="1D1D1B"/>
                        </a:solidFill>
                      </a:endParaRPr>
                    </a:p>
                  </a:txBody>
                  <a:tcPr marL="71450" marR="71450" marT="71450" marB="71450">
                    <a:solidFill>
                      <a:schemeClr val="accent1">
                        <a:lumMod val="60000"/>
                        <a:lumOff val="40000"/>
                      </a:schemeClr>
                    </a:solidFill>
                  </a:tcPr>
                </a:tc>
                <a:tc>
                  <a:txBody>
                    <a:bodyPr/>
                    <a:lstStyle/>
                    <a:p>
                      <a:pPr marL="0" marR="0" lvl="0" indent="0" algn="l" rtl="0">
                        <a:spcBef>
                          <a:spcPts val="0"/>
                        </a:spcBef>
                        <a:spcAft>
                          <a:spcPts val="0"/>
                        </a:spcAft>
                        <a:buNone/>
                      </a:pPr>
                      <a:r>
                        <a:rPr lang="en" sz="2400" u="none" strike="noStrike" cap="none">
                          <a:solidFill>
                            <a:srgbClr val="1D1D1B"/>
                          </a:solidFill>
                        </a:rPr>
                        <a:t>White - 28%</a:t>
                      </a:r>
                      <a:endParaRPr sz="3200" u="none" strike="noStrike" cap="none">
                        <a:solidFill>
                          <a:srgbClr val="1D1D1B"/>
                        </a:solidFill>
                      </a:endParaRPr>
                    </a:p>
                  </a:txBody>
                  <a:tcPr marL="71450" marR="71450" marT="71450" marB="71450">
                    <a:solidFill>
                      <a:schemeClr val="accent1">
                        <a:lumMod val="60000"/>
                        <a:lumOff val="40000"/>
                      </a:schemeClr>
                    </a:solidFill>
                  </a:tcPr>
                </a:tc>
                <a:extLst>
                  <a:ext uri="{0D108BD9-81ED-4DB2-BD59-A6C34878D82A}">
                    <a16:rowId xmlns:a16="http://schemas.microsoft.com/office/drawing/2014/main" val="10001"/>
                  </a:ext>
                </a:extLst>
              </a:tr>
              <a:tr h="640342">
                <a:tc vMerge="1">
                  <a:txBody>
                    <a:bodyPr/>
                    <a:lstStyle/>
                    <a:p>
                      <a:endParaRPr lang="en-US"/>
                    </a:p>
                  </a:txBody>
                  <a:tcPr/>
                </a:tc>
                <a:tc>
                  <a:txBody>
                    <a:bodyPr/>
                    <a:lstStyle/>
                    <a:p>
                      <a:pPr marL="0" marR="0" lvl="0" indent="0" algn="l" rtl="0">
                        <a:spcBef>
                          <a:spcPts val="0"/>
                        </a:spcBef>
                        <a:spcAft>
                          <a:spcPts val="0"/>
                        </a:spcAft>
                        <a:buNone/>
                      </a:pPr>
                      <a:r>
                        <a:rPr lang="en" sz="2400" u="none" strike="noStrike" cap="none">
                          <a:solidFill>
                            <a:srgbClr val="1D1D1B"/>
                          </a:solidFill>
                        </a:rPr>
                        <a:t>No Baseline</a:t>
                      </a:r>
                      <a:endParaRPr sz="3200" u="none" strike="noStrike" cap="none">
                        <a:solidFill>
                          <a:srgbClr val="1D1D1B"/>
                        </a:solidFill>
                      </a:endParaRPr>
                    </a:p>
                  </a:txBody>
                  <a:tcPr marL="71450" marR="71450" marT="71450" marB="71450">
                    <a:solidFill>
                      <a:schemeClr val="accent1">
                        <a:lumMod val="60000"/>
                        <a:lumOff val="40000"/>
                      </a:schemeClr>
                    </a:solidFill>
                  </a:tcPr>
                </a:tc>
                <a:tc>
                  <a:txBody>
                    <a:bodyPr/>
                    <a:lstStyle/>
                    <a:p>
                      <a:pPr marL="0" marR="0" lvl="0" indent="0" algn="l" rtl="0">
                        <a:spcBef>
                          <a:spcPts val="0"/>
                        </a:spcBef>
                        <a:spcAft>
                          <a:spcPts val="0"/>
                        </a:spcAft>
                        <a:buNone/>
                      </a:pPr>
                      <a:r>
                        <a:rPr lang="en" sz="2400" u="none" strike="noStrike" cap="none">
                          <a:solidFill>
                            <a:srgbClr val="1D1D1B"/>
                          </a:solidFill>
                        </a:rPr>
                        <a:t>Black - 46%</a:t>
                      </a:r>
                      <a:endParaRPr sz="3200" u="none" strike="noStrike" cap="none">
                        <a:solidFill>
                          <a:srgbClr val="1D1D1B"/>
                        </a:solidFill>
                      </a:endParaRPr>
                    </a:p>
                  </a:txBody>
                  <a:tcPr marL="71450" marR="71450" marT="71450" marB="71450">
                    <a:solidFill>
                      <a:schemeClr val="accent1">
                        <a:lumMod val="60000"/>
                        <a:lumOff val="40000"/>
                      </a:schemeClr>
                    </a:solidFill>
                  </a:tcPr>
                </a:tc>
                <a:tc>
                  <a:txBody>
                    <a:bodyPr/>
                    <a:lstStyle/>
                    <a:p>
                      <a:pPr marL="0" marR="0" lvl="0" indent="0" algn="l" rtl="0">
                        <a:spcBef>
                          <a:spcPts val="0"/>
                        </a:spcBef>
                        <a:spcAft>
                          <a:spcPts val="0"/>
                        </a:spcAft>
                        <a:buNone/>
                      </a:pPr>
                      <a:r>
                        <a:rPr lang="en" sz="2400" u="none" strike="noStrike" cap="none">
                          <a:solidFill>
                            <a:srgbClr val="1D1D1B"/>
                          </a:solidFill>
                        </a:rPr>
                        <a:t>White - 52%</a:t>
                      </a:r>
                      <a:endParaRPr sz="3200" u="none" strike="noStrike" cap="none">
                        <a:solidFill>
                          <a:srgbClr val="1D1D1B"/>
                        </a:solidFill>
                      </a:endParaRPr>
                    </a:p>
                  </a:txBody>
                  <a:tcPr marL="71450" marR="71450" marT="71450" marB="71450">
                    <a:solidFill>
                      <a:schemeClr val="accent1">
                        <a:lumMod val="60000"/>
                        <a:lumOff val="40000"/>
                      </a:schemeClr>
                    </a:solidFill>
                  </a:tcPr>
                </a:tc>
                <a:extLst>
                  <a:ext uri="{0D108BD9-81ED-4DB2-BD59-A6C34878D82A}">
                    <a16:rowId xmlns:a16="http://schemas.microsoft.com/office/drawing/2014/main" val="10002"/>
                  </a:ext>
                </a:extLst>
              </a:tr>
              <a:tr h="640342">
                <a:tc vMerge="1">
                  <a:txBody>
                    <a:bodyPr/>
                    <a:lstStyle/>
                    <a:p>
                      <a:endParaRPr lang="en-US"/>
                    </a:p>
                  </a:txBody>
                  <a:tcPr/>
                </a:tc>
                <a:tc>
                  <a:txBody>
                    <a:bodyPr/>
                    <a:lstStyle/>
                    <a:p>
                      <a:pPr marL="0" marR="0" lvl="0" indent="0" algn="l" rtl="0">
                        <a:spcBef>
                          <a:spcPts val="0"/>
                        </a:spcBef>
                        <a:spcAft>
                          <a:spcPts val="0"/>
                        </a:spcAft>
                        <a:buNone/>
                      </a:pPr>
                      <a:r>
                        <a:rPr lang="en" sz="2400" u="none" strike="noStrike" cap="none">
                          <a:solidFill>
                            <a:srgbClr val="1D1D1B"/>
                          </a:solidFill>
                        </a:rPr>
                        <a:t>Self-Advocacy</a:t>
                      </a:r>
                      <a:endParaRPr sz="3200" u="none" strike="noStrike" cap="none">
                        <a:solidFill>
                          <a:srgbClr val="1D1D1B"/>
                        </a:solidFill>
                      </a:endParaRPr>
                    </a:p>
                  </a:txBody>
                  <a:tcPr marL="71450" marR="71450" marT="71450" marB="71450">
                    <a:solidFill>
                      <a:schemeClr val="accent1">
                        <a:lumMod val="60000"/>
                        <a:lumOff val="40000"/>
                      </a:schemeClr>
                    </a:solidFill>
                  </a:tcPr>
                </a:tc>
                <a:tc>
                  <a:txBody>
                    <a:bodyPr/>
                    <a:lstStyle/>
                    <a:p>
                      <a:pPr marL="0" marR="0" lvl="0" indent="0" algn="l" rtl="0">
                        <a:spcBef>
                          <a:spcPts val="0"/>
                        </a:spcBef>
                        <a:spcAft>
                          <a:spcPts val="0"/>
                        </a:spcAft>
                        <a:buNone/>
                      </a:pPr>
                      <a:r>
                        <a:rPr lang="en" sz="2400" u="none" strike="noStrike" cap="none">
                          <a:solidFill>
                            <a:srgbClr val="1D1D1B"/>
                          </a:solidFill>
                        </a:rPr>
                        <a:t>Black - 6%</a:t>
                      </a:r>
                      <a:endParaRPr sz="3200" u="none" strike="noStrike" cap="none">
                        <a:solidFill>
                          <a:srgbClr val="1D1D1B"/>
                        </a:solidFill>
                      </a:endParaRPr>
                    </a:p>
                  </a:txBody>
                  <a:tcPr marL="71450" marR="71450" marT="71450" marB="71450">
                    <a:solidFill>
                      <a:schemeClr val="accent1">
                        <a:lumMod val="60000"/>
                        <a:lumOff val="40000"/>
                      </a:schemeClr>
                    </a:solidFill>
                  </a:tcPr>
                </a:tc>
                <a:tc>
                  <a:txBody>
                    <a:bodyPr/>
                    <a:lstStyle/>
                    <a:p>
                      <a:pPr marL="0" marR="0" lvl="0" indent="0" algn="l" rtl="0">
                        <a:spcBef>
                          <a:spcPts val="0"/>
                        </a:spcBef>
                        <a:spcAft>
                          <a:spcPts val="0"/>
                        </a:spcAft>
                        <a:buNone/>
                      </a:pPr>
                      <a:r>
                        <a:rPr lang="en" sz="2400" u="none" strike="noStrike" cap="none">
                          <a:solidFill>
                            <a:srgbClr val="1D1D1B"/>
                          </a:solidFill>
                        </a:rPr>
                        <a:t>White - 47%</a:t>
                      </a:r>
                      <a:endParaRPr sz="3200" u="none" strike="noStrike" cap="none">
                        <a:solidFill>
                          <a:srgbClr val="1D1D1B"/>
                        </a:solidFill>
                      </a:endParaRPr>
                    </a:p>
                  </a:txBody>
                  <a:tcPr marL="71450" marR="71450" marT="71450" marB="71450">
                    <a:solidFill>
                      <a:schemeClr val="accent1">
                        <a:lumMod val="60000"/>
                        <a:lumOff val="40000"/>
                      </a:schemeClr>
                    </a:solidFill>
                  </a:tcPr>
                </a:tc>
                <a:extLst>
                  <a:ext uri="{0D108BD9-81ED-4DB2-BD59-A6C34878D82A}">
                    <a16:rowId xmlns:a16="http://schemas.microsoft.com/office/drawing/2014/main" val="10003"/>
                  </a:ext>
                </a:extLst>
              </a:tr>
              <a:tr h="640342">
                <a:tc rowSpan="2">
                  <a:txBody>
                    <a:bodyPr/>
                    <a:lstStyle/>
                    <a:p>
                      <a:pPr marL="0" marR="0" lvl="0" indent="0" algn="ctr" rtl="0">
                        <a:spcBef>
                          <a:spcPts val="0"/>
                        </a:spcBef>
                        <a:spcAft>
                          <a:spcPts val="0"/>
                        </a:spcAft>
                        <a:buNone/>
                      </a:pPr>
                      <a:r>
                        <a:rPr lang="en" sz="2800" u="none" strike="noStrike" cap="none">
                          <a:solidFill>
                            <a:srgbClr val="1D1D1B"/>
                          </a:solidFill>
                        </a:rPr>
                        <a:t>Specially Designed Instruction</a:t>
                      </a:r>
                      <a:endParaRPr sz="3200" u="none" strike="noStrike" cap="none">
                        <a:solidFill>
                          <a:srgbClr val="1D1D1B"/>
                        </a:solidFill>
                      </a:endParaRPr>
                    </a:p>
                  </a:txBody>
                  <a:tcPr marL="71450" marR="71450" marT="71450" marB="71450" anchor="ctr">
                    <a:solidFill>
                      <a:schemeClr val="accent1">
                        <a:lumMod val="40000"/>
                        <a:lumOff val="60000"/>
                      </a:schemeClr>
                    </a:solidFill>
                  </a:tcPr>
                </a:tc>
                <a:tc>
                  <a:txBody>
                    <a:bodyPr/>
                    <a:lstStyle/>
                    <a:p>
                      <a:pPr marL="0" marR="0" lvl="0" indent="0" algn="l" rtl="0">
                        <a:spcBef>
                          <a:spcPts val="0"/>
                        </a:spcBef>
                        <a:spcAft>
                          <a:spcPts val="0"/>
                        </a:spcAft>
                        <a:buNone/>
                      </a:pPr>
                      <a:r>
                        <a:rPr lang="en" sz="2400" u="none" strike="noStrike" cap="none" err="1">
                          <a:solidFill>
                            <a:srgbClr val="1D1D1B"/>
                          </a:solidFill>
                        </a:rPr>
                        <a:t>SpEd</a:t>
                      </a:r>
                      <a:r>
                        <a:rPr lang="en" sz="2400" u="none" strike="noStrike" cap="none">
                          <a:solidFill>
                            <a:srgbClr val="1D1D1B"/>
                          </a:solidFill>
                        </a:rPr>
                        <a:t> Setting</a:t>
                      </a:r>
                      <a:endParaRPr sz="3200" u="none" strike="noStrike" cap="none">
                        <a:solidFill>
                          <a:srgbClr val="1D1D1B"/>
                        </a:solidFill>
                      </a:endParaRPr>
                    </a:p>
                  </a:txBody>
                  <a:tcPr marL="71450" marR="71450" marT="71450" marB="71450">
                    <a:solidFill>
                      <a:schemeClr val="accent1">
                        <a:lumMod val="40000"/>
                        <a:lumOff val="60000"/>
                      </a:schemeClr>
                    </a:solidFill>
                  </a:tcPr>
                </a:tc>
                <a:tc>
                  <a:txBody>
                    <a:bodyPr/>
                    <a:lstStyle/>
                    <a:p>
                      <a:pPr marL="0" marR="0" lvl="0" indent="0" algn="l" rtl="0">
                        <a:spcBef>
                          <a:spcPts val="0"/>
                        </a:spcBef>
                        <a:spcAft>
                          <a:spcPts val="0"/>
                        </a:spcAft>
                        <a:buNone/>
                      </a:pPr>
                      <a:r>
                        <a:rPr lang="en" sz="2400" u="none" strike="noStrike" cap="none">
                          <a:solidFill>
                            <a:srgbClr val="1D1D1B"/>
                          </a:solidFill>
                        </a:rPr>
                        <a:t>Black - 435 mins/</a:t>
                      </a:r>
                      <a:r>
                        <a:rPr lang="en" sz="2400" u="none" strike="noStrike" cap="none" err="1">
                          <a:solidFill>
                            <a:srgbClr val="1D1D1B"/>
                          </a:solidFill>
                        </a:rPr>
                        <a:t>wk</a:t>
                      </a:r>
                      <a:endParaRPr sz="3200" u="none" strike="noStrike" cap="none" err="1">
                        <a:solidFill>
                          <a:srgbClr val="1D1D1B"/>
                        </a:solidFill>
                      </a:endParaRPr>
                    </a:p>
                  </a:txBody>
                  <a:tcPr marL="71450" marR="71450" marT="71450" marB="71450">
                    <a:solidFill>
                      <a:schemeClr val="accent1">
                        <a:lumMod val="40000"/>
                        <a:lumOff val="60000"/>
                      </a:schemeClr>
                    </a:solidFill>
                  </a:tcPr>
                </a:tc>
                <a:tc>
                  <a:txBody>
                    <a:bodyPr/>
                    <a:lstStyle/>
                    <a:p>
                      <a:pPr marL="0" marR="0" lvl="0" indent="0" algn="l" rtl="0">
                        <a:spcBef>
                          <a:spcPts val="0"/>
                        </a:spcBef>
                        <a:spcAft>
                          <a:spcPts val="0"/>
                        </a:spcAft>
                        <a:buNone/>
                      </a:pPr>
                      <a:r>
                        <a:rPr lang="en" sz="2400" u="none" strike="noStrike" cap="none">
                          <a:solidFill>
                            <a:srgbClr val="1D1D1B"/>
                          </a:solidFill>
                        </a:rPr>
                        <a:t>White - 160 mins/</a:t>
                      </a:r>
                      <a:r>
                        <a:rPr lang="en" sz="2400" u="none" strike="noStrike" cap="none" err="1">
                          <a:solidFill>
                            <a:srgbClr val="1D1D1B"/>
                          </a:solidFill>
                        </a:rPr>
                        <a:t>wk</a:t>
                      </a:r>
                      <a:endParaRPr sz="3200" u="none" strike="noStrike" cap="none" err="1">
                        <a:solidFill>
                          <a:srgbClr val="1D1D1B"/>
                        </a:solidFill>
                      </a:endParaRPr>
                    </a:p>
                  </a:txBody>
                  <a:tcPr marL="71450" marR="71450" marT="71450" marB="71450">
                    <a:solidFill>
                      <a:schemeClr val="accent1">
                        <a:lumMod val="40000"/>
                        <a:lumOff val="60000"/>
                      </a:schemeClr>
                    </a:solidFill>
                  </a:tcPr>
                </a:tc>
                <a:extLst>
                  <a:ext uri="{0D108BD9-81ED-4DB2-BD59-A6C34878D82A}">
                    <a16:rowId xmlns:a16="http://schemas.microsoft.com/office/drawing/2014/main" val="10004"/>
                  </a:ext>
                </a:extLst>
              </a:tr>
              <a:tr h="998152">
                <a:tc vMerge="1">
                  <a:txBody>
                    <a:bodyPr/>
                    <a:lstStyle/>
                    <a:p>
                      <a:endParaRPr lang="en-US"/>
                    </a:p>
                  </a:txBody>
                  <a:tcPr/>
                </a:tc>
                <a:tc gridSpan="3">
                  <a:txBody>
                    <a:bodyPr/>
                    <a:lstStyle/>
                    <a:p>
                      <a:pPr marL="0" marR="0" lvl="0" indent="0" algn="l" rtl="0">
                        <a:spcBef>
                          <a:spcPts val="0"/>
                        </a:spcBef>
                        <a:spcAft>
                          <a:spcPts val="0"/>
                        </a:spcAft>
                        <a:buNone/>
                      </a:pPr>
                      <a:r>
                        <a:rPr lang="en" sz="2400" u="none" strike="noStrike" cap="none">
                          <a:solidFill>
                            <a:srgbClr val="1D1D1B"/>
                          </a:solidFill>
                        </a:rPr>
                        <a:t>Black high school students eligible under EBD spend 2.7x more minutes than their white peers in the special education setting</a:t>
                      </a:r>
                      <a:endParaRPr sz="3200" u="none" strike="noStrike" cap="none">
                        <a:solidFill>
                          <a:srgbClr val="1D1D1B"/>
                        </a:solidFill>
                      </a:endParaRPr>
                    </a:p>
                  </a:txBody>
                  <a:tcPr marL="71450" marR="71450" marT="71450" marB="71450">
                    <a:solidFill>
                      <a:schemeClr val="accent1">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12" name="Google Shape;1654;p28">
            <a:extLst>
              <a:ext uri="{FF2B5EF4-FFF2-40B4-BE49-F238E27FC236}">
                <a16:creationId xmlns:a16="http://schemas.microsoft.com/office/drawing/2014/main" id="{6CB57F2B-4125-4C11-AC66-4FC8FEA4B2DA}"/>
              </a:ext>
            </a:extLst>
          </p:cNvPr>
          <p:cNvSpPr txBox="1"/>
          <p:nvPr/>
        </p:nvSpPr>
        <p:spPr>
          <a:xfrm>
            <a:off x="557133" y="1245898"/>
            <a:ext cx="10929375" cy="531000"/>
          </a:xfrm>
          <a:prstGeom prst="rect">
            <a:avLst/>
          </a:prstGeom>
          <a:solidFill>
            <a:schemeClr val="bg2">
              <a:lumMod val="40000"/>
              <a:lumOff val="60000"/>
            </a:schemeClr>
          </a:solid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3000" b="1">
                <a:solidFill>
                  <a:srgbClr val="1D1D1B"/>
                </a:solidFill>
                <a:latin typeface="Raleway"/>
                <a:ea typeface="Raleway"/>
                <a:cs typeface="Raleway"/>
                <a:sym typeface="Raleway"/>
              </a:rPr>
              <a:t>IEP Program Summary </a:t>
            </a:r>
            <a:endParaRPr sz="3000" b="1">
              <a:solidFill>
                <a:srgbClr val="1D1D1B"/>
              </a:solidFill>
              <a:latin typeface="Raleway"/>
              <a:ea typeface="Raleway"/>
              <a:cs typeface="Raleway"/>
              <a:sym typeface="Raleway"/>
            </a:endParaRPr>
          </a:p>
        </p:txBody>
      </p:sp>
    </p:spTree>
    <p:extLst>
      <p:ext uri="{BB962C8B-B14F-4D97-AF65-F5344CB8AC3E}">
        <p14:creationId xmlns:p14="http://schemas.microsoft.com/office/powerpoint/2010/main" val="2735040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shoji&#10;&#10;Description automatically generated">
            <a:extLst>
              <a:ext uri="{FF2B5EF4-FFF2-40B4-BE49-F238E27FC236}">
                <a16:creationId xmlns:a16="http://schemas.microsoft.com/office/drawing/2014/main" id="{D7C21A4F-C9C6-3C72-125E-0747BC2B51D3}"/>
              </a:ext>
            </a:extLst>
          </p:cNvPr>
          <p:cNvPicPr>
            <a:picLocks noChangeAspect="1"/>
          </p:cNvPicPr>
          <p:nvPr/>
        </p:nvPicPr>
        <p:blipFill>
          <a:blip r:embed="rId3"/>
          <a:stretch>
            <a:fillRect/>
          </a:stretch>
        </p:blipFill>
        <p:spPr>
          <a:xfrm>
            <a:off x="849575" y="1711150"/>
            <a:ext cx="10189409" cy="5103472"/>
          </a:xfrm>
          <a:prstGeom prst="rect">
            <a:avLst/>
          </a:prstGeom>
        </p:spPr>
      </p:pic>
      <p:sp>
        <p:nvSpPr>
          <p:cNvPr id="4" name="TextBox 3">
            <a:extLst>
              <a:ext uri="{FF2B5EF4-FFF2-40B4-BE49-F238E27FC236}">
                <a16:creationId xmlns:a16="http://schemas.microsoft.com/office/drawing/2014/main" id="{F9DF0F99-2BC8-49F9-8F13-8409AE5178F2}"/>
              </a:ext>
            </a:extLst>
          </p:cNvPr>
          <p:cNvSpPr txBox="1"/>
          <p:nvPr/>
        </p:nvSpPr>
        <p:spPr>
          <a:xfrm>
            <a:off x="5039281" y="6352925"/>
            <a:ext cx="1825375" cy="461665"/>
          </a:xfrm>
          <a:prstGeom prst="rect">
            <a:avLst/>
          </a:prstGeom>
          <a:solidFill>
            <a:schemeClr val="tx1"/>
          </a:solidFill>
        </p:spPr>
        <p:txBody>
          <a:bodyPr wrap="square" rtlCol="0">
            <a:spAutoFit/>
          </a:bodyPr>
          <a:lstStyle/>
          <a:p>
            <a:r>
              <a:rPr lang="en-US" sz="2400" b="1">
                <a:solidFill>
                  <a:schemeClr val="bg1"/>
                </a:solidFill>
              </a:rPr>
              <a:t>Inequitable</a:t>
            </a:r>
            <a:endParaRPr lang="en-US" b="1">
              <a:solidFill>
                <a:schemeClr val="bg1"/>
              </a:solidFill>
            </a:endParaRPr>
          </a:p>
        </p:txBody>
      </p:sp>
      <p:sp>
        <p:nvSpPr>
          <p:cNvPr id="10" name="TextBox 9">
            <a:extLst>
              <a:ext uri="{FF2B5EF4-FFF2-40B4-BE49-F238E27FC236}">
                <a16:creationId xmlns:a16="http://schemas.microsoft.com/office/drawing/2014/main" id="{7CD42F14-7A1C-4944-8FF6-A6200D00801E}"/>
              </a:ext>
            </a:extLst>
          </p:cNvPr>
          <p:cNvSpPr txBox="1"/>
          <p:nvPr/>
        </p:nvSpPr>
        <p:spPr>
          <a:xfrm>
            <a:off x="9964155" y="3936694"/>
            <a:ext cx="1686675" cy="646331"/>
          </a:xfrm>
          <a:prstGeom prst="rect">
            <a:avLst/>
          </a:prstGeom>
          <a:solidFill>
            <a:schemeClr val="tx1"/>
          </a:solidFill>
        </p:spPr>
        <p:txBody>
          <a:bodyPr wrap="square" rtlCol="0">
            <a:spAutoFit/>
          </a:bodyPr>
          <a:lstStyle/>
          <a:p>
            <a:r>
              <a:rPr lang="en-US" b="1">
                <a:solidFill>
                  <a:schemeClr val="bg1"/>
                </a:solidFill>
              </a:rPr>
              <a:t>Instructionally</a:t>
            </a:r>
          </a:p>
          <a:p>
            <a:r>
              <a:rPr lang="en-US" b="1">
                <a:solidFill>
                  <a:schemeClr val="bg1"/>
                </a:solidFill>
              </a:rPr>
              <a:t>Appropriate</a:t>
            </a:r>
          </a:p>
        </p:txBody>
      </p:sp>
      <p:sp>
        <p:nvSpPr>
          <p:cNvPr id="11" name="TextBox 10">
            <a:extLst>
              <a:ext uri="{FF2B5EF4-FFF2-40B4-BE49-F238E27FC236}">
                <a16:creationId xmlns:a16="http://schemas.microsoft.com/office/drawing/2014/main" id="{9B4C0856-6E5F-4E5A-9BB5-1FD36A471C45}"/>
              </a:ext>
            </a:extLst>
          </p:cNvPr>
          <p:cNvSpPr txBox="1"/>
          <p:nvPr/>
        </p:nvSpPr>
        <p:spPr>
          <a:xfrm>
            <a:off x="5190226" y="1719305"/>
            <a:ext cx="1508589" cy="461665"/>
          </a:xfrm>
          <a:prstGeom prst="rect">
            <a:avLst/>
          </a:prstGeom>
          <a:solidFill>
            <a:schemeClr val="tx1"/>
          </a:solidFill>
        </p:spPr>
        <p:txBody>
          <a:bodyPr wrap="square" rtlCol="0">
            <a:spAutoFit/>
          </a:bodyPr>
          <a:lstStyle/>
          <a:p>
            <a:r>
              <a:rPr lang="en-US" sz="2400" b="1">
                <a:solidFill>
                  <a:schemeClr val="bg1"/>
                </a:solidFill>
              </a:rPr>
              <a:t>Equitable</a:t>
            </a:r>
            <a:endParaRPr lang="en-US" b="1">
              <a:solidFill>
                <a:schemeClr val="bg1"/>
              </a:solidFill>
            </a:endParaRPr>
          </a:p>
        </p:txBody>
      </p:sp>
      <p:sp>
        <p:nvSpPr>
          <p:cNvPr id="12" name="TextBox 11">
            <a:extLst>
              <a:ext uri="{FF2B5EF4-FFF2-40B4-BE49-F238E27FC236}">
                <a16:creationId xmlns:a16="http://schemas.microsoft.com/office/drawing/2014/main" id="{D818DC56-7F8C-4229-979B-D1D9C64CA815}"/>
              </a:ext>
            </a:extLst>
          </p:cNvPr>
          <p:cNvSpPr txBox="1"/>
          <p:nvPr/>
        </p:nvSpPr>
        <p:spPr>
          <a:xfrm>
            <a:off x="-4958" y="3794339"/>
            <a:ext cx="1747719" cy="923330"/>
          </a:xfrm>
          <a:prstGeom prst="rect">
            <a:avLst/>
          </a:prstGeom>
          <a:solidFill>
            <a:schemeClr val="tx1"/>
          </a:solidFill>
        </p:spPr>
        <p:txBody>
          <a:bodyPr wrap="square" rtlCol="0">
            <a:spAutoFit/>
          </a:bodyPr>
          <a:lstStyle/>
          <a:p>
            <a:r>
              <a:rPr lang="en-US" b="1">
                <a:solidFill>
                  <a:schemeClr val="bg1"/>
                </a:solidFill>
              </a:rPr>
              <a:t>NOT</a:t>
            </a:r>
          </a:p>
          <a:p>
            <a:r>
              <a:rPr lang="en-US" b="1">
                <a:solidFill>
                  <a:schemeClr val="bg1"/>
                </a:solidFill>
              </a:rPr>
              <a:t>Instructionally</a:t>
            </a:r>
          </a:p>
          <a:p>
            <a:r>
              <a:rPr lang="en-US" b="1">
                <a:solidFill>
                  <a:schemeClr val="bg1"/>
                </a:solidFill>
              </a:rPr>
              <a:t>Appropriate</a:t>
            </a:r>
          </a:p>
        </p:txBody>
      </p:sp>
      <p:sp>
        <p:nvSpPr>
          <p:cNvPr id="6" name="TextBox 5">
            <a:extLst>
              <a:ext uri="{FF2B5EF4-FFF2-40B4-BE49-F238E27FC236}">
                <a16:creationId xmlns:a16="http://schemas.microsoft.com/office/drawing/2014/main" id="{42EE2A0B-100A-43CC-99C7-2FDD54E0895D}"/>
              </a:ext>
            </a:extLst>
          </p:cNvPr>
          <p:cNvSpPr txBox="1"/>
          <p:nvPr/>
        </p:nvSpPr>
        <p:spPr>
          <a:xfrm>
            <a:off x="318498" y="195209"/>
            <a:ext cx="11755316" cy="1200329"/>
          </a:xfrm>
          <a:prstGeom prst="rect">
            <a:avLst/>
          </a:prstGeom>
          <a:noFill/>
        </p:spPr>
        <p:txBody>
          <a:bodyPr wrap="square" lIns="91440" tIns="45720" rIns="91440" bIns="45720" rtlCol="0" anchor="t">
            <a:spAutoFit/>
          </a:bodyPr>
          <a:lstStyle/>
          <a:p>
            <a:r>
              <a:rPr lang="en-US" sz="3600" b="1"/>
              <a:t>Can we separate the issue of </a:t>
            </a:r>
            <a:r>
              <a:rPr lang="en-US" sz="3600" b="1" i="1"/>
              <a:t>equity</a:t>
            </a:r>
            <a:r>
              <a:rPr lang="en-US" sz="3600" b="1"/>
              <a:t> from the concept of an '</a:t>
            </a:r>
            <a:r>
              <a:rPr lang="en-US" sz="3600" b="1" i="1"/>
              <a:t>instructionally appropriate' IEP</a:t>
            </a:r>
            <a:r>
              <a:rPr lang="en-US" sz="3600" b="1"/>
              <a:t>?</a:t>
            </a:r>
          </a:p>
        </p:txBody>
      </p:sp>
    </p:spTree>
    <p:extLst>
      <p:ext uri="{BB962C8B-B14F-4D97-AF65-F5344CB8AC3E}">
        <p14:creationId xmlns:p14="http://schemas.microsoft.com/office/powerpoint/2010/main" val="110279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1446 0.02453 L 0.11446 0.025 C 0.1129 0.02037 0.11146 0.0162 0.1099 0.0125 C 0.10925 0.01088 0.10834 0.00949 0.10769 0.00787 C 0.10651 0.00486 0.1056 0.00023 0.10404 -0.00255 C 0.10326 -0.00394 0.10209 -0.0044 0.10118 -0.00556 C 0.09519 -0.01343 0.10469 -0.00371 0.09753 -0.00996 C 0.09649 -0.01088 0.09545 -0.01181 0.09467 -0.01297 C 0.09362 -0.01389 0.0931 -0.01574 0.09232 -0.01597 C 0.08607 -0.01736 0.07969 -0.0169 0.07331 -0.01759 C 0.06875 -0.0206 0.07396 -0.01736 0.0668 -0.0206 C 0.05586 -0.02523 0.06602 -0.02222 0.05508 -0.025 C 0.0543 -0.02593 0.05365 -0.02732 0.05287 -0.02801 C 0.05105 -0.0294 0.04597 -0.03056 0.0448 -0.03102 C 0.04336 -0.03195 0.04141 -0.03172 0.0405 -0.03403 C 0.03842 -0.0382 0.03959 -0.03658 0.03672 -0.03843 C 0.03542 -0.04121 0.03412 -0.04422 0.0323 -0.0463 C 0.02852 -0.05 0.03047 -0.04537 0.02722 -0.04908 C 0.0198 -0.05787 0.02566 -0.05324 0.02071 -0.05672 C 0.01993 -0.05764 0.01928 -0.05903 0.01849 -0.05972 C 0.01706 -0.06088 0.01407 -0.06273 0.01407 -0.0625 C 0.0112 -0.07454 0.01459 -0.0632 0.00899 -0.07315 C 0.00834 -0.07431 0.00795 -0.07616 0.00743 -0.07755 C 0.00678 -0.07963 0.00612 -0.08195 0.00521 -0.08357 C 0.00469 -0.08472 0.00378 -0.08472 0.00313 -0.08519 C 0.00248 -0.08611 0.00196 -0.08704 0.0017 -0.0882 C 0.00092 -0.08959 0.00079 -0.09144 -4.375E-6 -0.09259 C -0.00078 -0.09445 -0.00182 -0.09537 -0.00273 -0.09699 C -0.00364 -0.09838 -0.00429 -0.1 -0.00507 -0.10162 C -0.0052 -0.10301 -0.0052 -0.10463 -0.00572 -0.10602 C -0.00638 -0.10857 -0.00833 -0.11065 -0.00937 -0.11204 C -0.0108 -0.11644 -0.01145 -0.11945 -0.0138 -0.12269 C -0.01445 -0.12361 -0.01536 -0.12384 -0.01601 -0.12431 C -0.01731 -0.13334 -0.01549 -0.12523 -0.01888 -0.13033 C -0.01992 -0.13195 -0.02057 -0.13472 -0.02187 -0.13634 C -0.02252 -0.13727 -0.02343 -0.1382 -0.02408 -0.13935 C -0.02447 -0.14005 -0.025 -0.14121 -0.02552 -0.14236 C -0.02604 -0.14375 -0.02643 -0.1456 -0.02695 -0.14676 C -0.02838 -0.14908 -0.02994 -0.1507 -0.03125 -0.15278 C -0.03203 -0.15371 -0.03268 -0.15533 -0.03359 -0.15579 L -0.03658 -0.15718 C -0.0371 -0.15926 -0.0371 -0.16181 -0.03789 -0.1632 C -0.03906 -0.16459 -0.04036 -0.16389 -0.04166 -0.16482 C -0.04231 -0.16528 -0.04309 -0.16667 -0.04375 -0.16759 C -0.04726 -0.17801 -0.04518 -0.17547 -0.04895 -0.17824 C -0.04934 -0.17917 -0.04974 -0.18056 -0.05039 -0.18125 C -0.05182 -0.18264 -0.05481 -0.18426 -0.05481 -0.18403 C -0.05507 -0.18565 -0.05494 -0.1875 -0.05546 -0.18889 C -0.05599 -0.19005 -0.0569 -0.18959 -0.05755 -0.19051 C -0.05937 -0.19213 -0.06041 -0.19468 -0.06197 -0.1963 C -0.06302 -0.19746 -0.06406 -0.19838 -0.06497 -0.19931 C -0.06575 -0.20023 -0.06627 -0.20162 -0.06718 -0.20232 C -0.06718 -0.20209 -0.07591 -0.20834 -0.07591 -0.2081 C -0.07916 -0.2125 -0.07734 -0.21065 -0.08112 -0.21435 C -0.08164 -0.21528 -0.0819 -0.21667 -0.08268 -0.21736 C -0.08346 -0.21829 -0.0845 -0.21852 -0.08541 -0.21875 C -0.08815 -0.22014 -0.08945 -0.22037 -0.09205 -0.22176 C -0.09453 -0.22338 -0.09713 -0.225 -0.09934 -0.22778 C -0.10039 -0.22917 -0.10143 -0.23102 -0.10234 -0.23241 C -0.10299 -0.2331 -0.10377 -0.23334 -0.10455 -0.2338 C -0.10572 -0.23472 -0.10703 -0.23565 -0.1082 -0.23681 C -0.1138 -0.24259 -0.10703 -0.2375 -0.11263 -0.24121 C -0.11276 -0.24283 -0.11263 -0.24491 -0.11328 -0.24584 C -0.11432 -0.24722 -0.11901 -0.24954 -0.1207 -0.25023 C -0.12864 -0.26134 -0.1164 -0.24514 -0.12578 -0.25486 C -0.12682 -0.25602 -0.1276 -0.2581 -0.12864 -0.25949 C -0.12981 -0.26088 -0.13112 -0.26134 -0.13255 -0.2625 C -0.13359 -0.26389 -0.13489 -0.26528 -0.13593 -0.2669 C -0.14192 -0.27547 -0.12981 -0.26204 -0.14101 -0.27593 C -0.14218 -0.27732 -0.14375 -0.27778 -0.14479 -0.27894 C -0.14856 -0.28287 -0.14987 -0.29028 -0.15442 -0.29398 C -0.15546 -0.29491 -0.1569 -0.2956 -0.15794 -0.29699 C -0.1595 -0.29861 -0.16067 -0.30232 -0.1625 -0.30301 C -0.16354 -0.30347 -0.16484 -0.30371 -0.16601 -0.3044 C -0.16757 -0.30533 -0.17031 -0.30741 -0.17031 -0.30718 C -0.17109 -0.30834 -0.17174 -0.30972 -0.17265 -0.31042 C -0.17356 -0.31134 -0.1746 -0.31158 -0.17552 -0.31181 C -0.1789 -0.3132 -0.18229 -0.31412 -0.18567 -0.31482 C -0.18828 -0.31551 -0.19062 -0.31597 -0.19309 -0.31644 L -0.21862 -0.31945 C -0.2194 -0.31991 -0.22018 -0.3206 -0.22096 -0.32084 C -0.23346 -0.32801 -0.23007 -0.32408 -0.25156 -0.32547 C -0.25377 -0.32593 -0.25612 -0.32593 -0.2582 -0.32685 C -0.26653 -0.33102 -0.25612 -0.32986 -0.26393 -0.32986 L -0.26393 -0.32963 " pathEditMode="relative" rAng="0" ptsTypes="AAAAAAAAAAAAAAAAAAAAAAAAAAAAAAAAAAAAAAAAAAAAAAAAAAAAAAAAAAAAAAAAAAAAAAAAAAAAAAAAAAAAA">
                                      <p:cBhvr>
                                        <p:cTn id="6" dur="2000" fill="hold"/>
                                        <p:tgtEl>
                                          <p:spTgt spid="4"/>
                                        </p:tgtEl>
                                        <p:attrNameLst>
                                          <p:attrName>ppt_x</p:attrName>
                                          <p:attrName>ppt_y</p:attrName>
                                        </p:attrNameLst>
                                      </p:cBhvr>
                                      <p:rCtr x="-18919" y="-17708"/>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2161 0.01551 L 0.02161 0.01551 C 0.02187 0.02014 0.02174 0.02477 0.02239 0.0294 C 0.02266 0.03079 0.0237 0.03125 0.02422 0.03241 C 0.02461 0.0338 0.02461 0.03565 0.025 0.03704 C 0.02578 0.03982 0.02669 0.04236 0.0276 0.04491 C 0.02825 0.04653 0.02864 0.04815 0.02943 0.04954 C 0.03008 0.05093 0.03112 0.05162 0.03203 0.05255 C 0.03229 0.05463 0.03229 0.05695 0.03294 0.0588 C 0.0345 0.06458 0.03594 0.06505 0.03815 0.06968 C 0.0388 0.07107 0.03932 0.07269 0.03984 0.07431 C 0.04049 0.07639 0.04101 0.07847 0.04154 0.08056 C 0.04219 0.0831 0.04232 0.08611 0.04336 0.0882 C 0.04388 0.08958 0.04505 0.08935 0.04596 0.08982 C 0.04818 0.10139 0.04492 0.0875 0.04948 0.09746 C 0.05 0.09884 0.04974 0.10093 0.05026 0.10232 C 0.0513 0.10417 0.0526 0.10533 0.05378 0.10695 C 0.05443 0.10996 0.05482 0.11389 0.05638 0.11621 C 0.05742 0.11759 0.05872 0.11806 0.05989 0.11921 C 0.06081 0.12014 0.06172 0.12107 0.0625 0.12246 C 0.06341 0.12384 0.06432 0.12523 0.0651 0.12708 C 0.06575 0.12847 0.06601 0.13056 0.06693 0.13171 C 0.06758 0.13264 0.06862 0.13264 0.06953 0.1331 C 0.08086 0.14838 0.06706 0.12894 0.07474 0.14259 C 0.07578 0.14445 0.07708 0.1456 0.07825 0.14722 C 0.08099 0.1507 0.08151 0.15046 0.08437 0.15486 C 0.08529 0.15625 0.08594 0.1581 0.08698 0.15949 C 0.08776 0.16065 0.08867 0.16158 0.08958 0.16273 C 0.09219 0.16644 0.09036 0.16574 0.09388 0.16875 C 0.09479 0.16968 0.0957 0.16991 0.09648 0.17037 C 0.10247 0.17755 0.09974 0.17546 0.10443 0.17824 C 0.11068 0.18935 0.1 0.1713 0.10963 0.18287 C 0.11042 0.1838 0.11055 0.18611 0.11133 0.1875 C 0.11211 0.18889 0.11302 0.18958 0.11393 0.19051 C 0.11745 0.19421 0.11706 0.19352 0.12096 0.19514 C 0.122 0.19676 0.12604 0.20278 0.12786 0.2044 C 0.12878 0.20533 0.12969 0.20556 0.13047 0.20602 C 0.13203 0.20695 0.13346 0.20787 0.13489 0.20926 C 0.13724 0.21158 0.13945 0.21482 0.1418 0.2169 C 0.14297 0.21806 0.14427 0.21875 0.14531 0.21991 C 0.14687 0.22176 0.14831 0.22408 0.14974 0.22616 C 0.15065 0.22755 0.1513 0.22963 0.15234 0.23079 C 0.15364 0.23241 0.15521 0.23264 0.15664 0.23403 C 0.15911 0.23611 0.16003 0.2382 0.16185 0.24167 C 0.1625 0.24468 0.16302 0.24884 0.16445 0.25093 C 0.16523 0.25208 0.16628 0.25208 0.16719 0.25255 C 0.16771 0.25463 0.16836 0.25671 0.16888 0.2588 C 0.16927 0.26019 0.16914 0.26204 0.16979 0.26343 C 0.17044 0.26482 0.17161 0.26528 0.17239 0.26644 C 0.17344 0.26829 0.17409 0.27083 0.175 0.27269 C 0.17578 0.27431 0.17682 0.2757 0.1776 0.27732 C 0.17825 0.27871 0.17864 0.28056 0.1793 0.28195 C 0.18177 0.28704 0.18177 0.28611 0.1845 0.28982 C 0.18984 0.29653 0.18607 0.29259 0.19154 0.29746 C 0.19453 0.30556 0.19193 0.30046 0.19857 0.30671 C 0.20703 0.31528 0.19466 0.30371 0.20378 0.31458 C 0.20456 0.31551 0.20547 0.31551 0.20638 0.31621 C 0.20807 0.32546 0.20573 0.31644 0.21068 0.32384 C 0.21159 0.325 0.21172 0.32732 0.2125 0.32847 C 0.21315 0.32986 0.21432 0.33033 0.2151 0.33171 C 0.21601 0.3331 0.21667 0.33519 0.21771 0.33634 C 0.21927 0.33796 0.22292 0.33935 0.22292 0.33935 C 0.22461 0.34838 0.22253 0.34213 0.22995 0.3456 C 0.23112 0.3463 0.23216 0.34769 0.23333 0.34861 C 0.23542 0.35023 0.23737 0.35185 0.23945 0.35324 C 0.24036 0.35394 0.24128 0.35417 0.24206 0.35486 C 0.25286 0.36296 0.23945 0.35324 0.24818 0.36111 C 0.24909 0.36181 0.25 0.36204 0.25078 0.36273 C 0.25169 0.36366 0.25247 0.36482 0.25338 0.36574 C 0.25729 0.36921 0.25989 0.36667 0.26471 0.36574 L 0.26562 0.35787 L 0.26745 0.35787 " pathEditMode="relative" ptsTypes="AAAAAAAAAAAAAAAAAAAAAAAAAAAAAAAAAAAAAAAAAAAAAAAAAAAAAAAAAAAAAAAAAAAAAAAA">
                                      <p:cBhvr>
                                        <p:cTn id="10" dur="2000" fill="hold"/>
                                        <p:tgtEl>
                                          <p:spTgt spid="1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A4DD1-A2E9-B4A5-16F5-02B315786BEF}"/>
              </a:ext>
            </a:extLst>
          </p:cNvPr>
          <p:cNvSpPr>
            <a:spLocks noGrp="1"/>
          </p:cNvSpPr>
          <p:nvPr>
            <p:ph type="title"/>
          </p:nvPr>
        </p:nvSpPr>
        <p:spPr>
          <a:xfrm>
            <a:off x="537788" y="6892"/>
            <a:ext cx="10261600" cy="1580795"/>
          </a:xfrm>
        </p:spPr>
        <p:txBody>
          <a:bodyPr vert="horz" lIns="91440" tIns="45720" rIns="91440" bIns="45720" rtlCol="0" anchor="b">
            <a:normAutofit/>
          </a:bodyPr>
          <a:lstStyle/>
          <a:p>
            <a:r>
              <a:rPr lang="en-US" sz="8800">
                <a:ln w="22225">
                  <a:solidFill>
                    <a:schemeClr val="tx1"/>
                  </a:solidFill>
                  <a:miter lim="800000"/>
                </a:ln>
                <a:noFill/>
              </a:rPr>
              <a:t>Case Studies</a:t>
            </a:r>
          </a:p>
        </p:txBody>
      </p:sp>
      <p:sp>
        <p:nvSpPr>
          <p:cNvPr id="3" name="Text Placeholder 2">
            <a:extLst>
              <a:ext uri="{FF2B5EF4-FFF2-40B4-BE49-F238E27FC236}">
                <a16:creationId xmlns:a16="http://schemas.microsoft.com/office/drawing/2014/main" id="{FD98CA65-6829-6681-9496-832CFD795C0B}"/>
              </a:ext>
            </a:extLst>
          </p:cNvPr>
          <p:cNvSpPr>
            <a:spLocks noGrp="1"/>
          </p:cNvSpPr>
          <p:nvPr>
            <p:ph type="body" idx="1"/>
          </p:nvPr>
        </p:nvSpPr>
        <p:spPr>
          <a:xfrm>
            <a:off x="677556" y="1424168"/>
            <a:ext cx="8010065" cy="5429939"/>
          </a:xfrm>
        </p:spPr>
        <p:txBody>
          <a:bodyPr vert="horz" lIns="91440" tIns="45720" rIns="91440" bIns="45720" rtlCol="0" anchor="t">
            <a:noAutofit/>
          </a:bodyPr>
          <a:lstStyle/>
          <a:p>
            <a:r>
              <a:rPr lang="en-US" sz="3200">
                <a:solidFill>
                  <a:schemeClr val="tx1"/>
                </a:solidFill>
              </a:rPr>
              <a:t>Follow the QR code for some IEP samples.</a:t>
            </a:r>
            <a:endParaRPr lang="en-US">
              <a:solidFill>
                <a:schemeClr val="tx1"/>
              </a:solidFill>
            </a:endParaRPr>
          </a:p>
          <a:p>
            <a:r>
              <a:rPr lang="en-US" sz="3200">
                <a:solidFill>
                  <a:schemeClr val="tx1"/>
                </a:solidFill>
              </a:rPr>
              <a:t>  </a:t>
            </a:r>
            <a:endParaRPr lang="en-US">
              <a:solidFill>
                <a:schemeClr val="tx1"/>
              </a:solidFill>
              <a:ea typeface="Calibri"/>
              <a:cs typeface="Calibri"/>
            </a:endParaRPr>
          </a:p>
          <a:p>
            <a:pPr>
              <a:spcAft>
                <a:spcPts val="800"/>
              </a:spcAft>
            </a:pPr>
            <a:r>
              <a:rPr lang="en-US" sz="3200">
                <a:solidFill>
                  <a:schemeClr val="tx1"/>
                </a:solidFill>
              </a:rPr>
              <a:t>How do these examples </a:t>
            </a:r>
            <a:r>
              <a:rPr lang="en-US" sz="3200">
                <a:solidFill>
                  <a:schemeClr val="accent2">
                    <a:lumMod val="60000"/>
                    <a:lumOff val="40000"/>
                  </a:schemeClr>
                </a:solidFill>
              </a:rPr>
              <a:t>reinforce the data trends </a:t>
            </a:r>
            <a:r>
              <a:rPr lang="en-US" sz="3200">
                <a:solidFill>
                  <a:schemeClr val="tx1"/>
                </a:solidFill>
              </a:rPr>
              <a:t>that Metropolitan Madison Schools identified from their investigation? </a:t>
            </a:r>
            <a:endParaRPr lang="en-US">
              <a:solidFill>
                <a:schemeClr val="tx1"/>
              </a:solidFill>
              <a:ea typeface="Calibri" panose="020F0502020204030204"/>
              <a:cs typeface="Calibri" panose="020F0502020204030204"/>
            </a:endParaRPr>
          </a:p>
          <a:p>
            <a:pPr>
              <a:spcAft>
                <a:spcPts val="800"/>
              </a:spcAft>
            </a:pPr>
            <a:r>
              <a:rPr lang="en-US" sz="3200">
                <a:solidFill>
                  <a:schemeClr val="tx1"/>
                </a:solidFill>
              </a:rPr>
              <a:t> Compare the </a:t>
            </a:r>
            <a:r>
              <a:rPr lang="en-US" sz="3200">
                <a:solidFill>
                  <a:schemeClr val="accent2">
                    <a:lumMod val="60000"/>
                    <a:lumOff val="40000"/>
                  </a:schemeClr>
                </a:solidFill>
              </a:rPr>
              <a:t>best intentions</a:t>
            </a:r>
            <a:r>
              <a:rPr lang="en-US" sz="3200">
                <a:solidFill>
                  <a:schemeClr val="tx1"/>
                </a:solidFill>
              </a:rPr>
              <a:t> we can assume about the teams that drafted these documents with the </a:t>
            </a:r>
            <a:r>
              <a:rPr lang="en-US" sz="3200">
                <a:solidFill>
                  <a:schemeClr val="accent2">
                    <a:lumMod val="60000"/>
                    <a:lumOff val="40000"/>
                  </a:schemeClr>
                </a:solidFill>
              </a:rPr>
              <a:t>potential impact</a:t>
            </a:r>
            <a:r>
              <a:rPr lang="en-US" sz="3200">
                <a:solidFill>
                  <a:schemeClr val="tx1"/>
                </a:solidFill>
              </a:rPr>
              <a:t> on students. </a:t>
            </a:r>
            <a:endParaRPr lang="en-US">
              <a:solidFill>
                <a:schemeClr val="tx1"/>
              </a:solidFill>
              <a:ea typeface="Calibri" panose="020F0502020204030204"/>
              <a:cs typeface="Calibri" panose="020F0502020204030204"/>
            </a:endParaRPr>
          </a:p>
          <a:p>
            <a:pPr>
              <a:spcAft>
                <a:spcPts val="800"/>
              </a:spcAft>
            </a:pPr>
            <a:r>
              <a:rPr lang="en-US" sz="3200">
                <a:solidFill>
                  <a:schemeClr val="tx1"/>
                </a:solidFill>
              </a:rPr>
              <a:t>What </a:t>
            </a:r>
            <a:r>
              <a:rPr lang="en-US" sz="3200">
                <a:solidFill>
                  <a:schemeClr val="accent2">
                    <a:lumMod val="60000"/>
                    <a:lumOff val="40000"/>
                  </a:schemeClr>
                </a:solidFill>
              </a:rPr>
              <a:t>inequities</a:t>
            </a:r>
            <a:r>
              <a:rPr lang="en-US" sz="3200">
                <a:solidFill>
                  <a:schemeClr val="tx1"/>
                </a:solidFill>
              </a:rPr>
              <a:t> could be produced as a result?</a:t>
            </a:r>
            <a:endParaRPr lang="en-US">
              <a:solidFill>
                <a:schemeClr val="tx1"/>
              </a:solidFill>
              <a:ea typeface="Calibri" panose="020F0502020204030204"/>
              <a:cs typeface="Calibri"/>
            </a:endParaRPr>
          </a:p>
        </p:txBody>
      </p:sp>
      <p:pic>
        <p:nvPicPr>
          <p:cNvPr id="6" name="Picture 5" descr="A qr code with a dinosaur&#10;&#10;Description automatically generated">
            <a:extLst>
              <a:ext uri="{FF2B5EF4-FFF2-40B4-BE49-F238E27FC236}">
                <a16:creationId xmlns:a16="http://schemas.microsoft.com/office/drawing/2014/main" id="{4A8DBC57-70F9-4AFB-A43D-EEF0F6DD0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9812" y="667721"/>
            <a:ext cx="3472772" cy="3472772"/>
          </a:xfrm>
          <a:prstGeom prst="rect">
            <a:avLst/>
          </a:prstGeom>
        </p:spPr>
      </p:pic>
    </p:spTree>
    <p:extLst>
      <p:ext uri="{BB962C8B-B14F-4D97-AF65-F5344CB8AC3E}">
        <p14:creationId xmlns:p14="http://schemas.microsoft.com/office/powerpoint/2010/main" val="1329866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A4BA8D5-C9E6-F814-E903-554CAE8A80E1}"/>
              </a:ext>
            </a:extLst>
          </p:cNvPr>
          <p:cNvSpPr txBox="1"/>
          <p:nvPr/>
        </p:nvSpPr>
        <p:spPr>
          <a:xfrm>
            <a:off x="630936" y="2807208"/>
            <a:ext cx="3429000" cy="341071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200"/>
              <a:t>Singleton, G. E. (2014). Courageous conversations about race (2nd ed.). Corwin Press.</a:t>
            </a:r>
            <a:endParaRPr lang="en-US"/>
          </a:p>
        </p:txBody>
      </p:sp>
      <p:pic>
        <p:nvPicPr>
          <p:cNvPr id="10" name="Picture 9">
            <a:extLst>
              <a:ext uri="{FF2B5EF4-FFF2-40B4-BE49-F238E27FC236}">
                <a16:creationId xmlns:a16="http://schemas.microsoft.com/office/drawing/2014/main" id="{18E4E3F3-647D-E534-F602-6B0355EE847C}"/>
              </a:ext>
            </a:extLst>
          </p:cNvPr>
          <p:cNvPicPr>
            <a:picLocks noChangeAspect="1"/>
          </p:cNvPicPr>
          <p:nvPr/>
        </p:nvPicPr>
        <p:blipFill>
          <a:blip r:embed="rId2"/>
          <a:stretch>
            <a:fillRect/>
          </a:stretch>
        </p:blipFill>
        <p:spPr>
          <a:xfrm>
            <a:off x="5058156" y="640080"/>
            <a:ext cx="6095999" cy="5577840"/>
          </a:xfrm>
          <a:prstGeom prst="rect">
            <a:avLst/>
          </a:prstGeom>
        </p:spPr>
      </p:pic>
      <p:sp>
        <p:nvSpPr>
          <p:cNvPr id="2" name="TextBox 1">
            <a:extLst>
              <a:ext uri="{FF2B5EF4-FFF2-40B4-BE49-F238E27FC236}">
                <a16:creationId xmlns:a16="http://schemas.microsoft.com/office/drawing/2014/main" id="{539D05AC-235F-8242-B175-BF2FF3DD1C50}"/>
              </a:ext>
            </a:extLst>
          </p:cNvPr>
          <p:cNvSpPr txBox="1"/>
          <p:nvPr/>
        </p:nvSpPr>
        <p:spPr>
          <a:xfrm>
            <a:off x="645313" y="363056"/>
            <a:ext cx="3874698" cy="210237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sz="4000">
                <a:ea typeface="Calibri"/>
                <a:cs typeface="Calibri"/>
              </a:rPr>
              <a:t>Having "Courageous Conversations" about race</a:t>
            </a:r>
          </a:p>
        </p:txBody>
      </p:sp>
    </p:spTree>
    <p:extLst>
      <p:ext uri="{BB962C8B-B14F-4D97-AF65-F5344CB8AC3E}">
        <p14:creationId xmlns:p14="http://schemas.microsoft.com/office/powerpoint/2010/main" val="3055992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E59C5DB-51CB-D1B9-E6CD-2468EF4CCEA9}"/>
              </a:ext>
            </a:extLst>
          </p:cNvPr>
          <p:cNvSpPr>
            <a:spLocks noGrp="1"/>
          </p:cNvSpPr>
          <p:nvPr>
            <p:ph idx="1"/>
          </p:nvPr>
        </p:nvSpPr>
        <p:spPr>
          <a:xfrm>
            <a:off x="630936" y="2807208"/>
            <a:ext cx="3429000" cy="3410712"/>
          </a:xfrm>
        </p:spPr>
        <p:txBody>
          <a:bodyPr vert="horz" lIns="91440" tIns="45720" rIns="91440" bIns="45720" rtlCol="0" anchor="t">
            <a:normAutofit/>
          </a:bodyPr>
          <a:lstStyle/>
          <a:p>
            <a:r>
              <a:rPr lang="en-US" sz="2200">
                <a:ea typeface="Calibri"/>
                <a:cs typeface="Calibri"/>
              </a:rPr>
              <a:t>INSERT CITATION FOR CC</a:t>
            </a:r>
          </a:p>
          <a:p>
            <a:endParaRPr lang="en-US" sz="2200">
              <a:ea typeface="Calibri"/>
              <a:cs typeface="Calibri"/>
            </a:endParaRPr>
          </a:p>
        </p:txBody>
      </p:sp>
      <p:pic>
        <p:nvPicPr>
          <p:cNvPr id="5" name="Picture 4">
            <a:extLst>
              <a:ext uri="{FF2B5EF4-FFF2-40B4-BE49-F238E27FC236}">
                <a16:creationId xmlns:a16="http://schemas.microsoft.com/office/drawing/2014/main" id="{31698BB6-ED2B-2D0B-7B68-992903C1C9A4}"/>
              </a:ext>
            </a:extLst>
          </p:cNvPr>
          <p:cNvPicPr>
            <a:picLocks noChangeAspect="1"/>
          </p:cNvPicPr>
          <p:nvPr/>
        </p:nvPicPr>
        <p:blipFill rotWithShape="1">
          <a:blip r:embed="rId2"/>
          <a:srcRect l="15812" t="22602" r="13141" b="9782"/>
          <a:stretch/>
        </p:blipFill>
        <p:spPr bwMode="auto">
          <a:xfrm>
            <a:off x="509450" y="438306"/>
            <a:ext cx="11052401" cy="59167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6014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colorful bubbles with question marks&#10;&#10;Description automatically generated">
            <a:extLst>
              <a:ext uri="{FF2B5EF4-FFF2-40B4-BE49-F238E27FC236}">
                <a16:creationId xmlns:a16="http://schemas.microsoft.com/office/drawing/2014/main" id="{D06F2DB1-1030-03AE-D3FB-3D3DC939BDF0}"/>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E61E0B7D-A5C2-2EF2-9DBC-F356531461C2}"/>
              </a:ext>
            </a:extLst>
          </p:cNvPr>
          <p:cNvPicPr>
            <a:picLocks noChangeAspect="1"/>
          </p:cNvPicPr>
          <p:nvPr/>
        </p:nvPicPr>
        <p:blipFill rotWithShape="1">
          <a:blip r:embed="rId6">
            <a:alphaModFix amt="85000"/>
            <a:extLst>
              <a:ext uri="{BEBA8EAE-BF5A-486C-A8C5-ECC9F3942E4B}">
                <a14:imgProps xmlns:a14="http://schemas.microsoft.com/office/drawing/2010/main">
                  <a14:imgLayer r:embed="rId7">
                    <a14:imgEffect>
                      <a14:artisticPhotocopy/>
                    </a14:imgEffect>
                  </a14:imgLayer>
                </a14:imgProps>
              </a:ext>
            </a:extLst>
          </a:blip>
          <a:srcRect l="3181"/>
          <a:stretch/>
        </p:blipFill>
        <p:spPr>
          <a:xfrm>
            <a:off x="-152400" y="-15766"/>
            <a:ext cx="12378265" cy="6889532"/>
          </a:xfrm>
          <a:prstGeom prst="rect">
            <a:avLst/>
          </a:prstGeom>
        </p:spPr>
      </p:pic>
      <p:sp>
        <p:nvSpPr>
          <p:cNvPr id="6" name="TextBox 5">
            <a:extLst>
              <a:ext uri="{FF2B5EF4-FFF2-40B4-BE49-F238E27FC236}">
                <a16:creationId xmlns:a16="http://schemas.microsoft.com/office/drawing/2014/main" id="{4413EE92-171F-B5F6-C1E8-E12D02936030}"/>
              </a:ext>
            </a:extLst>
          </p:cNvPr>
          <p:cNvSpPr txBox="1"/>
          <p:nvPr/>
        </p:nvSpPr>
        <p:spPr>
          <a:xfrm>
            <a:off x="0" y="4826365"/>
            <a:ext cx="6248400" cy="2123658"/>
          </a:xfrm>
          <a:prstGeom prst="rect">
            <a:avLst/>
          </a:prstGeom>
          <a:gradFill>
            <a:gsLst>
              <a:gs pos="0">
                <a:schemeClr val="accent1">
                  <a:lumMod val="5000"/>
                  <a:lumOff val="95000"/>
                </a:schemeClr>
              </a:gs>
              <a:gs pos="7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91440" tIns="45720" rIns="91440" bIns="45720" rtlCol="0" anchor="t">
            <a:spAutoFit/>
          </a:bodyPr>
          <a:lstStyle/>
          <a:p>
            <a:pPr algn="ctr"/>
            <a:r>
              <a:rPr lang="en-US" sz="4400" b="1">
                <a:solidFill>
                  <a:schemeClr val="bg1"/>
                </a:solidFill>
                <a:latin typeface="Corbel"/>
              </a:rPr>
              <a:t>How does all this information make you feel? </a:t>
            </a:r>
            <a:r>
              <a:rPr lang="en-US" sz="4400" b="1">
                <a:solidFill>
                  <a:schemeClr val="bg1"/>
                </a:solidFill>
                <a:latin typeface="Ink Free"/>
              </a:rPr>
              <a:t> </a:t>
            </a:r>
            <a:endParaRPr lang="en-US" sz="4400" b="1">
              <a:solidFill>
                <a:schemeClr val="bg1"/>
              </a:solidFill>
              <a:latin typeface="Ink Free" panose="03080402000500000000" pitchFamily="66" charset="0"/>
            </a:endParaRPr>
          </a:p>
        </p:txBody>
      </p:sp>
      <p:sp>
        <p:nvSpPr>
          <p:cNvPr id="8" name="TextBox 7">
            <a:extLst>
              <a:ext uri="{FF2B5EF4-FFF2-40B4-BE49-F238E27FC236}">
                <a16:creationId xmlns:a16="http://schemas.microsoft.com/office/drawing/2014/main" id="{975B068B-4808-0A01-D849-69CFDFE7EE87}"/>
              </a:ext>
            </a:extLst>
          </p:cNvPr>
          <p:cNvSpPr txBox="1"/>
          <p:nvPr/>
        </p:nvSpPr>
        <p:spPr>
          <a:xfrm>
            <a:off x="6231467" y="-45022"/>
            <a:ext cx="5994399" cy="1938992"/>
          </a:xfrm>
          <a:prstGeom prst="rect">
            <a:avLst/>
          </a:prstGeom>
          <a:gradFill>
            <a:gsLst>
              <a:gs pos="0">
                <a:schemeClr val="accent1">
                  <a:lumMod val="5000"/>
                  <a:lumOff val="95000"/>
                </a:schemeClr>
              </a:gs>
              <a:gs pos="7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91440" tIns="45720" rIns="91440" bIns="45720" rtlCol="0" anchor="t">
            <a:spAutoFit/>
          </a:bodyPr>
          <a:lstStyle/>
          <a:p>
            <a:pPr algn="ctr"/>
            <a:r>
              <a:rPr lang="en-US" sz="4000" b="1">
                <a:solidFill>
                  <a:schemeClr val="bg1"/>
                </a:solidFill>
                <a:latin typeface="Corbel"/>
              </a:rPr>
              <a:t>Do your actions align with what you say you think?</a:t>
            </a:r>
          </a:p>
          <a:p>
            <a:pPr algn="ctr"/>
            <a:endParaRPr lang="en-US" sz="4000" b="1">
              <a:solidFill>
                <a:schemeClr val="bg1"/>
              </a:solidFill>
              <a:latin typeface="Ink Free" panose="03080402000500000000" pitchFamily="66" charset="0"/>
            </a:endParaRPr>
          </a:p>
        </p:txBody>
      </p:sp>
      <p:sp>
        <p:nvSpPr>
          <p:cNvPr id="9" name="TextBox 8">
            <a:extLst>
              <a:ext uri="{FF2B5EF4-FFF2-40B4-BE49-F238E27FC236}">
                <a16:creationId xmlns:a16="http://schemas.microsoft.com/office/drawing/2014/main" id="{66DE8A04-6387-2945-3A9D-F486375F4D44}"/>
              </a:ext>
            </a:extLst>
          </p:cNvPr>
          <p:cNvSpPr txBox="1"/>
          <p:nvPr/>
        </p:nvSpPr>
        <p:spPr>
          <a:xfrm>
            <a:off x="-67734" y="-30423"/>
            <a:ext cx="6299201" cy="1938992"/>
          </a:xfrm>
          <a:prstGeom prst="rect">
            <a:avLst/>
          </a:prstGeom>
          <a:gradFill>
            <a:gsLst>
              <a:gs pos="0">
                <a:schemeClr val="accent1">
                  <a:lumMod val="5000"/>
                  <a:lumOff val="95000"/>
                </a:schemeClr>
              </a:gs>
              <a:gs pos="7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91440" tIns="45720" rIns="91440" bIns="45720" rtlCol="0" anchor="t">
            <a:spAutoFit/>
          </a:bodyPr>
          <a:lstStyle/>
          <a:p>
            <a:pPr algn="ctr"/>
            <a:r>
              <a:rPr lang="en-US" sz="4000" b="1">
                <a:solidFill>
                  <a:schemeClr val="bg1"/>
                </a:solidFill>
                <a:latin typeface="Corbel"/>
              </a:rPr>
              <a:t>How does bias in your IEP writing expose beliefs you have about disability, race? </a:t>
            </a:r>
          </a:p>
        </p:txBody>
      </p:sp>
      <p:sp>
        <p:nvSpPr>
          <p:cNvPr id="10" name="TextBox 9">
            <a:extLst>
              <a:ext uri="{FF2B5EF4-FFF2-40B4-BE49-F238E27FC236}">
                <a16:creationId xmlns:a16="http://schemas.microsoft.com/office/drawing/2014/main" id="{5454E8D2-9291-7CD3-EF91-9B587ECF7493}"/>
              </a:ext>
            </a:extLst>
          </p:cNvPr>
          <p:cNvSpPr txBox="1"/>
          <p:nvPr/>
        </p:nvSpPr>
        <p:spPr>
          <a:xfrm>
            <a:off x="6231467" y="4826365"/>
            <a:ext cx="5960533" cy="2123658"/>
          </a:xfrm>
          <a:prstGeom prst="rect">
            <a:avLst/>
          </a:prstGeom>
          <a:gradFill>
            <a:gsLst>
              <a:gs pos="0">
                <a:schemeClr val="accent1">
                  <a:lumMod val="5000"/>
                  <a:lumOff val="95000"/>
                </a:schemeClr>
              </a:gs>
              <a:gs pos="75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91440" tIns="45720" rIns="91440" bIns="45720" rtlCol="0" anchor="t">
            <a:spAutoFit/>
          </a:bodyPr>
          <a:lstStyle/>
          <a:p>
            <a:pPr algn="ctr"/>
            <a:r>
              <a:rPr lang="en-US" sz="4400" b="1">
                <a:solidFill>
                  <a:schemeClr val="bg1"/>
                </a:solidFill>
                <a:latin typeface="Corbel"/>
              </a:rPr>
              <a:t>Now what will you do moving forward? </a:t>
            </a:r>
            <a:endParaRPr lang="en-US" sz="4400" b="1">
              <a:solidFill>
                <a:schemeClr val="bg1"/>
              </a:solidFill>
              <a:latin typeface="Ink Free" panose="03080402000500000000" pitchFamily="66" charset="0"/>
            </a:endParaRPr>
          </a:p>
          <a:p>
            <a:pPr algn="ctr"/>
            <a:r>
              <a:rPr lang="en-US" sz="4400" b="1">
                <a:solidFill>
                  <a:schemeClr val="bg1"/>
                </a:solidFill>
                <a:latin typeface="Ink Free" panose="03080402000500000000" pitchFamily="66" charset="0"/>
              </a:rPr>
              <a:t> </a:t>
            </a:r>
          </a:p>
        </p:txBody>
      </p:sp>
    </p:spTree>
    <p:extLst>
      <p:ext uri="{BB962C8B-B14F-4D97-AF65-F5344CB8AC3E}">
        <p14:creationId xmlns:p14="http://schemas.microsoft.com/office/powerpoint/2010/main" val="374947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1000" fill="hold"/>
                                        <p:tgtEl>
                                          <p:spTgt spid="10"/>
                                        </p:tgtEl>
                                        <p:attrNameLst>
                                          <p:attrName>ppt_w</p:attrName>
                                        </p:attrNameLst>
                                      </p:cBhvr>
                                      <p:tavLst>
                                        <p:tav tm="0">
                                          <p:val>
                                            <p:fltVal val="0"/>
                                          </p:val>
                                        </p:tav>
                                        <p:tav tm="100000">
                                          <p:val>
                                            <p:strVal val="#ppt_w"/>
                                          </p:val>
                                        </p:tav>
                                      </p:tavLst>
                                    </p:anim>
                                    <p:anim calcmode="lin" valueType="num">
                                      <p:cBhvr>
                                        <p:cTn id="32" dur="1000" fill="hold"/>
                                        <p:tgtEl>
                                          <p:spTgt spid="10"/>
                                        </p:tgtEl>
                                        <p:attrNameLst>
                                          <p:attrName>ppt_h</p:attrName>
                                        </p:attrNameLst>
                                      </p:cBhvr>
                                      <p:tavLst>
                                        <p:tav tm="0">
                                          <p:val>
                                            <p:fltVal val="0"/>
                                          </p:val>
                                        </p:tav>
                                        <p:tav tm="100000">
                                          <p:val>
                                            <p:strVal val="#ppt_h"/>
                                          </p:val>
                                        </p:tav>
                                      </p:tavLst>
                                    </p:anim>
                                    <p:anim calcmode="lin" valueType="num">
                                      <p:cBhvr>
                                        <p:cTn id="33" dur="1000" fill="hold"/>
                                        <p:tgtEl>
                                          <p:spTgt spid="10"/>
                                        </p:tgtEl>
                                        <p:attrNameLst>
                                          <p:attrName>style.rotation</p:attrName>
                                        </p:attrNameLst>
                                      </p:cBhvr>
                                      <p:tavLst>
                                        <p:tav tm="0">
                                          <p:val>
                                            <p:fltVal val="90"/>
                                          </p:val>
                                        </p:tav>
                                        <p:tav tm="100000">
                                          <p:val>
                                            <p:fltVal val="0"/>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8ACB3DF-86EF-DDBA-1B80-F544C98D56A3}"/>
              </a:ext>
            </a:extLst>
          </p:cNvPr>
          <p:cNvPicPr>
            <a:picLocks noChangeAspect="1"/>
          </p:cNvPicPr>
          <p:nvPr/>
        </p:nvPicPr>
        <p:blipFill rotWithShape="1">
          <a:blip r:embed="rId3">
            <a:alphaModFix amt="35000"/>
          </a:blip>
          <a:srcRect t="7227" b="8503"/>
          <a:stretch/>
        </p:blipFill>
        <p:spPr>
          <a:xfrm>
            <a:off x="20" y="10284"/>
            <a:ext cx="12191980" cy="6857990"/>
          </a:xfrm>
          <a:prstGeom prst="rect">
            <a:avLst/>
          </a:prstGeom>
        </p:spPr>
      </p:pic>
      <p:sp>
        <p:nvSpPr>
          <p:cNvPr id="2" name="Title 1">
            <a:extLst>
              <a:ext uri="{FF2B5EF4-FFF2-40B4-BE49-F238E27FC236}">
                <a16:creationId xmlns:a16="http://schemas.microsoft.com/office/drawing/2014/main" id="{C9115637-D362-462C-A48C-89AC3294DCAF}"/>
              </a:ext>
            </a:extLst>
          </p:cNvPr>
          <p:cNvSpPr>
            <a:spLocks noGrp="1"/>
          </p:cNvSpPr>
          <p:nvPr>
            <p:ph type="title"/>
          </p:nvPr>
        </p:nvSpPr>
        <p:spPr>
          <a:xfrm>
            <a:off x="142461" y="365125"/>
            <a:ext cx="11211339" cy="1336606"/>
          </a:xfrm>
        </p:spPr>
        <p:txBody>
          <a:bodyPr>
            <a:normAutofit/>
          </a:bodyPr>
          <a:lstStyle/>
          <a:p>
            <a:r>
              <a:rPr lang="en-US" sz="4000">
                <a:solidFill>
                  <a:srgbClr val="FFFFFF"/>
                </a:solidFill>
                <a:latin typeface="Arial Black"/>
              </a:rPr>
              <a:t>Participants will confidently be able to:</a:t>
            </a:r>
            <a:endParaRPr lang="en-US" sz="4000">
              <a:solidFill>
                <a:srgbClr val="FFFFFF"/>
              </a:solidFill>
            </a:endParaRPr>
          </a:p>
        </p:txBody>
      </p:sp>
      <p:graphicFrame>
        <p:nvGraphicFramePr>
          <p:cNvPr id="19" name="Content Placeholder 2">
            <a:extLst>
              <a:ext uri="{FF2B5EF4-FFF2-40B4-BE49-F238E27FC236}">
                <a16:creationId xmlns:a16="http://schemas.microsoft.com/office/drawing/2014/main" id="{1A76A18A-9505-BE95-A660-6546C9AF94CF}"/>
              </a:ext>
            </a:extLst>
          </p:cNvPr>
          <p:cNvGraphicFramePr/>
          <p:nvPr>
            <p:extLst>
              <p:ext uri="{D42A27DB-BD31-4B8C-83A1-F6EECF244321}">
                <p14:modId xmlns:p14="http://schemas.microsoft.com/office/powerpoint/2010/main" val="35437037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0341185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6A0B9-A277-DC3B-DF66-E7CC4D85F3CB}"/>
              </a:ext>
            </a:extLst>
          </p:cNvPr>
          <p:cNvSpPr>
            <a:spLocks noGrp="1"/>
          </p:cNvSpPr>
          <p:nvPr>
            <p:ph type="title"/>
          </p:nvPr>
        </p:nvSpPr>
        <p:spPr/>
        <p:txBody>
          <a:bodyPr/>
          <a:lstStyle/>
          <a:p>
            <a:r>
              <a:rPr lang="en-US">
                <a:cs typeface="Calibri Light"/>
              </a:rPr>
              <a:t>Action and Reflection</a:t>
            </a:r>
            <a:endParaRPr lang="en-US"/>
          </a:p>
        </p:txBody>
      </p:sp>
      <p:pic>
        <p:nvPicPr>
          <p:cNvPr id="5" name="Picture 5" descr="A qr code with a few squares&#10;&#10;Description automatically generated">
            <a:extLst>
              <a:ext uri="{FF2B5EF4-FFF2-40B4-BE49-F238E27FC236}">
                <a16:creationId xmlns:a16="http://schemas.microsoft.com/office/drawing/2014/main" id="{97FD95CE-E41E-FC28-746E-D8D4B3548BD3}"/>
              </a:ext>
            </a:extLst>
          </p:cNvPr>
          <p:cNvPicPr>
            <a:picLocks noGrp="1" noChangeAspect="1"/>
          </p:cNvPicPr>
          <p:nvPr>
            <p:ph sz="half" idx="1"/>
          </p:nvPr>
        </p:nvPicPr>
        <p:blipFill>
          <a:blip r:embed="rId3"/>
          <a:stretch>
            <a:fillRect/>
          </a:stretch>
        </p:blipFill>
        <p:spPr>
          <a:xfrm>
            <a:off x="1246402" y="1825625"/>
            <a:ext cx="4365196" cy="4351338"/>
          </a:xfrm>
        </p:spPr>
      </p:pic>
      <p:sp>
        <p:nvSpPr>
          <p:cNvPr id="4" name="Content Placeholder 3">
            <a:extLst>
              <a:ext uri="{FF2B5EF4-FFF2-40B4-BE49-F238E27FC236}">
                <a16:creationId xmlns:a16="http://schemas.microsoft.com/office/drawing/2014/main" id="{E970C01A-358D-62D0-C276-BC02470C0801}"/>
              </a:ext>
            </a:extLst>
          </p:cNvPr>
          <p:cNvSpPr>
            <a:spLocks noGrp="1"/>
          </p:cNvSpPr>
          <p:nvPr>
            <p:ph sz="half" idx="2"/>
          </p:nvPr>
        </p:nvSpPr>
        <p:spPr/>
        <p:txBody>
          <a:bodyPr vert="horz" lIns="91440" tIns="45720" rIns="91440" bIns="45720" rtlCol="0" anchor="t">
            <a:normAutofit/>
          </a:bodyPr>
          <a:lstStyle/>
          <a:p>
            <a:r>
              <a:rPr lang="en-US">
                <a:cs typeface="Calibri"/>
              </a:rPr>
              <a:t>Follow the QR code to the Padlet</a:t>
            </a:r>
          </a:p>
          <a:p>
            <a:r>
              <a:rPr lang="en-US">
                <a:cs typeface="Calibri"/>
              </a:rPr>
              <a:t>Choose 3 questions to respond to and add a comment</a:t>
            </a:r>
          </a:p>
          <a:p>
            <a:r>
              <a:rPr lang="en-US">
                <a:cs typeface="Calibri"/>
              </a:rPr>
              <a:t>Review your peers' responses and "like" or comment</a:t>
            </a:r>
          </a:p>
        </p:txBody>
      </p:sp>
    </p:spTree>
    <p:extLst>
      <p:ext uri="{BB962C8B-B14F-4D97-AF65-F5344CB8AC3E}">
        <p14:creationId xmlns:p14="http://schemas.microsoft.com/office/powerpoint/2010/main" val="1173990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2C2F-FD6B-1A2B-A5E4-4A4EE2042A34}"/>
              </a:ext>
            </a:extLst>
          </p:cNvPr>
          <p:cNvSpPr>
            <a:spLocks noGrp="1"/>
          </p:cNvSpPr>
          <p:nvPr>
            <p:ph type="title"/>
          </p:nvPr>
        </p:nvSpPr>
        <p:spPr/>
        <p:txBody>
          <a:bodyPr/>
          <a:lstStyle/>
          <a:p>
            <a:r>
              <a:rPr lang="en-US">
                <a:ea typeface="Calibri Light"/>
                <a:cs typeface="Calibri Light"/>
              </a:rPr>
              <a:t>References</a:t>
            </a:r>
            <a:endParaRPr lang="en-US"/>
          </a:p>
        </p:txBody>
      </p:sp>
      <p:sp>
        <p:nvSpPr>
          <p:cNvPr id="3" name="Content Placeholder 2">
            <a:extLst>
              <a:ext uri="{FF2B5EF4-FFF2-40B4-BE49-F238E27FC236}">
                <a16:creationId xmlns:a16="http://schemas.microsoft.com/office/drawing/2014/main" id="{60B77090-BE7E-19D5-1630-C33D8CDAEA23}"/>
              </a:ext>
            </a:extLst>
          </p:cNvPr>
          <p:cNvSpPr>
            <a:spLocks noGrp="1"/>
          </p:cNvSpPr>
          <p:nvPr>
            <p:ph sz="half" idx="1"/>
          </p:nvPr>
        </p:nvSpPr>
        <p:spPr>
          <a:xfrm>
            <a:off x="838200" y="1825625"/>
            <a:ext cx="10693400" cy="4351338"/>
          </a:xfrm>
        </p:spPr>
        <p:txBody>
          <a:bodyPr vert="horz" lIns="91440" tIns="45720" rIns="91440" bIns="45720" rtlCol="0" anchor="t">
            <a:normAutofit/>
          </a:bodyPr>
          <a:lstStyle/>
          <a:p>
            <a:r>
              <a:rPr lang="en-US" sz="2000">
                <a:hlinkClick r:id="rId2"/>
              </a:rPr>
              <a:t>https://iod.unh.edu/sites/default/files/media/InclusiveEd/researchsupport-final.pdf</a:t>
            </a:r>
            <a:endParaRPr lang="en-US" sz="2000"/>
          </a:p>
          <a:p>
            <a:r>
              <a:rPr lang="en-US" sz="2000">
                <a:hlinkClick r:id="rId3"/>
              </a:rPr>
              <a:t>sites.ed.gov/idea/files/45th-arc-for-idea.pdf</a:t>
            </a:r>
            <a:endParaRPr lang="en-US" sz="2000"/>
          </a:p>
          <a:p>
            <a:r>
              <a:rPr lang="en-US" sz="2000">
                <a:hlinkClick r:id="rId4"/>
              </a:rPr>
              <a:t>About Us - Courageous Conversation</a:t>
            </a:r>
            <a:endParaRPr lang="en-US" sz="3200">
              <a:ea typeface="Calibri"/>
              <a:cs typeface="Calibri"/>
            </a:endParaRPr>
          </a:p>
        </p:txBody>
      </p:sp>
    </p:spTree>
    <p:extLst>
      <p:ext uri="{BB962C8B-B14F-4D97-AF65-F5344CB8AC3E}">
        <p14:creationId xmlns:p14="http://schemas.microsoft.com/office/powerpoint/2010/main" val="21048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39C1704-3BAA-47E0-A25A-1ACF993D5E8B}"/>
              </a:ext>
            </a:extLst>
          </p:cNvPr>
          <p:cNvSpPr txBox="1"/>
          <p:nvPr/>
        </p:nvSpPr>
        <p:spPr>
          <a:xfrm>
            <a:off x="810192" y="1164036"/>
            <a:ext cx="9799751" cy="4062651"/>
          </a:xfrm>
          <a:prstGeom prst="rect">
            <a:avLst/>
          </a:prstGeom>
          <a:noFill/>
        </p:spPr>
        <p:txBody>
          <a:bodyPr wrap="square">
            <a:spAutoFit/>
          </a:bodyPr>
          <a:lstStyle/>
          <a:p>
            <a:pPr algn="l" fontAlgn="base"/>
            <a:r>
              <a:rPr lang="en-US" sz="4800" b="1" i="0">
                <a:effectLst/>
                <a:latin typeface="Mada"/>
              </a:rPr>
              <a:t>“The point isn’t to get people to accept that they have biases, but to get them to see that those biases have negative consequences for others.”</a:t>
            </a:r>
            <a:endParaRPr lang="en-US" sz="4800" b="0" i="0">
              <a:effectLst/>
              <a:latin typeface="Mada"/>
            </a:endParaRPr>
          </a:p>
          <a:p>
            <a:pPr algn="l" fontAlgn="base"/>
            <a:r>
              <a:rPr lang="en-US" b="0" i="0">
                <a:effectLst/>
                <a:latin typeface="Mada"/>
              </a:rPr>
              <a:t>–Theresa McHenry (GM HR, Marketing and Consumer Business at Microsoft)</a:t>
            </a:r>
          </a:p>
        </p:txBody>
      </p:sp>
      <p:sp>
        <p:nvSpPr>
          <p:cNvPr id="13" name="TextBox 12">
            <a:extLst>
              <a:ext uri="{FF2B5EF4-FFF2-40B4-BE49-F238E27FC236}">
                <a16:creationId xmlns:a16="http://schemas.microsoft.com/office/drawing/2014/main" id="{EEB0369B-BBBB-4FB4-9D0E-A6ECD68B8A9A}"/>
              </a:ext>
            </a:extLst>
          </p:cNvPr>
          <p:cNvSpPr txBox="1"/>
          <p:nvPr/>
        </p:nvSpPr>
        <p:spPr>
          <a:xfrm>
            <a:off x="6514707" y="1983400"/>
            <a:ext cx="1809718" cy="682171"/>
          </a:xfrm>
          <a:prstGeom prst="rect">
            <a:avLst/>
          </a:prstGeom>
          <a:solidFill>
            <a:schemeClr val="accent2"/>
          </a:solidFill>
        </p:spPr>
        <p:txBody>
          <a:bodyPr wrap="square" rtlCol="0">
            <a:spAutoFit/>
          </a:bodyPr>
          <a:lstStyle/>
          <a:p>
            <a:endParaRPr lang="en-US"/>
          </a:p>
        </p:txBody>
      </p:sp>
      <p:sp>
        <p:nvSpPr>
          <p:cNvPr id="14" name="TextBox 13">
            <a:extLst>
              <a:ext uri="{FF2B5EF4-FFF2-40B4-BE49-F238E27FC236}">
                <a16:creationId xmlns:a16="http://schemas.microsoft.com/office/drawing/2014/main" id="{89D0B6DC-86DA-42D7-B64C-F018FA602871}"/>
              </a:ext>
            </a:extLst>
          </p:cNvPr>
          <p:cNvSpPr txBox="1"/>
          <p:nvPr/>
        </p:nvSpPr>
        <p:spPr>
          <a:xfrm>
            <a:off x="7575433" y="2700504"/>
            <a:ext cx="1809718" cy="682171"/>
          </a:xfrm>
          <a:prstGeom prst="rect">
            <a:avLst/>
          </a:prstGeom>
          <a:solidFill>
            <a:schemeClr val="accent2"/>
          </a:solidFill>
        </p:spPr>
        <p:txBody>
          <a:bodyPr wrap="square" rtlCol="0">
            <a:spAutoFit/>
          </a:bodyPr>
          <a:lstStyle/>
          <a:p>
            <a:endParaRPr lang="en-US"/>
          </a:p>
        </p:txBody>
      </p:sp>
      <p:sp>
        <p:nvSpPr>
          <p:cNvPr id="15" name="TextBox 14">
            <a:extLst>
              <a:ext uri="{FF2B5EF4-FFF2-40B4-BE49-F238E27FC236}">
                <a16:creationId xmlns:a16="http://schemas.microsoft.com/office/drawing/2014/main" id="{BEA31B25-54C2-4F4D-B97E-D0B7F3F457E1}"/>
              </a:ext>
            </a:extLst>
          </p:cNvPr>
          <p:cNvSpPr txBox="1"/>
          <p:nvPr/>
        </p:nvSpPr>
        <p:spPr>
          <a:xfrm>
            <a:off x="4561726" y="3460742"/>
            <a:ext cx="3554858" cy="682171"/>
          </a:xfrm>
          <a:prstGeom prst="rect">
            <a:avLst/>
          </a:prstGeom>
          <a:solidFill>
            <a:schemeClr val="accent1">
              <a:lumMod val="40000"/>
              <a:lumOff val="60000"/>
            </a:schemeClr>
          </a:solidFill>
        </p:spPr>
        <p:txBody>
          <a:bodyPr wrap="square" rtlCol="0">
            <a:spAutoFit/>
          </a:bodyPr>
          <a:lstStyle/>
          <a:p>
            <a:endParaRPr lang="en-US"/>
          </a:p>
        </p:txBody>
      </p:sp>
      <p:sp>
        <p:nvSpPr>
          <p:cNvPr id="16" name="TextBox 15">
            <a:extLst>
              <a:ext uri="{FF2B5EF4-FFF2-40B4-BE49-F238E27FC236}">
                <a16:creationId xmlns:a16="http://schemas.microsoft.com/office/drawing/2014/main" id="{0F21CA41-D6DB-44C0-8FAC-84473A73C61E}"/>
              </a:ext>
            </a:extLst>
          </p:cNvPr>
          <p:cNvSpPr txBox="1"/>
          <p:nvPr/>
        </p:nvSpPr>
        <p:spPr>
          <a:xfrm>
            <a:off x="2215115" y="3443377"/>
            <a:ext cx="2251060" cy="682171"/>
          </a:xfrm>
          <a:prstGeom prst="rect">
            <a:avLst/>
          </a:prstGeom>
          <a:solidFill>
            <a:schemeClr val="accent1">
              <a:lumMod val="40000"/>
              <a:lumOff val="60000"/>
            </a:schemeClr>
          </a:solidFill>
        </p:spPr>
        <p:txBody>
          <a:bodyPr wrap="square" rtlCol="0">
            <a:spAutoFit/>
          </a:bodyPr>
          <a:lstStyle/>
          <a:p>
            <a:endParaRPr lang="en-US"/>
          </a:p>
        </p:txBody>
      </p:sp>
    </p:spTree>
    <p:extLst>
      <p:ext uri="{BB962C8B-B14F-4D97-AF65-F5344CB8AC3E}">
        <p14:creationId xmlns:p14="http://schemas.microsoft.com/office/powerpoint/2010/main" val="174173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withEffect">
                                  <p:stCondLst>
                                    <p:cond delay="0"/>
                                  </p:stCondLst>
                                  <p:childTnLst>
                                    <p:anim calcmode="lin" valueType="num">
                                      <p:cBhvr>
                                        <p:cTn id="6" dur="1000"/>
                                        <p:tgtEl>
                                          <p:spTgt spid="16"/>
                                        </p:tgtEl>
                                        <p:attrNameLst>
                                          <p:attrName>ppt_w</p:attrName>
                                        </p:attrNameLst>
                                      </p:cBhvr>
                                      <p:tavLst>
                                        <p:tav tm="0">
                                          <p:val>
                                            <p:strVal val="ppt_w"/>
                                          </p:val>
                                        </p:tav>
                                        <p:tav tm="100000">
                                          <p:val>
                                            <p:fltVal val="0"/>
                                          </p:val>
                                        </p:tav>
                                      </p:tavLst>
                                    </p:anim>
                                    <p:anim calcmode="lin" valueType="num">
                                      <p:cBhvr>
                                        <p:cTn id="7" dur="1000"/>
                                        <p:tgtEl>
                                          <p:spTgt spid="16"/>
                                        </p:tgtEl>
                                        <p:attrNameLst>
                                          <p:attrName>ppt_h</p:attrName>
                                        </p:attrNameLst>
                                      </p:cBhvr>
                                      <p:tavLst>
                                        <p:tav tm="0">
                                          <p:val>
                                            <p:strVal val="ppt_h"/>
                                          </p:val>
                                        </p:tav>
                                        <p:tav tm="100000">
                                          <p:val>
                                            <p:fltVal val="0"/>
                                          </p:val>
                                        </p:tav>
                                      </p:tavLst>
                                    </p:anim>
                                    <p:anim calcmode="lin" valueType="num">
                                      <p:cBhvr>
                                        <p:cTn id="8" dur="1000"/>
                                        <p:tgtEl>
                                          <p:spTgt spid="16"/>
                                        </p:tgtEl>
                                        <p:attrNameLst>
                                          <p:attrName>style.rotation</p:attrName>
                                        </p:attrNameLst>
                                      </p:cBhvr>
                                      <p:tavLst>
                                        <p:tav tm="0">
                                          <p:val>
                                            <p:fltVal val="0"/>
                                          </p:val>
                                        </p:tav>
                                        <p:tav tm="100000">
                                          <p:val>
                                            <p:fltVal val="90"/>
                                          </p:val>
                                        </p:tav>
                                      </p:tavLst>
                                    </p:anim>
                                    <p:animEffect transition="out" filter="fade">
                                      <p:cBhvr>
                                        <p:cTn id="9" dur="1000"/>
                                        <p:tgtEl>
                                          <p:spTgt spid="16"/>
                                        </p:tgtEl>
                                      </p:cBhvr>
                                    </p:animEffect>
                                    <p:set>
                                      <p:cBhvr>
                                        <p:cTn id="10" dur="1" fill="hold">
                                          <p:stCondLst>
                                            <p:cond delay="999"/>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xit" presetSubtype="0" fill="hold" grpId="0" nodeType="clickEffect">
                                  <p:stCondLst>
                                    <p:cond delay="0"/>
                                  </p:stCondLst>
                                  <p:childTnLst>
                                    <p:anim calcmode="lin" valueType="num">
                                      <p:cBhvr>
                                        <p:cTn id="14" dur="1000"/>
                                        <p:tgtEl>
                                          <p:spTgt spid="13"/>
                                        </p:tgtEl>
                                        <p:attrNameLst>
                                          <p:attrName>ppt_w</p:attrName>
                                        </p:attrNameLst>
                                      </p:cBhvr>
                                      <p:tavLst>
                                        <p:tav tm="0">
                                          <p:val>
                                            <p:strVal val="ppt_w"/>
                                          </p:val>
                                        </p:tav>
                                        <p:tav tm="100000">
                                          <p:val>
                                            <p:fltVal val="0"/>
                                          </p:val>
                                        </p:tav>
                                      </p:tavLst>
                                    </p:anim>
                                    <p:anim calcmode="lin" valueType="num">
                                      <p:cBhvr>
                                        <p:cTn id="15" dur="1000"/>
                                        <p:tgtEl>
                                          <p:spTgt spid="13"/>
                                        </p:tgtEl>
                                        <p:attrNameLst>
                                          <p:attrName>ppt_h</p:attrName>
                                        </p:attrNameLst>
                                      </p:cBhvr>
                                      <p:tavLst>
                                        <p:tav tm="0">
                                          <p:val>
                                            <p:strVal val="ppt_h"/>
                                          </p:val>
                                        </p:tav>
                                        <p:tav tm="100000">
                                          <p:val>
                                            <p:fltVal val="0"/>
                                          </p:val>
                                        </p:tav>
                                      </p:tavLst>
                                    </p:anim>
                                    <p:anim calcmode="lin" valueType="num">
                                      <p:cBhvr>
                                        <p:cTn id="16" dur="1000"/>
                                        <p:tgtEl>
                                          <p:spTgt spid="13"/>
                                        </p:tgtEl>
                                        <p:attrNameLst>
                                          <p:attrName>style.rotation</p:attrName>
                                        </p:attrNameLst>
                                      </p:cBhvr>
                                      <p:tavLst>
                                        <p:tav tm="0">
                                          <p:val>
                                            <p:fltVal val="0"/>
                                          </p:val>
                                        </p:tav>
                                        <p:tav tm="100000">
                                          <p:val>
                                            <p:fltVal val="90"/>
                                          </p:val>
                                        </p:tav>
                                      </p:tavLst>
                                    </p:anim>
                                    <p:animEffect transition="out" filter="fade">
                                      <p:cBhvr>
                                        <p:cTn id="17" dur="1000"/>
                                        <p:tgtEl>
                                          <p:spTgt spid="13"/>
                                        </p:tgtEl>
                                      </p:cBhvr>
                                    </p:animEffect>
                                    <p:set>
                                      <p:cBhvr>
                                        <p:cTn id="18" dur="1" fill="hold">
                                          <p:stCondLst>
                                            <p:cond delay="999"/>
                                          </p:stCondLst>
                                        </p:cTn>
                                        <p:tgtEl>
                                          <p:spTgt spid="13"/>
                                        </p:tgtEl>
                                        <p:attrNameLst>
                                          <p:attrName>style.visibility</p:attrName>
                                        </p:attrNameLst>
                                      </p:cBhvr>
                                      <p:to>
                                        <p:strVal val="hidden"/>
                                      </p:to>
                                    </p:set>
                                  </p:childTnLst>
                                </p:cTn>
                              </p:par>
                              <p:par>
                                <p:cTn id="19" presetID="31" presetClass="exit" presetSubtype="0" fill="hold" grpId="0" nodeType="withEffect">
                                  <p:stCondLst>
                                    <p:cond delay="0"/>
                                  </p:stCondLst>
                                  <p:childTnLst>
                                    <p:anim calcmode="lin" valueType="num">
                                      <p:cBhvr>
                                        <p:cTn id="20" dur="1000"/>
                                        <p:tgtEl>
                                          <p:spTgt spid="14"/>
                                        </p:tgtEl>
                                        <p:attrNameLst>
                                          <p:attrName>ppt_w</p:attrName>
                                        </p:attrNameLst>
                                      </p:cBhvr>
                                      <p:tavLst>
                                        <p:tav tm="0">
                                          <p:val>
                                            <p:strVal val="ppt_w"/>
                                          </p:val>
                                        </p:tav>
                                        <p:tav tm="100000">
                                          <p:val>
                                            <p:fltVal val="0"/>
                                          </p:val>
                                        </p:tav>
                                      </p:tavLst>
                                    </p:anim>
                                    <p:anim calcmode="lin" valueType="num">
                                      <p:cBhvr>
                                        <p:cTn id="21" dur="1000"/>
                                        <p:tgtEl>
                                          <p:spTgt spid="14"/>
                                        </p:tgtEl>
                                        <p:attrNameLst>
                                          <p:attrName>ppt_h</p:attrName>
                                        </p:attrNameLst>
                                      </p:cBhvr>
                                      <p:tavLst>
                                        <p:tav tm="0">
                                          <p:val>
                                            <p:strVal val="ppt_h"/>
                                          </p:val>
                                        </p:tav>
                                        <p:tav tm="100000">
                                          <p:val>
                                            <p:fltVal val="0"/>
                                          </p:val>
                                        </p:tav>
                                      </p:tavLst>
                                    </p:anim>
                                    <p:anim calcmode="lin" valueType="num">
                                      <p:cBhvr>
                                        <p:cTn id="22" dur="1000"/>
                                        <p:tgtEl>
                                          <p:spTgt spid="14"/>
                                        </p:tgtEl>
                                        <p:attrNameLst>
                                          <p:attrName>style.rotation</p:attrName>
                                        </p:attrNameLst>
                                      </p:cBhvr>
                                      <p:tavLst>
                                        <p:tav tm="0">
                                          <p:val>
                                            <p:fltVal val="0"/>
                                          </p:val>
                                        </p:tav>
                                        <p:tav tm="100000">
                                          <p:val>
                                            <p:fltVal val="90"/>
                                          </p:val>
                                        </p:tav>
                                      </p:tavLst>
                                    </p:anim>
                                    <p:animEffect transition="out" filter="fade">
                                      <p:cBhvr>
                                        <p:cTn id="23" dur="1000"/>
                                        <p:tgtEl>
                                          <p:spTgt spid="14"/>
                                        </p:tgtEl>
                                      </p:cBhvr>
                                    </p:animEffect>
                                    <p:set>
                                      <p:cBhvr>
                                        <p:cTn id="24" dur="1" fill="hold">
                                          <p:stCondLst>
                                            <p:cond delay="9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grpId="0" nodeType="clickEffect">
                                  <p:stCondLst>
                                    <p:cond delay="0"/>
                                  </p:stCondLst>
                                  <p:childTnLst>
                                    <p:anim calcmode="lin" valueType="num">
                                      <p:cBhvr>
                                        <p:cTn id="28" dur="1000"/>
                                        <p:tgtEl>
                                          <p:spTgt spid="15"/>
                                        </p:tgtEl>
                                        <p:attrNameLst>
                                          <p:attrName>ppt_w</p:attrName>
                                        </p:attrNameLst>
                                      </p:cBhvr>
                                      <p:tavLst>
                                        <p:tav tm="0">
                                          <p:val>
                                            <p:strVal val="ppt_w"/>
                                          </p:val>
                                        </p:tav>
                                        <p:tav tm="100000">
                                          <p:val>
                                            <p:fltVal val="0"/>
                                          </p:val>
                                        </p:tav>
                                      </p:tavLst>
                                    </p:anim>
                                    <p:anim calcmode="lin" valueType="num">
                                      <p:cBhvr>
                                        <p:cTn id="29" dur="1000"/>
                                        <p:tgtEl>
                                          <p:spTgt spid="15"/>
                                        </p:tgtEl>
                                        <p:attrNameLst>
                                          <p:attrName>ppt_h</p:attrName>
                                        </p:attrNameLst>
                                      </p:cBhvr>
                                      <p:tavLst>
                                        <p:tav tm="0">
                                          <p:val>
                                            <p:strVal val="ppt_h"/>
                                          </p:val>
                                        </p:tav>
                                        <p:tav tm="100000">
                                          <p:val>
                                            <p:fltVal val="0"/>
                                          </p:val>
                                        </p:tav>
                                      </p:tavLst>
                                    </p:anim>
                                    <p:anim calcmode="lin" valueType="num">
                                      <p:cBhvr>
                                        <p:cTn id="30" dur="1000"/>
                                        <p:tgtEl>
                                          <p:spTgt spid="15"/>
                                        </p:tgtEl>
                                        <p:attrNameLst>
                                          <p:attrName>style.rotation</p:attrName>
                                        </p:attrNameLst>
                                      </p:cBhvr>
                                      <p:tavLst>
                                        <p:tav tm="0">
                                          <p:val>
                                            <p:fltVal val="0"/>
                                          </p:val>
                                        </p:tav>
                                        <p:tav tm="100000">
                                          <p:val>
                                            <p:fltVal val="90"/>
                                          </p:val>
                                        </p:tav>
                                      </p:tavLst>
                                    </p:anim>
                                    <p:animEffect transition="out" filter="fade">
                                      <p:cBhvr>
                                        <p:cTn id="31" dur="1000"/>
                                        <p:tgtEl>
                                          <p:spTgt spid="15"/>
                                        </p:tgtEl>
                                      </p:cBhvr>
                                    </p:animEffect>
                                    <p:set>
                                      <p:cBhvr>
                                        <p:cTn id="32"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DF469-F3A3-03C0-E649-E3F9640F67C8}"/>
              </a:ext>
            </a:extLst>
          </p:cNvPr>
          <p:cNvSpPr>
            <a:spLocks noGrp="1"/>
          </p:cNvSpPr>
          <p:nvPr>
            <p:ph type="title"/>
          </p:nvPr>
        </p:nvSpPr>
        <p:spPr>
          <a:xfrm>
            <a:off x="635000" y="640823"/>
            <a:ext cx="3418659" cy="5583148"/>
          </a:xfrm>
        </p:spPr>
        <p:txBody>
          <a:bodyPr anchor="ctr">
            <a:normAutofit/>
          </a:bodyPr>
          <a:lstStyle/>
          <a:p>
            <a:r>
              <a:rPr lang="en-US" sz="5400">
                <a:cs typeface="Calibri Light"/>
              </a:rPr>
              <a:t>Word Knowledge</a:t>
            </a:r>
            <a:endParaRPr lang="en-US"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 Placeholder 2">
            <a:extLst>
              <a:ext uri="{FF2B5EF4-FFF2-40B4-BE49-F238E27FC236}">
                <a16:creationId xmlns:a16="http://schemas.microsoft.com/office/drawing/2014/main" id="{B1CF045B-F187-8D46-0A89-7BCC9F6413CD}"/>
              </a:ext>
            </a:extLst>
          </p:cNvPr>
          <p:cNvGraphicFramePr>
            <a:graphicFrameLocks noGrp="1"/>
          </p:cNvGraphicFramePr>
          <p:nvPr>
            <p:ph idx="1"/>
            <p:extLst>
              <p:ext uri="{D42A27DB-BD31-4B8C-83A1-F6EECF244321}">
                <p14:modId xmlns:p14="http://schemas.microsoft.com/office/powerpoint/2010/main" val="302052154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61BBC45-D17E-4722-89F6-AB8C9262CBCF}"/>
              </a:ext>
            </a:extLst>
          </p:cNvPr>
          <p:cNvSpPr txBox="1"/>
          <p:nvPr/>
        </p:nvSpPr>
        <p:spPr>
          <a:xfrm>
            <a:off x="748016" y="4224873"/>
            <a:ext cx="2683553" cy="646331"/>
          </a:xfrm>
          <a:prstGeom prst="rect">
            <a:avLst/>
          </a:prstGeom>
          <a:noFill/>
        </p:spPr>
        <p:txBody>
          <a:bodyPr wrap="square" rtlCol="0">
            <a:spAutoFit/>
          </a:bodyPr>
          <a:lstStyle/>
          <a:p>
            <a:r>
              <a:rPr lang="en-US" sz="1200"/>
              <a:t>Advising: Melissa Gordon and Joy </a:t>
            </a:r>
            <a:r>
              <a:rPr lang="en-US" sz="1200" err="1"/>
              <a:t>Guss</a:t>
            </a:r>
            <a:r>
              <a:rPr lang="en-US" sz="1200"/>
              <a:t> </a:t>
            </a:r>
          </a:p>
          <a:p>
            <a:r>
              <a:rPr lang="en-US" sz="1200"/>
              <a:t>MNPS Office of Diversity, Equity, and Inclusion</a:t>
            </a:r>
          </a:p>
        </p:txBody>
      </p:sp>
    </p:spTree>
    <p:extLst>
      <p:ext uri="{BB962C8B-B14F-4D97-AF65-F5344CB8AC3E}">
        <p14:creationId xmlns:p14="http://schemas.microsoft.com/office/powerpoint/2010/main" val="478851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DF469-F3A3-03C0-E649-E3F9640F67C8}"/>
              </a:ext>
            </a:extLst>
          </p:cNvPr>
          <p:cNvSpPr>
            <a:spLocks noGrp="1"/>
          </p:cNvSpPr>
          <p:nvPr>
            <p:ph type="title"/>
          </p:nvPr>
        </p:nvSpPr>
        <p:spPr>
          <a:xfrm>
            <a:off x="838200" y="365125"/>
            <a:ext cx="10515600" cy="1325563"/>
          </a:xfrm>
        </p:spPr>
        <p:txBody>
          <a:bodyPr>
            <a:normAutofit/>
          </a:bodyPr>
          <a:lstStyle/>
          <a:p>
            <a:r>
              <a:rPr lang="en-US">
                <a:solidFill>
                  <a:srgbClr val="FFFFFF"/>
                </a:solidFill>
                <a:cs typeface="Calibri Light"/>
              </a:rPr>
              <a:t>Word Knowledge</a:t>
            </a:r>
            <a:endParaRPr lang="en-US">
              <a:solidFill>
                <a:srgbClr val="FFFFFF"/>
              </a:solidFill>
            </a:endParaRPr>
          </a:p>
        </p:txBody>
      </p:sp>
      <p:graphicFrame>
        <p:nvGraphicFramePr>
          <p:cNvPr id="5" name="Text Placeholder 2">
            <a:extLst>
              <a:ext uri="{FF2B5EF4-FFF2-40B4-BE49-F238E27FC236}">
                <a16:creationId xmlns:a16="http://schemas.microsoft.com/office/drawing/2014/main" id="{B1CF045B-F187-8D46-0A89-7BCC9F6413CD}"/>
              </a:ext>
            </a:extLst>
          </p:cNvPr>
          <p:cNvGraphicFramePr>
            <a:graphicFrameLocks noGrp="1"/>
          </p:cNvGraphicFramePr>
          <p:nvPr>
            <p:ph idx="1"/>
            <p:extLst>
              <p:ext uri="{D42A27DB-BD31-4B8C-83A1-F6EECF244321}">
                <p14:modId xmlns:p14="http://schemas.microsoft.com/office/powerpoint/2010/main" val="39453133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5010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DF469-F3A3-03C0-E649-E3F9640F67C8}"/>
              </a:ext>
            </a:extLst>
          </p:cNvPr>
          <p:cNvSpPr>
            <a:spLocks noGrp="1"/>
          </p:cNvSpPr>
          <p:nvPr>
            <p:ph type="title"/>
          </p:nvPr>
        </p:nvSpPr>
        <p:spPr>
          <a:xfrm>
            <a:off x="838200" y="365125"/>
            <a:ext cx="10515600" cy="1325563"/>
          </a:xfrm>
        </p:spPr>
        <p:txBody>
          <a:bodyPr>
            <a:normAutofit/>
          </a:bodyPr>
          <a:lstStyle/>
          <a:p>
            <a:r>
              <a:rPr lang="en-US">
                <a:solidFill>
                  <a:srgbClr val="FFFFFF"/>
                </a:solidFill>
                <a:cs typeface="Calibri Light"/>
              </a:rPr>
              <a:t>How do I know if I have implicit bias?</a:t>
            </a:r>
            <a:endParaRPr lang="en-US">
              <a:solidFill>
                <a:srgbClr val="FFFFFF"/>
              </a:solidFill>
            </a:endParaRPr>
          </a:p>
        </p:txBody>
      </p:sp>
      <p:graphicFrame>
        <p:nvGraphicFramePr>
          <p:cNvPr id="5" name="Text Placeholder 2">
            <a:extLst>
              <a:ext uri="{FF2B5EF4-FFF2-40B4-BE49-F238E27FC236}">
                <a16:creationId xmlns:a16="http://schemas.microsoft.com/office/drawing/2014/main" id="{B1CF045B-F187-8D46-0A89-7BCC9F6413CD}"/>
              </a:ext>
            </a:extLst>
          </p:cNvPr>
          <p:cNvGraphicFramePr>
            <a:graphicFrameLocks noGrp="1"/>
          </p:cNvGraphicFramePr>
          <p:nvPr>
            <p:ph idx="1"/>
            <p:extLst>
              <p:ext uri="{D42A27DB-BD31-4B8C-83A1-F6EECF244321}">
                <p14:modId xmlns:p14="http://schemas.microsoft.com/office/powerpoint/2010/main" val="165647501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855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C28323-3B93-3F9F-FCF8-0B69BB987140}"/>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a:solidFill>
                  <a:srgbClr val="FFFFFF"/>
                </a:solidFill>
                <a:latin typeface="+mj-lt"/>
                <a:ea typeface="+mj-ea"/>
                <a:cs typeface="+mj-cs"/>
              </a:rPr>
              <a:t>Implicit Bias can show up as...</a:t>
            </a:r>
          </a:p>
        </p:txBody>
      </p:sp>
      <p:sp>
        <p:nvSpPr>
          <p:cNvPr id="3" name="Text Placeholder 2">
            <a:extLst>
              <a:ext uri="{FF2B5EF4-FFF2-40B4-BE49-F238E27FC236}">
                <a16:creationId xmlns:a16="http://schemas.microsoft.com/office/drawing/2014/main" id="{8BEE5843-352E-FB2E-F095-DF2E95B35487}"/>
              </a:ext>
            </a:extLst>
          </p:cNvPr>
          <p:cNvSpPr>
            <a:spLocks/>
          </p:cNvSpPr>
          <p:nvPr/>
        </p:nvSpPr>
        <p:spPr>
          <a:xfrm>
            <a:off x="1115284" y="2615979"/>
            <a:ext cx="4220731" cy="674225"/>
          </a:xfrm>
          <a:prstGeom prst="rect">
            <a:avLst/>
          </a:prstGeom>
        </p:spPr>
        <p:txBody>
          <a:bodyPr lIns="91440" tIns="45720" rIns="91440" bIns="45720" anchor="t">
            <a:noAutofit/>
          </a:bodyPr>
          <a:lstStyle/>
          <a:p>
            <a:pPr defTabSz="740664">
              <a:spcAft>
                <a:spcPts val="600"/>
              </a:spcAft>
            </a:pPr>
            <a:r>
              <a:rPr lang="en-US" sz="4000" u="sng" kern="1200">
                <a:latin typeface="+mn-lt"/>
                <a:ea typeface="+mn-ea"/>
                <a:cs typeface="Calibri"/>
              </a:rPr>
              <a:t>False</a:t>
            </a:r>
            <a:r>
              <a:rPr lang="en-US" sz="3200" u="sng" kern="1200">
                <a:latin typeface="+mn-lt"/>
                <a:ea typeface="+mn-ea"/>
                <a:cs typeface="Calibri"/>
              </a:rPr>
              <a:t> </a:t>
            </a:r>
            <a:r>
              <a:rPr lang="en-US" sz="4000" u="sng" kern="1200">
                <a:latin typeface="+mn-lt"/>
                <a:ea typeface="+mn-ea"/>
                <a:cs typeface="Calibri"/>
              </a:rPr>
              <a:t>Positives</a:t>
            </a:r>
            <a:endParaRPr lang="en-US" sz="4000" u="sng">
              <a:cs typeface="Calibri"/>
            </a:endParaRPr>
          </a:p>
        </p:txBody>
      </p:sp>
      <p:sp>
        <p:nvSpPr>
          <p:cNvPr id="4" name="Content Placeholder 3">
            <a:extLst>
              <a:ext uri="{FF2B5EF4-FFF2-40B4-BE49-F238E27FC236}">
                <a16:creationId xmlns:a16="http://schemas.microsoft.com/office/drawing/2014/main" id="{D964F5A0-810D-A940-BEBD-458E87C3934E}"/>
              </a:ext>
            </a:extLst>
          </p:cNvPr>
          <p:cNvSpPr>
            <a:spLocks/>
          </p:cNvSpPr>
          <p:nvPr/>
        </p:nvSpPr>
        <p:spPr>
          <a:xfrm>
            <a:off x="1115284" y="3290204"/>
            <a:ext cx="4220731" cy="3015180"/>
          </a:xfrm>
          <a:prstGeom prst="rect">
            <a:avLst/>
          </a:prstGeom>
        </p:spPr>
        <p:txBody>
          <a:bodyPr vert="horz" lIns="91440" tIns="45720" rIns="91440" bIns="45720" rtlCol="0" anchor="t">
            <a:normAutofit/>
          </a:bodyPr>
          <a:lstStyle/>
          <a:p>
            <a:pPr defTabSz="740664">
              <a:spcAft>
                <a:spcPts val="600"/>
              </a:spcAft>
            </a:pPr>
            <a:r>
              <a:rPr lang="en-US" sz="3600" kern="1200">
                <a:solidFill>
                  <a:schemeClr val="tx1"/>
                </a:solidFill>
                <a:latin typeface="+mn-lt"/>
                <a:ea typeface="+mn-lt"/>
                <a:cs typeface="+mn-lt"/>
              </a:rPr>
              <a:t>Students are identified as needing support when they don't actually need it</a:t>
            </a:r>
            <a:endParaRPr lang="en-US" sz="3600">
              <a:ea typeface="+mn-lt"/>
              <a:cs typeface="+mn-lt"/>
            </a:endParaRPr>
          </a:p>
        </p:txBody>
      </p:sp>
      <p:sp>
        <p:nvSpPr>
          <p:cNvPr id="5" name="Text Placeholder 4">
            <a:extLst>
              <a:ext uri="{FF2B5EF4-FFF2-40B4-BE49-F238E27FC236}">
                <a16:creationId xmlns:a16="http://schemas.microsoft.com/office/drawing/2014/main" id="{5C4FD04E-6B4B-8EAA-5498-9122AB62E3E9}"/>
              </a:ext>
            </a:extLst>
          </p:cNvPr>
          <p:cNvSpPr>
            <a:spLocks/>
          </p:cNvSpPr>
          <p:nvPr/>
        </p:nvSpPr>
        <p:spPr>
          <a:xfrm>
            <a:off x="6859140" y="2615979"/>
            <a:ext cx="4241517" cy="674225"/>
          </a:xfrm>
          <a:prstGeom prst="rect">
            <a:avLst/>
          </a:prstGeom>
        </p:spPr>
        <p:txBody>
          <a:bodyPr lIns="91440" tIns="45720" rIns="91440" bIns="45720" anchor="t">
            <a:noAutofit/>
          </a:bodyPr>
          <a:lstStyle/>
          <a:p>
            <a:pPr defTabSz="740664">
              <a:spcAft>
                <a:spcPts val="600"/>
              </a:spcAft>
            </a:pPr>
            <a:r>
              <a:rPr lang="en-US" sz="4000" u="sng" kern="1200">
                <a:latin typeface="+mn-lt"/>
                <a:ea typeface="+mn-ea"/>
                <a:cs typeface="Calibri"/>
              </a:rPr>
              <a:t>False Negatives</a:t>
            </a:r>
            <a:endParaRPr lang="en-US" sz="4000" u="sng">
              <a:cs typeface="Calibri" panose="020F0502020204030204"/>
            </a:endParaRPr>
          </a:p>
        </p:txBody>
      </p:sp>
      <p:sp>
        <p:nvSpPr>
          <p:cNvPr id="6" name="Content Placeholder 5">
            <a:extLst>
              <a:ext uri="{FF2B5EF4-FFF2-40B4-BE49-F238E27FC236}">
                <a16:creationId xmlns:a16="http://schemas.microsoft.com/office/drawing/2014/main" id="{54DDDEAC-8F53-9A92-9210-57D8E5503F18}"/>
              </a:ext>
            </a:extLst>
          </p:cNvPr>
          <p:cNvSpPr>
            <a:spLocks/>
          </p:cNvSpPr>
          <p:nvPr/>
        </p:nvSpPr>
        <p:spPr>
          <a:xfrm>
            <a:off x="6859140" y="3290204"/>
            <a:ext cx="4241517" cy="3015180"/>
          </a:xfrm>
          <a:prstGeom prst="rect">
            <a:avLst/>
          </a:prstGeom>
        </p:spPr>
        <p:txBody>
          <a:bodyPr vert="horz" lIns="91440" tIns="45720" rIns="91440" bIns="45720" rtlCol="0" anchor="t">
            <a:normAutofit/>
          </a:bodyPr>
          <a:lstStyle/>
          <a:p>
            <a:pPr defTabSz="740664">
              <a:spcAft>
                <a:spcPts val="600"/>
              </a:spcAft>
            </a:pPr>
            <a:r>
              <a:rPr lang="en-US" sz="3600" kern="1200">
                <a:solidFill>
                  <a:schemeClr val="tx1"/>
                </a:solidFill>
                <a:latin typeface="+mn-lt"/>
                <a:ea typeface="+mn-lt"/>
                <a:cs typeface="+mn-lt"/>
              </a:rPr>
              <a:t>Students are NOT provided support, when they do in fact need it</a:t>
            </a:r>
          </a:p>
          <a:p>
            <a:pPr>
              <a:spcAft>
                <a:spcPts val="600"/>
              </a:spcAft>
            </a:pPr>
            <a:endParaRPr lang="en-US" sz="3600">
              <a:cs typeface="Calibri"/>
            </a:endParaRPr>
          </a:p>
        </p:txBody>
      </p:sp>
      <p:pic>
        <p:nvPicPr>
          <p:cNvPr id="7" name="Graphic 6" descr="Help outline">
            <a:extLst>
              <a:ext uri="{FF2B5EF4-FFF2-40B4-BE49-F238E27FC236}">
                <a16:creationId xmlns:a16="http://schemas.microsoft.com/office/drawing/2014/main" id="{416DE345-F8B9-E12A-1D7D-773B5BD46B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48800" y="168215"/>
            <a:ext cx="1906437" cy="1834550"/>
          </a:xfrm>
          <a:prstGeom prst="rect">
            <a:avLst/>
          </a:prstGeom>
        </p:spPr>
      </p:pic>
    </p:spTree>
    <p:extLst>
      <p:ext uri="{BB962C8B-B14F-4D97-AF65-F5344CB8AC3E}">
        <p14:creationId xmlns:p14="http://schemas.microsoft.com/office/powerpoint/2010/main" val="3845736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C28323-3B93-3F9F-FCF8-0B69BB987140}"/>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a:solidFill>
                  <a:srgbClr val="FFFFFF"/>
                </a:solidFill>
                <a:latin typeface="+mj-lt"/>
                <a:ea typeface="+mj-ea"/>
                <a:cs typeface="+mj-cs"/>
              </a:rPr>
              <a:t>Implicit Bias can show up as...</a:t>
            </a:r>
          </a:p>
        </p:txBody>
      </p:sp>
      <p:sp>
        <p:nvSpPr>
          <p:cNvPr id="3" name="Text Placeholder 2">
            <a:extLst>
              <a:ext uri="{FF2B5EF4-FFF2-40B4-BE49-F238E27FC236}">
                <a16:creationId xmlns:a16="http://schemas.microsoft.com/office/drawing/2014/main" id="{8BEE5843-352E-FB2E-F095-DF2E95B35487}"/>
              </a:ext>
            </a:extLst>
          </p:cNvPr>
          <p:cNvSpPr>
            <a:spLocks/>
          </p:cNvSpPr>
          <p:nvPr/>
        </p:nvSpPr>
        <p:spPr>
          <a:xfrm>
            <a:off x="1115284" y="2615979"/>
            <a:ext cx="4220731" cy="674225"/>
          </a:xfrm>
          <a:prstGeom prst="rect">
            <a:avLst/>
          </a:prstGeom>
        </p:spPr>
        <p:txBody>
          <a:bodyPr lIns="91440" tIns="45720" rIns="91440" bIns="45720" anchor="t">
            <a:noAutofit/>
          </a:bodyPr>
          <a:lstStyle/>
          <a:p>
            <a:pPr defTabSz="740664">
              <a:spcAft>
                <a:spcPts val="600"/>
              </a:spcAft>
            </a:pPr>
            <a:r>
              <a:rPr lang="en-US" sz="4000" u="sng" kern="1200">
                <a:latin typeface="+mn-lt"/>
                <a:ea typeface="+mn-ea"/>
                <a:cs typeface="Calibri"/>
              </a:rPr>
              <a:t>False</a:t>
            </a:r>
            <a:r>
              <a:rPr lang="en-US" sz="3200" u="sng" kern="1200">
                <a:latin typeface="+mn-lt"/>
                <a:ea typeface="+mn-ea"/>
                <a:cs typeface="Calibri"/>
              </a:rPr>
              <a:t> </a:t>
            </a:r>
            <a:r>
              <a:rPr lang="en-US" sz="4000" u="sng" kern="1200">
                <a:latin typeface="+mn-lt"/>
                <a:ea typeface="+mn-ea"/>
                <a:cs typeface="Calibri"/>
              </a:rPr>
              <a:t>Positives</a:t>
            </a:r>
            <a:endParaRPr lang="en-US" sz="4000" u="sng">
              <a:cs typeface="Calibri"/>
            </a:endParaRPr>
          </a:p>
        </p:txBody>
      </p:sp>
      <p:sp>
        <p:nvSpPr>
          <p:cNvPr id="4" name="Content Placeholder 3">
            <a:extLst>
              <a:ext uri="{FF2B5EF4-FFF2-40B4-BE49-F238E27FC236}">
                <a16:creationId xmlns:a16="http://schemas.microsoft.com/office/drawing/2014/main" id="{D964F5A0-810D-A940-BEBD-458E87C3934E}"/>
              </a:ext>
            </a:extLst>
          </p:cNvPr>
          <p:cNvSpPr>
            <a:spLocks/>
          </p:cNvSpPr>
          <p:nvPr/>
        </p:nvSpPr>
        <p:spPr>
          <a:xfrm>
            <a:off x="1115284" y="3290204"/>
            <a:ext cx="4220731" cy="3015180"/>
          </a:xfrm>
          <a:prstGeom prst="rect">
            <a:avLst/>
          </a:prstGeom>
        </p:spPr>
        <p:txBody>
          <a:bodyPr vert="horz" lIns="91440" tIns="45720" rIns="91440" bIns="45720" rtlCol="0" anchor="t">
            <a:normAutofit/>
          </a:bodyPr>
          <a:lstStyle/>
          <a:p>
            <a:pPr defTabSz="740664">
              <a:spcAft>
                <a:spcPts val="600"/>
              </a:spcAft>
            </a:pPr>
            <a:r>
              <a:rPr lang="en-US" sz="3600">
                <a:solidFill>
                  <a:srgbClr val="E7E6E6"/>
                </a:solidFill>
                <a:ea typeface="+mn-lt"/>
                <a:cs typeface="+mn-lt"/>
              </a:rPr>
              <a:t>A student is given more time in the special education setting than what they need</a:t>
            </a:r>
          </a:p>
        </p:txBody>
      </p:sp>
      <p:sp>
        <p:nvSpPr>
          <p:cNvPr id="5" name="Text Placeholder 4">
            <a:extLst>
              <a:ext uri="{FF2B5EF4-FFF2-40B4-BE49-F238E27FC236}">
                <a16:creationId xmlns:a16="http://schemas.microsoft.com/office/drawing/2014/main" id="{5C4FD04E-6B4B-8EAA-5498-9122AB62E3E9}"/>
              </a:ext>
            </a:extLst>
          </p:cNvPr>
          <p:cNvSpPr>
            <a:spLocks/>
          </p:cNvSpPr>
          <p:nvPr/>
        </p:nvSpPr>
        <p:spPr>
          <a:xfrm>
            <a:off x="6859140" y="2615979"/>
            <a:ext cx="4241517" cy="674225"/>
          </a:xfrm>
          <a:prstGeom prst="rect">
            <a:avLst/>
          </a:prstGeom>
        </p:spPr>
        <p:txBody>
          <a:bodyPr lIns="91440" tIns="45720" rIns="91440" bIns="45720" anchor="t">
            <a:noAutofit/>
          </a:bodyPr>
          <a:lstStyle/>
          <a:p>
            <a:pPr defTabSz="740664">
              <a:spcAft>
                <a:spcPts val="600"/>
              </a:spcAft>
            </a:pPr>
            <a:r>
              <a:rPr lang="en-US" sz="4000" u="sng" kern="1200">
                <a:latin typeface="+mn-lt"/>
                <a:ea typeface="+mn-ea"/>
                <a:cs typeface="Calibri"/>
              </a:rPr>
              <a:t>False Negatives</a:t>
            </a:r>
            <a:endParaRPr lang="en-US" sz="4000" u="sng">
              <a:cs typeface="Calibri" panose="020F0502020204030204"/>
            </a:endParaRPr>
          </a:p>
        </p:txBody>
      </p:sp>
      <p:sp>
        <p:nvSpPr>
          <p:cNvPr id="6" name="Content Placeholder 5">
            <a:extLst>
              <a:ext uri="{FF2B5EF4-FFF2-40B4-BE49-F238E27FC236}">
                <a16:creationId xmlns:a16="http://schemas.microsoft.com/office/drawing/2014/main" id="{54DDDEAC-8F53-9A92-9210-57D8E5503F18}"/>
              </a:ext>
            </a:extLst>
          </p:cNvPr>
          <p:cNvSpPr>
            <a:spLocks/>
          </p:cNvSpPr>
          <p:nvPr/>
        </p:nvSpPr>
        <p:spPr>
          <a:xfrm>
            <a:off x="6859140" y="3290204"/>
            <a:ext cx="4241517" cy="3015180"/>
          </a:xfrm>
          <a:prstGeom prst="rect">
            <a:avLst/>
          </a:prstGeom>
        </p:spPr>
        <p:txBody>
          <a:bodyPr vert="horz" lIns="91440" tIns="45720" rIns="91440" bIns="45720" rtlCol="0" anchor="t">
            <a:normAutofit/>
          </a:bodyPr>
          <a:lstStyle/>
          <a:p>
            <a:pPr defTabSz="740664">
              <a:spcAft>
                <a:spcPts val="600"/>
              </a:spcAft>
            </a:pPr>
            <a:r>
              <a:rPr lang="en-US" sz="3600">
                <a:solidFill>
                  <a:schemeClr val="tx2"/>
                </a:solidFill>
                <a:ea typeface="+mn-lt"/>
                <a:cs typeface="+mn-lt"/>
              </a:rPr>
              <a:t>A student has skill deficits that need to be addressed in the IEP, but are not</a:t>
            </a:r>
            <a:endParaRPr lang="en-US" sz="3600" kern="1200">
              <a:solidFill>
                <a:schemeClr val="tx2"/>
              </a:solidFill>
              <a:latin typeface="+mn-lt"/>
              <a:ea typeface="+mn-lt"/>
              <a:cs typeface="+mn-lt"/>
            </a:endParaRPr>
          </a:p>
          <a:p>
            <a:pPr>
              <a:spcAft>
                <a:spcPts val="600"/>
              </a:spcAft>
            </a:pPr>
            <a:endParaRPr lang="en-US" sz="3600">
              <a:cs typeface="Calibri"/>
            </a:endParaRPr>
          </a:p>
        </p:txBody>
      </p:sp>
      <p:pic>
        <p:nvPicPr>
          <p:cNvPr id="7" name="Graphic 6" descr="Help outline">
            <a:extLst>
              <a:ext uri="{FF2B5EF4-FFF2-40B4-BE49-F238E27FC236}">
                <a16:creationId xmlns:a16="http://schemas.microsoft.com/office/drawing/2014/main" id="{416DE345-F8B9-E12A-1D7D-773B5BD46B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48800" y="168215"/>
            <a:ext cx="1906437" cy="1834550"/>
          </a:xfrm>
          <a:prstGeom prst="rect">
            <a:avLst/>
          </a:prstGeom>
        </p:spPr>
      </p:pic>
    </p:spTree>
    <p:extLst>
      <p:ext uri="{BB962C8B-B14F-4D97-AF65-F5344CB8AC3E}">
        <p14:creationId xmlns:p14="http://schemas.microsoft.com/office/powerpoint/2010/main" val="312687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C9693990E684CB25E24C0476E73F6" ma:contentTypeVersion="18" ma:contentTypeDescription="Create a new document." ma:contentTypeScope="" ma:versionID="d60cb33dd417c395c7f7736c0664fe6c">
  <xsd:schema xmlns:xsd="http://www.w3.org/2001/XMLSchema" xmlns:xs="http://www.w3.org/2001/XMLSchema" xmlns:p="http://schemas.microsoft.com/office/2006/metadata/properties" xmlns:ns2="a6fb3132-2a12-489d-b27d-81c9ba699cc1" xmlns:ns3="8851f2c7-eccf-41dd-8b49-7404b349b09c" targetNamespace="http://schemas.microsoft.com/office/2006/metadata/properties" ma:root="true" ma:fieldsID="5649a01e8e265b9dce42848a2e980424" ns2:_="" ns3:_="">
    <xsd:import namespace="a6fb3132-2a12-489d-b27d-81c9ba699cc1"/>
    <xsd:import namespace="8851f2c7-eccf-41dd-8b49-7404b349b0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fb3132-2a12-489d-b27d-81c9ba699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e6257d-7176-48e0-8b40-523761a9cd4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51f2c7-eccf-41dd-8b49-7404b349b0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8a28d9-d8be-41a8-872f-a191d799db73}" ma:internalName="TaxCatchAll" ma:showField="CatchAllData" ma:web="8851f2c7-eccf-41dd-8b49-7404b349b0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6fb3132-2a12-489d-b27d-81c9ba699cc1">
      <Terms xmlns="http://schemas.microsoft.com/office/infopath/2007/PartnerControls"/>
    </lcf76f155ced4ddcb4097134ff3c332f>
    <TaxCatchAll xmlns="8851f2c7-eccf-41dd-8b49-7404b349b0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EB0E51-6438-487D-B5F0-2766131748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fb3132-2a12-489d-b27d-81c9ba699cc1"/>
    <ds:schemaRef ds:uri="8851f2c7-eccf-41dd-8b49-7404b349b0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E90E2D-9F22-47D0-963A-8C64880562B9}">
  <ds:schemaRefs>
    <ds:schemaRef ds:uri="http://schemas.microsoft.com/office/2006/metadata/properties"/>
    <ds:schemaRef ds:uri="http://schemas.microsoft.com/office/infopath/2007/PartnerControls"/>
    <ds:schemaRef ds:uri="a6fb3132-2a12-489d-b27d-81c9ba699cc1"/>
    <ds:schemaRef ds:uri="8851f2c7-eccf-41dd-8b49-7404b349b09c"/>
  </ds:schemaRefs>
</ds:datastoreItem>
</file>

<file path=customXml/itemProps3.xml><?xml version="1.0" encoding="utf-8"?>
<ds:datastoreItem xmlns:ds="http://schemas.openxmlformats.org/officeDocument/2006/customXml" ds:itemID="{442EB3BC-BDF7-490A-A308-55E01992F6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1658</Words>
  <Application>Microsoft Office PowerPoint</Application>
  <PresentationFormat>Widescreen</PresentationFormat>
  <Paragraphs>259</Paragraphs>
  <Slides>31</Slides>
  <Notes>22</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Arial Black</vt:lpstr>
      <vt:lpstr>Calibri</vt:lpstr>
      <vt:lpstr>Calibri Light</vt:lpstr>
      <vt:lpstr>Century Gothic</vt:lpstr>
      <vt:lpstr>Corbel</vt:lpstr>
      <vt:lpstr>Ink Free</vt:lpstr>
      <vt:lpstr>Libre Franklin</vt:lpstr>
      <vt:lpstr>Mada</vt:lpstr>
      <vt:lpstr>Raleway</vt:lpstr>
      <vt:lpstr>Office Theme</vt:lpstr>
      <vt:lpstr>Implicit Bias in the</vt:lpstr>
      <vt:lpstr>Brave Space Norms</vt:lpstr>
      <vt:lpstr>Participants will confidently be able to:</vt:lpstr>
      <vt:lpstr>PowerPoint Presentation</vt:lpstr>
      <vt:lpstr>Word Knowledge</vt:lpstr>
      <vt:lpstr>Word Knowledge</vt:lpstr>
      <vt:lpstr>How do I know if I have implicit bias?</vt:lpstr>
      <vt:lpstr>Implicit Bias can show up as...</vt:lpstr>
      <vt:lpstr>Implicit Bias can show up as...</vt:lpstr>
      <vt:lpstr>Word Knowledge</vt:lpstr>
      <vt:lpstr>Word Knowledge</vt:lpstr>
      <vt:lpstr>Word Knowledge</vt:lpstr>
      <vt:lpstr>PowerPoint Presentation</vt:lpstr>
      <vt:lpstr>Special Education Outcomes</vt:lpstr>
      <vt:lpstr>Special Education Outcomes</vt:lpstr>
      <vt:lpstr>Hope is not lost!  Inclusion works!</vt:lpstr>
      <vt:lpstr>Hope is not lost!  Inclusion works!</vt:lpstr>
      <vt:lpstr>Hope is not lost!  Inclusion works!</vt:lpstr>
      <vt:lpstr>Hope is not lost! </vt:lpstr>
      <vt:lpstr>A Case Study from Madison, WI</vt:lpstr>
      <vt:lpstr>A Case Study from Madison, WI</vt:lpstr>
      <vt:lpstr>A Case Study from Madison, WI</vt:lpstr>
      <vt:lpstr>A Case Study from Madison, WI</vt:lpstr>
      <vt:lpstr>A Case Study from Madison, WI</vt:lpstr>
      <vt:lpstr>PowerPoint Presentation</vt:lpstr>
      <vt:lpstr>Case Studies</vt:lpstr>
      <vt:lpstr>PowerPoint Presentation</vt:lpstr>
      <vt:lpstr>PowerPoint Presentation</vt:lpstr>
      <vt:lpstr>PowerPoint Presentation</vt:lpstr>
      <vt:lpstr>Action and Reflection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Broadcast</cp:lastModifiedBy>
  <cp:revision>5</cp:revision>
  <dcterms:created xsi:type="dcterms:W3CDTF">2023-06-15T15:26:01Z</dcterms:created>
  <dcterms:modified xsi:type="dcterms:W3CDTF">2024-06-26T14:57:33Z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0x010100F78C9693990E684CB25E24C0476E73F6</vt:lpwstr>
  </property>
  <property fmtid="{D5CDD505-2E9C-101B-9397-08002B2CF9AE}" pid="3" name="MediaServiceImageTags">
    <vt:lpwstr/>
  </property>
</Properties>
</file>