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8" r:id="rId7"/>
    <p:sldId id="261" r:id="rId8"/>
    <p:sldId id="259" r:id="rId9"/>
    <p:sldId id="262" r:id="rId10"/>
    <p:sldId id="274" r:id="rId11"/>
    <p:sldId id="275" r:id="rId12"/>
    <p:sldId id="287" r:id="rId13"/>
    <p:sldId id="276" r:id="rId14"/>
    <p:sldId id="286" r:id="rId15"/>
    <p:sldId id="273" r:id="rId16"/>
    <p:sldId id="263" r:id="rId17"/>
    <p:sldId id="272" r:id="rId18"/>
    <p:sldId id="267" r:id="rId19"/>
    <p:sldId id="288" r:id="rId20"/>
    <p:sldId id="289" r:id="rId21"/>
    <p:sldId id="290" r:id="rId22"/>
    <p:sldId id="291" r:id="rId23"/>
    <p:sldId id="260" r:id="rId24"/>
    <p:sldId id="2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E25944-B31A-4AA0-9C9C-C279B2B09E68}" v="221" dt="2024-06-03T19:40:31.4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448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nita Watson" userId="231b7496-aebf-49d2-a82e-9c0ee64a2d06" providerId="ADAL" clId="{0DD32349-57DD-481A-ABE8-06A1175B9DF1}"/>
    <pc:docChg chg="custSel modSld">
      <pc:chgData name="Sunita Watson" userId="231b7496-aebf-49d2-a82e-9c0ee64a2d06" providerId="ADAL" clId="{0DD32349-57DD-481A-ABE8-06A1175B9DF1}" dt="2024-04-29T20:10:59.705" v="0" actId="26606"/>
      <pc:docMkLst>
        <pc:docMk/>
      </pc:docMkLst>
      <pc:sldChg chg="addSp delSp modSp mod setBg">
        <pc:chgData name="Sunita Watson" userId="231b7496-aebf-49d2-a82e-9c0ee64a2d06" providerId="ADAL" clId="{0DD32349-57DD-481A-ABE8-06A1175B9DF1}" dt="2024-04-29T20:10:59.705" v="0" actId="26606"/>
        <pc:sldMkLst>
          <pc:docMk/>
          <pc:sldMk cId="370878779" sldId="259"/>
        </pc:sldMkLst>
        <pc:spChg chg="mod">
          <ac:chgData name="Sunita Watson" userId="231b7496-aebf-49d2-a82e-9c0ee64a2d06" providerId="ADAL" clId="{0DD32349-57DD-481A-ABE8-06A1175B9DF1}" dt="2024-04-29T20:10:59.705" v="0" actId="26606"/>
          <ac:spMkLst>
            <pc:docMk/>
            <pc:sldMk cId="370878779" sldId="259"/>
            <ac:spMk id="2" creationId="{E62C2740-FC16-26D0-8499-37C94E7239BC}"/>
          </ac:spMkLst>
        </pc:spChg>
        <pc:spChg chg="del">
          <ac:chgData name="Sunita Watson" userId="231b7496-aebf-49d2-a82e-9c0ee64a2d06" providerId="ADAL" clId="{0DD32349-57DD-481A-ABE8-06A1175B9DF1}" dt="2024-04-29T20:10:59.705" v="0" actId="26606"/>
          <ac:spMkLst>
            <pc:docMk/>
            <pc:sldMk cId="370878779" sldId="259"/>
            <ac:spMk id="3" creationId="{20D2253E-E57B-F84B-30E1-09CDAABB1A81}"/>
          </ac:spMkLst>
        </pc:spChg>
        <pc:spChg chg="add">
          <ac:chgData name="Sunita Watson" userId="231b7496-aebf-49d2-a82e-9c0ee64a2d06" providerId="ADAL" clId="{0DD32349-57DD-481A-ABE8-06A1175B9DF1}" dt="2024-04-29T20:10:59.705" v="0" actId="26606"/>
          <ac:spMkLst>
            <pc:docMk/>
            <pc:sldMk cId="370878779" sldId="259"/>
            <ac:spMk id="9" creationId="{EB0222B5-B739-82A9-5CCC-C5585AE12A69}"/>
          </ac:spMkLst>
        </pc:spChg>
        <pc:spChg chg="add">
          <ac:chgData name="Sunita Watson" userId="231b7496-aebf-49d2-a82e-9c0ee64a2d06" providerId="ADAL" clId="{0DD32349-57DD-481A-ABE8-06A1175B9DF1}" dt="2024-04-29T20:10:59.705" v="0" actId="26606"/>
          <ac:spMkLst>
            <pc:docMk/>
            <pc:sldMk cId="370878779" sldId="259"/>
            <ac:spMk id="11" creationId="{5BE23E75-E7E9-4D9F-6D25-5512363F8621}"/>
          </ac:spMkLst>
        </pc:spChg>
        <pc:picChg chg="add">
          <ac:chgData name="Sunita Watson" userId="231b7496-aebf-49d2-a82e-9c0ee64a2d06" providerId="ADAL" clId="{0DD32349-57DD-481A-ABE8-06A1175B9DF1}" dt="2024-04-29T20:10:59.705" v="0" actId="26606"/>
          <ac:picMkLst>
            <pc:docMk/>
            <pc:sldMk cId="370878779" sldId="259"/>
            <ac:picMk id="5" creationId="{37864451-FD98-6240-A46A-2579B62800F2}"/>
          </ac:picMkLst>
        </pc:picChg>
        <pc:cxnChg chg="add">
          <ac:chgData name="Sunita Watson" userId="231b7496-aebf-49d2-a82e-9c0ee64a2d06" providerId="ADAL" clId="{0DD32349-57DD-481A-ABE8-06A1175B9DF1}" dt="2024-04-29T20:10:59.705" v="0" actId="26606"/>
          <ac:cxnSpMkLst>
            <pc:docMk/>
            <pc:sldMk cId="370878779" sldId="259"/>
            <ac:cxnSpMk id="13" creationId="{61B115DB-65EB-3FC3-7284-CFDF4ADC60B6}"/>
          </ac:cxnSpMkLst>
        </pc:cxnChg>
      </pc:sldChg>
    </pc:docChg>
  </pc:docChgLst>
  <pc:docChgLst>
    <pc:chgData name="Sunita Watson" userId="S::watsonsu@rcschools.net::231b7496-aebf-49d2-a82e-9c0ee64a2d06" providerId="AD" clId="Web-{327AB884-42E7-B87E-46EC-39524FBBC1E0}"/>
    <pc:docChg chg="modSld">
      <pc:chgData name="Sunita Watson" userId="S::watsonsu@rcschools.net::231b7496-aebf-49d2-a82e-9c0ee64a2d06" providerId="AD" clId="Web-{327AB884-42E7-B87E-46EC-39524FBBC1E0}" dt="2024-05-22T15:29:26.659" v="93" actId="20577"/>
      <pc:docMkLst>
        <pc:docMk/>
      </pc:docMkLst>
      <pc:sldChg chg="modSp">
        <pc:chgData name="Sunita Watson" userId="S::watsonsu@rcschools.net::231b7496-aebf-49d2-a82e-9c0ee64a2d06" providerId="AD" clId="Web-{327AB884-42E7-B87E-46EC-39524FBBC1E0}" dt="2024-05-22T15:29:26.659" v="93" actId="20577"/>
        <pc:sldMkLst>
          <pc:docMk/>
          <pc:sldMk cId="2018825832" sldId="257"/>
        </pc:sldMkLst>
        <pc:spChg chg="mod">
          <ac:chgData name="Sunita Watson" userId="S::watsonsu@rcschools.net::231b7496-aebf-49d2-a82e-9c0ee64a2d06" providerId="AD" clId="Web-{327AB884-42E7-B87E-46EC-39524FBBC1E0}" dt="2024-05-22T15:29:26.659" v="93" actId="20577"/>
          <ac:spMkLst>
            <pc:docMk/>
            <pc:sldMk cId="2018825832" sldId="257"/>
            <ac:spMk id="2" creationId="{B06F3180-A93F-5A80-B2D6-5F99D3C1AF6F}"/>
          </ac:spMkLst>
        </pc:spChg>
        <pc:spChg chg="mod">
          <ac:chgData name="Sunita Watson" userId="S::watsonsu@rcschools.net::231b7496-aebf-49d2-a82e-9c0ee64a2d06" providerId="AD" clId="Web-{327AB884-42E7-B87E-46EC-39524FBBC1E0}" dt="2024-05-22T15:27:27.357" v="70" actId="20577"/>
          <ac:spMkLst>
            <pc:docMk/>
            <pc:sldMk cId="2018825832" sldId="257"/>
            <ac:spMk id="3" creationId="{53954704-3739-CD9D-AFBD-7BF0187A0D84}"/>
          </ac:spMkLst>
        </pc:spChg>
      </pc:sldChg>
      <pc:sldChg chg="modSp">
        <pc:chgData name="Sunita Watson" userId="S::watsonsu@rcschools.net::231b7496-aebf-49d2-a82e-9c0ee64a2d06" providerId="AD" clId="Web-{327AB884-42E7-B87E-46EC-39524FBBC1E0}" dt="2024-05-22T15:28:53.361" v="82" actId="20577"/>
        <pc:sldMkLst>
          <pc:docMk/>
          <pc:sldMk cId="1236489140" sldId="258"/>
        </pc:sldMkLst>
        <pc:spChg chg="mod">
          <ac:chgData name="Sunita Watson" userId="S::watsonsu@rcschools.net::231b7496-aebf-49d2-a82e-9c0ee64a2d06" providerId="AD" clId="Web-{327AB884-42E7-B87E-46EC-39524FBBC1E0}" dt="2024-05-22T15:28:25.922" v="78" actId="20577"/>
          <ac:spMkLst>
            <pc:docMk/>
            <pc:sldMk cId="1236489140" sldId="258"/>
            <ac:spMk id="2" creationId="{D39C3FED-832C-73F3-EC29-1FA1C690B5C5}"/>
          </ac:spMkLst>
        </pc:spChg>
        <pc:spChg chg="mod">
          <ac:chgData name="Sunita Watson" userId="S::watsonsu@rcschools.net::231b7496-aebf-49d2-a82e-9c0ee64a2d06" providerId="AD" clId="Web-{327AB884-42E7-B87E-46EC-39524FBBC1E0}" dt="2024-05-22T15:28:53.361" v="82" actId="20577"/>
          <ac:spMkLst>
            <pc:docMk/>
            <pc:sldMk cId="1236489140" sldId="258"/>
            <ac:spMk id="3" creationId="{D178AE9D-D480-B27D-628B-FC1380B0655D}"/>
          </ac:spMkLst>
        </pc:spChg>
      </pc:sldChg>
    </pc:docChg>
  </pc:docChgLst>
  <pc:docChgLst>
    <pc:chgData name="Sunita Watson" userId="231b7496-aebf-49d2-a82e-9c0ee64a2d06" providerId="ADAL" clId="{97E25944-B31A-4AA0-9C9C-C279B2B09E68}"/>
    <pc:docChg chg="undo custSel addSld delSld modSld">
      <pc:chgData name="Sunita Watson" userId="231b7496-aebf-49d2-a82e-9c0ee64a2d06" providerId="ADAL" clId="{97E25944-B31A-4AA0-9C9C-C279B2B09E68}" dt="2024-06-03T19:45:29.194" v="3020" actId="1076"/>
      <pc:docMkLst>
        <pc:docMk/>
      </pc:docMkLst>
      <pc:sldChg chg="addSp modSp mod setBg">
        <pc:chgData name="Sunita Watson" userId="231b7496-aebf-49d2-a82e-9c0ee64a2d06" providerId="ADAL" clId="{97E25944-B31A-4AA0-9C9C-C279B2B09E68}" dt="2024-06-03T18:59:30.855" v="2576" actId="1076"/>
        <pc:sldMkLst>
          <pc:docMk/>
          <pc:sldMk cId="1098014369" sldId="256"/>
        </pc:sldMkLst>
        <pc:spChg chg="mod">
          <ac:chgData name="Sunita Watson" userId="231b7496-aebf-49d2-a82e-9c0ee64a2d06" providerId="ADAL" clId="{97E25944-B31A-4AA0-9C9C-C279B2B09E68}" dt="2024-05-27T21:35:47.572" v="2550" actId="14100"/>
          <ac:spMkLst>
            <pc:docMk/>
            <pc:sldMk cId="1098014369" sldId="256"/>
            <ac:spMk id="2" creationId="{CC17A414-3043-99FA-7AA3-B11518882206}"/>
          </ac:spMkLst>
        </pc:spChg>
        <pc:spChg chg="mod">
          <ac:chgData name="Sunita Watson" userId="231b7496-aebf-49d2-a82e-9c0ee64a2d06" providerId="ADAL" clId="{97E25944-B31A-4AA0-9C9C-C279B2B09E68}" dt="2024-05-27T21:36:12.412" v="2553" actId="1076"/>
          <ac:spMkLst>
            <pc:docMk/>
            <pc:sldMk cId="1098014369" sldId="256"/>
            <ac:spMk id="3" creationId="{DF319338-9F07-19AA-63C1-ADDD8760023D}"/>
          </ac:spMkLst>
        </pc:spChg>
        <pc:spChg chg="mod">
          <ac:chgData name="Sunita Watson" userId="231b7496-aebf-49d2-a82e-9c0ee64a2d06" providerId="ADAL" clId="{97E25944-B31A-4AA0-9C9C-C279B2B09E68}" dt="2024-06-03T18:59:30.855" v="2576" actId="1076"/>
          <ac:spMkLst>
            <pc:docMk/>
            <pc:sldMk cId="1098014369" sldId="256"/>
            <ac:spMk id="4" creationId="{86456380-0AE1-119C-43B2-204D1488F9D3}"/>
          </ac:spMkLst>
        </pc:spChg>
        <pc:spChg chg="add">
          <ac:chgData name="Sunita Watson" userId="231b7496-aebf-49d2-a82e-9c0ee64a2d06" providerId="ADAL" clId="{97E25944-B31A-4AA0-9C9C-C279B2B09E68}" dt="2024-05-27T21:35:05.439" v="2544" actId="26606"/>
          <ac:spMkLst>
            <pc:docMk/>
            <pc:sldMk cId="1098014369" sldId="256"/>
            <ac:spMk id="11" creationId="{E91DC736-0EF8-4F87-9146-EBF1D2EE4D3D}"/>
          </ac:spMkLst>
        </pc:spChg>
        <pc:spChg chg="add">
          <ac:chgData name="Sunita Watson" userId="231b7496-aebf-49d2-a82e-9c0ee64a2d06" providerId="ADAL" clId="{97E25944-B31A-4AA0-9C9C-C279B2B09E68}" dt="2024-05-27T21:35:05.439" v="2544" actId="26606"/>
          <ac:spMkLst>
            <pc:docMk/>
            <pc:sldMk cId="1098014369" sldId="256"/>
            <ac:spMk id="13" creationId="{097CD68E-23E3-4007-8847-CD0944C4F7BE}"/>
          </ac:spMkLst>
        </pc:spChg>
        <pc:spChg chg="add">
          <ac:chgData name="Sunita Watson" userId="231b7496-aebf-49d2-a82e-9c0ee64a2d06" providerId="ADAL" clId="{97E25944-B31A-4AA0-9C9C-C279B2B09E68}" dt="2024-05-27T21:35:05.439" v="2544" actId="26606"/>
          <ac:spMkLst>
            <pc:docMk/>
            <pc:sldMk cId="1098014369" sldId="256"/>
            <ac:spMk id="15" creationId="{AF2F604E-43BE-4DC3-B983-E071523364F8}"/>
          </ac:spMkLst>
        </pc:spChg>
        <pc:spChg chg="add">
          <ac:chgData name="Sunita Watson" userId="231b7496-aebf-49d2-a82e-9c0ee64a2d06" providerId="ADAL" clId="{97E25944-B31A-4AA0-9C9C-C279B2B09E68}" dt="2024-05-27T21:35:05.439" v="2544" actId="26606"/>
          <ac:spMkLst>
            <pc:docMk/>
            <pc:sldMk cId="1098014369" sldId="256"/>
            <ac:spMk id="17" creationId="{08C9B587-E65E-4B52-B37C-ABEBB6E87928}"/>
          </ac:spMkLst>
        </pc:spChg>
        <pc:picChg chg="add mod ord">
          <ac:chgData name="Sunita Watson" userId="231b7496-aebf-49d2-a82e-9c0ee64a2d06" providerId="ADAL" clId="{97E25944-B31A-4AA0-9C9C-C279B2B09E68}" dt="2024-05-27T21:35:05.439" v="2544" actId="26606"/>
          <ac:picMkLst>
            <pc:docMk/>
            <pc:sldMk cId="1098014369" sldId="256"/>
            <ac:picMk id="6" creationId="{7A3B4FB9-9776-3B79-07FC-77B097235B47}"/>
          </ac:picMkLst>
        </pc:picChg>
      </pc:sldChg>
      <pc:sldChg chg="addSp delSp modSp mod setBg setClrOvrMap">
        <pc:chgData name="Sunita Watson" userId="231b7496-aebf-49d2-a82e-9c0ee64a2d06" providerId="ADAL" clId="{97E25944-B31A-4AA0-9C9C-C279B2B09E68}" dt="2024-06-03T19:06:05.312" v="2602" actId="20577"/>
        <pc:sldMkLst>
          <pc:docMk/>
          <pc:sldMk cId="2018825832" sldId="257"/>
        </pc:sldMkLst>
        <pc:spChg chg="mod">
          <ac:chgData name="Sunita Watson" userId="231b7496-aebf-49d2-a82e-9c0ee64a2d06" providerId="ADAL" clId="{97E25944-B31A-4AA0-9C9C-C279B2B09E68}" dt="2024-05-22T18:38:09.224" v="695" actId="1076"/>
          <ac:spMkLst>
            <pc:docMk/>
            <pc:sldMk cId="2018825832" sldId="257"/>
            <ac:spMk id="2" creationId="{B06F3180-A93F-5A80-B2D6-5F99D3C1AF6F}"/>
          </ac:spMkLst>
        </pc:spChg>
        <pc:spChg chg="del mod">
          <ac:chgData name="Sunita Watson" userId="231b7496-aebf-49d2-a82e-9c0ee64a2d06" providerId="ADAL" clId="{97E25944-B31A-4AA0-9C9C-C279B2B09E68}" dt="2024-05-22T18:35:02.016" v="686" actId="26606"/>
          <ac:spMkLst>
            <pc:docMk/>
            <pc:sldMk cId="2018825832" sldId="257"/>
            <ac:spMk id="3" creationId="{53954704-3739-CD9D-AFBD-7BF0187A0D84}"/>
          </ac:spMkLst>
        </pc:spChg>
        <pc:spChg chg="add del">
          <ac:chgData name="Sunita Watson" userId="231b7496-aebf-49d2-a82e-9c0ee64a2d06" providerId="ADAL" clId="{97E25944-B31A-4AA0-9C9C-C279B2B09E68}" dt="2024-05-22T18:37:07.693" v="692" actId="26606"/>
          <ac:spMkLst>
            <pc:docMk/>
            <pc:sldMk cId="2018825832" sldId="257"/>
            <ac:spMk id="10" creationId="{B50AB553-2A96-4A92-96F2-93548E096954}"/>
          </ac:spMkLst>
        </pc:spChg>
        <pc:spChg chg="add mod">
          <ac:chgData name="Sunita Watson" userId="231b7496-aebf-49d2-a82e-9c0ee64a2d06" providerId="ADAL" clId="{97E25944-B31A-4AA0-9C9C-C279B2B09E68}" dt="2024-05-22T19:11:56.297" v="719" actId="1076"/>
          <ac:spMkLst>
            <pc:docMk/>
            <pc:sldMk cId="2018825832" sldId="257"/>
            <ac:spMk id="11" creationId="{EDFD3DF7-57AF-DC89-46C5-92B57804FA80}"/>
          </ac:spMkLst>
        </pc:spChg>
        <pc:graphicFrameChg chg="add del mod">
          <ac:chgData name="Sunita Watson" userId="231b7496-aebf-49d2-a82e-9c0ee64a2d06" providerId="ADAL" clId="{97E25944-B31A-4AA0-9C9C-C279B2B09E68}" dt="2024-05-22T18:37:07.693" v="692" actId="26606"/>
          <ac:graphicFrameMkLst>
            <pc:docMk/>
            <pc:sldMk cId="2018825832" sldId="257"/>
            <ac:graphicFrameMk id="5" creationId="{42C64E80-B8C4-2171-D993-1F82191F6F81}"/>
          </ac:graphicFrameMkLst>
        </pc:graphicFrameChg>
        <pc:graphicFrameChg chg="add mod">
          <ac:chgData name="Sunita Watson" userId="231b7496-aebf-49d2-a82e-9c0ee64a2d06" providerId="ADAL" clId="{97E25944-B31A-4AA0-9C9C-C279B2B09E68}" dt="2024-06-03T19:06:05.312" v="2602" actId="20577"/>
          <ac:graphicFrameMkLst>
            <pc:docMk/>
            <pc:sldMk cId="2018825832" sldId="257"/>
            <ac:graphicFrameMk id="12" creationId="{72D8603F-0D71-837C-C983-4CFCF9CC23E6}"/>
          </ac:graphicFrameMkLst>
        </pc:graphicFrameChg>
        <pc:picChg chg="add mod">
          <ac:chgData name="Sunita Watson" userId="231b7496-aebf-49d2-a82e-9c0ee64a2d06" providerId="ADAL" clId="{97E25944-B31A-4AA0-9C9C-C279B2B09E68}" dt="2024-05-22T18:37:07.693" v="692" actId="26606"/>
          <ac:picMkLst>
            <pc:docMk/>
            <pc:sldMk cId="2018825832" sldId="257"/>
            <ac:picMk id="6" creationId="{15C1DBBB-8F00-0A40-3D9A-F8752D9F5E43}"/>
          </ac:picMkLst>
        </pc:picChg>
        <pc:picChg chg="add del mod">
          <ac:chgData name="Sunita Watson" userId="231b7496-aebf-49d2-a82e-9c0ee64a2d06" providerId="ADAL" clId="{97E25944-B31A-4AA0-9C9C-C279B2B09E68}" dt="2024-05-22T19:11:11.590" v="714" actId="478"/>
          <ac:picMkLst>
            <pc:docMk/>
            <pc:sldMk cId="2018825832" sldId="257"/>
            <ac:picMk id="7" creationId="{9E357B2F-4491-4DC5-9EBB-701F5CE8D13B}"/>
          </ac:picMkLst>
        </pc:picChg>
        <pc:picChg chg="add mod">
          <ac:chgData name="Sunita Watson" userId="231b7496-aebf-49d2-a82e-9c0ee64a2d06" providerId="ADAL" clId="{97E25944-B31A-4AA0-9C9C-C279B2B09E68}" dt="2024-05-22T19:11:56.297" v="719" actId="1076"/>
          <ac:picMkLst>
            <pc:docMk/>
            <pc:sldMk cId="2018825832" sldId="257"/>
            <ac:picMk id="9" creationId="{DD18F00A-773B-BE80-7045-213A2176C300}"/>
          </ac:picMkLst>
        </pc:picChg>
      </pc:sldChg>
      <pc:sldChg chg="addSp delSp modSp mod setBg">
        <pc:chgData name="Sunita Watson" userId="231b7496-aebf-49d2-a82e-9c0ee64a2d06" providerId="ADAL" clId="{97E25944-B31A-4AA0-9C9C-C279B2B09E68}" dt="2024-06-03T19:32:33.840" v="2966"/>
        <pc:sldMkLst>
          <pc:docMk/>
          <pc:sldMk cId="1236489140" sldId="258"/>
        </pc:sldMkLst>
        <pc:spChg chg="mod">
          <ac:chgData name="Sunita Watson" userId="231b7496-aebf-49d2-a82e-9c0ee64a2d06" providerId="ADAL" clId="{97E25944-B31A-4AA0-9C9C-C279B2B09E68}" dt="2024-05-22T15:32:33.299" v="246" actId="1076"/>
          <ac:spMkLst>
            <pc:docMk/>
            <pc:sldMk cId="1236489140" sldId="258"/>
            <ac:spMk id="2" creationId="{D39C3FED-832C-73F3-EC29-1FA1C690B5C5}"/>
          </ac:spMkLst>
        </pc:spChg>
        <pc:spChg chg="mod">
          <ac:chgData name="Sunita Watson" userId="231b7496-aebf-49d2-a82e-9c0ee64a2d06" providerId="ADAL" clId="{97E25944-B31A-4AA0-9C9C-C279B2B09E68}" dt="2024-05-27T21:38:22.371" v="2571" actId="1076"/>
          <ac:spMkLst>
            <pc:docMk/>
            <pc:sldMk cId="1236489140" sldId="258"/>
            <ac:spMk id="3" creationId="{D178AE9D-D480-B27D-628B-FC1380B0655D}"/>
          </ac:spMkLst>
        </pc:spChg>
        <pc:spChg chg="add del mod">
          <ac:chgData name="Sunita Watson" userId="231b7496-aebf-49d2-a82e-9c0ee64a2d06" providerId="ADAL" clId="{97E25944-B31A-4AA0-9C9C-C279B2B09E68}" dt="2024-05-22T18:30:33.477" v="685" actId="478"/>
          <ac:spMkLst>
            <pc:docMk/>
            <pc:sldMk cId="1236489140" sldId="258"/>
            <ac:spMk id="6" creationId="{3B96298E-E902-8C3C-B36E-5F1E7E499A2F}"/>
          </ac:spMkLst>
        </pc:spChg>
        <pc:picChg chg="add mod">
          <ac:chgData name="Sunita Watson" userId="231b7496-aebf-49d2-a82e-9c0ee64a2d06" providerId="ADAL" clId="{97E25944-B31A-4AA0-9C9C-C279B2B09E68}" dt="2024-05-27T21:37:22.456" v="2562" actId="1076"/>
          <ac:picMkLst>
            <pc:docMk/>
            <pc:sldMk cId="1236489140" sldId="258"/>
            <ac:picMk id="5" creationId="{9AD5EB11-165C-6564-D08A-4A12B664F18A}"/>
          </ac:picMkLst>
        </pc:picChg>
        <pc:picChg chg="add mod">
          <ac:chgData name="Sunita Watson" userId="231b7496-aebf-49d2-a82e-9c0ee64a2d06" providerId="ADAL" clId="{97E25944-B31A-4AA0-9C9C-C279B2B09E68}" dt="2024-05-27T21:38:27.200" v="2572" actId="14100"/>
          <ac:picMkLst>
            <pc:docMk/>
            <pc:sldMk cId="1236489140" sldId="258"/>
            <ac:picMk id="7" creationId="{98230CD0-BD51-F7CD-168E-4881F724F3D0}"/>
          </ac:picMkLst>
        </pc:picChg>
      </pc:sldChg>
      <pc:sldChg chg="addSp modSp mod">
        <pc:chgData name="Sunita Watson" userId="231b7496-aebf-49d2-a82e-9c0ee64a2d06" providerId="ADAL" clId="{97E25944-B31A-4AA0-9C9C-C279B2B09E68}" dt="2024-06-03T19:00:38.673" v="2577" actId="1076"/>
        <pc:sldMkLst>
          <pc:docMk/>
          <pc:sldMk cId="370878779" sldId="259"/>
        </pc:sldMkLst>
        <pc:spChg chg="mod">
          <ac:chgData name="Sunita Watson" userId="231b7496-aebf-49d2-a82e-9c0ee64a2d06" providerId="ADAL" clId="{97E25944-B31A-4AA0-9C9C-C279B2B09E68}" dt="2024-05-22T19:15:11.751" v="725" actId="1076"/>
          <ac:spMkLst>
            <pc:docMk/>
            <pc:sldMk cId="370878779" sldId="259"/>
            <ac:spMk id="2" creationId="{E62C2740-FC16-26D0-8499-37C94E7239BC}"/>
          </ac:spMkLst>
        </pc:spChg>
        <pc:picChg chg="add mod">
          <ac:chgData name="Sunita Watson" userId="231b7496-aebf-49d2-a82e-9c0ee64a2d06" providerId="ADAL" clId="{97E25944-B31A-4AA0-9C9C-C279B2B09E68}" dt="2024-06-03T19:00:38.673" v="2577" actId="1076"/>
          <ac:picMkLst>
            <pc:docMk/>
            <pc:sldMk cId="370878779" sldId="259"/>
            <ac:picMk id="3" creationId="{7BB426F7-541B-75A3-CAF5-1E1B5A6FF2EB}"/>
          </ac:picMkLst>
        </pc:picChg>
      </pc:sldChg>
      <pc:sldChg chg="addSp delSp modSp new mod setBg modClrScheme chgLayout">
        <pc:chgData name="Sunita Watson" userId="231b7496-aebf-49d2-a82e-9c0ee64a2d06" providerId="ADAL" clId="{97E25944-B31A-4AA0-9C9C-C279B2B09E68}" dt="2024-06-03T19:40:08.138" v="3012"/>
        <pc:sldMkLst>
          <pc:docMk/>
          <pc:sldMk cId="741889225" sldId="260"/>
        </pc:sldMkLst>
        <pc:spChg chg="mod ord">
          <ac:chgData name="Sunita Watson" userId="231b7496-aebf-49d2-a82e-9c0ee64a2d06" providerId="ADAL" clId="{97E25944-B31A-4AA0-9C9C-C279B2B09E68}" dt="2024-06-03T19:14:36.150" v="2655" actId="26606"/>
          <ac:spMkLst>
            <pc:docMk/>
            <pc:sldMk cId="741889225" sldId="260"/>
            <ac:spMk id="2" creationId="{95C2B103-5F3B-50A8-A032-2E40F8982D20}"/>
          </ac:spMkLst>
        </pc:spChg>
        <pc:spChg chg="del mod ord">
          <ac:chgData name="Sunita Watson" userId="231b7496-aebf-49d2-a82e-9c0ee64a2d06" providerId="ADAL" clId="{97E25944-B31A-4AA0-9C9C-C279B2B09E68}" dt="2024-05-27T21:30:24.413" v="2473" actId="700"/>
          <ac:spMkLst>
            <pc:docMk/>
            <pc:sldMk cId="741889225" sldId="260"/>
            <ac:spMk id="3" creationId="{0C13B595-0572-97FD-FBD1-67AE86FD1799}"/>
          </ac:spMkLst>
        </pc:spChg>
        <pc:spChg chg="mod ord">
          <ac:chgData name="Sunita Watson" userId="231b7496-aebf-49d2-a82e-9c0ee64a2d06" providerId="ADAL" clId="{97E25944-B31A-4AA0-9C9C-C279B2B09E68}" dt="2024-05-27T21:31:30.899" v="2532" actId="26606"/>
          <ac:spMkLst>
            <pc:docMk/>
            <pc:sldMk cId="741889225" sldId="260"/>
            <ac:spMk id="4" creationId="{CEEFAEF1-5904-7B5A-24D2-B7AE676DA2D3}"/>
          </ac:spMkLst>
        </pc:spChg>
        <pc:spChg chg="add del mod ord">
          <ac:chgData name="Sunita Watson" userId="231b7496-aebf-49d2-a82e-9c0ee64a2d06" providerId="ADAL" clId="{97E25944-B31A-4AA0-9C9C-C279B2B09E68}" dt="2024-05-27T21:30:27.646" v="2475"/>
          <ac:spMkLst>
            <pc:docMk/>
            <pc:sldMk cId="741889225" sldId="260"/>
            <ac:spMk id="5" creationId="{341D2CE3-011C-F816-E1D9-D470ECE1291A}"/>
          </ac:spMkLst>
        </pc:spChg>
        <pc:spChg chg="add mod ord">
          <ac:chgData name="Sunita Watson" userId="231b7496-aebf-49d2-a82e-9c0ee64a2d06" providerId="ADAL" clId="{97E25944-B31A-4AA0-9C9C-C279B2B09E68}" dt="2024-06-03T19:14:45.525" v="2656" actId="14100"/>
          <ac:spMkLst>
            <pc:docMk/>
            <pc:sldMk cId="741889225" sldId="260"/>
            <ac:spMk id="6" creationId="{B9DE928D-5020-148C-372F-DCC919346759}"/>
          </ac:spMkLst>
        </pc:spChg>
        <pc:spChg chg="add del">
          <ac:chgData name="Sunita Watson" userId="231b7496-aebf-49d2-a82e-9c0ee64a2d06" providerId="ADAL" clId="{97E25944-B31A-4AA0-9C9C-C279B2B09E68}" dt="2024-06-03T19:14:36.150" v="2655" actId="26606"/>
          <ac:spMkLst>
            <pc:docMk/>
            <pc:sldMk cId="741889225" sldId="260"/>
            <ac:spMk id="12" creationId="{327D73B4-9F5C-4A64-A179-51B9500CB8B5}"/>
          </ac:spMkLst>
        </pc:spChg>
        <pc:spChg chg="add del">
          <ac:chgData name="Sunita Watson" userId="231b7496-aebf-49d2-a82e-9c0ee64a2d06" providerId="ADAL" clId="{97E25944-B31A-4AA0-9C9C-C279B2B09E68}" dt="2024-06-03T19:14:36.150" v="2655" actId="26606"/>
          <ac:spMkLst>
            <pc:docMk/>
            <pc:sldMk cId="741889225" sldId="260"/>
            <ac:spMk id="14" creationId="{C1F06963-6374-4B48-844F-071A9BAAAE02}"/>
          </ac:spMkLst>
        </pc:spChg>
        <pc:spChg chg="add del">
          <ac:chgData name="Sunita Watson" userId="231b7496-aebf-49d2-a82e-9c0ee64a2d06" providerId="ADAL" clId="{97E25944-B31A-4AA0-9C9C-C279B2B09E68}" dt="2024-06-03T19:14:36.150" v="2655" actId="26606"/>
          <ac:spMkLst>
            <pc:docMk/>
            <pc:sldMk cId="741889225" sldId="260"/>
            <ac:spMk id="16" creationId="{6CB927A4-E432-4310-9CD5-E89FF5063179}"/>
          </ac:spMkLst>
        </pc:spChg>
        <pc:spChg chg="add del">
          <ac:chgData name="Sunita Watson" userId="231b7496-aebf-49d2-a82e-9c0ee64a2d06" providerId="ADAL" clId="{97E25944-B31A-4AA0-9C9C-C279B2B09E68}" dt="2024-06-03T19:14:36.150" v="2655" actId="26606"/>
          <ac:spMkLst>
            <pc:docMk/>
            <pc:sldMk cId="741889225" sldId="260"/>
            <ac:spMk id="18" creationId="{1453BF6C-B012-48B7-B4E8-6D7AC7C27D02}"/>
          </ac:spMkLst>
        </pc:spChg>
        <pc:spChg chg="add del">
          <ac:chgData name="Sunita Watson" userId="231b7496-aebf-49d2-a82e-9c0ee64a2d06" providerId="ADAL" clId="{97E25944-B31A-4AA0-9C9C-C279B2B09E68}" dt="2024-06-03T19:14:36.150" v="2655" actId="26606"/>
          <ac:spMkLst>
            <pc:docMk/>
            <pc:sldMk cId="741889225" sldId="260"/>
            <ac:spMk id="20" creationId="{E3020543-B24B-4EC4-8FFC-8DD88EEA91A8}"/>
          </ac:spMkLst>
        </pc:spChg>
        <pc:spChg chg="add del">
          <ac:chgData name="Sunita Watson" userId="231b7496-aebf-49d2-a82e-9c0ee64a2d06" providerId="ADAL" clId="{97E25944-B31A-4AA0-9C9C-C279B2B09E68}" dt="2024-06-03T19:14:36.150" v="2655" actId="26606"/>
          <ac:spMkLst>
            <pc:docMk/>
            <pc:sldMk cId="741889225" sldId="260"/>
            <ac:spMk id="27" creationId="{327D73B4-9F5C-4A64-A179-51B9500CB8B5}"/>
          </ac:spMkLst>
        </pc:spChg>
        <pc:spChg chg="add del">
          <ac:chgData name="Sunita Watson" userId="231b7496-aebf-49d2-a82e-9c0ee64a2d06" providerId="ADAL" clId="{97E25944-B31A-4AA0-9C9C-C279B2B09E68}" dt="2024-06-03T19:14:36.150" v="2655" actId="26606"/>
          <ac:spMkLst>
            <pc:docMk/>
            <pc:sldMk cId="741889225" sldId="260"/>
            <ac:spMk id="29" creationId="{C1F06963-6374-4B48-844F-071A9BAAAE02}"/>
          </ac:spMkLst>
        </pc:spChg>
        <pc:spChg chg="add del">
          <ac:chgData name="Sunita Watson" userId="231b7496-aebf-49d2-a82e-9c0ee64a2d06" providerId="ADAL" clId="{97E25944-B31A-4AA0-9C9C-C279B2B09E68}" dt="2024-06-03T19:14:36.150" v="2655" actId="26606"/>
          <ac:spMkLst>
            <pc:docMk/>
            <pc:sldMk cId="741889225" sldId="260"/>
            <ac:spMk id="31" creationId="{6CB927A4-E432-4310-9CD5-E89FF5063179}"/>
          </ac:spMkLst>
        </pc:spChg>
        <pc:spChg chg="add del">
          <ac:chgData name="Sunita Watson" userId="231b7496-aebf-49d2-a82e-9c0ee64a2d06" providerId="ADAL" clId="{97E25944-B31A-4AA0-9C9C-C279B2B09E68}" dt="2024-06-03T19:14:36.150" v="2655" actId="26606"/>
          <ac:spMkLst>
            <pc:docMk/>
            <pc:sldMk cId="741889225" sldId="260"/>
            <ac:spMk id="33" creationId="{1453BF6C-B012-48B7-B4E8-6D7AC7C27D02}"/>
          </ac:spMkLst>
        </pc:spChg>
        <pc:spChg chg="add del">
          <ac:chgData name="Sunita Watson" userId="231b7496-aebf-49d2-a82e-9c0ee64a2d06" providerId="ADAL" clId="{97E25944-B31A-4AA0-9C9C-C279B2B09E68}" dt="2024-06-03T19:14:36.150" v="2655" actId="26606"/>
          <ac:spMkLst>
            <pc:docMk/>
            <pc:sldMk cId="741889225" sldId="260"/>
            <ac:spMk id="35" creationId="{E3020543-B24B-4EC4-8FFC-8DD88EEA91A8}"/>
          </ac:spMkLst>
        </pc:spChg>
        <pc:picChg chg="add mod">
          <ac:chgData name="Sunita Watson" userId="231b7496-aebf-49d2-a82e-9c0ee64a2d06" providerId="ADAL" clId="{97E25944-B31A-4AA0-9C9C-C279B2B09E68}" dt="2024-05-27T21:31:30.899" v="2532" actId="26606"/>
          <ac:picMkLst>
            <pc:docMk/>
            <pc:sldMk cId="741889225" sldId="260"/>
            <ac:picMk id="7" creationId="{202D09DF-555D-31C9-8005-C16973D1686B}"/>
          </ac:picMkLst>
        </pc:picChg>
        <pc:cxnChg chg="add del">
          <ac:chgData name="Sunita Watson" userId="231b7496-aebf-49d2-a82e-9c0ee64a2d06" providerId="ADAL" clId="{97E25944-B31A-4AA0-9C9C-C279B2B09E68}" dt="2024-06-03T19:14:36.150" v="2655" actId="26606"/>
          <ac:cxnSpMkLst>
            <pc:docMk/>
            <pc:sldMk cId="741889225" sldId="260"/>
            <ac:cxnSpMk id="22" creationId="{C49DA8F6-BCC1-4447-B54C-57856834B94B}"/>
          </ac:cxnSpMkLst>
        </pc:cxnChg>
        <pc:cxnChg chg="add del">
          <ac:chgData name="Sunita Watson" userId="231b7496-aebf-49d2-a82e-9c0ee64a2d06" providerId="ADAL" clId="{97E25944-B31A-4AA0-9C9C-C279B2B09E68}" dt="2024-06-03T19:14:36.150" v="2655" actId="26606"/>
          <ac:cxnSpMkLst>
            <pc:docMk/>
            <pc:sldMk cId="741889225" sldId="260"/>
            <ac:cxnSpMk id="37" creationId="{C49DA8F6-BCC1-4447-B54C-57856834B94B}"/>
          </ac:cxnSpMkLst>
        </pc:cxnChg>
      </pc:sldChg>
      <pc:sldChg chg="addSp delSp modSp add mod setBg">
        <pc:chgData name="Sunita Watson" userId="231b7496-aebf-49d2-a82e-9c0ee64a2d06" providerId="ADAL" clId="{97E25944-B31A-4AA0-9C9C-C279B2B09E68}" dt="2024-06-03T19:33:23.870" v="2971" actId="113"/>
        <pc:sldMkLst>
          <pc:docMk/>
          <pc:sldMk cId="1647083077" sldId="261"/>
        </pc:sldMkLst>
        <pc:spChg chg="mod">
          <ac:chgData name="Sunita Watson" userId="231b7496-aebf-49d2-a82e-9c0ee64a2d06" providerId="ADAL" clId="{97E25944-B31A-4AA0-9C9C-C279B2B09E68}" dt="2024-06-03T19:33:23.870" v="2971" actId="113"/>
          <ac:spMkLst>
            <pc:docMk/>
            <pc:sldMk cId="1647083077" sldId="261"/>
            <ac:spMk id="2" creationId="{D39C3FED-832C-73F3-EC29-1FA1C690B5C5}"/>
          </ac:spMkLst>
        </pc:spChg>
        <pc:spChg chg="del mod">
          <ac:chgData name="Sunita Watson" userId="231b7496-aebf-49d2-a82e-9c0ee64a2d06" providerId="ADAL" clId="{97E25944-B31A-4AA0-9C9C-C279B2B09E68}" dt="2024-05-22T15:39:28.253" v="357" actId="3680"/>
          <ac:spMkLst>
            <pc:docMk/>
            <pc:sldMk cId="1647083077" sldId="261"/>
            <ac:spMk id="3" creationId="{D178AE9D-D480-B27D-628B-FC1380B0655D}"/>
          </ac:spMkLst>
        </pc:spChg>
        <pc:graphicFrameChg chg="add mod ord modGraphic">
          <ac:chgData name="Sunita Watson" userId="231b7496-aebf-49d2-a82e-9c0ee64a2d06" providerId="ADAL" clId="{97E25944-B31A-4AA0-9C9C-C279B2B09E68}" dt="2024-05-22T18:28:34.064" v="680" actId="20577"/>
          <ac:graphicFrameMkLst>
            <pc:docMk/>
            <pc:sldMk cId="1647083077" sldId="261"/>
            <ac:graphicFrameMk id="4" creationId="{6DFBC196-C6CE-7E78-2883-EF23CD4B8AF4}"/>
          </ac:graphicFrameMkLst>
        </pc:graphicFrameChg>
        <pc:picChg chg="add">
          <ac:chgData name="Sunita Watson" userId="231b7496-aebf-49d2-a82e-9c0ee64a2d06" providerId="ADAL" clId="{97E25944-B31A-4AA0-9C9C-C279B2B09E68}" dt="2024-05-27T21:38:47.801" v="2573"/>
          <ac:picMkLst>
            <pc:docMk/>
            <pc:sldMk cId="1647083077" sldId="261"/>
            <ac:picMk id="5" creationId="{2C49BFC2-46C9-216D-DD3C-A49B179FF3DB}"/>
          </ac:picMkLst>
        </pc:picChg>
        <pc:picChg chg="add mod">
          <ac:chgData name="Sunita Watson" userId="231b7496-aebf-49d2-a82e-9c0ee64a2d06" providerId="ADAL" clId="{97E25944-B31A-4AA0-9C9C-C279B2B09E68}" dt="2024-05-27T21:39:08.064" v="2575" actId="1076"/>
          <ac:picMkLst>
            <pc:docMk/>
            <pc:sldMk cId="1647083077" sldId="261"/>
            <ac:picMk id="6" creationId="{3860801E-8BBF-583C-7461-F76C0887405F}"/>
          </ac:picMkLst>
        </pc:picChg>
      </pc:sldChg>
      <pc:sldChg chg="addSp delSp modSp new mod setBg">
        <pc:chgData name="Sunita Watson" userId="231b7496-aebf-49d2-a82e-9c0ee64a2d06" providerId="ADAL" clId="{97E25944-B31A-4AA0-9C9C-C279B2B09E68}" dt="2024-06-03T19:33:39.974" v="2973"/>
        <pc:sldMkLst>
          <pc:docMk/>
          <pc:sldMk cId="1583432921" sldId="262"/>
        </pc:sldMkLst>
        <pc:spChg chg="mod">
          <ac:chgData name="Sunita Watson" userId="231b7496-aebf-49d2-a82e-9c0ee64a2d06" providerId="ADAL" clId="{97E25944-B31A-4AA0-9C9C-C279B2B09E68}" dt="2024-05-27T19:01:02.914" v="1045" actId="14100"/>
          <ac:spMkLst>
            <pc:docMk/>
            <pc:sldMk cId="1583432921" sldId="262"/>
            <ac:spMk id="2" creationId="{631D8F33-A1B0-4C87-4F27-DCD8DAF099C8}"/>
          </ac:spMkLst>
        </pc:spChg>
        <pc:spChg chg="del">
          <ac:chgData name="Sunita Watson" userId="231b7496-aebf-49d2-a82e-9c0ee64a2d06" providerId="ADAL" clId="{97E25944-B31A-4AA0-9C9C-C279B2B09E68}" dt="2024-05-27T18:48:00.062" v="1031" actId="22"/>
          <ac:spMkLst>
            <pc:docMk/>
            <pc:sldMk cId="1583432921" sldId="262"/>
            <ac:spMk id="3" creationId="{FA423715-B04D-B48F-7D64-5B02BD7CCCD4}"/>
          </ac:spMkLst>
        </pc:spChg>
        <pc:spChg chg="add mod">
          <ac:chgData name="Sunita Watson" userId="231b7496-aebf-49d2-a82e-9c0ee64a2d06" providerId="ADAL" clId="{97E25944-B31A-4AA0-9C9C-C279B2B09E68}" dt="2024-05-27T19:10:29.579" v="1100" actId="33987"/>
          <ac:spMkLst>
            <pc:docMk/>
            <pc:sldMk cId="1583432921" sldId="262"/>
            <ac:spMk id="6" creationId="{065697C7-7FE1-8C40-F691-105AF6298067}"/>
          </ac:spMkLst>
        </pc:spChg>
        <pc:spChg chg="add">
          <ac:chgData name="Sunita Watson" userId="231b7496-aebf-49d2-a82e-9c0ee64a2d06" providerId="ADAL" clId="{97E25944-B31A-4AA0-9C9C-C279B2B09E68}" dt="2024-05-27T18:59:58.916" v="1040" actId="26606"/>
          <ac:spMkLst>
            <pc:docMk/>
            <pc:sldMk cId="1583432921" sldId="262"/>
            <ac:spMk id="10" creationId="{A8384FB5-9ADC-4DDC-881B-597D56F5B15D}"/>
          </ac:spMkLst>
        </pc:spChg>
        <pc:spChg chg="add">
          <ac:chgData name="Sunita Watson" userId="231b7496-aebf-49d2-a82e-9c0ee64a2d06" providerId="ADAL" clId="{97E25944-B31A-4AA0-9C9C-C279B2B09E68}" dt="2024-05-27T18:59:58.916" v="1040" actId="26606"/>
          <ac:spMkLst>
            <pc:docMk/>
            <pc:sldMk cId="1583432921" sldId="262"/>
            <ac:spMk id="12" creationId="{91E5A9A7-95C6-4F4F-B00E-C82E07FE62EF}"/>
          </ac:spMkLst>
        </pc:spChg>
        <pc:spChg chg="add">
          <ac:chgData name="Sunita Watson" userId="231b7496-aebf-49d2-a82e-9c0ee64a2d06" providerId="ADAL" clId="{97E25944-B31A-4AA0-9C9C-C279B2B09E68}" dt="2024-05-27T18:59:58.916" v="1040" actId="26606"/>
          <ac:spMkLst>
            <pc:docMk/>
            <pc:sldMk cId="1583432921" sldId="262"/>
            <ac:spMk id="14" creationId="{D07DD2DE-F619-49DD-B5E7-03A290FF4ED1}"/>
          </ac:spMkLst>
        </pc:spChg>
        <pc:spChg chg="add">
          <ac:chgData name="Sunita Watson" userId="231b7496-aebf-49d2-a82e-9c0ee64a2d06" providerId="ADAL" clId="{97E25944-B31A-4AA0-9C9C-C279B2B09E68}" dt="2024-05-27T18:59:58.916" v="1040" actId="26606"/>
          <ac:spMkLst>
            <pc:docMk/>
            <pc:sldMk cId="1583432921" sldId="262"/>
            <ac:spMk id="16" creationId="{85149191-5F60-4A28-AAFF-039F96B0F3EC}"/>
          </ac:spMkLst>
        </pc:spChg>
        <pc:spChg chg="add">
          <ac:chgData name="Sunita Watson" userId="231b7496-aebf-49d2-a82e-9c0ee64a2d06" providerId="ADAL" clId="{97E25944-B31A-4AA0-9C9C-C279B2B09E68}" dt="2024-05-27T18:59:58.916" v="1040" actId="26606"/>
          <ac:spMkLst>
            <pc:docMk/>
            <pc:sldMk cId="1583432921" sldId="262"/>
            <ac:spMk id="18" creationId="{F8260ED5-17F7-4158-B241-D51DD4CF1B7E}"/>
          </ac:spMkLst>
        </pc:spChg>
        <pc:picChg chg="add mod ord">
          <ac:chgData name="Sunita Watson" userId="231b7496-aebf-49d2-a82e-9c0ee64a2d06" providerId="ADAL" clId="{97E25944-B31A-4AA0-9C9C-C279B2B09E68}" dt="2024-05-27T19:00:18.646" v="1042" actId="1076"/>
          <ac:picMkLst>
            <pc:docMk/>
            <pc:sldMk cId="1583432921" sldId="262"/>
            <ac:picMk id="5" creationId="{CB0EE046-066E-CB29-7DA8-7A41E8AE6764}"/>
          </ac:picMkLst>
        </pc:picChg>
        <pc:picChg chg="add mod">
          <ac:chgData name="Sunita Watson" userId="231b7496-aebf-49d2-a82e-9c0ee64a2d06" providerId="ADAL" clId="{97E25944-B31A-4AA0-9C9C-C279B2B09E68}" dt="2024-06-03T19:06:22.037" v="2606" actId="962"/>
          <ac:picMkLst>
            <pc:docMk/>
            <pc:sldMk cId="1583432921" sldId="262"/>
            <ac:picMk id="9" creationId="{28D9AAE0-EEB9-26A1-733B-1ABEE3839B5B}"/>
          </ac:picMkLst>
        </pc:picChg>
      </pc:sldChg>
      <pc:sldChg chg="addSp delSp modSp add mod modTransition setBg delDesignElem">
        <pc:chgData name="Sunita Watson" userId="231b7496-aebf-49d2-a82e-9c0ee64a2d06" providerId="ADAL" clId="{97E25944-B31A-4AA0-9C9C-C279B2B09E68}" dt="2024-06-03T19:37:29.841" v="2997"/>
        <pc:sldMkLst>
          <pc:docMk/>
          <pc:sldMk cId="748253752" sldId="263"/>
        </pc:sldMkLst>
        <pc:spChg chg="mod">
          <ac:chgData name="Sunita Watson" userId="231b7496-aebf-49d2-a82e-9c0ee64a2d06" providerId="ADAL" clId="{97E25944-B31A-4AA0-9C9C-C279B2B09E68}" dt="2024-05-23T19:16:12.226" v="995" actId="113"/>
          <ac:spMkLst>
            <pc:docMk/>
            <pc:sldMk cId="748253752" sldId="263"/>
            <ac:spMk id="2" creationId="{A65105E4-2E22-0A68-A3EA-85B0026F6160}"/>
          </ac:spMkLst>
        </pc:spChg>
        <pc:spChg chg="mod">
          <ac:chgData name="Sunita Watson" userId="231b7496-aebf-49d2-a82e-9c0ee64a2d06" providerId="ADAL" clId="{97E25944-B31A-4AA0-9C9C-C279B2B09E68}" dt="2024-05-23T19:17:38.773" v="1001" actId="14838"/>
          <ac:spMkLst>
            <pc:docMk/>
            <pc:sldMk cId="748253752" sldId="263"/>
            <ac:spMk id="3" creationId="{844F40E3-0E4C-4994-BF35-027CD3E0D10E}"/>
          </ac:spMkLst>
        </pc:spChg>
        <pc:spChg chg="del">
          <ac:chgData name="Sunita Watson" userId="231b7496-aebf-49d2-a82e-9c0ee64a2d06" providerId="ADAL" clId="{97E25944-B31A-4AA0-9C9C-C279B2B09E68}" dt="2024-05-23T19:14:39.565" v="895"/>
          <ac:spMkLst>
            <pc:docMk/>
            <pc:sldMk cId="748253752" sldId="263"/>
            <ac:spMk id="10" creationId="{ECC07320-C2CA-4E29-8481-9D9E143C7788}"/>
          </ac:spMkLst>
        </pc:spChg>
        <pc:spChg chg="del">
          <ac:chgData name="Sunita Watson" userId="231b7496-aebf-49d2-a82e-9c0ee64a2d06" providerId="ADAL" clId="{97E25944-B31A-4AA0-9C9C-C279B2B09E68}" dt="2024-05-23T19:14:39.565" v="895"/>
          <ac:spMkLst>
            <pc:docMk/>
            <pc:sldMk cId="748253752" sldId="263"/>
            <ac:spMk id="12" creationId="{178FB36B-5BFE-42CA-BC60-1115E0D95EEC}"/>
          </ac:spMkLst>
        </pc:spChg>
        <pc:picChg chg="add del">
          <ac:chgData name="Sunita Watson" userId="231b7496-aebf-49d2-a82e-9c0ee64a2d06" providerId="ADAL" clId="{97E25944-B31A-4AA0-9C9C-C279B2B09E68}" dt="2024-05-23T19:14:53.276" v="909" actId="478"/>
          <ac:picMkLst>
            <pc:docMk/>
            <pc:sldMk cId="748253752" sldId="263"/>
            <ac:picMk id="6" creationId="{1347F9BC-0F73-6CB9-480B-1B201A1B20D9}"/>
          </ac:picMkLst>
        </pc:picChg>
        <pc:picChg chg="add mod">
          <ac:chgData name="Sunita Watson" userId="231b7496-aebf-49d2-a82e-9c0ee64a2d06" providerId="ADAL" clId="{97E25944-B31A-4AA0-9C9C-C279B2B09E68}" dt="2024-05-27T20:47:14.021" v="1575" actId="1076"/>
          <ac:picMkLst>
            <pc:docMk/>
            <pc:sldMk cId="748253752" sldId="263"/>
            <ac:picMk id="7" creationId="{62418B84-B103-062A-32CC-3EEC69547C35}"/>
          </ac:picMkLst>
        </pc:picChg>
      </pc:sldChg>
      <pc:sldChg chg="modSp new del mod">
        <pc:chgData name="Sunita Watson" userId="231b7496-aebf-49d2-a82e-9c0ee64a2d06" providerId="ADAL" clId="{97E25944-B31A-4AA0-9C9C-C279B2B09E68}" dt="2024-05-23T19:14:35.680" v="893" actId="47"/>
        <pc:sldMkLst>
          <pc:docMk/>
          <pc:sldMk cId="3582781910" sldId="263"/>
        </pc:sldMkLst>
        <pc:spChg chg="mod">
          <ac:chgData name="Sunita Watson" userId="231b7496-aebf-49d2-a82e-9c0ee64a2d06" providerId="ADAL" clId="{97E25944-B31A-4AA0-9C9C-C279B2B09E68}" dt="2024-05-23T19:12:45.761" v="824" actId="1076"/>
          <ac:spMkLst>
            <pc:docMk/>
            <pc:sldMk cId="3582781910" sldId="263"/>
            <ac:spMk id="2" creationId="{7BF700CC-8C45-BBAB-201E-4FCC3F19519A}"/>
          </ac:spMkLst>
        </pc:spChg>
        <pc:spChg chg="mod">
          <ac:chgData name="Sunita Watson" userId="231b7496-aebf-49d2-a82e-9c0ee64a2d06" providerId="ADAL" clId="{97E25944-B31A-4AA0-9C9C-C279B2B09E68}" dt="2024-05-23T19:13:22.355" v="892" actId="20577"/>
          <ac:spMkLst>
            <pc:docMk/>
            <pc:sldMk cId="3582781910" sldId="263"/>
            <ac:spMk id="3" creationId="{A8CE7A5B-7A9F-B5CB-717D-0960A6071C3C}"/>
          </ac:spMkLst>
        </pc:spChg>
      </pc:sldChg>
      <pc:sldChg chg="addSp delSp modSp add mod modTransition setBg delDesignElem">
        <pc:chgData name="Sunita Watson" userId="231b7496-aebf-49d2-a82e-9c0ee64a2d06" providerId="ADAL" clId="{97E25944-B31A-4AA0-9C9C-C279B2B09E68}" dt="2024-06-03T19:10:45.621" v="2641" actId="1076"/>
        <pc:sldMkLst>
          <pc:docMk/>
          <pc:sldMk cId="3981023949" sldId="267"/>
        </pc:sldMkLst>
        <pc:spChg chg="mod">
          <ac:chgData name="Sunita Watson" userId="231b7496-aebf-49d2-a82e-9c0ee64a2d06" providerId="ADAL" clId="{97E25944-B31A-4AA0-9C9C-C279B2B09E68}" dt="2024-05-27T20:52:47.892" v="1594" actId="2711"/>
          <ac:spMkLst>
            <pc:docMk/>
            <pc:sldMk cId="3981023949" sldId="267"/>
            <ac:spMk id="2" creationId="{62D33612-C9BE-4E16-AF40-0D25AB34922E}"/>
          </ac:spMkLst>
        </pc:spChg>
        <pc:spChg chg="del">
          <ac:chgData name="Sunita Watson" userId="231b7496-aebf-49d2-a82e-9c0ee64a2d06" providerId="ADAL" clId="{97E25944-B31A-4AA0-9C9C-C279B2B09E68}" dt="2024-05-27T20:52:15.726" v="1590"/>
          <ac:spMkLst>
            <pc:docMk/>
            <pc:sldMk cId="3981023949" sldId="267"/>
            <ac:spMk id="9" creationId="{37C89E4B-3C9F-44B9-8B86-D9E3D112D8EC}"/>
          </ac:spMkLst>
        </pc:spChg>
        <pc:picChg chg="mod">
          <ac:chgData name="Sunita Watson" userId="231b7496-aebf-49d2-a82e-9c0ee64a2d06" providerId="ADAL" clId="{97E25944-B31A-4AA0-9C9C-C279B2B09E68}" dt="2024-05-27T20:52:52.111" v="1595" actId="1076"/>
          <ac:picMkLst>
            <pc:docMk/>
            <pc:sldMk cId="3981023949" sldId="267"/>
            <ac:picMk id="5" creationId="{5125B03B-224B-44E2-97C2-1BE5804B89B8}"/>
          </ac:picMkLst>
        </pc:picChg>
        <pc:picChg chg="add mod">
          <ac:chgData name="Sunita Watson" userId="231b7496-aebf-49d2-a82e-9c0ee64a2d06" providerId="ADAL" clId="{97E25944-B31A-4AA0-9C9C-C279B2B09E68}" dt="2024-06-03T19:10:45.621" v="2641" actId="1076"/>
          <ac:picMkLst>
            <pc:docMk/>
            <pc:sldMk cId="3981023949" sldId="267"/>
            <ac:picMk id="6" creationId="{3A391930-4816-F488-32B9-5AC65E694F4F}"/>
          </ac:picMkLst>
        </pc:picChg>
        <pc:cxnChg chg="del">
          <ac:chgData name="Sunita Watson" userId="231b7496-aebf-49d2-a82e-9c0ee64a2d06" providerId="ADAL" clId="{97E25944-B31A-4AA0-9C9C-C279B2B09E68}" dt="2024-05-27T20:52:15.726" v="1590"/>
          <ac:cxnSpMkLst>
            <pc:docMk/>
            <pc:sldMk cId="3981023949" sldId="267"/>
            <ac:cxnSpMk id="11" creationId="{AA2EAA10-076F-46BD-8F0F-B9A2FB77A85C}"/>
          </ac:cxnSpMkLst>
        </pc:cxnChg>
        <pc:cxnChg chg="del">
          <ac:chgData name="Sunita Watson" userId="231b7496-aebf-49d2-a82e-9c0ee64a2d06" providerId="ADAL" clId="{97E25944-B31A-4AA0-9C9C-C279B2B09E68}" dt="2024-05-27T20:52:15.726" v="1590"/>
          <ac:cxnSpMkLst>
            <pc:docMk/>
            <pc:sldMk cId="3981023949" sldId="267"/>
            <ac:cxnSpMk id="13" creationId="{D891E407-403B-4764-86C9-33A56D3BCAA3}"/>
          </ac:cxnSpMkLst>
        </pc:cxnChg>
      </pc:sldChg>
      <pc:sldChg chg="addSp delSp modSp add del mod modTransition setBg delDesignElem">
        <pc:chgData name="Sunita Watson" userId="231b7496-aebf-49d2-a82e-9c0ee64a2d06" providerId="ADAL" clId="{97E25944-B31A-4AA0-9C9C-C279B2B09E68}" dt="2024-06-03T19:45:29.194" v="3020" actId="1076"/>
        <pc:sldMkLst>
          <pc:docMk/>
          <pc:sldMk cId="3755873588" sldId="272"/>
        </pc:sldMkLst>
        <pc:spChg chg="del">
          <ac:chgData name="Sunita Watson" userId="231b7496-aebf-49d2-a82e-9c0ee64a2d06" providerId="ADAL" clId="{97E25944-B31A-4AA0-9C9C-C279B2B09E68}" dt="2024-06-03T19:45:07.986" v="3016" actId="478"/>
          <ac:spMkLst>
            <pc:docMk/>
            <pc:sldMk cId="3755873588" sldId="272"/>
            <ac:spMk id="2" creationId="{7ED2ADD3-B936-4E34-89B0-6D413E213FA0}"/>
          </ac:spMkLst>
        </pc:spChg>
        <pc:spChg chg="mod">
          <ac:chgData name="Sunita Watson" userId="231b7496-aebf-49d2-a82e-9c0ee64a2d06" providerId="ADAL" clId="{97E25944-B31A-4AA0-9C9C-C279B2B09E68}" dt="2024-05-27T21:03:20.474" v="1844" actId="1076"/>
          <ac:spMkLst>
            <pc:docMk/>
            <pc:sldMk cId="3755873588" sldId="272"/>
            <ac:spMk id="6" creationId="{65F70D1E-CD5A-4F0F-A25D-45528F349AD3}"/>
          </ac:spMkLst>
        </pc:spChg>
        <pc:spChg chg="add mod">
          <ac:chgData name="Sunita Watson" userId="231b7496-aebf-49d2-a82e-9c0ee64a2d06" providerId="ADAL" clId="{97E25944-B31A-4AA0-9C9C-C279B2B09E68}" dt="2024-06-03T19:45:29.194" v="3020" actId="1076"/>
          <ac:spMkLst>
            <pc:docMk/>
            <pc:sldMk cId="3755873588" sldId="272"/>
            <ac:spMk id="7" creationId="{A02AA1E1-2267-1947-1453-08F6595D31F7}"/>
          </ac:spMkLst>
        </pc:spChg>
        <pc:spChg chg="del">
          <ac:chgData name="Sunita Watson" userId="231b7496-aebf-49d2-a82e-9c0ee64a2d06" providerId="ADAL" clId="{97E25944-B31A-4AA0-9C9C-C279B2B09E68}" dt="2024-05-27T20:48:11.600" v="1577"/>
          <ac:spMkLst>
            <pc:docMk/>
            <pc:sldMk cId="3755873588" sldId="272"/>
            <ac:spMk id="10" creationId="{FB5B0058-AF13-4859-B429-4EDDE2A26F7F}"/>
          </ac:spMkLst>
        </pc:spChg>
        <pc:spChg chg="add del mod">
          <ac:chgData name="Sunita Watson" userId="231b7496-aebf-49d2-a82e-9c0ee64a2d06" providerId="ADAL" clId="{97E25944-B31A-4AA0-9C9C-C279B2B09E68}" dt="2024-06-03T19:45:15.881" v="3018" actId="478"/>
          <ac:spMkLst>
            <pc:docMk/>
            <pc:sldMk cId="3755873588" sldId="272"/>
            <ac:spMk id="11" creationId="{8732D4A4-F34B-BB1E-D21F-92A4693DEC3F}"/>
          </ac:spMkLst>
        </pc:spChg>
        <pc:spChg chg="del">
          <ac:chgData name="Sunita Watson" userId="231b7496-aebf-49d2-a82e-9c0ee64a2d06" providerId="ADAL" clId="{97E25944-B31A-4AA0-9C9C-C279B2B09E68}" dt="2024-05-27T20:48:11.600" v="1577"/>
          <ac:spMkLst>
            <pc:docMk/>
            <pc:sldMk cId="3755873588" sldId="272"/>
            <ac:spMk id="14" creationId="{A4A161CC-6DC5-4863-B213-94529D6E06D7}"/>
          </ac:spMkLst>
        </pc:spChg>
        <pc:picChg chg="add mod">
          <ac:chgData name="Sunita Watson" userId="231b7496-aebf-49d2-a82e-9c0ee64a2d06" providerId="ADAL" clId="{97E25944-B31A-4AA0-9C9C-C279B2B09E68}" dt="2024-06-03T19:09:13.638" v="2634" actId="1076"/>
          <ac:picMkLst>
            <pc:docMk/>
            <pc:sldMk cId="3755873588" sldId="272"/>
            <ac:picMk id="3" creationId="{4BF7C122-B78A-EB73-F137-70BB687F026F}"/>
          </ac:picMkLst>
        </pc:picChg>
        <pc:picChg chg="add mod">
          <ac:chgData name="Sunita Watson" userId="231b7496-aebf-49d2-a82e-9c0ee64a2d06" providerId="ADAL" clId="{97E25944-B31A-4AA0-9C9C-C279B2B09E68}" dt="2024-06-03T19:09:22.078" v="2637" actId="1076"/>
          <ac:picMkLst>
            <pc:docMk/>
            <pc:sldMk cId="3755873588" sldId="272"/>
            <ac:picMk id="8" creationId="{8BBD295D-B805-1548-F649-26CA0F89716A}"/>
          </ac:picMkLst>
        </pc:picChg>
        <pc:cxnChg chg="del">
          <ac:chgData name="Sunita Watson" userId="231b7496-aebf-49d2-a82e-9c0ee64a2d06" providerId="ADAL" clId="{97E25944-B31A-4AA0-9C9C-C279B2B09E68}" dt="2024-05-27T20:48:11.600" v="1577"/>
          <ac:cxnSpMkLst>
            <pc:docMk/>
            <pc:sldMk cId="3755873588" sldId="272"/>
            <ac:cxnSpMk id="12" creationId="{AC65C03C-3F17-45DC-A1B9-35ACA43397D4}"/>
          </ac:cxnSpMkLst>
        </pc:cxnChg>
      </pc:sldChg>
      <pc:sldChg chg="addSp delSp modSp add mod modTransition setBg delDesignElem">
        <pc:chgData name="Sunita Watson" userId="231b7496-aebf-49d2-a82e-9c0ee64a2d06" providerId="ADAL" clId="{97E25944-B31A-4AA0-9C9C-C279B2B09E68}" dt="2024-06-03T19:37:16.397" v="2995" actId="113"/>
        <pc:sldMkLst>
          <pc:docMk/>
          <pc:sldMk cId="2685812041" sldId="273"/>
        </pc:sldMkLst>
        <pc:spChg chg="mod">
          <ac:chgData name="Sunita Watson" userId="231b7496-aebf-49d2-a82e-9c0ee64a2d06" providerId="ADAL" clId="{97E25944-B31A-4AA0-9C9C-C279B2B09E68}" dt="2024-06-03T19:37:16.397" v="2995" actId="113"/>
          <ac:spMkLst>
            <pc:docMk/>
            <pc:sldMk cId="2685812041" sldId="273"/>
            <ac:spMk id="2" creationId="{A100222B-467B-420F-806F-EAD79ACC76A1}"/>
          </ac:spMkLst>
        </pc:spChg>
        <pc:spChg chg="mod ord">
          <ac:chgData name="Sunita Watson" userId="231b7496-aebf-49d2-a82e-9c0ee64a2d06" providerId="ADAL" clId="{97E25944-B31A-4AA0-9C9C-C279B2B09E68}" dt="2024-05-27T20:54:03.273" v="1600" actId="26606"/>
          <ac:spMkLst>
            <pc:docMk/>
            <pc:sldMk cId="2685812041" sldId="273"/>
            <ac:spMk id="4" creationId="{A7D34D8D-66DA-4C6E-851F-E2963D89A19C}"/>
          </ac:spMkLst>
        </pc:spChg>
        <pc:spChg chg="add del mod">
          <ac:chgData name="Sunita Watson" userId="231b7496-aebf-49d2-a82e-9c0ee64a2d06" providerId="ADAL" clId="{97E25944-B31A-4AA0-9C9C-C279B2B09E68}" dt="2024-05-27T20:53:31.487" v="1599" actId="478"/>
          <ac:spMkLst>
            <pc:docMk/>
            <pc:sldMk cId="2685812041" sldId="273"/>
            <ac:spMk id="7" creationId="{06FE889D-9727-FF74-61A7-E6A0B95AF4DA}"/>
          </ac:spMkLst>
        </pc:spChg>
        <pc:spChg chg="mod">
          <ac:chgData name="Sunita Watson" userId="231b7496-aebf-49d2-a82e-9c0ee64a2d06" providerId="ADAL" clId="{97E25944-B31A-4AA0-9C9C-C279B2B09E68}" dt="2024-05-27T20:55:57.385" v="1615" actId="14100"/>
          <ac:spMkLst>
            <pc:docMk/>
            <pc:sldMk cId="2685812041" sldId="273"/>
            <ac:spMk id="9" creationId="{C8661816-014A-1583-F863-198BE06EDDD1}"/>
          </ac:spMkLst>
        </pc:spChg>
        <pc:spChg chg="add">
          <ac:chgData name="Sunita Watson" userId="231b7496-aebf-49d2-a82e-9c0ee64a2d06" providerId="ADAL" clId="{97E25944-B31A-4AA0-9C9C-C279B2B09E68}" dt="2024-05-27T20:54:03.273" v="1600" actId="26606"/>
          <ac:spMkLst>
            <pc:docMk/>
            <pc:sldMk cId="2685812041" sldId="273"/>
            <ac:spMk id="11" creationId="{FA69AAE0-49D5-4C8B-8BA2-55898C00E05E}"/>
          </ac:spMkLst>
        </pc:spChg>
        <pc:spChg chg="del">
          <ac:chgData name="Sunita Watson" userId="231b7496-aebf-49d2-a82e-9c0ee64a2d06" providerId="ADAL" clId="{97E25944-B31A-4AA0-9C9C-C279B2B09E68}" dt="2024-05-23T18:23:17.332" v="789"/>
          <ac:spMkLst>
            <pc:docMk/>
            <pc:sldMk cId="2685812041" sldId="273"/>
            <ac:spMk id="12" creationId="{3ECBE1F1-D69B-4AFA-ABD5-8E41720EF6DE}"/>
          </ac:spMkLst>
        </pc:spChg>
        <pc:spChg chg="del">
          <ac:chgData name="Sunita Watson" userId="231b7496-aebf-49d2-a82e-9c0ee64a2d06" providerId="ADAL" clId="{97E25944-B31A-4AA0-9C9C-C279B2B09E68}" dt="2024-05-23T18:23:17.332" v="789"/>
          <ac:spMkLst>
            <pc:docMk/>
            <pc:sldMk cId="2685812041" sldId="273"/>
            <ac:spMk id="14" creationId="{603A6265-E10C-4B85-9C20-E75FCAF9CC63}"/>
          </ac:spMkLst>
        </pc:spChg>
        <pc:picChg chg="mod modCrop">
          <ac:chgData name="Sunita Watson" userId="231b7496-aebf-49d2-a82e-9c0ee64a2d06" providerId="ADAL" clId="{97E25944-B31A-4AA0-9C9C-C279B2B09E68}" dt="2024-05-27T20:54:03.273" v="1600" actId="26606"/>
          <ac:picMkLst>
            <pc:docMk/>
            <pc:sldMk cId="2685812041" sldId="273"/>
            <ac:picMk id="5" creationId="{1599744A-5C2D-40AC-B792-CA589A16779C}"/>
          </ac:picMkLst>
        </pc:picChg>
        <pc:picChg chg="add del mod">
          <ac:chgData name="Sunita Watson" userId="231b7496-aebf-49d2-a82e-9c0ee64a2d06" providerId="ADAL" clId="{97E25944-B31A-4AA0-9C9C-C279B2B09E68}" dt="2024-05-27T20:54:03.273" v="1600" actId="26606"/>
          <ac:picMkLst>
            <pc:docMk/>
            <pc:sldMk cId="2685812041" sldId="273"/>
            <ac:picMk id="6" creationId="{FC6DE096-0C4E-68A1-92EE-2B5A64A0E547}"/>
          </ac:picMkLst>
        </pc:picChg>
        <pc:picChg chg="add mod">
          <ac:chgData name="Sunita Watson" userId="231b7496-aebf-49d2-a82e-9c0ee64a2d06" providerId="ADAL" clId="{97E25944-B31A-4AA0-9C9C-C279B2B09E68}" dt="2024-06-03T19:08:36.457" v="2631" actId="14100"/>
          <ac:picMkLst>
            <pc:docMk/>
            <pc:sldMk cId="2685812041" sldId="273"/>
            <ac:picMk id="8" creationId="{0A1FD275-1448-8EB7-03BE-B0C8E9627426}"/>
          </ac:picMkLst>
        </pc:picChg>
      </pc:sldChg>
      <pc:sldChg chg="addSp delSp modSp new mod setBg">
        <pc:chgData name="Sunita Watson" userId="231b7496-aebf-49d2-a82e-9c0ee64a2d06" providerId="ADAL" clId="{97E25944-B31A-4AA0-9C9C-C279B2B09E68}" dt="2024-06-03T19:34:35.924" v="2980" actId="2711"/>
        <pc:sldMkLst>
          <pc:docMk/>
          <pc:sldMk cId="3572031588" sldId="274"/>
        </pc:sldMkLst>
        <pc:spChg chg="mod">
          <ac:chgData name="Sunita Watson" userId="231b7496-aebf-49d2-a82e-9c0ee64a2d06" providerId="ADAL" clId="{97E25944-B31A-4AA0-9C9C-C279B2B09E68}" dt="2024-06-03T19:34:35.924" v="2980" actId="2711"/>
          <ac:spMkLst>
            <pc:docMk/>
            <pc:sldMk cId="3572031588" sldId="274"/>
            <ac:spMk id="2" creationId="{5649FAF5-CEAD-D167-C512-AFC90F97AA46}"/>
          </ac:spMkLst>
        </pc:spChg>
        <pc:spChg chg="del">
          <ac:chgData name="Sunita Watson" userId="231b7496-aebf-49d2-a82e-9c0ee64a2d06" providerId="ADAL" clId="{97E25944-B31A-4AA0-9C9C-C279B2B09E68}" dt="2024-05-27T19:09:56.146" v="1095" actId="22"/>
          <ac:spMkLst>
            <pc:docMk/>
            <pc:sldMk cId="3572031588" sldId="274"/>
            <ac:spMk id="3" creationId="{6FB94E69-9E39-8B3F-5516-20AF560FBE72}"/>
          </ac:spMkLst>
        </pc:spChg>
        <pc:picChg chg="add mod ord">
          <ac:chgData name="Sunita Watson" userId="231b7496-aebf-49d2-a82e-9c0ee64a2d06" providerId="ADAL" clId="{97E25944-B31A-4AA0-9C9C-C279B2B09E68}" dt="2024-05-27T19:11:50.782" v="1108" actId="14100"/>
          <ac:picMkLst>
            <pc:docMk/>
            <pc:sldMk cId="3572031588" sldId="274"/>
            <ac:picMk id="5" creationId="{06BA10E8-C573-7E55-78B0-85345446C8C1}"/>
          </ac:picMkLst>
        </pc:picChg>
        <pc:picChg chg="add mod">
          <ac:chgData name="Sunita Watson" userId="231b7496-aebf-49d2-a82e-9c0ee64a2d06" providerId="ADAL" clId="{97E25944-B31A-4AA0-9C9C-C279B2B09E68}" dt="2024-05-27T19:11:38.670" v="1105" actId="1076"/>
          <ac:picMkLst>
            <pc:docMk/>
            <pc:sldMk cId="3572031588" sldId="274"/>
            <ac:picMk id="7" creationId="{BE13B167-E6EA-067E-5036-68D87F355BC2}"/>
          </ac:picMkLst>
        </pc:picChg>
        <pc:picChg chg="add mod">
          <ac:chgData name="Sunita Watson" userId="231b7496-aebf-49d2-a82e-9c0ee64a2d06" providerId="ADAL" clId="{97E25944-B31A-4AA0-9C9C-C279B2B09E68}" dt="2024-06-03T19:06:52.910" v="2611" actId="1076"/>
          <ac:picMkLst>
            <pc:docMk/>
            <pc:sldMk cId="3572031588" sldId="274"/>
            <ac:picMk id="9" creationId="{93B257AF-3E7A-D224-985B-B308C4942D3D}"/>
          </ac:picMkLst>
        </pc:picChg>
      </pc:sldChg>
      <pc:sldChg chg="addSp delSp modSp new mod setBg">
        <pc:chgData name="Sunita Watson" userId="231b7496-aebf-49d2-a82e-9c0ee64a2d06" providerId="ADAL" clId="{97E25944-B31A-4AA0-9C9C-C279B2B09E68}" dt="2024-06-03T19:34:20.336" v="2979" actId="2711"/>
        <pc:sldMkLst>
          <pc:docMk/>
          <pc:sldMk cId="3815485333" sldId="275"/>
        </pc:sldMkLst>
        <pc:spChg chg="mod">
          <ac:chgData name="Sunita Watson" userId="231b7496-aebf-49d2-a82e-9c0ee64a2d06" providerId="ADAL" clId="{97E25944-B31A-4AA0-9C9C-C279B2B09E68}" dt="2024-06-03T19:34:20.336" v="2979" actId="2711"/>
          <ac:spMkLst>
            <pc:docMk/>
            <pc:sldMk cId="3815485333" sldId="275"/>
            <ac:spMk id="2" creationId="{87F9B8C8-D1FE-9A23-11FE-BE12C1337B57}"/>
          </ac:spMkLst>
        </pc:spChg>
        <pc:spChg chg="del">
          <ac:chgData name="Sunita Watson" userId="231b7496-aebf-49d2-a82e-9c0ee64a2d06" providerId="ADAL" clId="{97E25944-B31A-4AA0-9C9C-C279B2B09E68}" dt="2024-05-27T20:23:13.895" v="1211" actId="22"/>
          <ac:spMkLst>
            <pc:docMk/>
            <pc:sldMk cId="3815485333" sldId="275"/>
            <ac:spMk id="3" creationId="{96F0333D-CEAF-78D4-4A10-80F48B561949}"/>
          </ac:spMkLst>
        </pc:spChg>
        <pc:picChg chg="add mod ord">
          <ac:chgData name="Sunita Watson" userId="231b7496-aebf-49d2-a82e-9c0ee64a2d06" providerId="ADAL" clId="{97E25944-B31A-4AA0-9C9C-C279B2B09E68}" dt="2024-05-27T20:23:42.885" v="1217" actId="14100"/>
          <ac:picMkLst>
            <pc:docMk/>
            <pc:sldMk cId="3815485333" sldId="275"/>
            <ac:picMk id="5" creationId="{646E8E94-0F69-D876-B29E-43F12D94F2D2}"/>
          </ac:picMkLst>
        </pc:picChg>
        <pc:picChg chg="add mod">
          <ac:chgData name="Sunita Watson" userId="231b7496-aebf-49d2-a82e-9c0ee64a2d06" providerId="ADAL" clId="{97E25944-B31A-4AA0-9C9C-C279B2B09E68}" dt="2024-06-03T19:07:14.511" v="2616" actId="1076"/>
          <ac:picMkLst>
            <pc:docMk/>
            <pc:sldMk cId="3815485333" sldId="275"/>
            <ac:picMk id="7" creationId="{2A19D1A7-5DE5-841A-47ED-34CDEAE88BA7}"/>
          </ac:picMkLst>
        </pc:picChg>
      </pc:sldChg>
      <pc:sldChg chg="addSp delSp modSp add mod setBg modClrScheme chgLayout">
        <pc:chgData name="Sunita Watson" userId="231b7496-aebf-49d2-a82e-9c0ee64a2d06" providerId="ADAL" clId="{97E25944-B31A-4AA0-9C9C-C279B2B09E68}" dt="2024-06-03T19:35:55.730" v="2989" actId="14100"/>
        <pc:sldMkLst>
          <pc:docMk/>
          <pc:sldMk cId="2514338207" sldId="276"/>
        </pc:sldMkLst>
        <pc:spChg chg="mod ord">
          <ac:chgData name="Sunita Watson" userId="231b7496-aebf-49d2-a82e-9c0ee64a2d06" providerId="ADAL" clId="{97E25944-B31A-4AA0-9C9C-C279B2B09E68}" dt="2024-06-03T19:35:55.730" v="2989" actId="14100"/>
          <ac:spMkLst>
            <pc:docMk/>
            <pc:sldMk cId="2514338207" sldId="276"/>
            <ac:spMk id="2" creationId="{87F9B8C8-D1FE-9A23-11FE-BE12C1337B57}"/>
          </ac:spMkLst>
        </pc:spChg>
        <pc:spChg chg="add del mod ord">
          <ac:chgData name="Sunita Watson" userId="231b7496-aebf-49d2-a82e-9c0ee64a2d06" providerId="ADAL" clId="{97E25944-B31A-4AA0-9C9C-C279B2B09E68}" dt="2024-05-27T20:29:56.525" v="1236" actId="700"/>
          <ac:spMkLst>
            <pc:docMk/>
            <pc:sldMk cId="2514338207" sldId="276"/>
            <ac:spMk id="4" creationId="{A05DA545-B589-5236-7AAD-F3306AF1484F}"/>
          </ac:spMkLst>
        </pc:spChg>
        <pc:spChg chg="add del mod ord">
          <ac:chgData name="Sunita Watson" userId="231b7496-aebf-49d2-a82e-9c0ee64a2d06" providerId="ADAL" clId="{97E25944-B31A-4AA0-9C9C-C279B2B09E68}" dt="2024-05-27T20:29:59.556" v="1238"/>
          <ac:spMkLst>
            <pc:docMk/>
            <pc:sldMk cId="2514338207" sldId="276"/>
            <ac:spMk id="6" creationId="{27FF0150-B1F8-FFF7-7199-BF64328DF577}"/>
          </ac:spMkLst>
        </pc:spChg>
        <pc:spChg chg="add del mod ord">
          <ac:chgData name="Sunita Watson" userId="231b7496-aebf-49d2-a82e-9c0ee64a2d06" providerId="ADAL" clId="{97E25944-B31A-4AA0-9C9C-C279B2B09E68}" dt="2024-05-27T20:31:20.161" v="1240"/>
          <ac:spMkLst>
            <pc:docMk/>
            <pc:sldMk cId="2514338207" sldId="276"/>
            <ac:spMk id="7" creationId="{A4423922-F1C6-973E-F9E2-AEA278A2C8C2}"/>
          </ac:spMkLst>
        </pc:spChg>
        <pc:spChg chg="add del">
          <ac:chgData name="Sunita Watson" userId="231b7496-aebf-49d2-a82e-9c0ee64a2d06" providerId="ADAL" clId="{97E25944-B31A-4AA0-9C9C-C279B2B09E68}" dt="2024-05-27T20:43:18.126" v="1521" actId="26606"/>
          <ac:spMkLst>
            <pc:docMk/>
            <pc:sldMk cId="2514338207" sldId="276"/>
            <ac:spMk id="14" creationId="{C4879EFC-8E62-4E00-973C-C45EE9EC676D}"/>
          </ac:spMkLst>
        </pc:spChg>
        <pc:spChg chg="add del mod">
          <ac:chgData name="Sunita Watson" userId="231b7496-aebf-49d2-a82e-9c0ee64a2d06" providerId="ADAL" clId="{97E25944-B31A-4AA0-9C9C-C279B2B09E68}" dt="2024-06-03T19:26:35.688" v="2844"/>
          <ac:spMkLst>
            <pc:docMk/>
            <pc:sldMk cId="2514338207" sldId="276"/>
            <ac:spMk id="15" creationId="{06AEF503-4809-6A00-C11A-37DBC2F4A450}"/>
          </ac:spMkLst>
        </pc:spChg>
        <pc:spChg chg="add del">
          <ac:chgData name="Sunita Watson" userId="231b7496-aebf-49d2-a82e-9c0ee64a2d06" providerId="ADAL" clId="{97E25944-B31A-4AA0-9C9C-C279B2B09E68}" dt="2024-05-27T20:43:18.126" v="1521" actId="26606"/>
          <ac:spMkLst>
            <pc:docMk/>
            <pc:sldMk cId="2514338207" sldId="276"/>
            <ac:spMk id="16" creationId="{D6A9C53F-5F90-40A5-8C85-5412D39C8C68}"/>
          </ac:spMkLst>
        </pc:spChg>
        <pc:spChg chg="add">
          <ac:chgData name="Sunita Watson" userId="231b7496-aebf-49d2-a82e-9c0ee64a2d06" providerId="ADAL" clId="{97E25944-B31A-4AA0-9C9C-C279B2B09E68}" dt="2024-05-27T20:43:18.126" v="1522" actId="26606"/>
          <ac:spMkLst>
            <pc:docMk/>
            <pc:sldMk cId="2514338207" sldId="276"/>
            <ac:spMk id="18" creationId="{F0087D53-9295-4463-AAE4-D5C626046E9F}"/>
          </ac:spMkLst>
        </pc:spChg>
        <pc:spChg chg="add">
          <ac:chgData name="Sunita Watson" userId="231b7496-aebf-49d2-a82e-9c0ee64a2d06" providerId="ADAL" clId="{97E25944-B31A-4AA0-9C9C-C279B2B09E68}" dt="2024-05-27T20:43:18.126" v="1522" actId="26606"/>
          <ac:spMkLst>
            <pc:docMk/>
            <pc:sldMk cId="2514338207" sldId="276"/>
            <ac:spMk id="19" creationId="{D6A9C53F-5F90-40A5-8C85-5412D39C8C68}"/>
          </ac:spMkLst>
        </pc:spChg>
        <pc:picChg chg="del">
          <ac:chgData name="Sunita Watson" userId="231b7496-aebf-49d2-a82e-9c0ee64a2d06" providerId="ADAL" clId="{97E25944-B31A-4AA0-9C9C-C279B2B09E68}" dt="2024-05-27T20:24:17.074" v="1219" actId="478"/>
          <ac:picMkLst>
            <pc:docMk/>
            <pc:sldMk cId="2514338207" sldId="276"/>
            <ac:picMk id="5" creationId="{646E8E94-0F69-D876-B29E-43F12D94F2D2}"/>
          </ac:picMkLst>
        </pc:picChg>
        <pc:picChg chg="add del mod">
          <ac:chgData name="Sunita Watson" userId="231b7496-aebf-49d2-a82e-9c0ee64a2d06" providerId="ADAL" clId="{97E25944-B31A-4AA0-9C9C-C279B2B09E68}" dt="2024-06-03T19:26:32.263" v="2843" actId="478"/>
          <ac:picMkLst>
            <pc:docMk/>
            <pc:sldMk cId="2514338207" sldId="276"/>
            <ac:picMk id="8" creationId="{F514EAA6-6E69-6E11-7042-2B62236B7F4E}"/>
          </ac:picMkLst>
        </pc:picChg>
        <pc:picChg chg="add mod">
          <ac:chgData name="Sunita Watson" userId="231b7496-aebf-49d2-a82e-9c0ee64a2d06" providerId="ADAL" clId="{97E25944-B31A-4AA0-9C9C-C279B2B09E68}" dt="2024-05-27T20:43:18.126" v="1522" actId="26606"/>
          <ac:picMkLst>
            <pc:docMk/>
            <pc:sldMk cId="2514338207" sldId="276"/>
            <ac:picMk id="9" creationId="{09218AE9-EFD2-CA3A-8D29-4D9E3291A70A}"/>
          </ac:picMkLst>
        </pc:picChg>
        <pc:picChg chg="add mod">
          <ac:chgData name="Sunita Watson" userId="231b7496-aebf-49d2-a82e-9c0ee64a2d06" providerId="ADAL" clId="{97E25944-B31A-4AA0-9C9C-C279B2B09E68}" dt="2024-06-03T19:03:20.093" v="2587" actId="14100"/>
          <ac:picMkLst>
            <pc:docMk/>
            <pc:sldMk cId="2514338207" sldId="276"/>
            <ac:picMk id="11" creationId="{297CF6A8-CA5B-EB15-D5D3-C9B2E15AD229}"/>
          </ac:picMkLst>
        </pc:picChg>
        <pc:picChg chg="add mod">
          <ac:chgData name="Sunita Watson" userId="231b7496-aebf-49d2-a82e-9c0ee64a2d06" providerId="ADAL" clId="{97E25944-B31A-4AA0-9C9C-C279B2B09E68}" dt="2024-06-03T19:07:41.394" v="2621" actId="1076"/>
          <ac:picMkLst>
            <pc:docMk/>
            <pc:sldMk cId="2514338207" sldId="276"/>
            <ac:picMk id="12" creationId="{B4C7C68E-AFD4-15BA-2709-9D49FDD8CB23}"/>
          </ac:picMkLst>
        </pc:picChg>
        <pc:picChg chg="add mod">
          <ac:chgData name="Sunita Watson" userId="231b7496-aebf-49d2-a82e-9c0ee64a2d06" providerId="ADAL" clId="{97E25944-B31A-4AA0-9C9C-C279B2B09E68}" dt="2024-06-03T19:26:43.431" v="2846" actId="1076"/>
          <ac:picMkLst>
            <pc:docMk/>
            <pc:sldMk cId="2514338207" sldId="276"/>
            <ac:picMk id="17" creationId="{F7AE670D-51A0-DF85-B61D-2FC4AF022ADD}"/>
          </ac:picMkLst>
        </pc:picChg>
      </pc:sldChg>
      <pc:sldChg chg="addSp delSp modSp add mod setBg">
        <pc:chgData name="Sunita Watson" userId="231b7496-aebf-49d2-a82e-9c0ee64a2d06" providerId="ADAL" clId="{97E25944-B31A-4AA0-9C9C-C279B2B09E68}" dt="2024-06-03T19:36:36.261" v="2991"/>
        <pc:sldMkLst>
          <pc:docMk/>
          <pc:sldMk cId="3497322893" sldId="286"/>
        </pc:sldMkLst>
        <pc:spChg chg="mod">
          <ac:chgData name="Sunita Watson" userId="231b7496-aebf-49d2-a82e-9c0ee64a2d06" providerId="ADAL" clId="{97E25944-B31A-4AA0-9C9C-C279B2B09E68}" dt="2024-05-27T20:35:08.574" v="1254" actId="2711"/>
          <ac:spMkLst>
            <pc:docMk/>
            <pc:sldMk cId="3497322893" sldId="286"/>
            <ac:spMk id="2" creationId="{B67ED295-4696-4946-3629-C83C54E074FD}"/>
          </ac:spMkLst>
        </pc:spChg>
        <pc:spChg chg="mod">
          <ac:chgData name="Sunita Watson" userId="231b7496-aebf-49d2-a82e-9c0ee64a2d06" providerId="ADAL" clId="{97E25944-B31A-4AA0-9C9C-C279B2B09E68}" dt="2024-05-27T20:32:32.112" v="1250" actId="14100"/>
          <ac:spMkLst>
            <pc:docMk/>
            <pc:sldMk cId="3497322893" sldId="286"/>
            <ac:spMk id="3" creationId="{D28C6422-3862-6985-7AD8-5329C24152EB}"/>
          </ac:spMkLst>
        </pc:spChg>
        <pc:spChg chg="del">
          <ac:chgData name="Sunita Watson" userId="231b7496-aebf-49d2-a82e-9c0ee64a2d06" providerId="ADAL" clId="{97E25944-B31A-4AA0-9C9C-C279B2B09E68}" dt="2024-05-27T20:32:56.417" v="1252" actId="478"/>
          <ac:spMkLst>
            <pc:docMk/>
            <pc:sldMk cId="3497322893" sldId="286"/>
            <ac:spMk id="6" creationId="{3F8FA910-58B2-390A-CB45-24D2C3B102E1}"/>
          </ac:spMkLst>
        </pc:spChg>
        <pc:spChg chg="add del mod">
          <ac:chgData name="Sunita Watson" userId="231b7496-aebf-49d2-a82e-9c0ee64a2d06" providerId="ADAL" clId="{97E25944-B31A-4AA0-9C9C-C279B2B09E68}" dt="2024-06-03T19:08:08.615" v="2627" actId="478"/>
          <ac:spMkLst>
            <pc:docMk/>
            <pc:sldMk cId="3497322893" sldId="286"/>
            <ac:spMk id="10" creationId="{A6B5399C-AF08-1E95-FFBB-E1CEB04FC1E4}"/>
          </ac:spMkLst>
        </pc:spChg>
        <pc:picChg chg="del">
          <ac:chgData name="Sunita Watson" userId="231b7496-aebf-49d2-a82e-9c0ee64a2d06" providerId="ADAL" clId="{97E25944-B31A-4AA0-9C9C-C279B2B09E68}" dt="2024-05-27T20:32:47.963" v="1251" actId="478"/>
          <ac:picMkLst>
            <pc:docMk/>
            <pc:sldMk cId="3497322893" sldId="286"/>
            <ac:picMk id="4" creationId="{2C26D3D8-82C6-E1C6-E877-3593EBE12D4F}"/>
          </ac:picMkLst>
        </pc:picChg>
        <pc:picChg chg="mod">
          <ac:chgData name="Sunita Watson" userId="231b7496-aebf-49d2-a82e-9c0ee64a2d06" providerId="ADAL" clId="{97E25944-B31A-4AA0-9C9C-C279B2B09E68}" dt="2024-05-27T20:32:21.592" v="1248" actId="1076"/>
          <ac:picMkLst>
            <pc:docMk/>
            <pc:sldMk cId="3497322893" sldId="286"/>
            <ac:picMk id="5" creationId="{67322970-0A0B-53B5-FAD5-5D481463F8D1}"/>
          </ac:picMkLst>
        </pc:picChg>
        <pc:picChg chg="add mod">
          <ac:chgData name="Sunita Watson" userId="231b7496-aebf-49d2-a82e-9c0ee64a2d06" providerId="ADAL" clId="{97E25944-B31A-4AA0-9C9C-C279B2B09E68}" dt="2024-06-03T19:07:56.364" v="2623" actId="1076"/>
          <ac:picMkLst>
            <pc:docMk/>
            <pc:sldMk cId="3497322893" sldId="286"/>
            <ac:picMk id="9" creationId="{F2FDE278-1CC5-0E0A-1FDD-F4340ACF948D}"/>
          </ac:picMkLst>
        </pc:picChg>
        <pc:picChg chg="add mod">
          <ac:chgData name="Sunita Watson" userId="231b7496-aebf-49d2-a82e-9c0ee64a2d06" providerId="ADAL" clId="{97E25944-B31A-4AA0-9C9C-C279B2B09E68}" dt="2024-06-03T19:08:12.886" v="2628" actId="14100"/>
          <ac:picMkLst>
            <pc:docMk/>
            <pc:sldMk cId="3497322893" sldId="286"/>
            <ac:picMk id="11" creationId="{11A74B65-883A-77E7-16A3-CEC41FF1B28F}"/>
          </ac:picMkLst>
        </pc:picChg>
      </pc:sldChg>
      <pc:sldChg chg="addSp delSp modSp new mod setBg">
        <pc:chgData name="Sunita Watson" userId="231b7496-aebf-49d2-a82e-9c0ee64a2d06" providerId="ADAL" clId="{97E25944-B31A-4AA0-9C9C-C279B2B09E68}" dt="2024-06-03T19:35:04.879" v="2984" actId="1076"/>
        <pc:sldMkLst>
          <pc:docMk/>
          <pc:sldMk cId="936456102" sldId="287"/>
        </pc:sldMkLst>
        <pc:spChg chg="mod">
          <ac:chgData name="Sunita Watson" userId="231b7496-aebf-49d2-a82e-9c0ee64a2d06" providerId="ADAL" clId="{97E25944-B31A-4AA0-9C9C-C279B2B09E68}" dt="2024-06-03T19:34:56.275" v="2983" actId="2711"/>
          <ac:spMkLst>
            <pc:docMk/>
            <pc:sldMk cId="936456102" sldId="287"/>
            <ac:spMk id="2" creationId="{B9153D91-8F6F-7B26-33DB-DE8F49F091F4}"/>
          </ac:spMkLst>
        </pc:spChg>
        <pc:spChg chg="mod">
          <ac:chgData name="Sunita Watson" userId="231b7496-aebf-49d2-a82e-9c0ee64a2d06" providerId="ADAL" clId="{97E25944-B31A-4AA0-9C9C-C279B2B09E68}" dt="2024-05-27T20:41:41.611" v="1519" actId="255"/>
          <ac:spMkLst>
            <pc:docMk/>
            <pc:sldMk cId="936456102" sldId="287"/>
            <ac:spMk id="3" creationId="{353DEBB0-839E-153E-4E54-DF1250AF990E}"/>
          </ac:spMkLst>
        </pc:spChg>
        <pc:spChg chg="add del">
          <ac:chgData name="Sunita Watson" userId="231b7496-aebf-49d2-a82e-9c0ee64a2d06" providerId="ADAL" clId="{97E25944-B31A-4AA0-9C9C-C279B2B09E68}" dt="2024-05-27T20:41:27.737" v="1518" actId="26606"/>
          <ac:spMkLst>
            <pc:docMk/>
            <pc:sldMk cId="936456102" sldId="287"/>
            <ac:spMk id="9" creationId="{F13C74B1-5B17-4795-BED0-7140497B445A}"/>
          </ac:spMkLst>
        </pc:spChg>
        <pc:spChg chg="add del">
          <ac:chgData name="Sunita Watson" userId="231b7496-aebf-49d2-a82e-9c0ee64a2d06" providerId="ADAL" clId="{97E25944-B31A-4AA0-9C9C-C279B2B09E68}" dt="2024-05-27T20:41:27.737" v="1518" actId="26606"/>
          <ac:spMkLst>
            <pc:docMk/>
            <pc:sldMk cId="936456102" sldId="287"/>
            <ac:spMk id="11" creationId="{D4974D33-8DC5-464E-8C6D-BE58F0669C17}"/>
          </ac:spMkLst>
        </pc:spChg>
        <pc:spChg chg="add">
          <ac:chgData name="Sunita Watson" userId="231b7496-aebf-49d2-a82e-9c0ee64a2d06" providerId="ADAL" clId="{97E25944-B31A-4AA0-9C9C-C279B2B09E68}" dt="2024-05-27T20:41:27.737" v="1518" actId="26606"/>
          <ac:spMkLst>
            <pc:docMk/>
            <pc:sldMk cId="936456102" sldId="287"/>
            <ac:spMk id="16" creationId="{45D37F4E-DDB4-456B-97E0-9937730A039F}"/>
          </ac:spMkLst>
        </pc:spChg>
        <pc:spChg chg="add">
          <ac:chgData name="Sunita Watson" userId="231b7496-aebf-49d2-a82e-9c0ee64a2d06" providerId="ADAL" clId="{97E25944-B31A-4AA0-9C9C-C279B2B09E68}" dt="2024-05-27T20:41:27.737" v="1518" actId="26606"/>
          <ac:spMkLst>
            <pc:docMk/>
            <pc:sldMk cId="936456102" sldId="287"/>
            <ac:spMk id="18" creationId="{B2DD41CD-8F47-4F56-AD12-4E2FF7696987}"/>
          </ac:spMkLst>
        </pc:spChg>
        <pc:picChg chg="add mod">
          <ac:chgData name="Sunita Watson" userId="231b7496-aebf-49d2-a82e-9c0ee64a2d06" providerId="ADAL" clId="{97E25944-B31A-4AA0-9C9C-C279B2B09E68}" dt="2024-05-27T20:41:27.737" v="1518" actId="26606"/>
          <ac:picMkLst>
            <pc:docMk/>
            <pc:sldMk cId="936456102" sldId="287"/>
            <ac:picMk id="5" creationId="{4625ED56-81F2-FE2F-720E-4E6122616EC8}"/>
          </ac:picMkLst>
        </pc:picChg>
        <pc:picChg chg="add mod">
          <ac:chgData name="Sunita Watson" userId="231b7496-aebf-49d2-a82e-9c0ee64a2d06" providerId="ADAL" clId="{97E25944-B31A-4AA0-9C9C-C279B2B09E68}" dt="2024-06-03T19:35:04.879" v="2984" actId="1076"/>
          <ac:picMkLst>
            <pc:docMk/>
            <pc:sldMk cId="936456102" sldId="287"/>
            <ac:picMk id="6" creationId="{8CC53F30-7BD0-54A0-F895-97C49BF78976}"/>
          </ac:picMkLst>
        </pc:picChg>
      </pc:sldChg>
      <pc:sldChg chg="addSp delSp modSp new mod setBg">
        <pc:chgData name="Sunita Watson" userId="231b7496-aebf-49d2-a82e-9c0ee64a2d06" providerId="ADAL" clId="{97E25944-B31A-4AA0-9C9C-C279B2B09E68}" dt="2024-06-03T19:38:42.305" v="3001"/>
        <pc:sldMkLst>
          <pc:docMk/>
          <pc:sldMk cId="2716283081" sldId="288"/>
        </pc:sldMkLst>
        <pc:spChg chg="mod">
          <ac:chgData name="Sunita Watson" userId="231b7496-aebf-49d2-a82e-9c0ee64a2d06" providerId="ADAL" clId="{97E25944-B31A-4AA0-9C9C-C279B2B09E68}" dt="2024-05-27T21:08:18.615" v="1985" actId="26606"/>
          <ac:spMkLst>
            <pc:docMk/>
            <pc:sldMk cId="2716283081" sldId="288"/>
            <ac:spMk id="2" creationId="{28C4F07D-FA48-8466-B057-774FB51EC842}"/>
          </ac:spMkLst>
        </pc:spChg>
        <pc:spChg chg="del">
          <ac:chgData name="Sunita Watson" userId="231b7496-aebf-49d2-a82e-9c0ee64a2d06" providerId="ADAL" clId="{97E25944-B31A-4AA0-9C9C-C279B2B09E68}" dt="2024-05-27T21:07:09.830" v="1954"/>
          <ac:spMkLst>
            <pc:docMk/>
            <pc:sldMk cId="2716283081" sldId="288"/>
            <ac:spMk id="3" creationId="{29E85F51-5F50-0D35-4459-262E1CA84883}"/>
          </ac:spMkLst>
        </pc:spChg>
        <pc:spChg chg="mod">
          <ac:chgData name="Sunita Watson" userId="231b7496-aebf-49d2-a82e-9c0ee64a2d06" providerId="ADAL" clId="{97E25944-B31A-4AA0-9C9C-C279B2B09E68}" dt="2024-05-27T21:08:18.615" v="1985" actId="26606"/>
          <ac:spMkLst>
            <pc:docMk/>
            <pc:sldMk cId="2716283081" sldId="288"/>
            <ac:spMk id="4" creationId="{BF00E903-E774-A50A-5B5B-8A8B8685FB66}"/>
          </ac:spMkLst>
        </pc:spChg>
        <pc:spChg chg="add mod">
          <ac:chgData name="Sunita Watson" userId="231b7496-aebf-49d2-a82e-9c0ee64a2d06" providerId="ADAL" clId="{97E25944-B31A-4AA0-9C9C-C279B2B09E68}" dt="2024-06-03T19:12:01.035" v="2646" actId="1076"/>
          <ac:spMkLst>
            <pc:docMk/>
            <pc:sldMk cId="2716283081" sldId="288"/>
            <ac:spMk id="8" creationId="{FE7E3ADD-727D-07EC-EE76-5A5DCD53E611}"/>
          </ac:spMkLst>
        </pc:spChg>
        <pc:spChg chg="add del">
          <ac:chgData name="Sunita Watson" userId="231b7496-aebf-49d2-a82e-9c0ee64a2d06" providerId="ADAL" clId="{97E25944-B31A-4AA0-9C9C-C279B2B09E68}" dt="2024-05-27T21:08:18.615" v="1985" actId="26606"/>
          <ac:spMkLst>
            <pc:docMk/>
            <pc:sldMk cId="2716283081" sldId="288"/>
            <ac:spMk id="10" creationId="{A8384FB5-9ADC-4DDC-881B-597D56F5B15D}"/>
          </ac:spMkLst>
        </pc:spChg>
        <pc:spChg chg="add del">
          <ac:chgData name="Sunita Watson" userId="231b7496-aebf-49d2-a82e-9c0ee64a2d06" providerId="ADAL" clId="{97E25944-B31A-4AA0-9C9C-C279B2B09E68}" dt="2024-05-27T21:08:18.615" v="1985" actId="26606"/>
          <ac:spMkLst>
            <pc:docMk/>
            <pc:sldMk cId="2716283081" sldId="288"/>
            <ac:spMk id="12" creationId="{91E5A9A7-95C6-4F4F-B00E-C82E07FE62EF}"/>
          </ac:spMkLst>
        </pc:spChg>
        <pc:spChg chg="add del">
          <ac:chgData name="Sunita Watson" userId="231b7496-aebf-49d2-a82e-9c0ee64a2d06" providerId="ADAL" clId="{97E25944-B31A-4AA0-9C9C-C279B2B09E68}" dt="2024-05-27T21:08:18.615" v="1985" actId="26606"/>
          <ac:spMkLst>
            <pc:docMk/>
            <pc:sldMk cId="2716283081" sldId="288"/>
            <ac:spMk id="14" creationId="{D07DD2DE-F619-49DD-B5E7-03A290FF4ED1}"/>
          </ac:spMkLst>
        </pc:spChg>
        <pc:spChg chg="add del">
          <ac:chgData name="Sunita Watson" userId="231b7496-aebf-49d2-a82e-9c0ee64a2d06" providerId="ADAL" clId="{97E25944-B31A-4AA0-9C9C-C279B2B09E68}" dt="2024-05-27T21:08:18.615" v="1985" actId="26606"/>
          <ac:spMkLst>
            <pc:docMk/>
            <pc:sldMk cId="2716283081" sldId="288"/>
            <ac:spMk id="16" creationId="{85149191-5F60-4A28-AAFF-039F96B0F3EC}"/>
          </ac:spMkLst>
        </pc:spChg>
        <pc:spChg chg="add del">
          <ac:chgData name="Sunita Watson" userId="231b7496-aebf-49d2-a82e-9c0ee64a2d06" providerId="ADAL" clId="{97E25944-B31A-4AA0-9C9C-C279B2B09E68}" dt="2024-05-27T21:08:18.615" v="1985" actId="26606"/>
          <ac:spMkLst>
            <pc:docMk/>
            <pc:sldMk cId="2716283081" sldId="288"/>
            <ac:spMk id="18" creationId="{F8260ED5-17F7-4158-B241-D51DD4CF1B7E}"/>
          </ac:spMkLst>
        </pc:spChg>
        <pc:spChg chg="add del">
          <ac:chgData name="Sunita Watson" userId="231b7496-aebf-49d2-a82e-9c0ee64a2d06" providerId="ADAL" clId="{97E25944-B31A-4AA0-9C9C-C279B2B09E68}" dt="2024-05-27T21:08:18.615" v="1985" actId="26606"/>
          <ac:spMkLst>
            <pc:docMk/>
            <pc:sldMk cId="2716283081" sldId="288"/>
            <ac:spMk id="23" creationId="{49B447FE-DDA9-4B30-828A-59FC569124E2}"/>
          </ac:spMkLst>
        </pc:spChg>
        <pc:spChg chg="add del">
          <ac:chgData name="Sunita Watson" userId="231b7496-aebf-49d2-a82e-9c0ee64a2d06" providerId="ADAL" clId="{97E25944-B31A-4AA0-9C9C-C279B2B09E68}" dt="2024-05-27T21:08:18.615" v="1985" actId="26606"/>
          <ac:spMkLst>
            <pc:docMk/>
            <pc:sldMk cId="2716283081" sldId="288"/>
            <ac:spMk id="25" creationId="{C3D487F7-9050-4871-B351-34A72ADB296C}"/>
          </ac:spMkLst>
        </pc:spChg>
        <pc:spChg chg="add del">
          <ac:chgData name="Sunita Watson" userId="231b7496-aebf-49d2-a82e-9c0ee64a2d06" providerId="ADAL" clId="{97E25944-B31A-4AA0-9C9C-C279B2B09E68}" dt="2024-05-27T21:08:18.615" v="1985" actId="26606"/>
          <ac:spMkLst>
            <pc:docMk/>
            <pc:sldMk cId="2716283081" sldId="288"/>
            <ac:spMk id="27" creationId="{F43C27DD-EF6A-4C48-9669-C2970E71A814}"/>
          </ac:spMkLst>
        </pc:spChg>
        <pc:spChg chg="add del">
          <ac:chgData name="Sunita Watson" userId="231b7496-aebf-49d2-a82e-9c0ee64a2d06" providerId="ADAL" clId="{97E25944-B31A-4AA0-9C9C-C279B2B09E68}" dt="2024-05-27T21:08:18.615" v="1985" actId="26606"/>
          <ac:spMkLst>
            <pc:docMk/>
            <pc:sldMk cId="2716283081" sldId="288"/>
            <ac:spMk id="29" creationId="{05A1AA86-B7E6-4C02-AA34-F1A25CD4CCBD}"/>
          </ac:spMkLst>
        </pc:spChg>
        <pc:spChg chg="add del">
          <ac:chgData name="Sunita Watson" userId="231b7496-aebf-49d2-a82e-9c0ee64a2d06" providerId="ADAL" clId="{97E25944-B31A-4AA0-9C9C-C279B2B09E68}" dt="2024-05-27T21:08:18.615" v="1985" actId="26606"/>
          <ac:spMkLst>
            <pc:docMk/>
            <pc:sldMk cId="2716283081" sldId="288"/>
            <ac:spMk id="31" creationId="{86C3B9CB-4E48-4726-B7B9-9E02F71B150F}"/>
          </ac:spMkLst>
        </pc:spChg>
        <pc:spChg chg="add del">
          <ac:chgData name="Sunita Watson" userId="231b7496-aebf-49d2-a82e-9c0ee64a2d06" providerId="ADAL" clId="{97E25944-B31A-4AA0-9C9C-C279B2B09E68}" dt="2024-05-27T21:08:18.615" v="1985" actId="26606"/>
          <ac:spMkLst>
            <pc:docMk/>
            <pc:sldMk cId="2716283081" sldId="288"/>
            <ac:spMk id="33" creationId="{C84384FE-1C88-4CAA-8FB8-2313A3AE734D}"/>
          </ac:spMkLst>
        </pc:spChg>
        <pc:picChg chg="add mod ord">
          <ac:chgData name="Sunita Watson" userId="231b7496-aebf-49d2-a82e-9c0ee64a2d06" providerId="ADAL" clId="{97E25944-B31A-4AA0-9C9C-C279B2B09E68}" dt="2024-05-27T21:08:18.615" v="1985" actId="26606"/>
          <ac:picMkLst>
            <pc:docMk/>
            <pc:sldMk cId="2716283081" sldId="288"/>
            <ac:picMk id="5" creationId="{141AF23F-571C-24F2-90BA-3C51B8476CC0}"/>
          </ac:picMkLst>
        </pc:picChg>
        <pc:picChg chg="add mod">
          <ac:chgData name="Sunita Watson" userId="231b7496-aebf-49d2-a82e-9c0ee64a2d06" providerId="ADAL" clId="{97E25944-B31A-4AA0-9C9C-C279B2B09E68}" dt="2024-06-03T19:12:01.035" v="2646" actId="1076"/>
          <ac:picMkLst>
            <pc:docMk/>
            <pc:sldMk cId="2716283081" sldId="288"/>
            <ac:picMk id="7" creationId="{B0F5F789-497D-9FE2-584C-C34C9E0EB1C8}"/>
          </ac:picMkLst>
        </pc:picChg>
      </pc:sldChg>
      <pc:sldChg chg="addSp delSp modSp new mod setBg">
        <pc:chgData name="Sunita Watson" userId="231b7496-aebf-49d2-a82e-9c0ee64a2d06" providerId="ADAL" clId="{97E25944-B31A-4AA0-9C9C-C279B2B09E68}" dt="2024-06-03T19:39:05.596" v="3004" actId="2711"/>
        <pc:sldMkLst>
          <pc:docMk/>
          <pc:sldMk cId="1866810162" sldId="289"/>
        </pc:sldMkLst>
        <pc:spChg chg="mod">
          <ac:chgData name="Sunita Watson" userId="231b7496-aebf-49d2-a82e-9c0ee64a2d06" providerId="ADAL" clId="{97E25944-B31A-4AA0-9C9C-C279B2B09E68}" dt="2024-06-03T19:39:05.596" v="3004" actId="2711"/>
          <ac:spMkLst>
            <pc:docMk/>
            <pc:sldMk cId="1866810162" sldId="289"/>
            <ac:spMk id="2" creationId="{513A5CFD-C2B0-CFDD-DF0D-BC3914AF1F6C}"/>
          </ac:spMkLst>
        </pc:spChg>
        <pc:spChg chg="del">
          <ac:chgData name="Sunita Watson" userId="231b7496-aebf-49d2-a82e-9c0ee64a2d06" providerId="ADAL" clId="{97E25944-B31A-4AA0-9C9C-C279B2B09E68}" dt="2024-05-27T21:10:50.850" v="2018" actId="22"/>
          <ac:spMkLst>
            <pc:docMk/>
            <pc:sldMk cId="1866810162" sldId="289"/>
            <ac:spMk id="3" creationId="{489EC805-4642-7935-7FCC-58E5BB5F357E}"/>
          </ac:spMkLst>
        </pc:spChg>
        <pc:spChg chg="add mod">
          <ac:chgData name="Sunita Watson" userId="231b7496-aebf-49d2-a82e-9c0ee64a2d06" providerId="ADAL" clId="{97E25944-B31A-4AA0-9C9C-C279B2B09E68}" dt="2024-05-27T21:12:37.605" v="2046" actId="1076"/>
          <ac:spMkLst>
            <pc:docMk/>
            <pc:sldMk cId="1866810162" sldId="289"/>
            <ac:spMk id="7" creationId="{5C13516E-8A3C-B06B-A098-5C7BC7E9FA7B}"/>
          </ac:spMkLst>
        </pc:spChg>
        <pc:picChg chg="add mod ord modCrop">
          <ac:chgData name="Sunita Watson" userId="231b7496-aebf-49d2-a82e-9c0ee64a2d06" providerId="ADAL" clId="{97E25944-B31A-4AA0-9C9C-C279B2B09E68}" dt="2024-05-27T21:11:35.399" v="2025" actId="14100"/>
          <ac:picMkLst>
            <pc:docMk/>
            <pc:sldMk cId="1866810162" sldId="289"/>
            <ac:picMk id="6" creationId="{B9243202-F951-C1B9-39D6-6FA89AE3439F}"/>
          </ac:picMkLst>
        </pc:picChg>
        <pc:picChg chg="add">
          <ac:chgData name="Sunita Watson" userId="231b7496-aebf-49d2-a82e-9c0ee64a2d06" providerId="ADAL" clId="{97E25944-B31A-4AA0-9C9C-C279B2B09E68}" dt="2024-06-03T19:12:16.120" v="2647"/>
          <ac:picMkLst>
            <pc:docMk/>
            <pc:sldMk cId="1866810162" sldId="289"/>
            <ac:picMk id="8" creationId="{C48B435D-FFFA-5072-94D7-867A1A3AF818}"/>
          </ac:picMkLst>
        </pc:picChg>
        <pc:picChg chg="add mod">
          <ac:chgData name="Sunita Watson" userId="231b7496-aebf-49d2-a82e-9c0ee64a2d06" providerId="ADAL" clId="{97E25944-B31A-4AA0-9C9C-C279B2B09E68}" dt="2024-06-03T19:12:37.760" v="2650" actId="1076"/>
          <ac:picMkLst>
            <pc:docMk/>
            <pc:sldMk cId="1866810162" sldId="289"/>
            <ac:picMk id="9" creationId="{3B78FA40-187D-93F0-C169-DD4A6FC7A9B2}"/>
          </ac:picMkLst>
        </pc:picChg>
      </pc:sldChg>
      <pc:sldChg chg="addSp delSp modSp new mod setBg">
        <pc:chgData name="Sunita Watson" userId="231b7496-aebf-49d2-a82e-9c0ee64a2d06" providerId="ADAL" clId="{97E25944-B31A-4AA0-9C9C-C279B2B09E68}" dt="2024-06-03T19:39:28.487" v="3007" actId="113"/>
        <pc:sldMkLst>
          <pc:docMk/>
          <pc:sldMk cId="2156421151" sldId="290"/>
        </pc:sldMkLst>
        <pc:spChg chg="mod">
          <ac:chgData name="Sunita Watson" userId="231b7496-aebf-49d2-a82e-9c0ee64a2d06" providerId="ADAL" clId="{97E25944-B31A-4AA0-9C9C-C279B2B09E68}" dt="2024-05-27T21:17:46.776" v="2205" actId="26606"/>
          <ac:spMkLst>
            <pc:docMk/>
            <pc:sldMk cId="2156421151" sldId="290"/>
            <ac:spMk id="2" creationId="{29A3A236-ED37-B7A3-575F-0906432806F5}"/>
          </ac:spMkLst>
        </pc:spChg>
        <pc:spChg chg="del">
          <ac:chgData name="Sunita Watson" userId="231b7496-aebf-49d2-a82e-9c0ee64a2d06" providerId="ADAL" clId="{97E25944-B31A-4AA0-9C9C-C279B2B09E68}" dt="2024-05-27T21:14:49.221" v="2085" actId="931"/>
          <ac:spMkLst>
            <pc:docMk/>
            <pc:sldMk cId="2156421151" sldId="290"/>
            <ac:spMk id="3" creationId="{945875C0-BCF5-6EE8-5FDA-24450A043535}"/>
          </ac:spMkLst>
        </pc:spChg>
        <pc:spChg chg="mod">
          <ac:chgData name="Sunita Watson" userId="231b7496-aebf-49d2-a82e-9c0ee64a2d06" providerId="ADAL" clId="{97E25944-B31A-4AA0-9C9C-C279B2B09E68}" dt="2024-05-27T21:17:46.776" v="2205" actId="26606"/>
          <ac:spMkLst>
            <pc:docMk/>
            <pc:sldMk cId="2156421151" sldId="290"/>
            <ac:spMk id="4" creationId="{79FAEC9A-65CF-7BF5-FBA8-88F0E516D34E}"/>
          </ac:spMkLst>
        </pc:spChg>
        <pc:spChg chg="add del mod ord">
          <ac:chgData name="Sunita Watson" userId="231b7496-aebf-49d2-a82e-9c0ee64a2d06" providerId="ADAL" clId="{97E25944-B31A-4AA0-9C9C-C279B2B09E68}" dt="2024-05-27T21:18:00.354" v="2210" actId="478"/>
          <ac:spMkLst>
            <pc:docMk/>
            <pc:sldMk cId="2156421151" sldId="290"/>
            <ac:spMk id="7" creationId="{E88760E1-6280-0957-E3B1-3B51F66F14DD}"/>
          </ac:spMkLst>
        </pc:spChg>
        <pc:spChg chg="add mod ord">
          <ac:chgData name="Sunita Watson" userId="231b7496-aebf-49d2-a82e-9c0ee64a2d06" providerId="ADAL" clId="{97E25944-B31A-4AA0-9C9C-C279B2B09E68}" dt="2024-06-03T19:39:28.487" v="3007" actId="113"/>
          <ac:spMkLst>
            <pc:docMk/>
            <pc:sldMk cId="2156421151" sldId="290"/>
            <ac:spMk id="8" creationId="{C1002917-6186-FAAD-AC37-CBEBDC323578}"/>
          </ac:spMkLst>
        </pc:spChg>
        <pc:spChg chg="add">
          <ac:chgData name="Sunita Watson" userId="231b7496-aebf-49d2-a82e-9c0ee64a2d06" providerId="ADAL" clId="{97E25944-B31A-4AA0-9C9C-C279B2B09E68}" dt="2024-05-27T21:17:46.776" v="2205" actId="26606"/>
          <ac:spMkLst>
            <pc:docMk/>
            <pc:sldMk cId="2156421151" sldId="290"/>
            <ac:spMk id="15" creationId="{B712E947-0734-45F9-9C4F-41114EC3A33E}"/>
          </ac:spMkLst>
        </pc:spChg>
        <pc:grpChg chg="add">
          <ac:chgData name="Sunita Watson" userId="231b7496-aebf-49d2-a82e-9c0ee64a2d06" providerId="ADAL" clId="{97E25944-B31A-4AA0-9C9C-C279B2B09E68}" dt="2024-05-27T21:17:46.776" v="2205" actId="26606"/>
          <ac:grpSpMkLst>
            <pc:docMk/>
            <pc:sldMk cId="2156421151" sldId="290"/>
            <ac:grpSpMk id="17" creationId="{12B3290A-D3BF-4B87-B55B-FD9A98B49727}"/>
          </ac:grpSpMkLst>
        </pc:grpChg>
        <pc:picChg chg="add mod ord">
          <ac:chgData name="Sunita Watson" userId="231b7496-aebf-49d2-a82e-9c0ee64a2d06" providerId="ADAL" clId="{97E25944-B31A-4AA0-9C9C-C279B2B09E68}" dt="2024-05-27T21:17:58.510" v="2209" actId="1076"/>
          <ac:picMkLst>
            <pc:docMk/>
            <pc:sldMk cId="2156421151" sldId="290"/>
            <ac:picMk id="6" creationId="{D43D9231-F4A8-47CF-C0F3-6DFC6B2D3712}"/>
          </ac:picMkLst>
        </pc:picChg>
        <pc:picChg chg="add mod">
          <ac:chgData name="Sunita Watson" userId="231b7496-aebf-49d2-a82e-9c0ee64a2d06" providerId="ADAL" clId="{97E25944-B31A-4AA0-9C9C-C279B2B09E68}" dt="2024-05-27T21:18:22.927" v="2214" actId="1076"/>
          <ac:picMkLst>
            <pc:docMk/>
            <pc:sldMk cId="2156421151" sldId="290"/>
            <ac:picMk id="10" creationId="{96D7C42D-6A18-2EB0-3105-A2EE94035E4A}"/>
          </ac:picMkLst>
        </pc:picChg>
        <pc:picChg chg="add mod">
          <ac:chgData name="Sunita Watson" userId="231b7496-aebf-49d2-a82e-9c0ee64a2d06" providerId="ADAL" clId="{97E25944-B31A-4AA0-9C9C-C279B2B09E68}" dt="2024-05-27T21:19:07.315" v="2216" actId="1076"/>
          <ac:picMkLst>
            <pc:docMk/>
            <pc:sldMk cId="2156421151" sldId="290"/>
            <ac:picMk id="12" creationId="{66A204B9-6BB8-F94B-1BDC-42FE310EA142}"/>
          </ac:picMkLst>
        </pc:picChg>
        <pc:picChg chg="add mod">
          <ac:chgData name="Sunita Watson" userId="231b7496-aebf-49d2-a82e-9c0ee64a2d06" providerId="ADAL" clId="{97E25944-B31A-4AA0-9C9C-C279B2B09E68}" dt="2024-05-27T21:19:43.749" v="2219" actId="1076"/>
          <ac:picMkLst>
            <pc:docMk/>
            <pc:sldMk cId="2156421151" sldId="290"/>
            <ac:picMk id="14" creationId="{75CEAB18-1053-2768-06F3-1C37EF77B0C0}"/>
          </ac:picMkLst>
        </pc:picChg>
        <pc:picChg chg="add mod">
          <ac:chgData name="Sunita Watson" userId="231b7496-aebf-49d2-a82e-9c0ee64a2d06" providerId="ADAL" clId="{97E25944-B31A-4AA0-9C9C-C279B2B09E68}" dt="2024-06-03T19:13:01.886" v="2653" actId="1076"/>
          <ac:picMkLst>
            <pc:docMk/>
            <pc:sldMk cId="2156421151" sldId="290"/>
            <ac:picMk id="16" creationId="{B01A4BB4-7C4A-A89E-F834-BC2CAA5BE8A1}"/>
          </ac:picMkLst>
        </pc:picChg>
      </pc:sldChg>
      <pc:sldChg chg="addSp delSp modSp new mod setBg modClrScheme chgLayout">
        <pc:chgData name="Sunita Watson" userId="231b7496-aebf-49d2-a82e-9c0ee64a2d06" providerId="ADAL" clId="{97E25944-B31A-4AA0-9C9C-C279B2B09E68}" dt="2024-06-03T19:39:58.006" v="3010" actId="113"/>
        <pc:sldMkLst>
          <pc:docMk/>
          <pc:sldMk cId="4108222543" sldId="291"/>
        </pc:sldMkLst>
        <pc:spChg chg="mod ord">
          <ac:chgData name="Sunita Watson" userId="231b7496-aebf-49d2-a82e-9c0ee64a2d06" providerId="ADAL" clId="{97E25944-B31A-4AA0-9C9C-C279B2B09E68}" dt="2024-06-03T19:39:58.006" v="3010" actId="113"/>
          <ac:spMkLst>
            <pc:docMk/>
            <pc:sldMk cId="4108222543" sldId="291"/>
            <ac:spMk id="2" creationId="{62FC3D8F-A468-8F0F-87B3-C2512224851F}"/>
          </ac:spMkLst>
        </pc:spChg>
        <pc:spChg chg="del mod ord">
          <ac:chgData name="Sunita Watson" userId="231b7496-aebf-49d2-a82e-9c0ee64a2d06" providerId="ADAL" clId="{97E25944-B31A-4AA0-9C9C-C279B2B09E68}" dt="2024-05-27T21:20:53.989" v="2263" actId="700"/>
          <ac:spMkLst>
            <pc:docMk/>
            <pc:sldMk cId="4108222543" sldId="291"/>
            <ac:spMk id="3" creationId="{BE165E1F-C9E6-75A8-554F-B8BB622CC24B}"/>
          </ac:spMkLst>
        </pc:spChg>
        <pc:spChg chg="mod ord">
          <ac:chgData name="Sunita Watson" userId="231b7496-aebf-49d2-a82e-9c0ee64a2d06" providerId="ADAL" clId="{97E25944-B31A-4AA0-9C9C-C279B2B09E68}" dt="2024-05-27T21:20:53.989" v="2263" actId="700"/>
          <ac:spMkLst>
            <pc:docMk/>
            <pc:sldMk cId="4108222543" sldId="291"/>
            <ac:spMk id="4" creationId="{B22985FA-24E3-5EC7-82D5-B5FC81D1763D}"/>
          </ac:spMkLst>
        </pc:spChg>
        <pc:spChg chg="add mod ord">
          <ac:chgData name="Sunita Watson" userId="231b7496-aebf-49d2-a82e-9c0ee64a2d06" providerId="ADAL" clId="{97E25944-B31A-4AA0-9C9C-C279B2B09E68}" dt="2024-05-27T21:25:19.443" v="2467" actId="5793"/>
          <ac:spMkLst>
            <pc:docMk/>
            <pc:sldMk cId="4108222543" sldId="291"/>
            <ac:spMk id="5" creationId="{A6DE9EC0-F19A-18F0-9FD8-3B5FF9B0A3D9}"/>
          </ac:spMkLst>
        </pc:spChg>
        <pc:spChg chg="add del mod ord">
          <ac:chgData name="Sunita Watson" userId="231b7496-aebf-49d2-a82e-9c0ee64a2d06" providerId="ADAL" clId="{97E25944-B31A-4AA0-9C9C-C279B2B09E68}" dt="2024-05-27T21:23:59.310" v="2452" actId="931"/>
          <ac:spMkLst>
            <pc:docMk/>
            <pc:sldMk cId="4108222543" sldId="291"/>
            <ac:spMk id="6" creationId="{664AD9EC-8929-5E2A-7376-B66A770B9A6D}"/>
          </ac:spMkLst>
        </pc:spChg>
        <pc:picChg chg="add mod">
          <ac:chgData name="Sunita Watson" userId="231b7496-aebf-49d2-a82e-9c0ee64a2d06" providerId="ADAL" clId="{97E25944-B31A-4AA0-9C9C-C279B2B09E68}" dt="2024-05-27T21:25:00.632" v="2459" actId="1076"/>
          <ac:picMkLst>
            <pc:docMk/>
            <pc:sldMk cId="4108222543" sldId="291"/>
            <ac:picMk id="7" creationId="{F0BE00E8-EED8-5D04-7219-4F99D2C9013A}"/>
          </ac:picMkLst>
        </pc:picChg>
        <pc:picChg chg="add mod">
          <ac:chgData name="Sunita Watson" userId="231b7496-aebf-49d2-a82e-9c0ee64a2d06" providerId="ADAL" clId="{97E25944-B31A-4AA0-9C9C-C279B2B09E68}" dt="2024-05-27T21:24:58.367" v="2458" actId="1076"/>
          <ac:picMkLst>
            <pc:docMk/>
            <pc:sldMk cId="4108222543" sldId="291"/>
            <ac:picMk id="8" creationId="{4C38845D-81D9-2AF7-4706-405649E68A79}"/>
          </ac:picMkLst>
        </pc:picChg>
        <pc:picChg chg="add mod">
          <ac:chgData name="Sunita Watson" userId="231b7496-aebf-49d2-a82e-9c0ee64a2d06" providerId="ADAL" clId="{97E25944-B31A-4AA0-9C9C-C279B2B09E68}" dt="2024-05-27T21:24:56.257" v="2457" actId="1076"/>
          <ac:picMkLst>
            <pc:docMk/>
            <pc:sldMk cId="4108222543" sldId="291"/>
            <ac:picMk id="9" creationId="{4C2FFD5C-AE1B-59E1-47E1-0785BD1B1DD4}"/>
          </ac:picMkLst>
        </pc:picChg>
        <pc:picChg chg="add mod">
          <ac:chgData name="Sunita Watson" userId="231b7496-aebf-49d2-a82e-9c0ee64a2d06" providerId="ADAL" clId="{97E25944-B31A-4AA0-9C9C-C279B2B09E68}" dt="2024-05-27T21:24:11.400" v="2455" actId="14100"/>
          <ac:picMkLst>
            <pc:docMk/>
            <pc:sldMk cId="4108222543" sldId="291"/>
            <ac:picMk id="11" creationId="{965088FC-9A50-44D3-D177-BC71384F795E}"/>
          </ac:picMkLst>
        </pc:picChg>
      </pc:sldChg>
      <pc:sldChg chg="addSp delSp modSp new mod setBg modClrScheme chgLayout">
        <pc:chgData name="Sunita Watson" userId="231b7496-aebf-49d2-a82e-9c0ee64a2d06" providerId="ADAL" clId="{97E25944-B31A-4AA0-9C9C-C279B2B09E68}" dt="2024-06-03T19:40:31.486" v="3014"/>
        <pc:sldMkLst>
          <pc:docMk/>
          <pc:sldMk cId="4274541317" sldId="292"/>
        </pc:sldMkLst>
        <pc:spChg chg="mod ord">
          <ac:chgData name="Sunita Watson" userId="231b7496-aebf-49d2-a82e-9c0ee64a2d06" providerId="ADAL" clId="{97E25944-B31A-4AA0-9C9C-C279B2B09E68}" dt="2024-06-03T19:31:27.076" v="2960" actId="2711"/>
          <ac:spMkLst>
            <pc:docMk/>
            <pc:sldMk cId="4274541317" sldId="292"/>
            <ac:spMk id="2" creationId="{38D072BE-F8EC-08C2-402E-3D4879D4D926}"/>
          </ac:spMkLst>
        </pc:spChg>
        <pc:spChg chg="del mod ord">
          <ac:chgData name="Sunita Watson" userId="231b7496-aebf-49d2-a82e-9c0ee64a2d06" providerId="ADAL" clId="{97E25944-B31A-4AA0-9C9C-C279B2B09E68}" dt="2024-06-03T19:19:18.896" v="2685" actId="700"/>
          <ac:spMkLst>
            <pc:docMk/>
            <pc:sldMk cId="4274541317" sldId="292"/>
            <ac:spMk id="3" creationId="{3F16B58D-3527-524A-3FC2-9C0F9A03FDB6}"/>
          </ac:spMkLst>
        </pc:spChg>
        <pc:spChg chg="del">
          <ac:chgData name="Sunita Watson" userId="231b7496-aebf-49d2-a82e-9c0ee64a2d06" providerId="ADAL" clId="{97E25944-B31A-4AA0-9C9C-C279B2B09E68}" dt="2024-06-03T19:19:18.896" v="2685" actId="700"/>
          <ac:spMkLst>
            <pc:docMk/>
            <pc:sldMk cId="4274541317" sldId="292"/>
            <ac:spMk id="4" creationId="{8D751B02-97E8-6311-03D3-25CA9BA509D3}"/>
          </ac:spMkLst>
        </pc:spChg>
        <pc:spChg chg="mod ord">
          <ac:chgData name="Sunita Watson" userId="231b7496-aebf-49d2-a82e-9c0ee64a2d06" providerId="ADAL" clId="{97E25944-B31A-4AA0-9C9C-C279B2B09E68}" dt="2024-06-03T19:19:18.896" v="2685" actId="700"/>
          <ac:spMkLst>
            <pc:docMk/>
            <pc:sldMk cId="4274541317" sldId="292"/>
            <ac:spMk id="5" creationId="{0E66BDC5-1074-EE98-D37A-61291935157C}"/>
          </ac:spMkLst>
        </pc:spChg>
        <pc:spChg chg="add mod ord">
          <ac:chgData name="Sunita Watson" userId="231b7496-aebf-49d2-a82e-9c0ee64a2d06" providerId="ADAL" clId="{97E25944-B31A-4AA0-9C9C-C279B2B09E68}" dt="2024-06-03T19:28:47.084" v="2958" actId="27636"/>
          <ac:spMkLst>
            <pc:docMk/>
            <pc:sldMk cId="4274541317" sldId="292"/>
            <ac:spMk id="6" creationId="{8A6A942D-366C-46DB-FBCB-EBA886CF597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BE0B8E-27F7-4D6E-A2EC-1B419BCB0CBA}" type="doc">
      <dgm:prSet loTypeId="urn:microsoft.com/office/officeart/2016/7/layout/VerticalHollowAction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9D27F49-50F4-4F64-BF9F-8402334DBADE}">
      <dgm:prSet custT="1"/>
      <dgm:spPr/>
      <dgm:t>
        <a:bodyPr/>
        <a:lstStyle/>
        <a:p>
          <a:r>
            <a:rPr lang="en-US" sz="3600" dirty="0"/>
            <a:t>Examine</a:t>
          </a:r>
        </a:p>
      </dgm:t>
    </dgm:pt>
    <dgm:pt modelId="{51016FAD-E792-43A5-8610-03923185A815}" type="parTrans" cxnId="{CA7D9976-CBC1-4809-BFAD-6ED97FA7F6F3}">
      <dgm:prSet/>
      <dgm:spPr/>
      <dgm:t>
        <a:bodyPr/>
        <a:lstStyle/>
        <a:p>
          <a:endParaRPr lang="en-US"/>
        </a:p>
      </dgm:t>
    </dgm:pt>
    <dgm:pt modelId="{3BFF6912-D558-415A-84FD-B88A14D152DB}" type="sibTrans" cxnId="{CA7D9976-CBC1-4809-BFAD-6ED97FA7F6F3}">
      <dgm:prSet/>
      <dgm:spPr/>
      <dgm:t>
        <a:bodyPr/>
        <a:lstStyle/>
        <a:p>
          <a:endParaRPr lang="en-US"/>
        </a:p>
      </dgm:t>
    </dgm:pt>
    <dgm:pt modelId="{A9326866-DF03-4C2A-9877-B134BA5908A4}">
      <dgm:prSet custT="1"/>
      <dgm:spPr/>
      <dgm:t>
        <a:bodyPr/>
        <a:lstStyle/>
        <a:p>
          <a:r>
            <a:rPr lang="en-US" sz="4000" dirty="0"/>
            <a:t>Examine our own attitudes about writing</a:t>
          </a:r>
        </a:p>
      </dgm:t>
    </dgm:pt>
    <dgm:pt modelId="{3C26A4E0-0253-4140-9580-53B8C58A39FD}" type="parTrans" cxnId="{13470CD4-5846-4978-9131-2ED7B29E0741}">
      <dgm:prSet/>
      <dgm:spPr/>
      <dgm:t>
        <a:bodyPr/>
        <a:lstStyle/>
        <a:p>
          <a:endParaRPr lang="en-US"/>
        </a:p>
      </dgm:t>
    </dgm:pt>
    <dgm:pt modelId="{373751B9-94AF-4179-B71D-55CA2619B7C1}" type="sibTrans" cxnId="{13470CD4-5846-4978-9131-2ED7B29E0741}">
      <dgm:prSet/>
      <dgm:spPr/>
      <dgm:t>
        <a:bodyPr/>
        <a:lstStyle/>
        <a:p>
          <a:endParaRPr lang="en-US"/>
        </a:p>
      </dgm:t>
    </dgm:pt>
    <dgm:pt modelId="{B7A6571A-33A1-4ABE-A8A8-AD43A513A300}">
      <dgm:prSet custT="1"/>
      <dgm:spPr/>
      <dgm:t>
        <a:bodyPr/>
        <a:lstStyle/>
        <a:p>
          <a:r>
            <a:rPr lang="en-US" sz="3600" dirty="0"/>
            <a:t>View</a:t>
          </a:r>
        </a:p>
      </dgm:t>
    </dgm:pt>
    <dgm:pt modelId="{A9BFF425-2CBC-48B6-932D-73A3A5EAC778}" type="parTrans" cxnId="{AD9E4481-AC44-4538-856F-74EFAAA2B309}">
      <dgm:prSet/>
      <dgm:spPr/>
      <dgm:t>
        <a:bodyPr/>
        <a:lstStyle/>
        <a:p>
          <a:endParaRPr lang="en-US"/>
        </a:p>
      </dgm:t>
    </dgm:pt>
    <dgm:pt modelId="{9C1A9997-A212-40DD-B3D3-7961FBD49F45}" type="sibTrans" cxnId="{AD9E4481-AC44-4538-856F-74EFAAA2B309}">
      <dgm:prSet/>
      <dgm:spPr/>
      <dgm:t>
        <a:bodyPr/>
        <a:lstStyle/>
        <a:p>
          <a:endParaRPr lang="en-US"/>
        </a:p>
      </dgm:t>
    </dgm:pt>
    <dgm:pt modelId="{D6450085-A404-472C-99C8-9E67044DC3A5}">
      <dgm:prSet custT="1"/>
      <dgm:spPr/>
      <dgm:t>
        <a:bodyPr/>
        <a:lstStyle/>
        <a:p>
          <a:r>
            <a:rPr lang="en-US" sz="3600" dirty="0"/>
            <a:t>View examples of daily and periodic student writing in the multi-lingual classroom (spotlight)</a:t>
          </a:r>
        </a:p>
      </dgm:t>
    </dgm:pt>
    <dgm:pt modelId="{E9055A6E-F7DB-41DF-81D8-A69875728B09}" type="parTrans" cxnId="{667CFBD4-5AF1-437A-B330-35805F3AD635}">
      <dgm:prSet/>
      <dgm:spPr/>
      <dgm:t>
        <a:bodyPr/>
        <a:lstStyle/>
        <a:p>
          <a:endParaRPr lang="en-US"/>
        </a:p>
      </dgm:t>
    </dgm:pt>
    <dgm:pt modelId="{A27FD846-B29E-4959-B23E-ADCDC71EBE12}" type="sibTrans" cxnId="{667CFBD4-5AF1-437A-B330-35805F3AD635}">
      <dgm:prSet/>
      <dgm:spPr/>
      <dgm:t>
        <a:bodyPr/>
        <a:lstStyle/>
        <a:p>
          <a:endParaRPr lang="en-US"/>
        </a:p>
      </dgm:t>
    </dgm:pt>
    <dgm:pt modelId="{153E0E57-5095-4FA3-8001-0663F8EAC8F2}">
      <dgm:prSet custT="1"/>
      <dgm:spPr/>
      <dgm:t>
        <a:bodyPr/>
        <a:lstStyle/>
        <a:p>
          <a:r>
            <a:rPr lang="en-US" sz="3600" dirty="0"/>
            <a:t>Write</a:t>
          </a:r>
        </a:p>
      </dgm:t>
    </dgm:pt>
    <dgm:pt modelId="{DB56FAF6-6E44-4B54-B529-ED5D6D765F16}" type="parTrans" cxnId="{40E32893-D2DF-4358-BF0D-F1583D5FE2EF}">
      <dgm:prSet/>
      <dgm:spPr/>
      <dgm:t>
        <a:bodyPr/>
        <a:lstStyle/>
        <a:p>
          <a:endParaRPr lang="en-US"/>
        </a:p>
      </dgm:t>
    </dgm:pt>
    <dgm:pt modelId="{2DF41C87-9109-46E1-AA46-A802F4A4A843}" type="sibTrans" cxnId="{40E32893-D2DF-4358-BF0D-F1583D5FE2EF}">
      <dgm:prSet/>
      <dgm:spPr/>
      <dgm:t>
        <a:bodyPr/>
        <a:lstStyle/>
        <a:p>
          <a:endParaRPr lang="en-US"/>
        </a:p>
      </dgm:t>
    </dgm:pt>
    <dgm:pt modelId="{4E8ECA3E-5C81-4AC9-BC1E-2BA03401D7FB}">
      <dgm:prSet custT="1"/>
      <dgm:spPr/>
      <dgm:t>
        <a:bodyPr/>
        <a:lstStyle/>
        <a:p>
          <a:r>
            <a:rPr lang="en-US" sz="4000" dirty="0"/>
            <a:t>Practice writing</a:t>
          </a:r>
        </a:p>
      </dgm:t>
    </dgm:pt>
    <dgm:pt modelId="{B5B27290-ED50-41C8-8B4E-88DB567E98F5}" type="parTrans" cxnId="{A56F3517-A34E-4486-98C8-9D22DC328FD3}">
      <dgm:prSet/>
      <dgm:spPr/>
      <dgm:t>
        <a:bodyPr/>
        <a:lstStyle/>
        <a:p>
          <a:endParaRPr lang="en-US"/>
        </a:p>
      </dgm:t>
    </dgm:pt>
    <dgm:pt modelId="{98B55C12-9F12-451B-95BC-BCEDDE38455C}" type="sibTrans" cxnId="{A56F3517-A34E-4486-98C8-9D22DC328FD3}">
      <dgm:prSet/>
      <dgm:spPr/>
      <dgm:t>
        <a:bodyPr/>
        <a:lstStyle/>
        <a:p>
          <a:endParaRPr lang="en-US"/>
        </a:p>
      </dgm:t>
    </dgm:pt>
    <dgm:pt modelId="{47063B72-A445-4C3E-8E4A-97C361C6066F}">
      <dgm:prSet custT="1"/>
      <dgm:spPr/>
      <dgm:t>
        <a:bodyPr/>
        <a:lstStyle/>
        <a:p>
          <a:r>
            <a:rPr lang="en-US" sz="3600" dirty="0"/>
            <a:t>Adjust</a:t>
          </a:r>
        </a:p>
      </dgm:t>
    </dgm:pt>
    <dgm:pt modelId="{5DA1D798-A849-4C56-87A9-B444E2B2C710}" type="parTrans" cxnId="{800296C3-655F-431A-AE5C-DC0BA99F9D71}">
      <dgm:prSet/>
      <dgm:spPr/>
      <dgm:t>
        <a:bodyPr/>
        <a:lstStyle/>
        <a:p>
          <a:endParaRPr lang="en-US"/>
        </a:p>
      </dgm:t>
    </dgm:pt>
    <dgm:pt modelId="{52486630-F3D3-4368-90A1-3BBC8C1B582E}" type="sibTrans" cxnId="{800296C3-655F-431A-AE5C-DC0BA99F9D71}">
      <dgm:prSet/>
      <dgm:spPr/>
      <dgm:t>
        <a:bodyPr/>
        <a:lstStyle/>
        <a:p>
          <a:endParaRPr lang="en-US"/>
        </a:p>
      </dgm:t>
    </dgm:pt>
    <dgm:pt modelId="{6238E41A-DA4B-49D2-9454-454E8AF9EEDE}">
      <dgm:prSet custT="1"/>
      <dgm:spPr/>
      <dgm:t>
        <a:bodyPr/>
        <a:lstStyle/>
        <a:p>
          <a:r>
            <a:rPr lang="en-US" sz="4000" dirty="0"/>
            <a:t>Adjust attitudes about writing</a:t>
          </a:r>
        </a:p>
      </dgm:t>
    </dgm:pt>
    <dgm:pt modelId="{D1785FA4-A85A-4FB1-9CB1-635F9EED75AA}" type="parTrans" cxnId="{B28C8B8F-AA39-4FD6-90DF-F7704A14BF1D}">
      <dgm:prSet/>
      <dgm:spPr/>
      <dgm:t>
        <a:bodyPr/>
        <a:lstStyle/>
        <a:p>
          <a:endParaRPr lang="en-US"/>
        </a:p>
      </dgm:t>
    </dgm:pt>
    <dgm:pt modelId="{C2D249FD-AFD3-45E3-859F-367C13441DB1}" type="sibTrans" cxnId="{B28C8B8F-AA39-4FD6-90DF-F7704A14BF1D}">
      <dgm:prSet/>
      <dgm:spPr/>
      <dgm:t>
        <a:bodyPr/>
        <a:lstStyle/>
        <a:p>
          <a:endParaRPr lang="en-US"/>
        </a:p>
      </dgm:t>
    </dgm:pt>
    <dgm:pt modelId="{20188924-D53D-4088-904C-F363BA638EEF}" type="pres">
      <dgm:prSet presAssocID="{2BBE0B8E-27F7-4D6E-A2EC-1B419BCB0CBA}" presName="Name0" presStyleCnt="0">
        <dgm:presLayoutVars>
          <dgm:dir/>
          <dgm:animLvl val="lvl"/>
          <dgm:resizeHandles val="exact"/>
        </dgm:presLayoutVars>
      </dgm:prSet>
      <dgm:spPr/>
    </dgm:pt>
    <dgm:pt modelId="{98ECC3AB-71D7-4E99-AB39-8EA61F6F324D}" type="pres">
      <dgm:prSet presAssocID="{09D27F49-50F4-4F64-BF9F-8402334DBADE}" presName="linNode" presStyleCnt="0"/>
      <dgm:spPr/>
    </dgm:pt>
    <dgm:pt modelId="{30E98717-31C6-413D-9C26-91B4EEE1CCCC}" type="pres">
      <dgm:prSet presAssocID="{09D27F49-50F4-4F64-BF9F-8402334DBADE}" presName="parentText" presStyleLbl="solidFgAcc1" presStyleIdx="0" presStyleCnt="4">
        <dgm:presLayoutVars>
          <dgm:chMax val="1"/>
          <dgm:bulletEnabled/>
        </dgm:presLayoutVars>
      </dgm:prSet>
      <dgm:spPr/>
    </dgm:pt>
    <dgm:pt modelId="{D356A640-1042-4761-88E6-AFB1511FFEFE}" type="pres">
      <dgm:prSet presAssocID="{09D27F49-50F4-4F64-BF9F-8402334DBADE}" presName="descendantText" presStyleLbl="alignNode1" presStyleIdx="0" presStyleCnt="4">
        <dgm:presLayoutVars>
          <dgm:bulletEnabled/>
        </dgm:presLayoutVars>
      </dgm:prSet>
      <dgm:spPr/>
    </dgm:pt>
    <dgm:pt modelId="{BBDB9B24-0F89-4068-A1D9-84A7B2A39F28}" type="pres">
      <dgm:prSet presAssocID="{3BFF6912-D558-415A-84FD-B88A14D152DB}" presName="sp" presStyleCnt="0"/>
      <dgm:spPr/>
    </dgm:pt>
    <dgm:pt modelId="{27C7168E-5D23-4EC1-9296-A5E355B82CA8}" type="pres">
      <dgm:prSet presAssocID="{B7A6571A-33A1-4ABE-A8A8-AD43A513A300}" presName="linNode" presStyleCnt="0"/>
      <dgm:spPr/>
    </dgm:pt>
    <dgm:pt modelId="{27664CC8-2F1C-452E-B8AD-6379DBE1775C}" type="pres">
      <dgm:prSet presAssocID="{B7A6571A-33A1-4ABE-A8A8-AD43A513A300}" presName="parentText" presStyleLbl="solidFgAcc1" presStyleIdx="1" presStyleCnt="4">
        <dgm:presLayoutVars>
          <dgm:chMax val="1"/>
          <dgm:bulletEnabled/>
        </dgm:presLayoutVars>
      </dgm:prSet>
      <dgm:spPr/>
    </dgm:pt>
    <dgm:pt modelId="{26B0EFAF-1B2C-4F9C-880D-C4409DDB5F53}" type="pres">
      <dgm:prSet presAssocID="{B7A6571A-33A1-4ABE-A8A8-AD43A513A300}" presName="descendantText" presStyleLbl="alignNode1" presStyleIdx="1" presStyleCnt="4">
        <dgm:presLayoutVars>
          <dgm:bulletEnabled/>
        </dgm:presLayoutVars>
      </dgm:prSet>
      <dgm:spPr/>
    </dgm:pt>
    <dgm:pt modelId="{C31BCE29-3604-4B35-859C-3C596D3532A0}" type="pres">
      <dgm:prSet presAssocID="{9C1A9997-A212-40DD-B3D3-7961FBD49F45}" presName="sp" presStyleCnt="0"/>
      <dgm:spPr/>
    </dgm:pt>
    <dgm:pt modelId="{7A0651FC-0500-485A-A929-8B28594CC5DC}" type="pres">
      <dgm:prSet presAssocID="{153E0E57-5095-4FA3-8001-0663F8EAC8F2}" presName="linNode" presStyleCnt="0"/>
      <dgm:spPr/>
    </dgm:pt>
    <dgm:pt modelId="{40534219-3770-4C98-AAA4-BEA620E5C6BD}" type="pres">
      <dgm:prSet presAssocID="{153E0E57-5095-4FA3-8001-0663F8EAC8F2}" presName="parentText" presStyleLbl="solidFgAcc1" presStyleIdx="2" presStyleCnt="4">
        <dgm:presLayoutVars>
          <dgm:chMax val="1"/>
          <dgm:bulletEnabled/>
        </dgm:presLayoutVars>
      </dgm:prSet>
      <dgm:spPr/>
    </dgm:pt>
    <dgm:pt modelId="{47FD7BF2-BC48-481E-9A4C-3D1A0ADF267B}" type="pres">
      <dgm:prSet presAssocID="{153E0E57-5095-4FA3-8001-0663F8EAC8F2}" presName="descendantText" presStyleLbl="alignNode1" presStyleIdx="2" presStyleCnt="4">
        <dgm:presLayoutVars>
          <dgm:bulletEnabled/>
        </dgm:presLayoutVars>
      </dgm:prSet>
      <dgm:spPr/>
    </dgm:pt>
    <dgm:pt modelId="{6FB9EE2E-5CB2-4224-AE67-00A14812C95C}" type="pres">
      <dgm:prSet presAssocID="{2DF41C87-9109-46E1-AA46-A802F4A4A843}" presName="sp" presStyleCnt="0"/>
      <dgm:spPr/>
    </dgm:pt>
    <dgm:pt modelId="{26804347-355A-4226-A5F7-EA6805E6CBFC}" type="pres">
      <dgm:prSet presAssocID="{47063B72-A445-4C3E-8E4A-97C361C6066F}" presName="linNode" presStyleCnt="0"/>
      <dgm:spPr/>
    </dgm:pt>
    <dgm:pt modelId="{4AF45EE8-7126-4B14-A225-11B50DAD3960}" type="pres">
      <dgm:prSet presAssocID="{47063B72-A445-4C3E-8E4A-97C361C6066F}" presName="parentText" presStyleLbl="solidFgAcc1" presStyleIdx="3" presStyleCnt="4">
        <dgm:presLayoutVars>
          <dgm:chMax val="1"/>
          <dgm:bulletEnabled/>
        </dgm:presLayoutVars>
      </dgm:prSet>
      <dgm:spPr/>
    </dgm:pt>
    <dgm:pt modelId="{F3A167B0-F388-4BF6-81F4-C1EB0F9A57E3}" type="pres">
      <dgm:prSet presAssocID="{47063B72-A445-4C3E-8E4A-97C361C6066F}" presName="descendantText" presStyleLbl="alignNode1" presStyleIdx="3" presStyleCnt="4">
        <dgm:presLayoutVars>
          <dgm:bulletEnabled/>
        </dgm:presLayoutVars>
      </dgm:prSet>
      <dgm:spPr/>
    </dgm:pt>
  </dgm:ptLst>
  <dgm:cxnLst>
    <dgm:cxn modelId="{A56F3517-A34E-4486-98C8-9D22DC328FD3}" srcId="{153E0E57-5095-4FA3-8001-0663F8EAC8F2}" destId="{4E8ECA3E-5C81-4AC9-BC1E-2BA03401D7FB}" srcOrd="0" destOrd="0" parTransId="{B5B27290-ED50-41C8-8B4E-88DB567E98F5}" sibTransId="{98B55C12-9F12-451B-95BC-BCEDDE38455C}"/>
    <dgm:cxn modelId="{58493927-7EEB-4020-87AC-D15145B819E2}" type="presOf" srcId="{6238E41A-DA4B-49D2-9454-454E8AF9EEDE}" destId="{F3A167B0-F388-4BF6-81F4-C1EB0F9A57E3}" srcOrd="0" destOrd="0" presId="urn:microsoft.com/office/officeart/2016/7/layout/VerticalHollowActionList"/>
    <dgm:cxn modelId="{F2BD1229-79E2-4DF6-86C4-E333CC510762}" type="presOf" srcId="{4E8ECA3E-5C81-4AC9-BC1E-2BA03401D7FB}" destId="{47FD7BF2-BC48-481E-9A4C-3D1A0ADF267B}" srcOrd="0" destOrd="0" presId="urn:microsoft.com/office/officeart/2016/7/layout/VerticalHollowActionList"/>
    <dgm:cxn modelId="{A9510631-A7B8-40CE-8FDA-C3BFC1BC7015}" type="presOf" srcId="{B7A6571A-33A1-4ABE-A8A8-AD43A513A300}" destId="{27664CC8-2F1C-452E-B8AD-6379DBE1775C}" srcOrd="0" destOrd="0" presId="urn:microsoft.com/office/officeart/2016/7/layout/VerticalHollowActionList"/>
    <dgm:cxn modelId="{3A7DB031-D260-4553-95A5-539365441DE4}" type="presOf" srcId="{A9326866-DF03-4C2A-9877-B134BA5908A4}" destId="{D356A640-1042-4761-88E6-AFB1511FFEFE}" srcOrd="0" destOrd="0" presId="urn:microsoft.com/office/officeart/2016/7/layout/VerticalHollowActionList"/>
    <dgm:cxn modelId="{CA7D9976-CBC1-4809-BFAD-6ED97FA7F6F3}" srcId="{2BBE0B8E-27F7-4D6E-A2EC-1B419BCB0CBA}" destId="{09D27F49-50F4-4F64-BF9F-8402334DBADE}" srcOrd="0" destOrd="0" parTransId="{51016FAD-E792-43A5-8610-03923185A815}" sibTransId="{3BFF6912-D558-415A-84FD-B88A14D152DB}"/>
    <dgm:cxn modelId="{94931E7B-C224-4CFB-8946-6B6276EF7556}" type="presOf" srcId="{09D27F49-50F4-4F64-BF9F-8402334DBADE}" destId="{30E98717-31C6-413D-9C26-91B4EEE1CCCC}" srcOrd="0" destOrd="0" presId="urn:microsoft.com/office/officeart/2016/7/layout/VerticalHollowActionList"/>
    <dgm:cxn modelId="{AD9E4481-AC44-4538-856F-74EFAAA2B309}" srcId="{2BBE0B8E-27F7-4D6E-A2EC-1B419BCB0CBA}" destId="{B7A6571A-33A1-4ABE-A8A8-AD43A513A300}" srcOrd="1" destOrd="0" parTransId="{A9BFF425-2CBC-48B6-932D-73A3A5EAC778}" sibTransId="{9C1A9997-A212-40DD-B3D3-7961FBD49F45}"/>
    <dgm:cxn modelId="{B28C8B8F-AA39-4FD6-90DF-F7704A14BF1D}" srcId="{47063B72-A445-4C3E-8E4A-97C361C6066F}" destId="{6238E41A-DA4B-49D2-9454-454E8AF9EEDE}" srcOrd="0" destOrd="0" parTransId="{D1785FA4-A85A-4FB1-9CB1-635F9EED75AA}" sibTransId="{C2D249FD-AFD3-45E3-859F-367C13441DB1}"/>
    <dgm:cxn modelId="{40E32893-D2DF-4358-BF0D-F1583D5FE2EF}" srcId="{2BBE0B8E-27F7-4D6E-A2EC-1B419BCB0CBA}" destId="{153E0E57-5095-4FA3-8001-0663F8EAC8F2}" srcOrd="2" destOrd="0" parTransId="{DB56FAF6-6E44-4B54-B529-ED5D6D765F16}" sibTransId="{2DF41C87-9109-46E1-AA46-A802F4A4A843}"/>
    <dgm:cxn modelId="{83471D96-AD0D-4636-9A82-8C82CB8E16FF}" type="presOf" srcId="{2BBE0B8E-27F7-4D6E-A2EC-1B419BCB0CBA}" destId="{20188924-D53D-4088-904C-F363BA638EEF}" srcOrd="0" destOrd="0" presId="urn:microsoft.com/office/officeart/2016/7/layout/VerticalHollowActionList"/>
    <dgm:cxn modelId="{3DB6A499-C851-483C-850D-B1169946278C}" type="presOf" srcId="{153E0E57-5095-4FA3-8001-0663F8EAC8F2}" destId="{40534219-3770-4C98-AAA4-BEA620E5C6BD}" srcOrd="0" destOrd="0" presId="urn:microsoft.com/office/officeart/2016/7/layout/VerticalHollowActionList"/>
    <dgm:cxn modelId="{E86D33B5-87AC-48FB-9E57-D81F7A12234F}" type="presOf" srcId="{47063B72-A445-4C3E-8E4A-97C361C6066F}" destId="{4AF45EE8-7126-4B14-A225-11B50DAD3960}" srcOrd="0" destOrd="0" presId="urn:microsoft.com/office/officeart/2016/7/layout/VerticalHollowActionList"/>
    <dgm:cxn modelId="{800296C3-655F-431A-AE5C-DC0BA99F9D71}" srcId="{2BBE0B8E-27F7-4D6E-A2EC-1B419BCB0CBA}" destId="{47063B72-A445-4C3E-8E4A-97C361C6066F}" srcOrd="3" destOrd="0" parTransId="{5DA1D798-A849-4C56-87A9-B444E2B2C710}" sibTransId="{52486630-F3D3-4368-90A1-3BBC8C1B582E}"/>
    <dgm:cxn modelId="{13470CD4-5846-4978-9131-2ED7B29E0741}" srcId="{09D27F49-50F4-4F64-BF9F-8402334DBADE}" destId="{A9326866-DF03-4C2A-9877-B134BA5908A4}" srcOrd="0" destOrd="0" parTransId="{3C26A4E0-0253-4140-9580-53B8C58A39FD}" sibTransId="{373751B9-94AF-4179-B71D-55CA2619B7C1}"/>
    <dgm:cxn modelId="{667CFBD4-5AF1-437A-B330-35805F3AD635}" srcId="{B7A6571A-33A1-4ABE-A8A8-AD43A513A300}" destId="{D6450085-A404-472C-99C8-9E67044DC3A5}" srcOrd="0" destOrd="0" parTransId="{E9055A6E-F7DB-41DF-81D8-A69875728B09}" sibTransId="{A27FD846-B29E-4959-B23E-ADCDC71EBE12}"/>
    <dgm:cxn modelId="{CF4D7EDA-BF78-4D8B-A55C-05422BA3A97D}" type="presOf" srcId="{D6450085-A404-472C-99C8-9E67044DC3A5}" destId="{26B0EFAF-1B2C-4F9C-880D-C4409DDB5F53}" srcOrd="0" destOrd="0" presId="urn:microsoft.com/office/officeart/2016/7/layout/VerticalHollowActionList"/>
    <dgm:cxn modelId="{8660D033-1023-4FDE-886E-E9CE734DC030}" type="presParOf" srcId="{20188924-D53D-4088-904C-F363BA638EEF}" destId="{98ECC3AB-71D7-4E99-AB39-8EA61F6F324D}" srcOrd="0" destOrd="0" presId="urn:microsoft.com/office/officeart/2016/7/layout/VerticalHollowActionList"/>
    <dgm:cxn modelId="{BCC8B1EF-F252-4D6A-A7EF-DAB515C4D456}" type="presParOf" srcId="{98ECC3AB-71D7-4E99-AB39-8EA61F6F324D}" destId="{30E98717-31C6-413D-9C26-91B4EEE1CCCC}" srcOrd="0" destOrd="0" presId="urn:microsoft.com/office/officeart/2016/7/layout/VerticalHollowActionList"/>
    <dgm:cxn modelId="{4715D9CA-2938-4396-A7EF-2CE846993887}" type="presParOf" srcId="{98ECC3AB-71D7-4E99-AB39-8EA61F6F324D}" destId="{D356A640-1042-4761-88E6-AFB1511FFEFE}" srcOrd="1" destOrd="0" presId="urn:microsoft.com/office/officeart/2016/7/layout/VerticalHollowActionList"/>
    <dgm:cxn modelId="{3B214D17-70FB-443B-BC05-FC4485174B76}" type="presParOf" srcId="{20188924-D53D-4088-904C-F363BA638EEF}" destId="{BBDB9B24-0F89-4068-A1D9-84A7B2A39F28}" srcOrd="1" destOrd="0" presId="urn:microsoft.com/office/officeart/2016/7/layout/VerticalHollowActionList"/>
    <dgm:cxn modelId="{4181AA18-7571-4458-9FB1-8D956177F75A}" type="presParOf" srcId="{20188924-D53D-4088-904C-F363BA638EEF}" destId="{27C7168E-5D23-4EC1-9296-A5E355B82CA8}" srcOrd="2" destOrd="0" presId="urn:microsoft.com/office/officeart/2016/7/layout/VerticalHollowActionList"/>
    <dgm:cxn modelId="{AC6B1D19-1F40-4536-A7F0-6F1B079CD054}" type="presParOf" srcId="{27C7168E-5D23-4EC1-9296-A5E355B82CA8}" destId="{27664CC8-2F1C-452E-B8AD-6379DBE1775C}" srcOrd="0" destOrd="0" presId="urn:microsoft.com/office/officeart/2016/7/layout/VerticalHollowActionList"/>
    <dgm:cxn modelId="{900DA328-93E7-46D2-968E-D77F49CEE6B2}" type="presParOf" srcId="{27C7168E-5D23-4EC1-9296-A5E355B82CA8}" destId="{26B0EFAF-1B2C-4F9C-880D-C4409DDB5F53}" srcOrd="1" destOrd="0" presId="urn:microsoft.com/office/officeart/2016/7/layout/VerticalHollowActionList"/>
    <dgm:cxn modelId="{0CA49E57-D081-468E-A0FB-D1B1958DB3C7}" type="presParOf" srcId="{20188924-D53D-4088-904C-F363BA638EEF}" destId="{C31BCE29-3604-4B35-859C-3C596D3532A0}" srcOrd="3" destOrd="0" presId="urn:microsoft.com/office/officeart/2016/7/layout/VerticalHollowActionList"/>
    <dgm:cxn modelId="{CFCE1C70-836E-4D72-88AE-7DBA4D3EA3DD}" type="presParOf" srcId="{20188924-D53D-4088-904C-F363BA638EEF}" destId="{7A0651FC-0500-485A-A929-8B28594CC5DC}" srcOrd="4" destOrd="0" presId="urn:microsoft.com/office/officeart/2016/7/layout/VerticalHollowActionList"/>
    <dgm:cxn modelId="{B1C00758-6B35-49AF-89C6-893C9067F521}" type="presParOf" srcId="{7A0651FC-0500-485A-A929-8B28594CC5DC}" destId="{40534219-3770-4C98-AAA4-BEA620E5C6BD}" srcOrd="0" destOrd="0" presId="urn:microsoft.com/office/officeart/2016/7/layout/VerticalHollowActionList"/>
    <dgm:cxn modelId="{7A9030D5-9C0D-4CE6-8867-E85573F99375}" type="presParOf" srcId="{7A0651FC-0500-485A-A929-8B28594CC5DC}" destId="{47FD7BF2-BC48-481E-9A4C-3D1A0ADF267B}" srcOrd="1" destOrd="0" presId="urn:microsoft.com/office/officeart/2016/7/layout/VerticalHollowActionList"/>
    <dgm:cxn modelId="{FBA078EB-0BE3-4704-8D04-A3D0AEE1EA5E}" type="presParOf" srcId="{20188924-D53D-4088-904C-F363BA638EEF}" destId="{6FB9EE2E-5CB2-4224-AE67-00A14812C95C}" srcOrd="5" destOrd="0" presId="urn:microsoft.com/office/officeart/2016/7/layout/VerticalHollowActionList"/>
    <dgm:cxn modelId="{B9C5AA14-140C-4B2E-B4DA-01F5A5F4001B}" type="presParOf" srcId="{20188924-D53D-4088-904C-F363BA638EEF}" destId="{26804347-355A-4226-A5F7-EA6805E6CBFC}" srcOrd="6" destOrd="0" presId="urn:microsoft.com/office/officeart/2016/7/layout/VerticalHollowActionList"/>
    <dgm:cxn modelId="{CC9E2B16-21A9-4718-964C-1C84671B6CE8}" type="presParOf" srcId="{26804347-355A-4226-A5F7-EA6805E6CBFC}" destId="{4AF45EE8-7126-4B14-A225-11B50DAD3960}" srcOrd="0" destOrd="0" presId="urn:microsoft.com/office/officeart/2016/7/layout/VerticalHollowActionList"/>
    <dgm:cxn modelId="{29FB0ABC-3BEE-48A9-A3B2-BE967B20419B}" type="presParOf" srcId="{26804347-355A-4226-A5F7-EA6805E6CBFC}" destId="{F3A167B0-F388-4BF6-81F4-C1EB0F9A57E3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6A640-1042-4761-88E6-AFB1511FFEFE}">
      <dsp:nvSpPr>
        <dsp:cNvPr id="0" name=""/>
        <dsp:cNvSpPr/>
      </dsp:nvSpPr>
      <dsp:spPr>
        <a:xfrm>
          <a:off x="2344782" y="2569"/>
          <a:ext cx="9379131" cy="133072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1981" tIns="338005" rIns="181981" bIns="338005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Examine our own attitudes about writing</a:t>
          </a:r>
        </a:p>
      </dsp:txBody>
      <dsp:txXfrm>
        <a:off x="2344782" y="2569"/>
        <a:ext cx="9379131" cy="1330729"/>
      </dsp:txXfrm>
    </dsp:sp>
    <dsp:sp modelId="{30E98717-31C6-413D-9C26-91B4EEE1CCCC}">
      <dsp:nvSpPr>
        <dsp:cNvPr id="0" name=""/>
        <dsp:cNvSpPr/>
      </dsp:nvSpPr>
      <dsp:spPr>
        <a:xfrm>
          <a:off x="0" y="2569"/>
          <a:ext cx="2344782" cy="13307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4078" tIns="131447" rIns="124078" bIns="131447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Examine</a:t>
          </a:r>
        </a:p>
      </dsp:txBody>
      <dsp:txXfrm>
        <a:off x="0" y="2569"/>
        <a:ext cx="2344782" cy="1330729"/>
      </dsp:txXfrm>
    </dsp:sp>
    <dsp:sp modelId="{26B0EFAF-1B2C-4F9C-880D-C4409DDB5F53}">
      <dsp:nvSpPr>
        <dsp:cNvPr id="0" name=""/>
        <dsp:cNvSpPr/>
      </dsp:nvSpPr>
      <dsp:spPr>
        <a:xfrm>
          <a:off x="2344782" y="1413142"/>
          <a:ext cx="9379131" cy="1330729"/>
        </a:xfrm>
        <a:prstGeom prst="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1981" tIns="338005" rIns="181981" bIns="338005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View examples of daily and periodic student writing in the multi-lingual classroom (spotlight)</a:t>
          </a:r>
        </a:p>
      </dsp:txBody>
      <dsp:txXfrm>
        <a:off x="2344782" y="1413142"/>
        <a:ext cx="9379131" cy="1330729"/>
      </dsp:txXfrm>
    </dsp:sp>
    <dsp:sp modelId="{27664CC8-2F1C-452E-B8AD-6379DBE1775C}">
      <dsp:nvSpPr>
        <dsp:cNvPr id="0" name=""/>
        <dsp:cNvSpPr/>
      </dsp:nvSpPr>
      <dsp:spPr>
        <a:xfrm>
          <a:off x="0" y="1413142"/>
          <a:ext cx="2344782" cy="13307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4078" tIns="131447" rIns="124078" bIns="131447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View</a:t>
          </a:r>
        </a:p>
      </dsp:txBody>
      <dsp:txXfrm>
        <a:off x="0" y="1413142"/>
        <a:ext cx="2344782" cy="1330729"/>
      </dsp:txXfrm>
    </dsp:sp>
    <dsp:sp modelId="{47FD7BF2-BC48-481E-9A4C-3D1A0ADF267B}">
      <dsp:nvSpPr>
        <dsp:cNvPr id="0" name=""/>
        <dsp:cNvSpPr/>
      </dsp:nvSpPr>
      <dsp:spPr>
        <a:xfrm>
          <a:off x="2344782" y="2823716"/>
          <a:ext cx="9379131" cy="1330729"/>
        </a:xfrm>
        <a:prstGeom prst="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1981" tIns="338005" rIns="181981" bIns="338005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Practice writing</a:t>
          </a:r>
        </a:p>
      </dsp:txBody>
      <dsp:txXfrm>
        <a:off x="2344782" y="2823716"/>
        <a:ext cx="9379131" cy="1330729"/>
      </dsp:txXfrm>
    </dsp:sp>
    <dsp:sp modelId="{40534219-3770-4C98-AAA4-BEA620E5C6BD}">
      <dsp:nvSpPr>
        <dsp:cNvPr id="0" name=""/>
        <dsp:cNvSpPr/>
      </dsp:nvSpPr>
      <dsp:spPr>
        <a:xfrm>
          <a:off x="0" y="2823716"/>
          <a:ext cx="2344782" cy="13307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4078" tIns="131447" rIns="124078" bIns="131447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Write</a:t>
          </a:r>
        </a:p>
      </dsp:txBody>
      <dsp:txXfrm>
        <a:off x="0" y="2823716"/>
        <a:ext cx="2344782" cy="1330729"/>
      </dsp:txXfrm>
    </dsp:sp>
    <dsp:sp modelId="{F3A167B0-F388-4BF6-81F4-C1EB0F9A57E3}">
      <dsp:nvSpPr>
        <dsp:cNvPr id="0" name=""/>
        <dsp:cNvSpPr/>
      </dsp:nvSpPr>
      <dsp:spPr>
        <a:xfrm>
          <a:off x="2344782" y="4234290"/>
          <a:ext cx="9379131" cy="1330729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1981" tIns="338005" rIns="181981" bIns="338005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Adjust attitudes about writing</a:t>
          </a:r>
        </a:p>
      </dsp:txBody>
      <dsp:txXfrm>
        <a:off x="2344782" y="4234290"/>
        <a:ext cx="9379131" cy="1330729"/>
      </dsp:txXfrm>
    </dsp:sp>
    <dsp:sp modelId="{4AF45EE8-7126-4B14-A225-11B50DAD3960}">
      <dsp:nvSpPr>
        <dsp:cNvPr id="0" name=""/>
        <dsp:cNvSpPr/>
      </dsp:nvSpPr>
      <dsp:spPr>
        <a:xfrm>
          <a:off x="0" y="4234290"/>
          <a:ext cx="2344782" cy="13307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4078" tIns="131447" rIns="124078" bIns="131447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Adjust</a:t>
          </a:r>
        </a:p>
      </dsp:txBody>
      <dsp:txXfrm>
        <a:off x="0" y="4234290"/>
        <a:ext cx="2344782" cy="1330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35535-A5B9-4981-B69C-618CA0E928A4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DC655-8F3C-427B-BB60-95A98FF35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00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DC655-8F3C-427B-BB60-95A98FF359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63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DC655-8F3C-427B-BB60-95A98FF359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04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DC655-8F3C-427B-BB60-95A98FF359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14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3FB4-D230-3286-8CCE-534B0D854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5F209-F3EF-0C94-A52C-E5EEC4340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40B5A-0ED4-9FAD-9F3C-B3484F567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49266-96F6-4786-9D27-968C96F5F496}" type="datetime1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CF86B-C9FF-920C-5D5E-F5DC1D4F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6D832-BAB6-9EB7-3D62-C7F143D79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7C44B-00B1-4E38-B1FD-1F3227CA5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75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F1976-F15F-8C81-8F9D-D7D88BF4A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23D3CB-FD7F-6B95-306E-8D09B4B4A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AFF1D-BFC8-BAB4-B0B9-711C729A8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C65F1-6AD0-4359-9ECC-82FCD6F03CAC}" type="datetime1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21B6A-76F9-C2BB-F8F1-DB2F56D89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89C8A-A21B-37BA-E66E-3B64CE77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7C44B-00B1-4E38-B1FD-1F3227CA5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6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BEBAB2-3319-8FF6-7E34-EC5F47920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FD44C-F263-1637-C75C-4BAF73BDB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BD9C8-BDC2-1F5D-7917-69FD6F9E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CF11-143C-4D1F-92D2-CAE5BBE063B4}" type="datetime1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81E86-11C7-7094-DA47-FAB89A52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923FF-267D-999D-741F-177BD850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7C44B-00B1-4E38-B1FD-1F3227CA5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6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4C746-E5CE-4C9B-C88D-D492AE3F1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3A226-C94D-D4F1-45A1-3A97F975B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C4CD6-03D5-8675-D1E2-3427D41AE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E583-18F7-458F-B3FC-2420DBA7F6E7}" type="datetime1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60231-4ED7-1816-4B8B-E21A3BED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9388B-49FB-D43E-74D0-32D72892F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7C44B-00B1-4E38-B1FD-1F3227CA5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64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050F-CAA8-DB10-D144-BD70E5C8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17CDE-4D11-298F-C9F7-5DB9F9DC6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8FA36-1AB2-599F-3280-03E329E3E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B82D-8D04-4006-91FB-D31930EF1DE4}" type="datetime1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4B921-A02B-3C23-5F15-CC31DD62A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14416-01A1-BBAA-674F-B5FDD6C4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7C44B-00B1-4E38-B1FD-1F3227CA5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4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3B87F-B085-0D0A-3E88-CCD178EB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DF21D-C1CC-E9B5-BACB-465C8BE9D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24D86-5980-569E-D18B-CA355787B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ED971-4105-9FFC-C965-8E13A4E82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ED9B-E8A3-4E56-9DCB-210BCAC97538}" type="datetime1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E6F7B-B576-3FB7-FDAF-23C135580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84304-9827-0A5E-0FDB-8C5A58AEF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7C44B-00B1-4E38-B1FD-1F3227CA5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2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DFDE1-80C6-8AD5-31C9-DAF116D33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686A2-FB4C-4AA7-7920-E3AF791BA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F0F2A-1159-0960-4EFF-74E228329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30571-91E6-843D-7024-F2D29E83E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1027E3-2A33-1DBD-4D66-E61864C03F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5B7D73-6790-64E0-A632-2EE958C7C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093A-802C-4E77-93DB-E4BF68D65339}" type="datetime1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A60B18-A1E9-B245-993E-C1B8B508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28C267-358C-0FB0-095B-C5B1FF614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7C44B-00B1-4E38-B1FD-1F3227CA5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9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57D67-B32F-6632-E5F2-3075DA215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649ED2-3790-5F49-ACB7-187DA41A5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639D-1DEA-4B1D-B2C3-46D171F35EDA}" type="datetime1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A58073-4FDD-83C7-C1D3-894CC56C8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0DCCC-8A6A-9889-0652-85B695513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7C44B-00B1-4E38-B1FD-1F3227CA5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45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4BD5C9-2A5D-F8BA-9218-8D7F1E5A2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A2C30-00ED-4D0F-95AB-B0B6649BE155}" type="datetime1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0EE9D-C887-CFFA-2E0F-4DDDADBC4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AE0AF-31AC-A8FD-C378-36F320507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7C44B-00B1-4E38-B1FD-1F3227CA5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95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1581E-3B5A-1947-B2DE-BCD26760C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467F5-73FE-8813-EFE4-490750FD9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022DEA-64BB-FB8E-E935-4A868A979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AFA4E-4017-03BD-AF32-C69452EA2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87770-60BB-41FA-AD2A-EAF11435D7C9}" type="datetime1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FC5AD-E3DC-AE75-4A69-F8D2DAAA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8907D-EA84-2C04-D24F-801F516E1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7C44B-00B1-4E38-B1FD-1F3227CA5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6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70A25-5A2A-638D-EE77-8F74A8CF4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E98F7B-E505-3825-3401-77080AD870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30B8D-A43C-11EA-9684-E74F883B3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9F947-96CB-F489-FDA8-6004DDAFD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0B68-86AF-4852-B1EA-B767C628D73C}" type="datetime1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4C899-7EB4-862A-AA6D-31489CFAA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53E7A-FFBB-20E2-D8D3-617978F66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7C44B-00B1-4E38-B1FD-1F3227CA5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95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398E1-72CD-BD02-F3EE-64ADF5759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39B87-3A85-3000-D57D-806F48C9E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9B692-2E30-EDFC-3031-332E1C2957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981B4-5A41-4E0A-8B6E-5410A59D26A5}" type="datetime1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5FF1E-7C37-6BBC-CF13-67BE05564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Sunita Watson watsonsu@rcschools.net  X@Sunita_Watson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FA8E8-968F-1A0A-7ACC-84E9123F1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7C44B-00B1-4E38-B1FD-1F3227CA5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7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461&amp;picture=cosmos-universe-space-star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thephoenixprod.deviantart.com/art/The-Hunger-Games-Mockingjay-Emblem-598960966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Cappuccino_at_Sightglass_Coffee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flickr.com/photos/nasa2explore/33934678848" TargetMode="Externa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asnimnews.com/en/news/2020/07/14/2306699/over-1-million-marooned-in-bangladesh-as-floods-worsen" TargetMode="External"/><Relationship Id="rId5" Type="http://schemas.openxmlformats.org/officeDocument/2006/relationships/image" Target="../media/image38.jpg"/><Relationship Id="rId10" Type="http://schemas.openxmlformats.org/officeDocument/2006/relationships/image" Target="../media/image35.png"/><Relationship Id="rId4" Type="http://schemas.openxmlformats.org/officeDocument/2006/relationships/image" Target="../media/image37.sv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www.pxfuel.com/en/free-photo-xnsl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hyperlink" Target="https://creativecommons.org/licenses/by/3.0/" TargetMode="External"/><Relationship Id="rId5" Type="http://schemas.openxmlformats.org/officeDocument/2006/relationships/diagramLayout" Target="../diagrams/layout1.xml"/><Relationship Id="rId10" Type="http://schemas.openxmlformats.org/officeDocument/2006/relationships/hyperlink" Target="https://www.universetoday.com/tag/apollo-12/" TargetMode="External"/><Relationship Id="rId4" Type="http://schemas.openxmlformats.org/officeDocument/2006/relationships/diagramData" Target="../diagrams/data1.xml"/><Relationship Id="rId9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watsonsu@rcschools.ne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kids.nationalgeographic.com/videos/topic/animal-showdown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eT7nD02Im5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https://www.publicdomainpictures.net/view-image.php?image=95726&amp;picture=small-airplan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s://www.pngall.com/sticky-note-png/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ufo-alien-spaceship-3d-render-2559122/" TargetMode="Externa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green nebula&#10;&#10;Description automatically generated">
            <a:extLst>
              <a:ext uri="{FF2B5EF4-FFF2-40B4-BE49-F238E27FC236}">
                <a16:creationId xmlns:a16="http://schemas.microsoft.com/office/drawing/2014/main" id="{7A3B4FB9-9776-3B79-07FC-77B097235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616" r="2710" b="124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17A414-3043-99FA-7AA3-B11518882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5922820" cy="1972446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5300" dirty="0">
                <a:latin typeface="Aharoni" panose="02010803020104030203" pitchFamily="2" charset="-79"/>
                <a:cs typeface="Aharoni" panose="02010803020104030203" pitchFamily="2" charset="-79"/>
              </a:rPr>
              <a:t>Reach for the Stars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319338-9F07-19AA-63C1-ADDD87600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546920"/>
            <a:ext cx="7000058" cy="1208141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latin typeface="Berlin Sans FB Demi" panose="020E0802020502020306" pitchFamily="34" charset="0"/>
              </a:rPr>
              <a:t>How Writing Can BOOST All Areas of English Language Development</a:t>
            </a:r>
          </a:p>
          <a:p>
            <a:pPr algn="l"/>
            <a:r>
              <a:rPr lang="en-US" sz="3600" dirty="0">
                <a:latin typeface="Berlin Sans FB Demi" panose="020E0802020502020306" pitchFamily="34" charset="0"/>
              </a:rPr>
              <a:t>Sunita Watson, Teacher of MLLs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456380-0AE1-119C-43B2-204D1488F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46264" y="6190095"/>
            <a:ext cx="2809017" cy="365125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fi-FI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Sunita Watson watsonsu@rcschools.net  X@Sunita_Watson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014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F9B8C8-D1FE-9A23-11FE-BE12C133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656" y="4048867"/>
            <a:ext cx="10909640" cy="141630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b="1" dirty="0"/>
              <a:t>Student Samples: </a:t>
            </a:r>
            <a:br>
              <a:rPr lang="en-US" sz="4800" dirty="0"/>
            </a:br>
            <a:r>
              <a:rPr lang="en-US" sz="4800" dirty="0">
                <a:latin typeface="Berlin Sans FB Demi" panose="020E0802020502020306" pitchFamily="34" charset="0"/>
              </a:rPr>
              <a:t>The Hungry Games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9218AE9-EFD2-CA3A-8D29-4D9E3291A7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4496" y="688657"/>
            <a:ext cx="5614416" cy="3158109"/>
          </a:xfrm>
          <a:prstGeom prst="rect">
            <a:avLst/>
          </a:pr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79D6F46-1F90-2AD9-23BB-50DC29C8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7CF6A8-CA5B-EB15-D5D3-C9B2E15AD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708" y="4399335"/>
            <a:ext cx="1300693" cy="2322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C7C68E-AFD4-15BA-2709-9D49FDD8C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5599" y="5428907"/>
            <a:ext cx="2219136" cy="1249788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F7AE670D-51A0-DF85-B61D-2FC4AF022A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769286" y="314375"/>
            <a:ext cx="4715924" cy="353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38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ED295-4696-4946-3629-C83C54E0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7" y="380569"/>
            <a:ext cx="10515600" cy="47982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Who is the winner?</a:t>
            </a:r>
            <a:r>
              <a:rPr lang="en-US" dirty="0"/>
              <a:t> Make a main idea/key details poster.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C6422-3862-6985-7AD8-5329C2415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83820"/>
            <a:ext cx="4960717" cy="48931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u="sng" dirty="0"/>
              <a:t>Your poster should have: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Title/main idea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least 5 key details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 (district)</a:t>
            </a:r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Picture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Neat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Colored/attractive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22970-0A0B-53B5-FAD5-5D481463F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83820"/>
            <a:ext cx="5882425" cy="4649105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491D36C-B0F3-ED02-3571-7F7F9256A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pic>
        <p:nvPicPr>
          <p:cNvPr id="9" name="Picture 8" descr="A gold bird with an arrow in a circle&#10;&#10;Description automatically generated">
            <a:extLst>
              <a:ext uri="{FF2B5EF4-FFF2-40B4-BE49-F238E27FC236}">
                <a16:creationId xmlns:a16="http://schemas.microsoft.com/office/drawing/2014/main" id="{F2FDE278-1CC5-0E0A-1FDD-F4340ACF9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903909" y="5682775"/>
            <a:ext cx="1074516" cy="1074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A74B65-883A-77E7-16A3-CEC41FF1B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9289" y="50220"/>
            <a:ext cx="1949781" cy="109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22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9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99744A-5C2D-40AC-B792-CA589A1677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90" r="-2" b="18045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00222B-467B-420F-806F-EAD79ACC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42" y="3807539"/>
            <a:ext cx="6594558" cy="161063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COFFEE HOUSE &amp;</a:t>
            </a: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POETRY READING:</a:t>
            </a: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DASH FACTS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8661816-014A-1583-F863-198BE06ED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998" y="5386171"/>
            <a:ext cx="6594558" cy="646785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kern="1200" dirty="0">
                <a:solidFill>
                  <a:schemeClr val="tx1"/>
                </a:solidFill>
                <a:latin typeface="Berlin Sans FB Demi" panose="020E0802020502020306" pitchFamily="34" charset="0"/>
              </a:rPr>
              <a:t>We need lots of words—words to choose from and to throw away!</a:t>
            </a:r>
          </a:p>
        </p:txBody>
      </p:sp>
      <p:pic>
        <p:nvPicPr>
          <p:cNvPr id="6" name="Picture 5" descr="A cup of coffee with a heart design on top of it&#10;&#10;Description automatically generated">
            <a:extLst>
              <a:ext uri="{FF2B5EF4-FFF2-40B4-BE49-F238E27FC236}">
                <a16:creationId xmlns:a16="http://schemas.microsoft.com/office/drawing/2014/main" id="{FC6DE096-0C4E-68A1-92EE-2B5A64A0E5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9373" r="12496" b="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34D8D-66DA-4C6E-851F-E2963D89A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40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Sunita Watson watsonsu@rcschools.net  X@Sunita_Watson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FD275-1448-8EB7-03BE-B0C8E9627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674" y="145127"/>
            <a:ext cx="1318115" cy="74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12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hesive notes on glass wall">
            <a:extLst>
              <a:ext uri="{FF2B5EF4-FFF2-40B4-BE49-F238E27FC236}">
                <a16:creationId xmlns:a16="http://schemas.microsoft.com/office/drawing/2014/main" id="{1347F9BC-0F73-6CB9-480B-1B201A1B2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7" r="3146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5105E4-2E22-0A68-A3EA-85B0026F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932" y="0"/>
            <a:ext cx="3445765" cy="216856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800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Dash Facts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How-to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FAAC4E-B13A-7257-3B4D-B1363FEBB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87673" y="6356350"/>
            <a:ext cx="36158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11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Sunita Watson watsonsu@rcschools.net  X@Sunita_Watson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4F40E3-0E4C-4994-BF35-027CD3E0D10E}"/>
              </a:ext>
            </a:extLst>
          </p:cNvPr>
          <p:cNvSpPr txBox="1"/>
          <p:nvPr/>
        </p:nvSpPr>
        <p:spPr>
          <a:xfrm>
            <a:off x="5075730" y="684572"/>
            <a:ext cx="69367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Watch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Re-watch: stop &amp; chunk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What is the main idea?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What are key details? (grammar)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What are interesting words?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Chart: Teacher writes; students talk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3D604-E99B-47C8-916A-F47288B53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37" y="3929598"/>
            <a:ext cx="1749704" cy="2609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418B84-B103-062A-32CC-3EEC69547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3639" y="200616"/>
            <a:ext cx="857771" cy="96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53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C08F71-5682-4344-A067-06383EEDF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3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Sunita Watson watsonsu@rcschools.net  X@Sunita_Watson</a:t>
            </a:r>
          </a:p>
        </p:txBody>
      </p:sp>
      <p:pic>
        <p:nvPicPr>
          <p:cNvPr id="5" name="Content Placeholder 4" descr="A poster with writing on it&#10;&#10;Description automatically generated">
            <a:extLst>
              <a:ext uri="{FF2B5EF4-FFF2-40B4-BE49-F238E27FC236}">
                <a16:creationId xmlns:a16="http://schemas.microsoft.com/office/drawing/2014/main" id="{F51FD2BA-7F9B-494E-B91E-F7F60CEBA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r="404"/>
          <a:stretch/>
        </p:blipFill>
        <p:spPr>
          <a:xfrm>
            <a:off x="7115177" y="115193"/>
            <a:ext cx="4950618" cy="66276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F70D1E-CD5A-4F0F-A25D-45528F349AD3}"/>
              </a:ext>
            </a:extLst>
          </p:cNvPr>
          <p:cNvSpPr/>
          <p:nvPr/>
        </p:nvSpPr>
        <p:spPr>
          <a:xfrm rot="20864856">
            <a:off x="7857583" y="398363"/>
            <a:ext cx="297325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We need lots</a:t>
            </a:r>
          </a:p>
          <a:p>
            <a:pPr algn="ctr"/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Of words!!</a:t>
            </a:r>
            <a:endParaRPr lang="en-US" sz="40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7C122-B78A-EB73-F137-70BB687F0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0" y="5090809"/>
            <a:ext cx="1111664" cy="1253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2AA1E1-2267-1947-1453-08F6595D31F7}"/>
              </a:ext>
            </a:extLst>
          </p:cNvPr>
          <p:cNvSpPr txBox="1"/>
          <p:nvPr/>
        </p:nvSpPr>
        <p:spPr>
          <a:xfrm>
            <a:off x="415323" y="115193"/>
            <a:ext cx="675328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 Demi" panose="020E0802020502020306" pitchFamily="34" charset="0"/>
              </a:rPr>
              <a:t>We use </a:t>
            </a:r>
            <a:r>
              <a:rPr lang="en-US" sz="3600" u="sng" dirty="0">
                <a:latin typeface="Berlin Sans FB Demi" panose="020E0802020502020306" pitchFamily="34" charset="0"/>
              </a:rPr>
              <a:t>poetry templates </a:t>
            </a:r>
            <a:r>
              <a:rPr lang="en-US" sz="3600" dirty="0">
                <a:latin typeface="Berlin Sans FB Demi" panose="020E0802020502020306" pitchFamily="34" charset="0"/>
              </a:rPr>
              <a:t>to write: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Berlin Sans FB Demi" panose="020E0802020502020306" pitchFamily="34" charset="0"/>
              </a:rPr>
              <a:t>A class poem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Berlin Sans FB Demi" panose="020E0802020502020306" pitchFamily="34" charset="0"/>
              </a:rPr>
              <a:t>Students’ individual poems</a:t>
            </a:r>
          </a:p>
          <a:p>
            <a:endParaRPr lang="en-US" sz="3600" dirty="0">
              <a:latin typeface="Berlin Sans FB Demi" panose="020E0802020502020306" pitchFamily="34" charset="0"/>
            </a:endParaRPr>
          </a:p>
          <a:p>
            <a:r>
              <a:rPr lang="en-US" sz="3600" u="sng" dirty="0">
                <a:latin typeface="Berlin Sans FB Demi" panose="020E0802020502020306" pitchFamily="34" charset="0"/>
              </a:rPr>
              <a:t>Poetry types used:</a:t>
            </a:r>
          </a:p>
          <a:p>
            <a:r>
              <a:rPr lang="en-US" sz="3600" dirty="0">
                <a:latin typeface="Berlin Sans FB Demi" panose="020E0802020502020306" pitchFamily="34" charset="0"/>
              </a:rPr>
              <a:t>5Ws                    Cinquain</a:t>
            </a:r>
          </a:p>
          <a:p>
            <a:r>
              <a:rPr lang="en-US" sz="3600" dirty="0">
                <a:latin typeface="Berlin Sans FB Demi" panose="020E0802020502020306" pitchFamily="34" charset="0"/>
              </a:rPr>
              <a:t>Shape                 Limerick</a:t>
            </a:r>
          </a:p>
          <a:p>
            <a:r>
              <a:rPr lang="en-US" sz="3600" dirty="0">
                <a:latin typeface="Berlin Sans FB Demi" panose="020E0802020502020306" pitchFamily="34" charset="0"/>
              </a:rPr>
              <a:t>Haiku                Couplet</a:t>
            </a:r>
          </a:p>
          <a:p>
            <a:r>
              <a:rPr lang="en-US" sz="3600" dirty="0">
                <a:latin typeface="Berlin Sans FB Demi" panose="020E0802020502020306" pitchFamily="34" charset="0"/>
              </a:rPr>
              <a:t>Diamante</a:t>
            </a:r>
          </a:p>
          <a:p>
            <a:r>
              <a:rPr lang="en-US" sz="3600" dirty="0">
                <a:latin typeface="Berlin Sans FB Demi" panose="020E0802020502020306" pitchFamily="34" charset="0"/>
              </a:rPr>
              <a:t>Couplet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BD295D-B805-1548-F649-26CA0F897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6948" y="1593423"/>
            <a:ext cx="1435363" cy="80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73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1A20F52-50DC-4F07-A1FB-ADEE63802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D33612-C9BE-4E16-AF40-0D25AB349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</a:rPr>
              <a:t>Students succeed and celebrate!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0645F-92EF-4BFF-B79D-0022ACF7D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Sunita Watson watsonsu@rcschools.net  X@Sunita_Watson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5B03B-224B-44E2-97C2-1BE5804B8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80" y="5223273"/>
            <a:ext cx="932769" cy="932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391930-4816-F488-32B9-5AC65E694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247" y="5595691"/>
            <a:ext cx="1656236" cy="93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23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4F07D-FA48-8466-B057-774FB51E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Astronauts in training</a:t>
            </a:r>
            <a:r>
              <a:rPr lang="en-US" sz="4000">
                <a:solidFill>
                  <a:srgbClr val="FFFFFF"/>
                </a:solidFill>
              </a:rPr>
              <a:t>: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Model &amp;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Instructions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0E903-E774-A50A-5B5B-8A8B8685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Sunita Watson watsonsu@rcschools.net  X@Sunita_Watson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1AF23F-571C-24F2-90BA-3C51B8476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91554" y="197460"/>
            <a:ext cx="4974088" cy="6480897"/>
          </a:xfrm>
          <a:prstGeom prst="rect">
            <a:avLst/>
          </a:prstGeom>
        </p:spPr>
      </p:pic>
      <p:pic>
        <p:nvPicPr>
          <p:cNvPr id="7" name="Picture 6" descr="A group of men in space suits&#10;&#10;Description automatically generated">
            <a:extLst>
              <a:ext uri="{FF2B5EF4-FFF2-40B4-BE49-F238E27FC236}">
                <a16:creationId xmlns:a16="http://schemas.microsoft.com/office/drawing/2014/main" id="{B0F5F789-497D-9FE2-584C-C34C9E0EB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0041" y="379730"/>
            <a:ext cx="3181175" cy="21218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7E3ADD-727D-07EC-EE76-5A5DCD53E611}"/>
              </a:ext>
            </a:extLst>
          </p:cNvPr>
          <p:cNvSpPr txBox="1"/>
          <p:nvPr/>
        </p:nvSpPr>
        <p:spPr>
          <a:xfrm>
            <a:off x="660041" y="2657093"/>
            <a:ext cx="2321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www.flickr.com/photos/nasa2explore/33934678848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716283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A5CFD-C2B0-CFDD-DF0D-BC3914AF1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06" y="136525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erlin Sans FB Demi" panose="020E0802020502020306" pitchFamily="34" charset="0"/>
              </a:rPr>
              <a:t>In the SPACE SHUTTLE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243202-F951-C1B9-39D6-6FA89AE34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95" t="3681" r="4788"/>
          <a:stretch/>
        </p:blipFill>
        <p:spPr>
          <a:xfrm>
            <a:off x="-1" y="691979"/>
            <a:ext cx="12210343" cy="548762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53118-F35F-0A97-FD8F-D0CDA6CFE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13516E-8A3C-B06B-A098-5C7BC7E9FA7B}"/>
              </a:ext>
            </a:extLst>
          </p:cNvPr>
          <p:cNvSpPr/>
          <p:nvPr/>
        </p:nvSpPr>
        <p:spPr>
          <a:xfrm>
            <a:off x="1902569" y="5256275"/>
            <a:ext cx="3839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Online grou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78FA40-187D-93F0-C169-DD4A6FC7A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3396" y="136525"/>
            <a:ext cx="1751615" cy="146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10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9A3A236-ED37-B7A3-575F-090643280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19314"/>
            <a:ext cx="9477377" cy="1030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In the Space Shuttle: Quick Writes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FAEC9A-65CF-7BF5-FBA8-88F0E516D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18342" y="2017433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Sunita Watson watsonsu@rcschools.net  X@Sunita_Watson</a:t>
            </a:r>
          </a:p>
        </p:txBody>
      </p:sp>
      <p:pic>
        <p:nvPicPr>
          <p:cNvPr id="10" name="Graphic 9" descr="Chat with solid fill">
            <a:extLst>
              <a:ext uri="{FF2B5EF4-FFF2-40B4-BE49-F238E27FC236}">
                <a16:creationId xmlns:a16="http://schemas.microsoft.com/office/drawing/2014/main" id="{96D7C42D-6A18-2EB0-3105-A2EE94035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990" y="1727311"/>
            <a:ext cx="1845640" cy="1845640"/>
          </a:xfrm>
          <a:prstGeom prst="rect">
            <a:avLst/>
          </a:prstGeom>
        </p:spPr>
      </p:pic>
      <p:pic>
        <p:nvPicPr>
          <p:cNvPr id="6" name="Content Placeholder 5" descr="A flooded street with people and umbrellas">
            <a:extLst>
              <a:ext uri="{FF2B5EF4-FFF2-40B4-BE49-F238E27FC236}">
                <a16:creationId xmlns:a16="http://schemas.microsoft.com/office/drawing/2014/main" id="{D43D9231-F4A8-47CF-C0F3-6DFC6B2D3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977078" y="1575461"/>
            <a:ext cx="5899355" cy="4114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002917-6186-FAAD-AC37-CBEBDC323578}"/>
              </a:ext>
            </a:extLst>
          </p:cNvPr>
          <p:cNvSpPr txBox="1"/>
          <p:nvPr/>
        </p:nvSpPr>
        <p:spPr>
          <a:xfrm>
            <a:off x="154145" y="3564763"/>
            <a:ext cx="9496427" cy="1385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What do you notice?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What do you wonder?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Have you experienced flooding like this?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Explain your experience.</a:t>
            </a:r>
          </a:p>
        </p:txBody>
      </p:sp>
      <p:pic>
        <p:nvPicPr>
          <p:cNvPr id="12" name="Graphic 11" descr="Pencil with solid fill">
            <a:extLst>
              <a:ext uri="{FF2B5EF4-FFF2-40B4-BE49-F238E27FC236}">
                <a16:creationId xmlns:a16="http://schemas.microsoft.com/office/drawing/2014/main" id="{66A204B9-6BB8-F94B-1BDC-42FE310EA1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22003" y="2102210"/>
            <a:ext cx="914400" cy="914400"/>
          </a:xfrm>
          <a:prstGeom prst="rect">
            <a:avLst/>
          </a:prstGeom>
        </p:spPr>
      </p:pic>
      <p:pic>
        <p:nvPicPr>
          <p:cNvPr id="14" name="Picture 13" descr="Spiral notebook on blue background">
            <a:extLst>
              <a:ext uri="{FF2B5EF4-FFF2-40B4-BE49-F238E27FC236}">
                <a16:creationId xmlns:a16="http://schemas.microsoft.com/office/drawing/2014/main" id="{75CEAB18-1053-2768-06F3-1C37EF77B0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88" y="2102210"/>
            <a:ext cx="823561" cy="1235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1A4BB4-7C4A-A89E-F834-BC2CAA5BE8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3068" y="190691"/>
            <a:ext cx="1650934" cy="138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21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C3D8F-A468-8F0F-87B3-C251222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65" y="248767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Bahnschrift" panose="020B0502040204020203" pitchFamily="34" charset="0"/>
              </a:rPr>
              <a:t>Houston, we are ready for liftoff!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DE9EC0-F19A-18F0-9FD8-3B5FF9B0A3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37968"/>
            <a:ext cx="5181600" cy="5138995"/>
          </a:xfrm>
        </p:spPr>
        <p:txBody>
          <a:bodyPr>
            <a:noAutofit/>
          </a:bodyPr>
          <a:lstStyle/>
          <a:p>
            <a:r>
              <a:rPr lang="en-US" sz="4000" dirty="0"/>
              <a:t>How have your writing attitudes changed?</a:t>
            </a:r>
          </a:p>
          <a:p>
            <a:r>
              <a:rPr lang="en-US" sz="4000" dirty="0"/>
              <a:t>If there was a change, what was it, and why do you think it changed?</a:t>
            </a:r>
          </a:p>
          <a:p>
            <a:r>
              <a:rPr lang="en-US" sz="4000" dirty="0"/>
              <a:t>What would you like to do differently?</a:t>
            </a:r>
          </a:p>
          <a:p>
            <a:r>
              <a:rPr lang="en-US" sz="4000" dirty="0"/>
              <a:t>Share!</a:t>
            </a:r>
          </a:p>
        </p:txBody>
      </p:sp>
      <p:pic>
        <p:nvPicPr>
          <p:cNvPr id="11" name="Content Placeholder 10" descr="A rocket launching with smoke and clouds&#10;&#10;Description automatically generated">
            <a:extLst>
              <a:ext uri="{FF2B5EF4-FFF2-40B4-BE49-F238E27FC236}">
                <a16:creationId xmlns:a16="http://schemas.microsoft.com/office/drawing/2014/main" id="{965088FC-9A50-44D3-D177-BC71384F79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72199" y="2179192"/>
            <a:ext cx="5939395" cy="417715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985FA-24E3-5EC7-82D5-B5FC81D17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BE00E8-EED8-5D04-7219-4F99D2C90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160" y="248767"/>
            <a:ext cx="914479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38845D-81D9-2AF7-4706-405649E68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5103" y="294464"/>
            <a:ext cx="823031" cy="1237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2FFD5C-AE1B-59E1-47E1-0785BD1B1D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387" y="-90175"/>
            <a:ext cx="18472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22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C1DBBB-8F00-0A40-3D9A-F8752D9F5E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20780" b="42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6F3180-A93F-5A80-B2D6-5F99D3C1A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212725"/>
            <a:ext cx="10515600" cy="779463"/>
          </a:xfrm>
        </p:spPr>
        <p:txBody>
          <a:bodyPr>
            <a:normAutofit fontScale="90000"/>
          </a:bodyPr>
          <a:lstStyle/>
          <a:p>
            <a:r>
              <a:rPr lang="en-US" dirty="0"/>
              <a:t>Countdown (session objectives)</a:t>
            </a:r>
            <a:br>
              <a:rPr lang="en-US" dirty="0"/>
            </a:br>
            <a:r>
              <a:rPr lang="en-US" dirty="0">
                <a:ea typeface="Calibri Light"/>
                <a:cs typeface="Calibri Light"/>
              </a:rPr>
              <a:t>In this session, we will: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72D8603F-0D71-837C-C983-4CFCF9CC2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3482004"/>
              </p:ext>
            </p:extLst>
          </p:nvPr>
        </p:nvGraphicFramePr>
        <p:xfrm>
          <a:off x="315686" y="1077686"/>
          <a:ext cx="11723914" cy="556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 descr="A rocket launch with a clock&#10;&#10;Description automatically generated with medium confidence">
            <a:extLst>
              <a:ext uri="{FF2B5EF4-FFF2-40B4-BE49-F238E27FC236}">
                <a16:creationId xmlns:a16="http://schemas.microsoft.com/office/drawing/2014/main" id="{DD18F00A-773B-BE80-7045-213A2176C3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781700" y="4776881"/>
            <a:ext cx="2099172" cy="13994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FD3DF7-57AF-DC89-46C5-92B57804FA80}"/>
              </a:ext>
            </a:extLst>
          </p:cNvPr>
          <p:cNvSpPr txBox="1"/>
          <p:nvPr/>
        </p:nvSpPr>
        <p:spPr>
          <a:xfrm>
            <a:off x="9781700" y="6361441"/>
            <a:ext cx="209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0" tooltip="https://www.universetoday.com/tag/apollo-12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1" tooltip="https://creativecommons.org/licenses/by/3.0/"/>
              </a:rPr>
              <a:t>CC BY</a:t>
            </a:r>
            <a:endParaRPr lang="en-US" sz="9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B5BAA9-68A1-5F86-1568-5A81785E7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25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C2B103-5F3B-50A8-A032-2E40F8982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154" y="-72951"/>
            <a:ext cx="4934646" cy="205252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>
                <a:latin typeface="Lucida Sans Typewriter" panose="020B0509030504030204" pitchFamily="49" charset="0"/>
              </a:rPr>
              <a:t>Mission Accomplished!</a:t>
            </a:r>
            <a:endParaRPr lang="en-US" sz="5200" dirty="0">
              <a:latin typeface="Lucida Sans Typewriter" panose="020B0509030504030204" pitchFamily="49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2D09DF-555D-31C9-8005-C16973D168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-1" b="-1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6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DE928D-5020-148C-372F-DCC919346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2389" y="2990818"/>
            <a:ext cx="5441209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>
                <a:solidFill>
                  <a:schemeClr val="tx1">
                    <a:alpha val="80000"/>
                  </a:schemeClr>
                </a:solidFill>
              </a:rPr>
              <a:t>Sunita Watson</a:t>
            </a:r>
          </a:p>
          <a:p>
            <a:pPr marL="0" indent="0">
              <a:buNone/>
            </a:pPr>
            <a:r>
              <a:rPr lang="en-US" sz="4000">
                <a:solidFill>
                  <a:schemeClr val="tx1">
                    <a:alpha val="80000"/>
                  </a:schemeClr>
                </a:solidFill>
                <a:hlinkClick r:id="rId4"/>
              </a:rPr>
              <a:t>watsonsu@rcschools.net</a:t>
            </a:r>
            <a:endParaRPr lang="en-US" sz="400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4000">
                <a:solidFill>
                  <a:schemeClr val="tx1">
                    <a:alpha val="80000"/>
                  </a:schemeClr>
                </a:solidFill>
              </a:rPr>
              <a:t>X@Sunita_Watson</a:t>
            </a:r>
          </a:p>
          <a:p>
            <a:pPr marL="0"/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FAEF1-5904-7B5A-24D2-B7AE676DA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000" kern="1200">
                <a:solidFill>
                  <a:schemeClr val="tx1">
                    <a:alpha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Sunita Watson watsonsu@rcschools.net  X@Sunita_Watson</a:t>
            </a:r>
          </a:p>
        </p:txBody>
      </p:sp>
      <p:sp>
        <p:nvSpPr>
          <p:cNvPr id="20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889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072BE-F8EC-08C2-402E-3D4879D4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4" y="280905"/>
            <a:ext cx="10515600" cy="11613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erlin Sans FB Demi" panose="020E0802020502020306" pitchFamily="34" charset="0"/>
              </a:rPr>
              <a:t>Resources Consulted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6A942D-366C-46DB-FBCB-EBA886CF5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9704"/>
            <a:ext cx="10515600" cy="57066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/>
              <a:t>Gibbons, P. </a:t>
            </a:r>
            <a:r>
              <a:rPr lang="en-US" sz="4000" i="1" dirty="0">
                <a:solidFill>
                  <a:srgbClr val="363636"/>
                </a:solidFill>
                <a:effectLst/>
                <a:highlight>
                  <a:srgbClr val="FFFFFF"/>
                </a:highlight>
              </a:rPr>
              <a:t>English Learners, Academic Literacy, and Thinking: Learning in the Challenge Zone</a:t>
            </a:r>
            <a:r>
              <a:rPr lang="en-US" sz="4000" i="0" dirty="0">
                <a:solidFill>
                  <a:srgbClr val="363636"/>
                </a:solidFill>
                <a:effectLst/>
                <a:highlight>
                  <a:srgbClr val="FFFFFF"/>
                </a:highlight>
              </a:rPr>
              <a:t>. Heinemann Educational Books, 2009.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363636"/>
                </a:solidFill>
                <a:highlight>
                  <a:srgbClr val="FFFFFF"/>
                </a:highlight>
              </a:rPr>
              <a:t>National Geographic Kids: Animal Showdown. </a:t>
            </a:r>
          </a:p>
          <a:p>
            <a:pPr marL="0" indent="0">
              <a:buNone/>
            </a:pPr>
            <a:r>
              <a:rPr lang="en-US" sz="4000" i="0" dirty="0">
                <a:solidFill>
                  <a:srgbClr val="363636"/>
                </a:solidFill>
                <a:effectLst/>
                <a:highlight>
                  <a:srgbClr val="FFFFFF"/>
                </a:highlight>
              </a:rPr>
              <a:t>	</a:t>
            </a:r>
            <a:r>
              <a:rPr lang="en-US" sz="4000" i="0" dirty="0">
                <a:solidFill>
                  <a:srgbClr val="363636"/>
                </a:solidFill>
                <a:effectLst/>
                <a:highlight>
                  <a:srgbClr val="FFFFFF"/>
                </a:highlight>
                <a:hlinkClick r:id="rId3"/>
              </a:rPr>
              <a:t>https://kids.nationalgeographic.com/videos/topic/animal-showdown</a:t>
            </a:r>
            <a:endParaRPr lang="en-US" sz="4000" i="0" dirty="0">
              <a:solidFill>
                <a:srgbClr val="363636"/>
              </a:solidFill>
              <a:effectLst/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-US" sz="4000" i="0" dirty="0">
                <a:solidFill>
                  <a:srgbClr val="363636"/>
                </a:solidFill>
                <a:effectLst/>
                <a:highlight>
                  <a:srgbClr val="FFFFFF"/>
                </a:highlight>
              </a:rPr>
              <a:t>Sesame Street: The Hungry Games – Catching Fur (Hunger Games Catching Fire Parody)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363636"/>
                </a:solidFill>
                <a:highlight>
                  <a:srgbClr val="FFFFFF"/>
                </a:highlight>
              </a:rPr>
              <a:t>	</a:t>
            </a:r>
            <a:r>
              <a:rPr lang="en-US" sz="4000" dirty="0">
                <a:solidFill>
                  <a:srgbClr val="363636"/>
                </a:solidFill>
                <a:highlight>
                  <a:srgbClr val="FFFFFF"/>
                </a:highlight>
                <a:hlinkClick r:id="rId4"/>
              </a:rPr>
              <a:t>https://www.youtube.com/watch?v=eT7nD02Im5E</a:t>
            </a:r>
            <a:endParaRPr lang="en-US" sz="4000" dirty="0">
              <a:solidFill>
                <a:srgbClr val="363636"/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sz="4000" i="0" dirty="0">
              <a:solidFill>
                <a:srgbClr val="363636"/>
              </a:solidFill>
              <a:effectLst/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6BDC5-1074-EE98-D37A-61291935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41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C3FED-832C-73F3-EC29-1FA1C69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" y="310697"/>
            <a:ext cx="10515600" cy="48532"/>
          </a:xfrm>
        </p:spPr>
        <p:txBody>
          <a:bodyPr>
            <a:normAutofit fontScale="90000"/>
          </a:bodyPr>
          <a:lstStyle/>
          <a:p>
            <a:r>
              <a:rPr lang="en-US" dirty="0"/>
              <a:t>Grounded –parking lot: Writing Attitudes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8AE9D-D480-B27D-628B-FC1380B06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20" y="510818"/>
            <a:ext cx="10515600" cy="49699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800" b="1" u="sng" dirty="0">
                <a:ea typeface="Calibri"/>
                <a:cs typeface="Calibri"/>
              </a:rPr>
              <a:t>Directions: </a:t>
            </a:r>
          </a:p>
          <a:p>
            <a:r>
              <a:rPr lang="en-US" sz="4400" dirty="0">
                <a:latin typeface="Lucida Sans Typewriter" panose="020B0509030504030204" pitchFamily="49" charset="0"/>
                <a:ea typeface="Calibri"/>
                <a:cs typeface="Calibri"/>
              </a:rPr>
              <a:t>Choose a parking lot that best identifies your current writing attitude. </a:t>
            </a:r>
          </a:p>
          <a:p>
            <a:endParaRPr lang="en-US" sz="4400" dirty="0">
              <a:latin typeface="Lucida Sans Typewriter" panose="020B0509030504030204" pitchFamily="49" charset="0"/>
              <a:ea typeface="Calibri"/>
              <a:cs typeface="Calibri"/>
            </a:endParaRPr>
          </a:p>
          <a:p>
            <a:r>
              <a:rPr lang="en-US" sz="4400" dirty="0">
                <a:latin typeface="Lucida Sans Typewriter" panose="020B0509030504030204" pitchFamily="49" charset="0"/>
                <a:ea typeface="Calibri"/>
                <a:cs typeface="Calibri"/>
              </a:rPr>
              <a:t>Write your name on a sticky note and “park it in the lot.”</a:t>
            </a:r>
          </a:p>
        </p:txBody>
      </p:sp>
      <p:pic>
        <p:nvPicPr>
          <p:cNvPr id="5" name="Picture 4" descr="A pink paper with a black background&#10;&#10;Description automatically generated">
            <a:extLst>
              <a:ext uri="{FF2B5EF4-FFF2-40B4-BE49-F238E27FC236}">
                <a16:creationId xmlns:a16="http://schemas.microsoft.com/office/drawing/2014/main" id="{9AD5EB11-165C-6564-D08A-4A12B664F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51303" y="2003435"/>
            <a:ext cx="2586210" cy="198476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5231D-DF0D-7DB4-D266-4D0E9234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pic>
        <p:nvPicPr>
          <p:cNvPr id="7" name="Picture 6" descr="A small airplane on grass&#10;&#10;Description automatically generated">
            <a:extLst>
              <a:ext uri="{FF2B5EF4-FFF2-40B4-BE49-F238E27FC236}">
                <a16:creationId xmlns:a16="http://schemas.microsoft.com/office/drawing/2014/main" id="{98230CD0-BD51-F7CD-168E-4881F724F3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7520" y="5238806"/>
            <a:ext cx="1976303" cy="130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89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C3FED-832C-73F3-EC29-1FA1C69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" y="310697"/>
            <a:ext cx="10515600" cy="4853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Grounded –parking lot: Writing Attitudes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DFBC196-C6CE-7E78-2883-EF23CD4B8A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7109751"/>
              </p:ext>
            </p:extLst>
          </p:nvPr>
        </p:nvGraphicFramePr>
        <p:xfrm>
          <a:off x="838199" y="729343"/>
          <a:ext cx="11027229" cy="58950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27229">
                  <a:extLst>
                    <a:ext uri="{9D8B030D-6E8A-4147-A177-3AD203B41FA5}">
                      <a16:colId xmlns:a16="http://schemas.microsoft.com/office/drawing/2014/main" val="1756252958"/>
                    </a:ext>
                  </a:extLst>
                </a:gridCol>
              </a:tblGrid>
              <a:tr h="832247">
                <a:tc>
                  <a:txBody>
                    <a:bodyPr/>
                    <a:lstStyle/>
                    <a:p>
                      <a:r>
                        <a:rPr lang="en-US" sz="4000" dirty="0"/>
                        <a:t>I love to write, and I love to teach writing!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266615"/>
                  </a:ext>
                </a:extLst>
              </a:tr>
              <a:tr h="832247">
                <a:tc>
                  <a:txBody>
                    <a:bodyPr/>
                    <a:lstStyle/>
                    <a:p>
                      <a:r>
                        <a:rPr lang="en-US" sz="4000" dirty="0"/>
                        <a:t>I like to write, but I don’t really like to teach writing.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959781"/>
                  </a:ext>
                </a:extLst>
              </a:tr>
              <a:tr h="1545601">
                <a:tc>
                  <a:txBody>
                    <a:bodyPr/>
                    <a:lstStyle/>
                    <a:p>
                      <a:r>
                        <a:rPr lang="en-US" sz="4000" dirty="0"/>
                        <a:t>I don’t really like to write, but I am OK at teaching writing.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345134"/>
                  </a:ext>
                </a:extLst>
              </a:tr>
              <a:tr h="1139325">
                <a:tc>
                  <a:txBody>
                    <a:bodyPr/>
                    <a:lstStyle/>
                    <a:p>
                      <a:r>
                        <a:rPr lang="en-US" sz="4000" dirty="0"/>
                        <a:t>I don’t like to write, and I don’t like to teach writing.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0972017"/>
                  </a:ext>
                </a:extLst>
              </a:tr>
              <a:tr h="1545601">
                <a:tc>
                  <a:txBody>
                    <a:bodyPr/>
                    <a:lstStyle/>
                    <a:p>
                      <a:r>
                        <a:rPr lang="en-US" sz="4000" dirty="0"/>
                        <a:t>I’m not comfortable about writing, but I’m willing to learn!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2386995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0FC9B-AA32-96A6-1CB6-8DB1F46DF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60801E-8BBF-583C-7461-F76C08874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754" y="73966"/>
            <a:ext cx="1975275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83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cket launch">
            <a:extLst>
              <a:ext uri="{FF2B5EF4-FFF2-40B4-BE49-F238E27FC236}">
                <a16:creationId xmlns:a16="http://schemas.microsoft.com/office/drawing/2014/main" id="{37864451-FD98-6240-A46A-2579B62800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2C2740-FC16-26D0-8499-37C94E723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65" y="210926"/>
            <a:ext cx="10860795" cy="6602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Rocket booster—what drives my thinking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BB426F7-541B-75A3-CAF5-1E1B5A6FF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05" y="1223417"/>
            <a:ext cx="4093513" cy="51329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8D688-E997-E867-D993-2F28C94E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8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1D8F33-A1B0-4C87-4F27-DCD8DAF0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2767106"/>
            <a:ext cx="3784922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Student Samples: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BRAINSTORMING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0EE046-066E-CB29-7DA8-7A41E8AE6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47392" y="356305"/>
            <a:ext cx="5807372" cy="638172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2DA5E3D-935D-59D5-4172-A106191E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pic>
        <p:nvPicPr>
          <p:cNvPr id="9" name="Picture 8" descr="A ufo in the sky">
            <a:extLst>
              <a:ext uri="{FF2B5EF4-FFF2-40B4-BE49-F238E27FC236}">
                <a16:creationId xmlns:a16="http://schemas.microsoft.com/office/drawing/2014/main" id="{28D9AAE0-EEB9-26A1-733B-1ABEE3839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07126" y="297522"/>
            <a:ext cx="3493510" cy="196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32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9FAF5-CEAD-D167-C512-AFC90F97A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67" y="249379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erlin Sans FB Demi" panose="020E0802020502020306" pitchFamily="34" charset="0"/>
              </a:rPr>
              <a:t>Student Sample: OPINION WRITING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BA10E8-C573-7E55-78B0-85345446C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92683" y="820867"/>
            <a:ext cx="4954027" cy="578775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13B167-E6EA-067E-5036-68D87F355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67" y="956479"/>
            <a:ext cx="6169958" cy="494504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1AB5A-DDBB-B8E2-9C27-598E9E68F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B257AF-3E7A-D224-985B-B308C4942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002" y="5107180"/>
            <a:ext cx="2222902" cy="1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31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9B8C8-D1FE-9A23-11FE-BE12C133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20" y="722071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Berlin Sans FB Demi" panose="020E0802020502020306" pitchFamily="34" charset="0"/>
              </a:rPr>
              <a:t>Student Samples: </a:t>
            </a:r>
            <a:br>
              <a:rPr lang="en-US" b="1" dirty="0">
                <a:latin typeface="Berlin Sans FB Demi" panose="020E0802020502020306" pitchFamily="34" charset="0"/>
              </a:rPr>
            </a:br>
            <a:r>
              <a:rPr lang="en-US" b="1" dirty="0">
                <a:latin typeface="Berlin Sans FB Demi" panose="020E0802020502020306" pitchFamily="34" charset="0"/>
              </a:rPr>
              <a:t>DAILY JOURNAL </a:t>
            </a:r>
            <a:br>
              <a:rPr lang="en-US" b="1" dirty="0">
                <a:latin typeface="Berlin Sans FB Demi" panose="020E0802020502020306" pitchFamily="34" charset="0"/>
              </a:rPr>
            </a:br>
            <a:r>
              <a:rPr lang="en-US" b="1" dirty="0">
                <a:latin typeface="Berlin Sans FB Demi" panose="020E0802020502020306" pitchFamily="34" charset="0"/>
              </a:rPr>
              <a:t>PROMPTS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6E8E94-0F69-D876-B29E-43F12D94F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75449" y="62574"/>
            <a:ext cx="5045401" cy="6569720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FA440-7CC8-E0E6-8129-5DA5E0FAA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19D1A7-5DE5-841A-47ED-34CDEAE88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0913" y="312437"/>
            <a:ext cx="2776813" cy="156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85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153D91-8F6F-7B26-33DB-DE8F49F09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4600" dirty="0">
                <a:latin typeface="Berlin Sans FB Demi" panose="020E0802020502020306" pitchFamily="34" charset="0"/>
              </a:rPr>
              <a:t>Student Samples: JOURNAL PROMPTS:</a:t>
            </a:r>
            <a:br>
              <a:rPr lang="en-US" sz="4600" dirty="0"/>
            </a:br>
            <a:r>
              <a:rPr lang="en-US" sz="4600" b="1" dirty="0"/>
              <a:t>The Polar Bear Rescue Story Phenomenon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DEBB0-839E-153E-4E54-DF1250AF9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4400" u="sng" dirty="0">
                <a:latin typeface="Aharoni" panose="02010803020104030203" pitchFamily="2" charset="-79"/>
                <a:cs typeface="Aharoni" panose="02010803020104030203" pitchFamily="2" charset="-79"/>
              </a:rPr>
              <a:t>January Journal Prompt Choice:</a:t>
            </a:r>
          </a:p>
          <a:p>
            <a:pPr marL="0" indent="0">
              <a:buNone/>
            </a:pPr>
            <a:r>
              <a:rPr lang="en-US" sz="4400" dirty="0">
                <a:latin typeface="Cavolini" panose="020B0502040204020203" pitchFamily="66" charset="0"/>
                <a:cs typeface="Cavolini" panose="020B0502040204020203" pitchFamily="66" charset="0"/>
              </a:rPr>
              <a:t>There is a new polar bear at the local zoo with an amazing rescue story.</a:t>
            </a:r>
          </a:p>
          <a:p>
            <a:pPr marL="0" indent="0">
              <a:buNone/>
            </a:pPr>
            <a:r>
              <a:rPr lang="en-US" sz="4400" dirty="0">
                <a:latin typeface="Cavolini" panose="020B0502040204020203" pitchFamily="66" charset="0"/>
                <a:cs typeface="Cavolini" panose="020B0502040204020203" pitchFamily="66" charset="0"/>
              </a:rPr>
              <a:t>Write that story.</a:t>
            </a:r>
          </a:p>
        </p:txBody>
      </p:sp>
      <p:pic>
        <p:nvPicPr>
          <p:cNvPr id="5" name="Picture 4" descr="Polar bear mother and baby crossing ice">
            <a:extLst>
              <a:ext uri="{FF2B5EF4-FFF2-40B4-BE49-F238E27FC236}">
                <a16:creationId xmlns:a16="http://schemas.microsoft.com/office/drawing/2014/main" id="{4625ED56-81F2-FE2F-720E-4E6122616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81" r="9103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D5136-EE6F-9BC9-C979-E9D32090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Sunita Watson watsonsu@rcschools.net  X@Sunita_Watson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C53F30-7BD0-54A0-F895-97C49BF78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3256" y="219385"/>
            <a:ext cx="1307490" cy="7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56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C9693990E684CB25E24C0476E73F6" ma:contentTypeVersion="18" ma:contentTypeDescription="Create a new document." ma:contentTypeScope="" ma:versionID="d60cb33dd417c395c7f7736c0664fe6c">
  <xsd:schema xmlns:xsd="http://www.w3.org/2001/XMLSchema" xmlns:xs="http://www.w3.org/2001/XMLSchema" xmlns:p="http://schemas.microsoft.com/office/2006/metadata/properties" xmlns:ns2="a6fb3132-2a12-489d-b27d-81c9ba699cc1" xmlns:ns3="8851f2c7-eccf-41dd-8b49-7404b349b09c" targetNamespace="http://schemas.microsoft.com/office/2006/metadata/properties" ma:root="true" ma:fieldsID="5649a01e8e265b9dce42848a2e980424" ns2:_="" ns3:_="">
    <xsd:import namespace="a6fb3132-2a12-489d-b27d-81c9ba699cc1"/>
    <xsd:import namespace="8851f2c7-eccf-41dd-8b49-7404b349b0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b3132-2a12-489d-b27d-81c9ba699c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e6257d-7176-48e0-8b40-523761a9c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1f2c7-eccf-41dd-8b49-7404b349b0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38a28d9-d8be-41a8-872f-a191d799db73}" ma:internalName="TaxCatchAll" ma:showField="CatchAllData" ma:web="8851f2c7-eccf-41dd-8b49-7404b349b0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fb3132-2a12-489d-b27d-81c9ba699cc1">
      <Terms xmlns="http://schemas.microsoft.com/office/infopath/2007/PartnerControls"/>
    </lcf76f155ced4ddcb4097134ff3c332f>
    <TaxCatchAll xmlns="8851f2c7-eccf-41dd-8b49-7404b349b09c" xsi:nil="true"/>
  </documentManagement>
</p:properties>
</file>

<file path=customXml/itemProps1.xml><?xml version="1.0" encoding="utf-8"?>
<ds:datastoreItem xmlns:ds="http://schemas.openxmlformats.org/officeDocument/2006/customXml" ds:itemID="{0A697A03-DE71-484B-8724-C26D8667CE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571047-966E-4EB9-AD1F-74A56D3652BC}"/>
</file>

<file path=customXml/itemProps3.xml><?xml version="1.0" encoding="utf-8"?>
<ds:datastoreItem xmlns:ds="http://schemas.openxmlformats.org/officeDocument/2006/customXml" ds:itemID="{9A106210-00FC-49A3-A90F-471319558661}">
  <ds:schemaRefs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c856a6bc-12b5-4d26-a196-d933ad616d3d"/>
    <ds:schemaRef ds:uri="http://schemas.microsoft.com/office/infopath/2007/PartnerControls"/>
    <ds:schemaRef ds:uri="http://schemas.openxmlformats.org/package/2006/metadata/core-properties"/>
    <ds:schemaRef ds:uri="23ee004a-44b5-429e-b90a-d874061c14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17771</TotalTime>
  <Words>837</Words>
  <Application>Microsoft Office PowerPoint</Application>
  <PresentationFormat>Widescreen</PresentationFormat>
  <Paragraphs>111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Aharoni</vt:lpstr>
      <vt:lpstr>Aptos</vt:lpstr>
      <vt:lpstr>Arial</vt:lpstr>
      <vt:lpstr>Bahnschrift</vt:lpstr>
      <vt:lpstr>Berlin Sans FB Demi</vt:lpstr>
      <vt:lpstr>Calibri</vt:lpstr>
      <vt:lpstr>Calibri Light</vt:lpstr>
      <vt:lpstr>Cavolini</vt:lpstr>
      <vt:lpstr>Century Gothic</vt:lpstr>
      <vt:lpstr>Comic Sans MS</vt:lpstr>
      <vt:lpstr>Lucida Sans Typewriter</vt:lpstr>
      <vt:lpstr>Symbol</vt:lpstr>
      <vt:lpstr>Office Theme</vt:lpstr>
      <vt:lpstr>Reach for the Stars </vt:lpstr>
      <vt:lpstr>Countdown (session objectives) In this session, we will:</vt:lpstr>
      <vt:lpstr>Grounded –parking lot: Writing Attitudes</vt:lpstr>
      <vt:lpstr>Grounded –parking lot: Writing Attitudes</vt:lpstr>
      <vt:lpstr>Rocket booster—what drives my thinking</vt:lpstr>
      <vt:lpstr>Student Samples:  BRAINSTORMING</vt:lpstr>
      <vt:lpstr>Student Sample: OPINION WRITING</vt:lpstr>
      <vt:lpstr>Student Samples:  DAILY JOURNAL  PROMPTS</vt:lpstr>
      <vt:lpstr>Student Samples: JOURNAL PROMPTS: The Polar Bear Rescue Story Phenomenon</vt:lpstr>
      <vt:lpstr>Student Samples:  The Hungry Games</vt:lpstr>
      <vt:lpstr>Who is the winner? Make a main idea/key details poster.</vt:lpstr>
      <vt:lpstr>COFFEE HOUSE &amp; POETRY READING: DASH FACTS</vt:lpstr>
      <vt:lpstr> Dash Facts How-to </vt:lpstr>
      <vt:lpstr>PowerPoint Presentation</vt:lpstr>
      <vt:lpstr>Students succeed and celebrate!</vt:lpstr>
      <vt:lpstr>Astronauts in training: Model &amp; Instructions</vt:lpstr>
      <vt:lpstr>In the SPACE SHUTTLE</vt:lpstr>
      <vt:lpstr>In the Space Shuttle: Quick Writes</vt:lpstr>
      <vt:lpstr>Houston, we are ready for liftoff!</vt:lpstr>
      <vt:lpstr>Mission Accomplished!</vt:lpstr>
      <vt:lpstr>Resources Consulted</vt:lpstr>
    </vt:vector>
  </TitlesOfParts>
  <Company>Rutherford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Reach for the Stars </dc:title>
  <dc:creator>Sunita Watson</dc:creator>
  <cp:lastModifiedBy>Sunita Watson</cp:lastModifiedBy>
  <cp:revision>32</cp:revision>
  <dcterms:created xsi:type="dcterms:W3CDTF">2024-04-29T16:11:55Z</dcterms:created>
  <dcterms:modified xsi:type="dcterms:W3CDTF">2024-06-03T19:45:31Z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0x010100F78C9693990E684CB25E24C0476E73F6</vt:lpwstr>
  </property>
</Properties>
</file>